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7104063" cy="10234613"/>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A553"/>
    <a:srgbClr val="574D45"/>
    <a:srgbClr val="00235E"/>
    <a:srgbClr val="00071A"/>
    <a:srgbClr val="0437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1" d="100"/>
          <a:sy n="71" d="100"/>
        </p:scale>
        <p:origin x="-64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07110A34-B250-4A2D-A9E6-F30F16BBC7A5}" type="datetimeFigureOut">
              <a:rPr lang="zh-CN" altLang="en-US" smtClean="0"/>
              <a:t>2017/7/31</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A5245B15-AB99-4691-9BBB-97E595C8F559}" type="slidenum">
              <a:rPr lang="zh-CN" altLang="en-US" smtClean="0"/>
              <a:t>‹#›</a:t>
            </a:fld>
            <a:endParaRPr lang="zh-CN" altLang="en-US"/>
          </a:p>
        </p:txBody>
      </p:sp>
    </p:spTree>
    <p:extLst>
      <p:ext uri="{BB962C8B-B14F-4D97-AF65-F5344CB8AC3E}">
        <p14:creationId xmlns:p14="http://schemas.microsoft.com/office/powerpoint/2010/main" val="1565625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1</a:t>
            </a:fld>
            <a:endParaRPr lang="zh-CN" altLang="en-US"/>
          </a:p>
        </p:txBody>
      </p:sp>
    </p:spTree>
    <p:extLst>
      <p:ext uri="{BB962C8B-B14F-4D97-AF65-F5344CB8AC3E}">
        <p14:creationId xmlns:p14="http://schemas.microsoft.com/office/powerpoint/2010/main" val="3894736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10</a:t>
            </a:fld>
            <a:endParaRPr lang="zh-CN" altLang="en-US"/>
          </a:p>
        </p:txBody>
      </p:sp>
    </p:spTree>
    <p:extLst>
      <p:ext uri="{BB962C8B-B14F-4D97-AF65-F5344CB8AC3E}">
        <p14:creationId xmlns:p14="http://schemas.microsoft.com/office/powerpoint/2010/main" val="1757520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11</a:t>
            </a:fld>
            <a:endParaRPr lang="zh-CN" altLang="en-US"/>
          </a:p>
        </p:txBody>
      </p:sp>
    </p:spTree>
    <p:extLst>
      <p:ext uri="{BB962C8B-B14F-4D97-AF65-F5344CB8AC3E}">
        <p14:creationId xmlns:p14="http://schemas.microsoft.com/office/powerpoint/2010/main" val="432089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12</a:t>
            </a:fld>
            <a:endParaRPr lang="zh-CN" altLang="en-US"/>
          </a:p>
        </p:txBody>
      </p:sp>
    </p:spTree>
    <p:extLst>
      <p:ext uri="{BB962C8B-B14F-4D97-AF65-F5344CB8AC3E}">
        <p14:creationId xmlns:p14="http://schemas.microsoft.com/office/powerpoint/2010/main" val="3736812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13</a:t>
            </a:fld>
            <a:endParaRPr lang="zh-CN" altLang="en-US"/>
          </a:p>
        </p:txBody>
      </p:sp>
    </p:spTree>
    <p:extLst>
      <p:ext uri="{BB962C8B-B14F-4D97-AF65-F5344CB8AC3E}">
        <p14:creationId xmlns:p14="http://schemas.microsoft.com/office/powerpoint/2010/main" val="2259126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14</a:t>
            </a:fld>
            <a:endParaRPr lang="zh-CN" altLang="en-US"/>
          </a:p>
        </p:txBody>
      </p:sp>
    </p:spTree>
    <p:extLst>
      <p:ext uri="{BB962C8B-B14F-4D97-AF65-F5344CB8AC3E}">
        <p14:creationId xmlns:p14="http://schemas.microsoft.com/office/powerpoint/2010/main" val="819090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15</a:t>
            </a:fld>
            <a:endParaRPr lang="zh-CN" altLang="en-US"/>
          </a:p>
        </p:txBody>
      </p:sp>
    </p:spTree>
    <p:extLst>
      <p:ext uri="{BB962C8B-B14F-4D97-AF65-F5344CB8AC3E}">
        <p14:creationId xmlns:p14="http://schemas.microsoft.com/office/powerpoint/2010/main" val="3512049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16</a:t>
            </a:fld>
            <a:endParaRPr lang="zh-CN" altLang="en-US"/>
          </a:p>
        </p:txBody>
      </p:sp>
    </p:spTree>
    <p:extLst>
      <p:ext uri="{BB962C8B-B14F-4D97-AF65-F5344CB8AC3E}">
        <p14:creationId xmlns:p14="http://schemas.microsoft.com/office/powerpoint/2010/main" val="3004267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17</a:t>
            </a:fld>
            <a:endParaRPr lang="zh-CN" altLang="en-US"/>
          </a:p>
        </p:txBody>
      </p:sp>
    </p:spTree>
    <p:extLst>
      <p:ext uri="{BB962C8B-B14F-4D97-AF65-F5344CB8AC3E}">
        <p14:creationId xmlns:p14="http://schemas.microsoft.com/office/powerpoint/2010/main" val="2606614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18</a:t>
            </a:fld>
            <a:endParaRPr lang="zh-CN" altLang="en-US"/>
          </a:p>
        </p:txBody>
      </p:sp>
    </p:spTree>
    <p:extLst>
      <p:ext uri="{BB962C8B-B14F-4D97-AF65-F5344CB8AC3E}">
        <p14:creationId xmlns:p14="http://schemas.microsoft.com/office/powerpoint/2010/main" val="186842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19</a:t>
            </a:fld>
            <a:endParaRPr lang="zh-CN" altLang="en-US"/>
          </a:p>
        </p:txBody>
      </p:sp>
    </p:spTree>
    <p:extLst>
      <p:ext uri="{BB962C8B-B14F-4D97-AF65-F5344CB8AC3E}">
        <p14:creationId xmlns:p14="http://schemas.microsoft.com/office/powerpoint/2010/main" val="3859737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2</a:t>
            </a:fld>
            <a:endParaRPr lang="zh-CN" altLang="en-US"/>
          </a:p>
        </p:txBody>
      </p:sp>
    </p:spTree>
    <p:extLst>
      <p:ext uri="{BB962C8B-B14F-4D97-AF65-F5344CB8AC3E}">
        <p14:creationId xmlns:p14="http://schemas.microsoft.com/office/powerpoint/2010/main" val="2373533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20</a:t>
            </a:fld>
            <a:endParaRPr lang="zh-CN" altLang="en-US"/>
          </a:p>
        </p:txBody>
      </p:sp>
    </p:spTree>
    <p:extLst>
      <p:ext uri="{BB962C8B-B14F-4D97-AF65-F5344CB8AC3E}">
        <p14:creationId xmlns:p14="http://schemas.microsoft.com/office/powerpoint/2010/main" val="3962153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21</a:t>
            </a:fld>
            <a:endParaRPr lang="zh-CN" altLang="en-US"/>
          </a:p>
        </p:txBody>
      </p:sp>
    </p:spTree>
    <p:extLst>
      <p:ext uri="{BB962C8B-B14F-4D97-AF65-F5344CB8AC3E}">
        <p14:creationId xmlns:p14="http://schemas.microsoft.com/office/powerpoint/2010/main" val="2669938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22</a:t>
            </a:fld>
            <a:endParaRPr lang="zh-CN" altLang="en-US"/>
          </a:p>
        </p:txBody>
      </p:sp>
    </p:spTree>
    <p:extLst>
      <p:ext uri="{BB962C8B-B14F-4D97-AF65-F5344CB8AC3E}">
        <p14:creationId xmlns:p14="http://schemas.microsoft.com/office/powerpoint/2010/main" val="3525235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23</a:t>
            </a:fld>
            <a:endParaRPr lang="zh-CN" altLang="en-US"/>
          </a:p>
        </p:txBody>
      </p:sp>
    </p:spTree>
    <p:extLst>
      <p:ext uri="{BB962C8B-B14F-4D97-AF65-F5344CB8AC3E}">
        <p14:creationId xmlns:p14="http://schemas.microsoft.com/office/powerpoint/2010/main" val="2929819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24</a:t>
            </a:fld>
            <a:endParaRPr lang="zh-CN" altLang="en-US"/>
          </a:p>
        </p:txBody>
      </p:sp>
    </p:spTree>
    <p:extLst>
      <p:ext uri="{BB962C8B-B14F-4D97-AF65-F5344CB8AC3E}">
        <p14:creationId xmlns:p14="http://schemas.microsoft.com/office/powerpoint/2010/main" val="2698119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25</a:t>
            </a:fld>
            <a:endParaRPr lang="zh-CN" altLang="en-US"/>
          </a:p>
        </p:txBody>
      </p:sp>
    </p:spTree>
    <p:extLst>
      <p:ext uri="{BB962C8B-B14F-4D97-AF65-F5344CB8AC3E}">
        <p14:creationId xmlns:p14="http://schemas.microsoft.com/office/powerpoint/2010/main" val="659078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3</a:t>
            </a:fld>
            <a:endParaRPr lang="zh-CN" altLang="en-US"/>
          </a:p>
        </p:txBody>
      </p:sp>
    </p:spTree>
    <p:extLst>
      <p:ext uri="{BB962C8B-B14F-4D97-AF65-F5344CB8AC3E}">
        <p14:creationId xmlns:p14="http://schemas.microsoft.com/office/powerpoint/2010/main" val="322374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4</a:t>
            </a:fld>
            <a:endParaRPr lang="zh-CN" altLang="en-US"/>
          </a:p>
        </p:txBody>
      </p:sp>
    </p:spTree>
    <p:extLst>
      <p:ext uri="{BB962C8B-B14F-4D97-AF65-F5344CB8AC3E}">
        <p14:creationId xmlns:p14="http://schemas.microsoft.com/office/powerpoint/2010/main" val="492524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5</a:t>
            </a:fld>
            <a:endParaRPr lang="zh-CN" altLang="en-US"/>
          </a:p>
        </p:txBody>
      </p:sp>
    </p:spTree>
    <p:extLst>
      <p:ext uri="{BB962C8B-B14F-4D97-AF65-F5344CB8AC3E}">
        <p14:creationId xmlns:p14="http://schemas.microsoft.com/office/powerpoint/2010/main" val="4217056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6</a:t>
            </a:fld>
            <a:endParaRPr lang="zh-CN" altLang="en-US"/>
          </a:p>
        </p:txBody>
      </p:sp>
    </p:spTree>
    <p:extLst>
      <p:ext uri="{BB962C8B-B14F-4D97-AF65-F5344CB8AC3E}">
        <p14:creationId xmlns:p14="http://schemas.microsoft.com/office/powerpoint/2010/main" val="2321246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7</a:t>
            </a:fld>
            <a:endParaRPr lang="zh-CN" altLang="en-US"/>
          </a:p>
        </p:txBody>
      </p:sp>
    </p:spTree>
    <p:extLst>
      <p:ext uri="{BB962C8B-B14F-4D97-AF65-F5344CB8AC3E}">
        <p14:creationId xmlns:p14="http://schemas.microsoft.com/office/powerpoint/2010/main" val="1033647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8</a:t>
            </a:fld>
            <a:endParaRPr lang="zh-CN" altLang="en-US"/>
          </a:p>
        </p:txBody>
      </p:sp>
    </p:spTree>
    <p:extLst>
      <p:ext uri="{BB962C8B-B14F-4D97-AF65-F5344CB8AC3E}">
        <p14:creationId xmlns:p14="http://schemas.microsoft.com/office/powerpoint/2010/main" val="522344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9</a:t>
            </a:fld>
            <a:endParaRPr lang="zh-CN" altLang="en-US"/>
          </a:p>
        </p:txBody>
      </p:sp>
    </p:spTree>
    <p:extLst>
      <p:ext uri="{BB962C8B-B14F-4D97-AF65-F5344CB8AC3E}">
        <p14:creationId xmlns:p14="http://schemas.microsoft.com/office/powerpoint/2010/main" val="131138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2017/7/31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2017/7/31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2017/7/31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2017/7/31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2017/7/31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2017/7/31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235E"/>
            </a:gs>
            <a:gs pos="100000">
              <a:srgbClr val="00071A"/>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2017/7/31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5" name="图片 4" descr="470b051ee3ff94b882a1ad6ffad99f61"/>
          <p:cNvPicPr>
            <a:picLocks noChangeAspect="1"/>
          </p:cNvPicPr>
          <p:nvPr/>
        </p:nvPicPr>
        <p:blipFill>
          <a:blip r:embed="rId6"/>
          <a:stretch>
            <a:fillRect/>
          </a:stretch>
        </p:blipFill>
        <p:spPr>
          <a:xfrm>
            <a:off x="3328670" y="394970"/>
            <a:ext cx="9107170" cy="6386830"/>
          </a:xfrm>
          <a:prstGeom prst="rect">
            <a:avLst/>
          </a:prstGeom>
        </p:spPr>
      </p:pic>
      <p:pic>
        <p:nvPicPr>
          <p:cNvPr id="3" name="图片 2" descr="2"/>
          <p:cNvPicPr>
            <a:picLocks noChangeAspect="1"/>
          </p:cNvPicPr>
          <p:nvPr/>
        </p:nvPicPr>
        <p:blipFill>
          <a:blip r:embed="rId7"/>
          <a:stretch>
            <a:fillRect/>
          </a:stretch>
        </p:blipFill>
        <p:spPr>
          <a:xfrm>
            <a:off x="788670" y="2393315"/>
            <a:ext cx="7129145" cy="1547495"/>
          </a:xfrm>
          <a:prstGeom prst="rect">
            <a:avLst/>
          </a:prstGeom>
        </p:spPr>
      </p:pic>
      <p:pic>
        <p:nvPicPr>
          <p:cNvPr id="4" name="图片 3" descr="3"/>
          <p:cNvPicPr>
            <a:picLocks noChangeAspect="1"/>
          </p:cNvPicPr>
          <p:nvPr/>
        </p:nvPicPr>
        <p:blipFill>
          <a:blip r:embed="rId8"/>
          <a:stretch>
            <a:fillRect/>
          </a:stretch>
        </p:blipFill>
        <p:spPr>
          <a:xfrm>
            <a:off x="821055" y="5241290"/>
            <a:ext cx="4891405" cy="1097915"/>
          </a:xfrm>
          <a:prstGeom prst="rect">
            <a:avLst/>
          </a:prstGeom>
        </p:spPr>
      </p:pic>
      <p:pic>
        <p:nvPicPr>
          <p:cNvPr id="6" name="图片 5" descr="4"/>
          <p:cNvPicPr>
            <a:picLocks noChangeAspect="1"/>
          </p:cNvPicPr>
          <p:nvPr/>
        </p:nvPicPr>
        <p:blipFill>
          <a:blip r:embed="rId9"/>
          <a:stretch>
            <a:fillRect/>
          </a:stretch>
        </p:blipFill>
        <p:spPr>
          <a:xfrm>
            <a:off x="622935" y="311150"/>
            <a:ext cx="2375535" cy="652780"/>
          </a:xfrm>
          <a:prstGeom prst="rect">
            <a:avLst/>
          </a:prstGeom>
        </p:spPr>
      </p:pic>
      <p:sp>
        <p:nvSpPr>
          <p:cNvPr id="533" name="文本框 532"/>
          <p:cNvSpPr txBox="1"/>
          <p:nvPr/>
        </p:nvSpPr>
        <p:spPr>
          <a:xfrm>
            <a:off x="1459230" y="382270"/>
            <a:ext cx="1256665" cy="398780"/>
          </a:xfrm>
          <a:prstGeom prst="rect">
            <a:avLst/>
          </a:prstGeom>
          <a:noFill/>
        </p:spPr>
        <p:txBody>
          <a:bodyPr wrap="square" rtlCol="0">
            <a:spAutoFit/>
          </a:bodyPr>
          <a:lstStyle/>
          <a:p>
            <a:pPr algn="dist"/>
            <a:r>
              <a:rPr lang="zh-CN" altLang="en-US" sz="2000" dirty="0">
                <a:solidFill>
                  <a:schemeClr val="bg1"/>
                </a:solidFill>
                <a:latin typeface="微软雅黑" panose="020B0503020204020204" charset="-122"/>
                <a:ea typeface="微软雅黑" panose="020B0503020204020204" charset="-122"/>
              </a:rPr>
              <a:t>人工智能</a:t>
            </a:r>
          </a:p>
        </p:txBody>
      </p:sp>
      <p:sp>
        <p:nvSpPr>
          <p:cNvPr id="532" name="文本框 531"/>
          <p:cNvSpPr txBox="1"/>
          <p:nvPr/>
        </p:nvSpPr>
        <p:spPr>
          <a:xfrm>
            <a:off x="988695" y="2076450"/>
            <a:ext cx="7160895" cy="553085"/>
          </a:xfrm>
          <a:prstGeom prst="rect">
            <a:avLst/>
          </a:prstGeom>
          <a:noFill/>
        </p:spPr>
        <p:txBody>
          <a:bodyPr wrap="square" rtlCol="0">
            <a:spAutoFit/>
          </a:bodyPr>
          <a:lstStyle/>
          <a:p>
            <a:pPr algn="l"/>
            <a:r>
              <a:rPr sz="3000" b="1" spc="300" dirty="0">
                <a:solidFill>
                  <a:schemeClr val="bg1"/>
                </a:solidFill>
                <a:latin typeface="微软雅黑" panose="020B0503020204020204" charset="-122"/>
                <a:ea typeface="微软雅黑" panose="020B0503020204020204" charset="-122"/>
                <a:cs typeface="Arial" panose="020B0604020202020204" pitchFamily="34" charset="0"/>
              </a:rPr>
              <a:t>2020XXX网科技有限公司启动大会</a:t>
            </a:r>
          </a:p>
        </p:txBody>
      </p:sp>
      <p:sp>
        <p:nvSpPr>
          <p:cNvPr id="7" name="文本框 6"/>
          <p:cNvSpPr txBox="1"/>
          <p:nvPr/>
        </p:nvSpPr>
        <p:spPr>
          <a:xfrm>
            <a:off x="992505" y="3795395"/>
            <a:ext cx="7176135" cy="321945"/>
          </a:xfrm>
          <a:prstGeom prst="rect">
            <a:avLst/>
          </a:prstGeom>
          <a:noFill/>
        </p:spPr>
        <p:txBody>
          <a:bodyPr wrap="square" rtlCol="0">
            <a:spAutoFit/>
          </a:bodyPr>
          <a:lstStyle/>
          <a:p>
            <a:pPr algn="l"/>
            <a:r>
              <a:rPr lang="zh-CN" altLang="en-US" sz="1500" dirty="0">
                <a:solidFill>
                  <a:schemeClr val="bg1"/>
                </a:solidFill>
                <a:latin typeface="微软雅黑" panose="020B0503020204020204" charset="-122"/>
                <a:ea typeface="微软雅黑" panose="020B0503020204020204" charset="-122"/>
                <a:cs typeface="Open Sans" panose="020B0606030504020204" pitchFamily="34" charset="0"/>
                <a:sym typeface="News Gothic MT" charset="0"/>
              </a:rPr>
              <a:t>BAOTU WANG SCIENCE AND TECHNOLOGY CO., LTD. RESEARCH WILL BE</a:t>
            </a:r>
          </a:p>
        </p:txBody>
      </p:sp>
      <p:pic>
        <p:nvPicPr>
          <p:cNvPr id="8" name="Dirty Dropouts - Unity">
            <a:hlinkClick r:id="" action="ppaction://media"/>
            <a:extLst>
              <a:ext uri="{FF2B5EF4-FFF2-40B4-BE49-F238E27FC236}">
                <a16:creationId xmlns:a16="http://schemas.microsoft.com/office/drawing/2014/main" xmlns="" id="{3FE59AB0-2871-4265-8D49-5AA747CAD5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4429" y="-609600"/>
            <a:ext cx="609600" cy="609600"/>
          </a:xfrm>
          <a:prstGeom prst="rect">
            <a:avLst/>
          </a:prstGeom>
        </p:spPr>
      </p:pic>
    </p:spTree>
  </p:cSld>
  <p:clrMapOvr>
    <a:masterClrMapping/>
  </p:clrMapOvr>
  <p:transition advTm="889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par>
                                <p:cTn id="15" presetID="10" presetClass="entr" presetSubtype="0" fill="hold" grpId="0" nodeType="withEffect">
                                  <p:stCondLst>
                                    <p:cond delay="1000"/>
                                  </p:stCondLst>
                                  <p:iterate type="lt">
                                    <p:tmPct val="10000"/>
                                  </p:iterate>
                                  <p:childTnLst>
                                    <p:set>
                                      <p:cBhvr>
                                        <p:cTn id="16" dur="1" fill="hold">
                                          <p:stCondLst>
                                            <p:cond delay="0"/>
                                          </p:stCondLst>
                                        </p:cTn>
                                        <p:tgtEl>
                                          <p:spTgt spid="533"/>
                                        </p:tgtEl>
                                        <p:attrNameLst>
                                          <p:attrName>style.visibility</p:attrName>
                                        </p:attrNameLst>
                                      </p:cBhvr>
                                      <p:to>
                                        <p:strVal val="visible"/>
                                      </p:to>
                                    </p:set>
                                    <p:animEffect transition="in" filter="fade">
                                      <p:cBhvr>
                                        <p:cTn id="17" dur="500"/>
                                        <p:tgtEl>
                                          <p:spTgt spid="533"/>
                                        </p:tgtEl>
                                      </p:cBhvr>
                                    </p:animEffect>
                                  </p:childTnLst>
                                </p:cTn>
                              </p:par>
                            </p:childTnLst>
                          </p:cTn>
                        </p:par>
                        <p:par>
                          <p:cTn id="18" fill="hold">
                            <p:stCondLst>
                              <p:cond delay="215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532"/>
                                        </p:tgtEl>
                                        <p:attrNameLst>
                                          <p:attrName>style.visibility</p:attrName>
                                        </p:attrNameLst>
                                      </p:cBhvr>
                                      <p:to>
                                        <p:strVal val="visible"/>
                                      </p:to>
                                    </p:set>
                                    <p:anim calcmode="lin" valueType="num">
                                      <p:cBhvr additive="base">
                                        <p:cTn id="21" dur="500" fill="hold"/>
                                        <p:tgtEl>
                                          <p:spTgt spid="532"/>
                                        </p:tgtEl>
                                        <p:attrNameLst>
                                          <p:attrName>ppt_x</p:attrName>
                                        </p:attrNameLst>
                                      </p:cBhvr>
                                      <p:tavLst>
                                        <p:tav tm="0">
                                          <p:val>
                                            <p:strVal val="1+#ppt_w/2"/>
                                          </p:val>
                                        </p:tav>
                                        <p:tav tm="100000">
                                          <p:val>
                                            <p:strVal val="#ppt_x"/>
                                          </p:val>
                                        </p:tav>
                                      </p:tavLst>
                                    </p:anim>
                                    <p:anim calcmode="lin" valueType="num">
                                      <p:cBhvr additive="base">
                                        <p:cTn id="22" dur="500" fill="hold"/>
                                        <p:tgtEl>
                                          <p:spTgt spid="532"/>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53"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par>
                                <p:cTn id="29" presetID="10" presetClass="entr" presetSubtype="0" fill="hold" grpId="0" nodeType="withEffect">
                                  <p:stCondLst>
                                    <p:cond delay="1000"/>
                                  </p:stCondLst>
                                  <p:iterate type="lt">
                                    <p:tmPct val="10000"/>
                                  </p:iterate>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7500"/>
                            </p:stCondLst>
                            <p:childTnLst>
                              <p:par>
                                <p:cTn id="33" presetID="2" presetClass="entr" presetSubtype="8"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0-#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8"/>
                </p:tgtEl>
              </p:cMediaNode>
            </p:audio>
          </p:childTnLst>
        </p:cTn>
      </p:par>
    </p:tnLst>
    <p:bldLst>
      <p:bldP spid="533" grpId="0"/>
      <p:bldP spid="532"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sp>
        <p:nvSpPr>
          <p:cNvPr id="88" name="椭圆 87"/>
          <p:cNvSpPr/>
          <p:nvPr/>
        </p:nvSpPr>
        <p:spPr>
          <a:xfrm>
            <a:off x="2831033" y="1770048"/>
            <a:ext cx="916355" cy="916355"/>
          </a:xfrm>
          <a:prstGeom prst="ellipse">
            <a:avLst/>
          </a:prstGeom>
          <a:solidFill>
            <a:srgbClr val="2378C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600" dirty="0">
                <a:latin typeface="微软雅黑" panose="020B0503020204020204" charset="-122"/>
                <a:ea typeface="微软雅黑" panose="020B0503020204020204" charset="-122"/>
              </a:rPr>
              <a:t>子产品</a:t>
            </a:r>
          </a:p>
        </p:txBody>
      </p:sp>
      <p:sp>
        <p:nvSpPr>
          <p:cNvPr id="89" name="椭圆 88"/>
          <p:cNvSpPr/>
          <p:nvPr/>
        </p:nvSpPr>
        <p:spPr>
          <a:xfrm>
            <a:off x="2831033" y="5255469"/>
            <a:ext cx="916355" cy="916355"/>
          </a:xfrm>
          <a:prstGeom prst="ellipse">
            <a:avLst/>
          </a:prstGeom>
          <a:solidFill>
            <a:srgbClr val="2378C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600" dirty="0">
                <a:latin typeface="微软雅黑" panose="020B0503020204020204" charset="-122"/>
                <a:ea typeface="微软雅黑" panose="020B0503020204020204" charset="-122"/>
              </a:rPr>
              <a:t>子产品</a:t>
            </a:r>
          </a:p>
        </p:txBody>
      </p:sp>
      <p:sp>
        <p:nvSpPr>
          <p:cNvPr id="90" name="椭圆 89"/>
          <p:cNvSpPr/>
          <p:nvPr/>
        </p:nvSpPr>
        <p:spPr>
          <a:xfrm>
            <a:off x="4573744" y="3512759"/>
            <a:ext cx="916355" cy="916355"/>
          </a:xfrm>
          <a:prstGeom prst="ellipse">
            <a:avLst/>
          </a:prstGeom>
          <a:solidFill>
            <a:srgbClr val="2378C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600" dirty="0">
                <a:latin typeface="微软雅黑" panose="020B0503020204020204" charset="-122"/>
                <a:ea typeface="微软雅黑" panose="020B0503020204020204" charset="-122"/>
              </a:rPr>
              <a:t>子产品</a:t>
            </a:r>
          </a:p>
        </p:txBody>
      </p:sp>
      <p:sp>
        <p:nvSpPr>
          <p:cNvPr id="91" name="椭圆 90"/>
          <p:cNvSpPr/>
          <p:nvPr/>
        </p:nvSpPr>
        <p:spPr>
          <a:xfrm>
            <a:off x="1088323" y="3512759"/>
            <a:ext cx="916355" cy="916355"/>
          </a:xfrm>
          <a:prstGeom prst="ellipse">
            <a:avLst/>
          </a:prstGeom>
          <a:solidFill>
            <a:srgbClr val="2378C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600" dirty="0">
                <a:latin typeface="微软雅黑" panose="020B0503020204020204" charset="-122"/>
                <a:ea typeface="微软雅黑" panose="020B0503020204020204" charset="-122"/>
              </a:rPr>
              <a:t>子产品</a:t>
            </a:r>
          </a:p>
        </p:txBody>
      </p:sp>
      <p:sp>
        <p:nvSpPr>
          <p:cNvPr id="92" name="椭圆 91"/>
          <p:cNvSpPr/>
          <p:nvPr/>
        </p:nvSpPr>
        <p:spPr>
          <a:xfrm rot="2700000">
            <a:off x="4068381" y="2280476"/>
            <a:ext cx="916355" cy="916355"/>
          </a:xfrm>
          <a:prstGeom prst="ellipse">
            <a:avLst/>
          </a:prstGeom>
          <a:solidFill>
            <a:srgbClr val="55B5E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600" dirty="0">
                <a:latin typeface="微软雅黑" panose="020B0503020204020204" charset="-122"/>
                <a:ea typeface="微软雅黑" panose="020B0503020204020204" charset="-122"/>
              </a:rPr>
              <a:t>子产品</a:t>
            </a:r>
          </a:p>
        </p:txBody>
      </p:sp>
      <p:sp>
        <p:nvSpPr>
          <p:cNvPr id="93" name="椭圆 92"/>
          <p:cNvSpPr/>
          <p:nvPr/>
        </p:nvSpPr>
        <p:spPr>
          <a:xfrm rot="2700000">
            <a:off x="1603816" y="4745041"/>
            <a:ext cx="916355" cy="916355"/>
          </a:xfrm>
          <a:prstGeom prst="ellipse">
            <a:avLst/>
          </a:prstGeom>
          <a:solidFill>
            <a:srgbClr val="55B5E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600" dirty="0">
                <a:latin typeface="微软雅黑" panose="020B0503020204020204" charset="-122"/>
                <a:ea typeface="微软雅黑" panose="020B0503020204020204" charset="-122"/>
              </a:rPr>
              <a:t>子产品</a:t>
            </a:r>
          </a:p>
        </p:txBody>
      </p:sp>
      <p:sp>
        <p:nvSpPr>
          <p:cNvPr id="94" name="椭圆 93"/>
          <p:cNvSpPr/>
          <p:nvPr/>
        </p:nvSpPr>
        <p:spPr>
          <a:xfrm rot="-2700000">
            <a:off x="4068381" y="4745041"/>
            <a:ext cx="916355" cy="916355"/>
          </a:xfrm>
          <a:prstGeom prst="ellipse">
            <a:avLst/>
          </a:prstGeom>
          <a:solidFill>
            <a:srgbClr val="55B5E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600" dirty="0">
                <a:latin typeface="微软雅黑" panose="020B0503020204020204" charset="-122"/>
                <a:ea typeface="微软雅黑" panose="020B0503020204020204" charset="-122"/>
              </a:rPr>
              <a:t>子产品</a:t>
            </a:r>
          </a:p>
        </p:txBody>
      </p:sp>
      <p:sp>
        <p:nvSpPr>
          <p:cNvPr id="95" name="椭圆 94"/>
          <p:cNvSpPr/>
          <p:nvPr/>
        </p:nvSpPr>
        <p:spPr>
          <a:xfrm rot="-2700000">
            <a:off x="1603816" y="2280476"/>
            <a:ext cx="916355" cy="916355"/>
          </a:xfrm>
          <a:prstGeom prst="ellipse">
            <a:avLst/>
          </a:prstGeom>
          <a:solidFill>
            <a:srgbClr val="55B5E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600" dirty="0">
                <a:latin typeface="微软雅黑" panose="020B0503020204020204" charset="-122"/>
                <a:ea typeface="微软雅黑" panose="020B0503020204020204" charset="-122"/>
              </a:rPr>
              <a:t>子产品</a:t>
            </a:r>
          </a:p>
        </p:txBody>
      </p:sp>
      <p:sp>
        <p:nvSpPr>
          <p:cNvPr id="96" name="等腰三角形 95"/>
          <p:cNvSpPr/>
          <p:nvPr/>
        </p:nvSpPr>
        <p:spPr>
          <a:xfrm>
            <a:off x="3186085" y="2722176"/>
            <a:ext cx="206251" cy="20573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97" name="等腰三角形 96"/>
          <p:cNvSpPr/>
          <p:nvPr/>
        </p:nvSpPr>
        <p:spPr>
          <a:xfrm flipV="1">
            <a:off x="3186085" y="5013957"/>
            <a:ext cx="206251" cy="20573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98" name="等腰三角形 97"/>
          <p:cNvSpPr/>
          <p:nvPr/>
        </p:nvSpPr>
        <p:spPr>
          <a:xfrm rot="5400000">
            <a:off x="4331976" y="3868067"/>
            <a:ext cx="206251" cy="20573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99" name="等腰三角形 98"/>
          <p:cNvSpPr/>
          <p:nvPr/>
        </p:nvSpPr>
        <p:spPr>
          <a:xfrm rot="5400000" flipV="1">
            <a:off x="2040195" y="3868067"/>
            <a:ext cx="206251" cy="20573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00" name="等腰三角形 99"/>
          <p:cNvSpPr/>
          <p:nvPr/>
        </p:nvSpPr>
        <p:spPr>
          <a:xfrm rot="2700000">
            <a:off x="3996351" y="3057800"/>
            <a:ext cx="206251" cy="20573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01" name="等腰三角形 100"/>
          <p:cNvSpPr/>
          <p:nvPr/>
        </p:nvSpPr>
        <p:spPr>
          <a:xfrm rot="2700000" flipV="1">
            <a:off x="2375817" y="4678333"/>
            <a:ext cx="206251" cy="20573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02" name="等腰三角形 101"/>
          <p:cNvSpPr/>
          <p:nvPr/>
        </p:nvSpPr>
        <p:spPr>
          <a:xfrm rot="8100000">
            <a:off x="3996351" y="4678333"/>
            <a:ext cx="206251" cy="20573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03" name="等腰三角形 102"/>
          <p:cNvSpPr/>
          <p:nvPr/>
        </p:nvSpPr>
        <p:spPr>
          <a:xfrm rot="8100000" flipV="1">
            <a:off x="2375817" y="3057800"/>
            <a:ext cx="206251" cy="20573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04" name="椭圆 103"/>
          <p:cNvSpPr/>
          <p:nvPr/>
        </p:nvSpPr>
        <p:spPr>
          <a:xfrm>
            <a:off x="2298435" y="2980160"/>
            <a:ext cx="1981552" cy="1981552"/>
          </a:xfrm>
          <a:prstGeom prst="ellipse">
            <a:avLst/>
          </a:prstGeom>
          <a:solidFill>
            <a:srgbClr val="237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05" name="TextBox 32"/>
          <p:cNvSpPr txBox="1"/>
          <p:nvPr/>
        </p:nvSpPr>
        <p:spPr>
          <a:xfrm>
            <a:off x="2700741" y="3396421"/>
            <a:ext cx="1176939" cy="1148904"/>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algn="ctr">
              <a:lnSpc>
                <a:spcPct val="100000"/>
              </a:lnSpc>
            </a:pPr>
            <a:r>
              <a:rPr lang="zh-CN" altLang="en-US" sz="3735" b="1" dirty="0">
                <a:solidFill>
                  <a:schemeClr val="bg1"/>
                </a:solidFill>
              </a:rPr>
              <a:t>核心产品</a:t>
            </a:r>
          </a:p>
        </p:txBody>
      </p:sp>
      <p:sp>
        <p:nvSpPr>
          <p:cNvPr id="106" name="圆角矩形 105"/>
          <p:cNvSpPr/>
          <p:nvPr/>
        </p:nvSpPr>
        <p:spPr>
          <a:xfrm>
            <a:off x="6556141" y="2085055"/>
            <a:ext cx="4583532" cy="1152128"/>
          </a:xfrm>
          <a:prstGeom prst="round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07" name="圆角矩形 106"/>
          <p:cNvSpPr/>
          <p:nvPr/>
        </p:nvSpPr>
        <p:spPr>
          <a:xfrm>
            <a:off x="6556141" y="3477373"/>
            <a:ext cx="4583532" cy="1152128"/>
          </a:xfrm>
          <a:prstGeom prst="round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08" name="圆角矩形 107"/>
          <p:cNvSpPr/>
          <p:nvPr/>
        </p:nvSpPr>
        <p:spPr>
          <a:xfrm>
            <a:off x="6556141" y="4869693"/>
            <a:ext cx="4583532" cy="1152128"/>
          </a:xfrm>
          <a:prstGeom prst="round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nvGrpSpPr>
          <p:cNvPr id="109" name="组合 108"/>
          <p:cNvGrpSpPr/>
          <p:nvPr/>
        </p:nvGrpSpPr>
        <p:grpSpPr>
          <a:xfrm>
            <a:off x="6323594" y="2427087"/>
            <a:ext cx="468061" cy="468061"/>
            <a:chOff x="3683368" y="2342383"/>
            <a:chExt cx="351046" cy="351046"/>
          </a:xfrm>
        </p:grpSpPr>
        <p:sp>
          <p:nvSpPr>
            <p:cNvPr id="110" name="椭圆 109"/>
            <p:cNvSpPr/>
            <p:nvPr/>
          </p:nvSpPr>
          <p:spPr>
            <a:xfrm>
              <a:off x="3683368" y="2342383"/>
              <a:ext cx="351046" cy="351046"/>
            </a:xfrm>
            <a:prstGeom prst="ellipse">
              <a:avLst/>
            </a:prstGeom>
            <a:solidFill>
              <a:srgbClr val="237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11" name="TextBox 70"/>
            <p:cNvSpPr txBox="1"/>
            <p:nvPr/>
          </p:nvSpPr>
          <p:spPr>
            <a:xfrm>
              <a:off x="3786883" y="2348629"/>
              <a:ext cx="144016" cy="338507"/>
            </a:xfrm>
            <a:prstGeom prst="rect">
              <a:avLst/>
            </a:prstGeom>
            <a:noFill/>
          </p:spPr>
          <p:txBody>
            <a:bodyPr wrap="square" lIns="0" tIns="0" rIns="0" bIns="0" rtlCol="0">
              <a:spAutoFit/>
            </a:bodyPr>
            <a:lstStyle/>
            <a:p>
              <a:pPr algn="ctr"/>
              <a:r>
                <a:rPr lang="en-US" altLang="zh-CN" sz="2935" b="1" dirty="0">
                  <a:solidFill>
                    <a:schemeClr val="bg1"/>
                  </a:solidFill>
                  <a:latin typeface="微软雅黑" panose="020B0503020204020204" charset="-122"/>
                  <a:ea typeface="微软雅黑" panose="020B0503020204020204" charset="-122"/>
                </a:rPr>
                <a:t>1</a:t>
              </a:r>
            </a:p>
          </p:txBody>
        </p:sp>
      </p:grpSp>
      <p:grpSp>
        <p:nvGrpSpPr>
          <p:cNvPr id="112" name="组合 111"/>
          <p:cNvGrpSpPr/>
          <p:nvPr/>
        </p:nvGrpSpPr>
        <p:grpSpPr>
          <a:xfrm>
            <a:off x="6323594" y="3819406"/>
            <a:ext cx="468061" cy="468061"/>
            <a:chOff x="3683368" y="2342383"/>
            <a:chExt cx="351046" cy="351046"/>
          </a:xfrm>
        </p:grpSpPr>
        <p:sp>
          <p:nvSpPr>
            <p:cNvPr id="113" name="椭圆 112"/>
            <p:cNvSpPr/>
            <p:nvPr/>
          </p:nvSpPr>
          <p:spPr>
            <a:xfrm>
              <a:off x="3683368" y="2342383"/>
              <a:ext cx="351046" cy="351046"/>
            </a:xfrm>
            <a:prstGeom prst="ellipse">
              <a:avLst/>
            </a:prstGeom>
            <a:solidFill>
              <a:srgbClr val="237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14" name="TextBox 73"/>
            <p:cNvSpPr txBox="1"/>
            <p:nvPr/>
          </p:nvSpPr>
          <p:spPr>
            <a:xfrm>
              <a:off x="3786883" y="2348629"/>
              <a:ext cx="144016" cy="338507"/>
            </a:xfrm>
            <a:prstGeom prst="rect">
              <a:avLst/>
            </a:prstGeom>
            <a:noFill/>
          </p:spPr>
          <p:txBody>
            <a:bodyPr wrap="square" lIns="0" tIns="0" rIns="0" bIns="0" rtlCol="0">
              <a:spAutoFit/>
            </a:bodyPr>
            <a:lstStyle/>
            <a:p>
              <a:pPr algn="ctr"/>
              <a:r>
                <a:rPr lang="en-US" altLang="zh-CN" sz="2935" b="1" dirty="0">
                  <a:solidFill>
                    <a:schemeClr val="bg1"/>
                  </a:solidFill>
                  <a:latin typeface="微软雅黑" panose="020B0503020204020204" charset="-122"/>
                  <a:ea typeface="微软雅黑" panose="020B0503020204020204" charset="-122"/>
                </a:rPr>
                <a:t>2</a:t>
              </a:r>
            </a:p>
          </p:txBody>
        </p:sp>
      </p:grpSp>
      <p:grpSp>
        <p:nvGrpSpPr>
          <p:cNvPr id="115" name="组合 114"/>
          <p:cNvGrpSpPr/>
          <p:nvPr/>
        </p:nvGrpSpPr>
        <p:grpSpPr>
          <a:xfrm>
            <a:off x="6323594" y="5211726"/>
            <a:ext cx="468061" cy="468061"/>
            <a:chOff x="3683368" y="2342383"/>
            <a:chExt cx="351046" cy="351046"/>
          </a:xfrm>
        </p:grpSpPr>
        <p:sp>
          <p:nvSpPr>
            <p:cNvPr id="116" name="椭圆 115"/>
            <p:cNvSpPr/>
            <p:nvPr/>
          </p:nvSpPr>
          <p:spPr>
            <a:xfrm>
              <a:off x="3683368" y="2342383"/>
              <a:ext cx="351046" cy="351046"/>
            </a:xfrm>
            <a:prstGeom prst="ellipse">
              <a:avLst/>
            </a:prstGeom>
            <a:solidFill>
              <a:srgbClr val="237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17" name="TextBox 76"/>
            <p:cNvSpPr txBox="1"/>
            <p:nvPr/>
          </p:nvSpPr>
          <p:spPr>
            <a:xfrm>
              <a:off x="3786883" y="2348629"/>
              <a:ext cx="144016" cy="338507"/>
            </a:xfrm>
            <a:prstGeom prst="rect">
              <a:avLst/>
            </a:prstGeom>
            <a:noFill/>
          </p:spPr>
          <p:txBody>
            <a:bodyPr wrap="square" lIns="0" tIns="0" rIns="0" bIns="0" rtlCol="0">
              <a:spAutoFit/>
            </a:bodyPr>
            <a:lstStyle/>
            <a:p>
              <a:pPr algn="ctr"/>
              <a:r>
                <a:rPr lang="en-US" altLang="zh-CN" sz="2935" b="1" dirty="0">
                  <a:solidFill>
                    <a:schemeClr val="bg1"/>
                  </a:solidFill>
                  <a:latin typeface="微软雅黑" panose="020B0503020204020204" charset="-122"/>
                  <a:ea typeface="微软雅黑" panose="020B0503020204020204" charset="-122"/>
                </a:rPr>
                <a:t>3</a:t>
              </a:r>
            </a:p>
          </p:txBody>
        </p:sp>
      </p:grpSp>
      <p:sp>
        <p:nvSpPr>
          <p:cNvPr id="118" name="TextBox 77"/>
          <p:cNvSpPr txBox="1"/>
          <p:nvPr/>
        </p:nvSpPr>
        <p:spPr>
          <a:xfrm>
            <a:off x="6943069" y="2327696"/>
            <a:ext cx="3922463" cy="615361"/>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a:lnSpc>
                <a:spcPct val="100000"/>
              </a:lnSpc>
            </a:pPr>
            <a:r>
              <a:rPr lang="zh-CN" altLang="en-US" sz="1335" b="1" dirty="0">
                <a:solidFill>
                  <a:schemeClr val="bg1"/>
                </a:solidFill>
              </a:rPr>
              <a:t>产品说明一</a:t>
            </a:r>
            <a:r>
              <a:rPr lang="en-US" altLang="zh-CN" sz="1335" dirty="0">
                <a:solidFill>
                  <a:schemeClr val="bg1"/>
                </a:solidFill>
              </a:rPr>
              <a:t>……</a:t>
            </a:r>
            <a:r>
              <a:rPr lang="zh-CN" altLang="en-US" sz="1335" dirty="0">
                <a:solidFill>
                  <a:schemeClr val="bg1"/>
                </a:solidFill>
              </a:rPr>
              <a:t>点击输入本栏的具体文字，简明扼要的说明分项内容，此为概念图解，请根据您的具体内容酌情修改</a:t>
            </a:r>
            <a:endParaRPr lang="en-US" altLang="zh-CN" sz="1335" dirty="0">
              <a:solidFill>
                <a:schemeClr val="bg1"/>
              </a:solidFill>
            </a:endParaRPr>
          </a:p>
        </p:txBody>
      </p:sp>
      <p:sp>
        <p:nvSpPr>
          <p:cNvPr id="119" name="TextBox 78"/>
          <p:cNvSpPr txBox="1"/>
          <p:nvPr/>
        </p:nvSpPr>
        <p:spPr>
          <a:xfrm>
            <a:off x="6943069" y="3720014"/>
            <a:ext cx="3922463" cy="615361"/>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a:lnSpc>
                <a:spcPct val="100000"/>
              </a:lnSpc>
            </a:pPr>
            <a:r>
              <a:rPr lang="zh-CN" altLang="en-US" sz="1335" b="1" dirty="0">
                <a:solidFill>
                  <a:schemeClr val="bg1"/>
                </a:solidFill>
              </a:rPr>
              <a:t>产品说明二</a:t>
            </a:r>
            <a:r>
              <a:rPr lang="en-US" altLang="zh-CN" sz="1335" dirty="0">
                <a:solidFill>
                  <a:schemeClr val="bg1"/>
                </a:solidFill>
              </a:rPr>
              <a:t>……</a:t>
            </a:r>
            <a:r>
              <a:rPr lang="zh-CN" altLang="en-US" sz="1335" dirty="0">
                <a:solidFill>
                  <a:schemeClr val="bg1"/>
                </a:solidFill>
              </a:rPr>
              <a:t>点击输入本栏的具体文字，简明扼要的说明分项内容，此为概念图解，请根据您的具体内容酌情修改</a:t>
            </a:r>
            <a:endParaRPr lang="en-US" altLang="zh-CN" sz="1335" dirty="0">
              <a:solidFill>
                <a:schemeClr val="bg1"/>
              </a:solidFill>
            </a:endParaRPr>
          </a:p>
        </p:txBody>
      </p:sp>
      <p:sp>
        <p:nvSpPr>
          <p:cNvPr id="120" name="TextBox 79"/>
          <p:cNvSpPr txBox="1"/>
          <p:nvPr/>
        </p:nvSpPr>
        <p:spPr>
          <a:xfrm>
            <a:off x="6943069" y="5112334"/>
            <a:ext cx="3922463" cy="615361"/>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a:lnSpc>
                <a:spcPct val="100000"/>
              </a:lnSpc>
            </a:pPr>
            <a:r>
              <a:rPr lang="zh-CN" altLang="en-US" sz="1335" b="1" dirty="0">
                <a:solidFill>
                  <a:schemeClr val="bg1"/>
                </a:solidFill>
              </a:rPr>
              <a:t>产品说明三</a:t>
            </a:r>
            <a:r>
              <a:rPr lang="en-US" altLang="zh-CN" sz="1335" dirty="0">
                <a:solidFill>
                  <a:schemeClr val="bg1"/>
                </a:solidFill>
              </a:rPr>
              <a:t>……</a:t>
            </a:r>
            <a:r>
              <a:rPr lang="zh-CN" altLang="en-US" sz="1335" dirty="0">
                <a:solidFill>
                  <a:schemeClr val="bg1"/>
                </a:solidFill>
              </a:rPr>
              <a:t>点击输入本栏的具体文字，简明扼要的说明分项内容，此为概念图解，请根据您的具体内容酌情修改</a:t>
            </a:r>
            <a:endParaRPr lang="en-US" altLang="zh-CN" sz="1335" dirty="0">
              <a:solidFill>
                <a:schemeClr val="bg1"/>
              </a:solidFill>
            </a:endParaRPr>
          </a:p>
        </p:txBody>
      </p:sp>
    </p:spTree>
  </p:cSld>
  <p:clrMapOvr>
    <a:masterClrMapping/>
  </p:clrMapOvr>
  <p:transition advTm="753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p:cTn id="15" dur="500" fill="hold"/>
                                        <p:tgtEl>
                                          <p:spTgt spid="105"/>
                                        </p:tgtEl>
                                        <p:attrNameLst>
                                          <p:attrName>ppt_w</p:attrName>
                                        </p:attrNameLst>
                                      </p:cBhvr>
                                      <p:tavLst>
                                        <p:tav tm="0">
                                          <p:val>
                                            <p:fltVal val="0"/>
                                          </p:val>
                                        </p:tav>
                                        <p:tav tm="100000">
                                          <p:val>
                                            <p:strVal val="#ppt_w"/>
                                          </p:val>
                                        </p:tav>
                                      </p:tavLst>
                                    </p:anim>
                                    <p:anim calcmode="lin" valueType="num">
                                      <p:cBhvr>
                                        <p:cTn id="16" dur="500" fill="hold"/>
                                        <p:tgtEl>
                                          <p:spTgt spid="105"/>
                                        </p:tgtEl>
                                        <p:attrNameLst>
                                          <p:attrName>ppt_h</p:attrName>
                                        </p:attrNameLst>
                                      </p:cBhvr>
                                      <p:tavLst>
                                        <p:tav tm="0">
                                          <p:val>
                                            <p:fltVal val="0"/>
                                          </p:val>
                                        </p:tav>
                                        <p:tav tm="100000">
                                          <p:val>
                                            <p:strVal val="#ppt_h"/>
                                          </p:val>
                                        </p:tav>
                                      </p:tavLst>
                                    </p:anim>
                                    <p:animEffect transition="in" filter="fade">
                                      <p:cBhvr>
                                        <p:cTn id="17" dur="500"/>
                                        <p:tgtEl>
                                          <p:spTgt spid="10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4"/>
                                        </p:tgtEl>
                                        <p:attrNameLst>
                                          <p:attrName>style.visibility</p:attrName>
                                        </p:attrNameLst>
                                      </p:cBhvr>
                                      <p:to>
                                        <p:strVal val="visible"/>
                                      </p:to>
                                    </p:set>
                                    <p:anim calcmode="lin" valueType="num">
                                      <p:cBhvr>
                                        <p:cTn id="20" dur="500" fill="hold"/>
                                        <p:tgtEl>
                                          <p:spTgt spid="104"/>
                                        </p:tgtEl>
                                        <p:attrNameLst>
                                          <p:attrName>ppt_w</p:attrName>
                                        </p:attrNameLst>
                                      </p:cBhvr>
                                      <p:tavLst>
                                        <p:tav tm="0">
                                          <p:val>
                                            <p:fltVal val="0"/>
                                          </p:val>
                                        </p:tav>
                                        <p:tav tm="100000">
                                          <p:val>
                                            <p:strVal val="#ppt_w"/>
                                          </p:val>
                                        </p:tav>
                                      </p:tavLst>
                                    </p:anim>
                                    <p:anim calcmode="lin" valueType="num">
                                      <p:cBhvr>
                                        <p:cTn id="21" dur="500" fill="hold"/>
                                        <p:tgtEl>
                                          <p:spTgt spid="104"/>
                                        </p:tgtEl>
                                        <p:attrNameLst>
                                          <p:attrName>ppt_h</p:attrName>
                                        </p:attrNameLst>
                                      </p:cBhvr>
                                      <p:tavLst>
                                        <p:tav tm="0">
                                          <p:val>
                                            <p:fltVal val="0"/>
                                          </p:val>
                                        </p:tav>
                                        <p:tav tm="100000">
                                          <p:val>
                                            <p:strVal val="#ppt_h"/>
                                          </p:val>
                                        </p:tav>
                                      </p:tavLst>
                                    </p:anim>
                                    <p:animEffect transition="in" filter="fade">
                                      <p:cBhvr>
                                        <p:cTn id="22" dur="500"/>
                                        <p:tgtEl>
                                          <p:spTgt spid="104"/>
                                        </p:tgtEl>
                                      </p:cBhvr>
                                    </p:animEffec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0"/>
                                          </p:stCondLst>
                                        </p:cTn>
                                        <p:tgtEl>
                                          <p:spTgt spid="96"/>
                                        </p:tgtEl>
                                        <p:attrNameLst>
                                          <p:attrName>style.visibility</p:attrName>
                                        </p:attrNameLst>
                                      </p:cBhvr>
                                      <p:to>
                                        <p:strVal val="visible"/>
                                      </p:to>
                                    </p:set>
                                  </p:childTnLst>
                                </p:cTn>
                              </p:par>
                              <p:par>
                                <p:cTn id="26" presetID="64" presetClass="path" presetSubtype="0" accel="50000" decel="50000" fill="hold" grpId="1" nodeType="withEffect">
                                  <p:stCondLst>
                                    <p:cond delay="0"/>
                                  </p:stCondLst>
                                  <p:childTnLst>
                                    <p:animMotion origin="layout" path="M -1.66667E-6 0.12453 L -1.66667E-6 4.44444E-6 " pathEditMode="relative" rAng="0" ptsTypes="AA">
                                      <p:cBhvr>
                                        <p:cTn id="27" dur="500" fill="hold"/>
                                        <p:tgtEl>
                                          <p:spTgt spid="96"/>
                                        </p:tgtEl>
                                        <p:attrNameLst>
                                          <p:attrName>ppt_x</p:attrName>
                                          <p:attrName>ppt_y</p:attrName>
                                        </p:attrNameLst>
                                      </p:cBhvr>
                                      <p:rCtr x="0" y="-6227"/>
                                    </p:animMotion>
                                  </p:childTnLst>
                                </p:cTn>
                              </p:par>
                              <p:par>
                                <p:cTn id="28" presetID="1" presetClass="entr" presetSubtype="0" fill="hold" grpId="0" nodeType="withEffect">
                                  <p:stCondLst>
                                    <p:cond delay="200"/>
                                  </p:stCondLst>
                                  <p:childTnLst>
                                    <p:set>
                                      <p:cBhvr>
                                        <p:cTn id="29" dur="1" fill="hold">
                                          <p:stCondLst>
                                            <p:cond delay="0"/>
                                          </p:stCondLst>
                                        </p:cTn>
                                        <p:tgtEl>
                                          <p:spTgt spid="100"/>
                                        </p:tgtEl>
                                        <p:attrNameLst>
                                          <p:attrName>style.visibility</p:attrName>
                                        </p:attrNameLst>
                                      </p:cBhvr>
                                      <p:to>
                                        <p:strVal val="visible"/>
                                      </p:to>
                                    </p:set>
                                  </p:childTnLst>
                                </p:cTn>
                              </p:par>
                              <p:par>
                                <p:cTn id="30" presetID="64" presetClass="path" presetSubtype="0" accel="50000" decel="50000" fill="hold" grpId="1" nodeType="withEffect">
                                  <p:stCondLst>
                                    <p:cond delay="200"/>
                                  </p:stCondLst>
                                  <p:childTnLst>
                                    <p:animMotion origin="layout" path="M -0.04974 0.08889 L 2.08333E-6 3.7037E-7 " pathEditMode="relative" rAng="0" ptsTypes="AA">
                                      <p:cBhvr>
                                        <p:cTn id="31" dur="500" fill="hold"/>
                                        <p:tgtEl>
                                          <p:spTgt spid="100"/>
                                        </p:tgtEl>
                                        <p:attrNameLst>
                                          <p:attrName>ppt_x</p:attrName>
                                          <p:attrName>ppt_y</p:attrName>
                                        </p:attrNameLst>
                                      </p:cBhvr>
                                      <p:rCtr x="2487" y="-4444"/>
                                    </p:animMotion>
                                  </p:childTnLst>
                                </p:cTn>
                              </p:par>
                              <p:par>
                                <p:cTn id="32" presetID="1" presetClass="entr" presetSubtype="0" fill="hold" grpId="0" nodeType="withEffect">
                                  <p:stCondLst>
                                    <p:cond delay="400"/>
                                  </p:stCondLst>
                                  <p:childTnLst>
                                    <p:set>
                                      <p:cBhvr>
                                        <p:cTn id="33" dur="1" fill="hold">
                                          <p:stCondLst>
                                            <p:cond delay="0"/>
                                          </p:stCondLst>
                                        </p:cTn>
                                        <p:tgtEl>
                                          <p:spTgt spid="98"/>
                                        </p:tgtEl>
                                        <p:attrNameLst>
                                          <p:attrName>style.visibility</p:attrName>
                                        </p:attrNameLst>
                                      </p:cBhvr>
                                      <p:to>
                                        <p:strVal val="visible"/>
                                      </p:to>
                                    </p:set>
                                  </p:childTnLst>
                                </p:cTn>
                              </p:par>
                              <p:par>
                                <p:cTn id="34" presetID="64" presetClass="path" presetSubtype="0" accel="50000" decel="50000" fill="hold" grpId="1" nodeType="withEffect">
                                  <p:stCondLst>
                                    <p:cond delay="400"/>
                                  </p:stCondLst>
                                  <p:childTnLst>
                                    <p:animMotion origin="layout" path="M -0.0707 -0.00047 L -2.08333E-6 4.81481E-6 " pathEditMode="relative" rAng="0" ptsTypes="AA">
                                      <p:cBhvr>
                                        <p:cTn id="35" dur="500" fill="hold"/>
                                        <p:tgtEl>
                                          <p:spTgt spid="98"/>
                                        </p:tgtEl>
                                        <p:attrNameLst>
                                          <p:attrName>ppt_x</p:attrName>
                                          <p:attrName>ppt_y</p:attrName>
                                        </p:attrNameLst>
                                      </p:cBhvr>
                                      <p:rCtr x="3529" y="23"/>
                                    </p:animMotion>
                                  </p:childTnLst>
                                </p:cTn>
                              </p:par>
                              <p:par>
                                <p:cTn id="36" presetID="1" presetClass="entr" presetSubtype="0" fill="hold" grpId="0" nodeType="withEffect">
                                  <p:stCondLst>
                                    <p:cond delay="600"/>
                                  </p:stCondLst>
                                  <p:childTnLst>
                                    <p:set>
                                      <p:cBhvr>
                                        <p:cTn id="37" dur="1" fill="hold">
                                          <p:stCondLst>
                                            <p:cond delay="0"/>
                                          </p:stCondLst>
                                        </p:cTn>
                                        <p:tgtEl>
                                          <p:spTgt spid="102"/>
                                        </p:tgtEl>
                                        <p:attrNameLst>
                                          <p:attrName>style.visibility</p:attrName>
                                        </p:attrNameLst>
                                      </p:cBhvr>
                                      <p:to>
                                        <p:strVal val="visible"/>
                                      </p:to>
                                    </p:set>
                                  </p:childTnLst>
                                </p:cTn>
                              </p:par>
                              <p:par>
                                <p:cTn id="38" presetID="64" presetClass="path" presetSubtype="0" accel="50000" decel="50000" fill="hold" grpId="1" nodeType="withEffect">
                                  <p:stCondLst>
                                    <p:cond delay="600"/>
                                  </p:stCondLst>
                                  <p:childTnLst>
                                    <p:animMotion origin="layout" path="M -0.04974 -0.08912 L 2.08333E-6 -2.22222E-6 " pathEditMode="relative" rAng="0" ptsTypes="AA">
                                      <p:cBhvr>
                                        <p:cTn id="39" dur="500" fill="hold"/>
                                        <p:tgtEl>
                                          <p:spTgt spid="102"/>
                                        </p:tgtEl>
                                        <p:attrNameLst>
                                          <p:attrName>ppt_x</p:attrName>
                                          <p:attrName>ppt_y</p:attrName>
                                        </p:attrNameLst>
                                      </p:cBhvr>
                                      <p:rCtr x="2487" y="4444"/>
                                    </p:animMotion>
                                  </p:childTnLst>
                                </p:cTn>
                              </p:par>
                              <p:par>
                                <p:cTn id="40" presetID="1" presetClass="entr" presetSubtype="0" fill="hold" grpId="0" nodeType="withEffect">
                                  <p:stCondLst>
                                    <p:cond delay="800"/>
                                  </p:stCondLst>
                                  <p:childTnLst>
                                    <p:set>
                                      <p:cBhvr>
                                        <p:cTn id="41" dur="1" fill="hold">
                                          <p:stCondLst>
                                            <p:cond delay="0"/>
                                          </p:stCondLst>
                                        </p:cTn>
                                        <p:tgtEl>
                                          <p:spTgt spid="97"/>
                                        </p:tgtEl>
                                        <p:attrNameLst>
                                          <p:attrName>style.visibility</p:attrName>
                                        </p:attrNameLst>
                                      </p:cBhvr>
                                      <p:to>
                                        <p:strVal val="visible"/>
                                      </p:to>
                                    </p:set>
                                  </p:childTnLst>
                                </p:cTn>
                              </p:par>
                              <p:par>
                                <p:cTn id="42" presetID="64" presetClass="path" presetSubtype="0" accel="50000" decel="50000" fill="hold" grpId="1" nodeType="withEffect">
                                  <p:stCondLst>
                                    <p:cond delay="800"/>
                                  </p:stCondLst>
                                  <p:childTnLst>
                                    <p:animMotion origin="layout" path="M -0.00039 -0.12546 L -1.66667E-6 -4.81481E-6 " pathEditMode="relative" rAng="0" ptsTypes="AA">
                                      <p:cBhvr>
                                        <p:cTn id="43" dur="500" fill="hold"/>
                                        <p:tgtEl>
                                          <p:spTgt spid="97"/>
                                        </p:tgtEl>
                                        <p:attrNameLst>
                                          <p:attrName>ppt_x</p:attrName>
                                          <p:attrName>ppt_y</p:attrName>
                                        </p:attrNameLst>
                                      </p:cBhvr>
                                      <p:rCtr x="13" y="6273"/>
                                    </p:animMotion>
                                  </p:childTnLst>
                                </p:cTn>
                              </p:par>
                              <p:par>
                                <p:cTn id="44" presetID="1" presetClass="entr" presetSubtype="0" fill="hold" grpId="0" nodeType="withEffect">
                                  <p:stCondLst>
                                    <p:cond delay="1000"/>
                                  </p:stCondLst>
                                  <p:childTnLst>
                                    <p:set>
                                      <p:cBhvr>
                                        <p:cTn id="45" dur="1" fill="hold">
                                          <p:stCondLst>
                                            <p:cond delay="0"/>
                                          </p:stCondLst>
                                        </p:cTn>
                                        <p:tgtEl>
                                          <p:spTgt spid="101"/>
                                        </p:tgtEl>
                                        <p:attrNameLst>
                                          <p:attrName>style.visibility</p:attrName>
                                        </p:attrNameLst>
                                      </p:cBhvr>
                                      <p:to>
                                        <p:strVal val="visible"/>
                                      </p:to>
                                    </p:set>
                                  </p:childTnLst>
                                </p:cTn>
                              </p:par>
                              <p:par>
                                <p:cTn id="46" presetID="64" presetClass="path" presetSubtype="0" accel="50000" decel="50000" fill="hold" grpId="1" nodeType="withEffect">
                                  <p:stCondLst>
                                    <p:cond delay="1000"/>
                                  </p:stCondLst>
                                  <p:childTnLst>
                                    <p:animMotion origin="layout" path="M 0.04947 -0.08912 L 4.79167E-6 -2.22222E-6 " pathEditMode="relative" rAng="0" ptsTypes="AA">
                                      <p:cBhvr>
                                        <p:cTn id="47" dur="500" fill="hold"/>
                                        <p:tgtEl>
                                          <p:spTgt spid="101"/>
                                        </p:tgtEl>
                                        <p:attrNameLst>
                                          <p:attrName>ppt_x</p:attrName>
                                          <p:attrName>ppt_y</p:attrName>
                                        </p:attrNameLst>
                                      </p:cBhvr>
                                      <p:rCtr x="-2474" y="4444"/>
                                    </p:animMotion>
                                  </p:childTnLst>
                                </p:cTn>
                              </p:par>
                              <p:par>
                                <p:cTn id="48" presetID="1" presetClass="entr" presetSubtype="0" fill="hold" grpId="0" nodeType="withEffect">
                                  <p:stCondLst>
                                    <p:cond delay="1200"/>
                                  </p:stCondLst>
                                  <p:childTnLst>
                                    <p:set>
                                      <p:cBhvr>
                                        <p:cTn id="49" dur="1" fill="hold">
                                          <p:stCondLst>
                                            <p:cond delay="0"/>
                                          </p:stCondLst>
                                        </p:cTn>
                                        <p:tgtEl>
                                          <p:spTgt spid="99"/>
                                        </p:tgtEl>
                                        <p:attrNameLst>
                                          <p:attrName>style.visibility</p:attrName>
                                        </p:attrNameLst>
                                      </p:cBhvr>
                                      <p:to>
                                        <p:strVal val="visible"/>
                                      </p:to>
                                    </p:set>
                                  </p:childTnLst>
                                </p:cTn>
                              </p:par>
                              <p:par>
                                <p:cTn id="50" presetID="64" presetClass="path" presetSubtype="0" accel="50000" decel="50000" fill="hold" grpId="1" nodeType="withEffect">
                                  <p:stCondLst>
                                    <p:cond delay="1200"/>
                                  </p:stCondLst>
                                  <p:childTnLst>
                                    <p:animMotion origin="layout" path="M 0.07031 -0.00024 L -1.25E-6 4.81481E-6 " pathEditMode="relative" rAng="0" ptsTypes="AA">
                                      <p:cBhvr>
                                        <p:cTn id="51" dur="500" fill="hold"/>
                                        <p:tgtEl>
                                          <p:spTgt spid="99"/>
                                        </p:tgtEl>
                                        <p:attrNameLst>
                                          <p:attrName>ppt_x</p:attrName>
                                          <p:attrName>ppt_y</p:attrName>
                                        </p:attrNameLst>
                                      </p:cBhvr>
                                      <p:rCtr x="-3516" y="0"/>
                                    </p:animMotion>
                                  </p:childTnLst>
                                </p:cTn>
                              </p:par>
                              <p:par>
                                <p:cTn id="52" presetID="1" presetClass="entr" presetSubtype="0" fill="hold" grpId="0" nodeType="withEffect">
                                  <p:stCondLst>
                                    <p:cond delay="1400"/>
                                  </p:stCondLst>
                                  <p:childTnLst>
                                    <p:set>
                                      <p:cBhvr>
                                        <p:cTn id="53" dur="1" fill="hold">
                                          <p:stCondLst>
                                            <p:cond delay="0"/>
                                          </p:stCondLst>
                                        </p:cTn>
                                        <p:tgtEl>
                                          <p:spTgt spid="103"/>
                                        </p:tgtEl>
                                        <p:attrNameLst>
                                          <p:attrName>style.visibility</p:attrName>
                                        </p:attrNameLst>
                                      </p:cBhvr>
                                      <p:to>
                                        <p:strVal val="visible"/>
                                      </p:to>
                                    </p:set>
                                  </p:childTnLst>
                                </p:cTn>
                              </p:par>
                              <p:par>
                                <p:cTn id="54" presetID="64" presetClass="path" presetSubtype="0" accel="50000" decel="50000" fill="hold" grpId="1" nodeType="withEffect">
                                  <p:stCondLst>
                                    <p:cond delay="1400"/>
                                  </p:stCondLst>
                                  <p:childTnLst>
                                    <p:animMotion origin="layout" path="M 0.0496 0.08819 L 4.79167E-6 3.7037E-7 " pathEditMode="relative" rAng="0" ptsTypes="AA">
                                      <p:cBhvr>
                                        <p:cTn id="55" dur="500" fill="hold"/>
                                        <p:tgtEl>
                                          <p:spTgt spid="103"/>
                                        </p:tgtEl>
                                        <p:attrNameLst>
                                          <p:attrName>ppt_x</p:attrName>
                                          <p:attrName>ppt_y</p:attrName>
                                        </p:attrNameLst>
                                      </p:cBhvr>
                                      <p:rCtr x="-2487" y="-4421"/>
                                    </p:animMotion>
                                  </p:childTnLst>
                                </p:cTn>
                              </p:par>
                            </p:childTnLst>
                          </p:cTn>
                        </p:par>
                        <p:par>
                          <p:cTn id="56" fill="hold">
                            <p:stCondLst>
                              <p:cond delay="1500"/>
                            </p:stCondLst>
                            <p:childTnLst>
                              <p:par>
                                <p:cTn id="57" presetID="1" presetClass="entr" presetSubtype="0" fill="hold" grpId="1" nodeType="after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par>
                                <p:cTn id="59" presetID="64" presetClass="path" presetSubtype="0" accel="50000" decel="50000" fill="hold" grpId="0" nodeType="withEffect">
                                  <p:stCondLst>
                                    <p:cond delay="0"/>
                                  </p:stCondLst>
                                  <p:childTnLst>
                                    <p:animMotion origin="layout" path="M -1.66667E-6 0.19074 L -1.66667E-6 1.48148E-6 " pathEditMode="relative" rAng="0" ptsTypes="AA">
                                      <p:cBhvr>
                                        <p:cTn id="60" dur="500" fill="hold"/>
                                        <p:tgtEl>
                                          <p:spTgt spid="88"/>
                                        </p:tgtEl>
                                        <p:attrNameLst>
                                          <p:attrName>ppt_x</p:attrName>
                                          <p:attrName>ppt_y</p:attrName>
                                        </p:attrNameLst>
                                      </p:cBhvr>
                                      <p:rCtr x="0" y="-9537"/>
                                    </p:animMotion>
                                  </p:childTnLst>
                                </p:cTn>
                              </p:par>
                              <p:par>
                                <p:cTn id="61" presetID="1" presetClass="entr" presetSubtype="0" fill="hold" grpId="1" nodeType="withEffect">
                                  <p:stCondLst>
                                    <p:cond delay="200"/>
                                  </p:stCondLst>
                                  <p:childTnLst>
                                    <p:set>
                                      <p:cBhvr>
                                        <p:cTn id="62" dur="1" fill="hold">
                                          <p:stCondLst>
                                            <p:cond delay="0"/>
                                          </p:stCondLst>
                                        </p:cTn>
                                        <p:tgtEl>
                                          <p:spTgt spid="92"/>
                                        </p:tgtEl>
                                        <p:attrNameLst>
                                          <p:attrName>style.visibility</p:attrName>
                                        </p:attrNameLst>
                                      </p:cBhvr>
                                      <p:to>
                                        <p:strVal val="visible"/>
                                      </p:to>
                                    </p:set>
                                  </p:childTnLst>
                                </p:cTn>
                              </p:par>
                              <p:par>
                                <p:cTn id="63" presetID="64" presetClass="path" presetSubtype="0" accel="50000" decel="50000" fill="hold" grpId="0" nodeType="withEffect">
                                  <p:stCondLst>
                                    <p:cond delay="200"/>
                                  </p:stCondLst>
                                  <p:childTnLst>
                                    <p:animMotion origin="layout" path="M -0.07565 0.13495 L -3.95833E-6 4.44444E-6 " pathEditMode="relative" rAng="0" ptsTypes="AA">
                                      <p:cBhvr>
                                        <p:cTn id="64" dur="500" fill="hold"/>
                                        <p:tgtEl>
                                          <p:spTgt spid="92"/>
                                        </p:tgtEl>
                                        <p:attrNameLst>
                                          <p:attrName>ppt_x</p:attrName>
                                          <p:attrName>ppt_y</p:attrName>
                                        </p:attrNameLst>
                                      </p:cBhvr>
                                      <p:rCtr x="3776" y="-6759"/>
                                    </p:animMotion>
                                  </p:childTnLst>
                                </p:cTn>
                              </p:par>
                              <p:par>
                                <p:cTn id="65" presetID="1" presetClass="entr" presetSubtype="0" fill="hold" grpId="1" nodeType="withEffect">
                                  <p:stCondLst>
                                    <p:cond delay="400"/>
                                  </p:stCondLst>
                                  <p:childTnLst>
                                    <p:set>
                                      <p:cBhvr>
                                        <p:cTn id="66" dur="1" fill="hold">
                                          <p:stCondLst>
                                            <p:cond delay="0"/>
                                          </p:stCondLst>
                                        </p:cTn>
                                        <p:tgtEl>
                                          <p:spTgt spid="90"/>
                                        </p:tgtEl>
                                        <p:attrNameLst>
                                          <p:attrName>style.visibility</p:attrName>
                                        </p:attrNameLst>
                                      </p:cBhvr>
                                      <p:to>
                                        <p:strVal val="visible"/>
                                      </p:to>
                                    </p:set>
                                  </p:childTnLst>
                                </p:cTn>
                              </p:par>
                              <p:par>
                                <p:cTn id="67" presetID="64" presetClass="path" presetSubtype="0" accel="50000" decel="50000" fill="hold" grpId="0" nodeType="withEffect">
                                  <p:stCondLst>
                                    <p:cond delay="400"/>
                                  </p:stCondLst>
                                  <p:childTnLst>
                                    <p:animMotion origin="layout" path="M -0.1069 0.00023 L -2.08333E-7 4.81481E-6 " pathEditMode="relative" rAng="0" ptsTypes="AA">
                                      <p:cBhvr>
                                        <p:cTn id="68" dur="500" fill="hold"/>
                                        <p:tgtEl>
                                          <p:spTgt spid="90"/>
                                        </p:tgtEl>
                                        <p:attrNameLst>
                                          <p:attrName>ppt_x</p:attrName>
                                          <p:attrName>ppt_y</p:attrName>
                                        </p:attrNameLst>
                                      </p:cBhvr>
                                      <p:rCtr x="5339" y="-23"/>
                                    </p:animMotion>
                                  </p:childTnLst>
                                </p:cTn>
                              </p:par>
                              <p:par>
                                <p:cTn id="69" presetID="1" presetClass="entr" presetSubtype="0" fill="hold" grpId="1" nodeType="withEffect">
                                  <p:stCondLst>
                                    <p:cond delay="600"/>
                                  </p:stCondLst>
                                  <p:childTnLst>
                                    <p:set>
                                      <p:cBhvr>
                                        <p:cTn id="70" dur="1" fill="hold">
                                          <p:stCondLst>
                                            <p:cond delay="0"/>
                                          </p:stCondLst>
                                        </p:cTn>
                                        <p:tgtEl>
                                          <p:spTgt spid="94"/>
                                        </p:tgtEl>
                                        <p:attrNameLst>
                                          <p:attrName>style.visibility</p:attrName>
                                        </p:attrNameLst>
                                      </p:cBhvr>
                                      <p:to>
                                        <p:strVal val="visible"/>
                                      </p:to>
                                    </p:set>
                                  </p:childTnLst>
                                </p:cTn>
                              </p:par>
                              <p:par>
                                <p:cTn id="71" presetID="64" presetClass="path" presetSubtype="0" accel="50000" decel="50000" fill="hold" grpId="0" nodeType="withEffect">
                                  <p:stCondLst>
                                    <p:cond delay="600"/>
                                  </p:stCondLst>
                                  <p:childTnLst>
                                    <p:animMotion origin="layout" path="M -0.0763 -0.13495 L -3.95833E-6 -4.81481E-6 " pathEditMode="relative" rAng="0" ptsTypes="AA">
                                      <p:cBhvr>
                                        <p:cTn id="72" dur="500" fill="hold"/>
                                        <p:tgtEl>
                                          <p:spTgt spid="94"/>
                                        </p:tgtEl>
                                        <p:attrNameLst>
                                          <p:attrName>ppt_x</p:attrName>
                                          <p:attrName>ppt_y</p:attrName>
                                        </p:attrNameLst>
                                      </p:cBhvr>
                                      <p:rCtr x="3815" y="6736"/>
                                    </p:animMotion>
                                  </p:childTnLst>
                                </p:cTn>
                              </p:par>
                              <p:par>
                                <p:cTn id="73" presetID="1" presetClass="entr" presetSubtype="0" fill="hold" grpId="1" nodeType="withEffect">
                                  <p:stCondLst>
                                    <p:cond delay="800"/>
                                  </p:stCondLst>
                                  <p:childTnLst>
                                    <p:set>
                                      <p:cBhvr>
                                        <p:cTn id="74" dur="1" fill="hold">
                                          <p:stCondLst>
                                            <p:cond delay="0"/>
                                          </p:stCondLst>
                                        </p:cTn>
                                        <p:tgtEl>
                                          <p:spTgt spid="89"/>
                                        </p:tgtEl>
                                        <p:attrNameLst>
                                          <p:attrName>style.visibility</p:attrName>
                                        </p:attrNameLst>
                                      </p:cBhvr>
                                      <p:to>
                                        <p:strVal val="visible"/>
                                      </p:to>
                                    </p:set>
                                  </p:childTnLst>
                                </p:cTn>
                              </p:par>
                              <p:par>
                                <p:cTn id="75" presetID="64" presetClass="path" presetSubtype="0" accel="50000" decel="50000" fill="hold" grpId="0" nodeType="withEffect">
                                  <p:stCondLst>
                                    <p:cond delay="800"/>
                                  </p:stCondLst>
                                  <p:childTnLst>
                                    <p:animMotion origin="layout" path="M -0.00052 -0.19074 L -1.66667E-6 -1.85185E-6 " pathEditMode="relative" rAng="0" ptsTypes="AA">
                                      <p:cBhvr>
                                        <p:cTn id="76" dur="500" fill="hold"/>
                                        <p:tgtEl>
                                          <p:spTgt spid="89"/>
                                        </p:tgtEl>
                                        <p:attrNameLst>
                                          <p:attrName>ppt_x</p:attrName>
                                          <p:attrName>ppt_y</p:attrName>
                                        </p:attrNameLst>
                                      </p:cBhvr>
                                      <p:rCtr x="26" y="9537"/>
                                    </p:animMotion>
                                  </p:childTnLst>
                                </p:cTn>
                              </p:par>
                              <p:par>
                                <p:cTn id="77" presetID="1" presetClass="entr" presetSubtype="0" fill="hold" grpId="1" nodeType="withEffect">
                                  <p:stCondLst>
                                    <p:cond delay="1000"/>
                                  </p:stCondLst>
                                  <p:childTnLst>
                                    <p:set>
                                      <p:cBhvr>
                                        <p:cTn id="78" dur="1" fill="hold">
                                          <p:stCondLst>
                                            <p:cond delay="0"/>
                                          </p:stCondLst>
                                        </p:cTn>
                                        <p:tgtEl>
                                          <p:spTgt spid="93"/>
                                        </p:tgtEl>
                                        <p:attrNameLst>
                                          <p:attrName>style.visibility</p:attrName>
                                        </p:attrNameLst>
                                      </p:cBhvr>
                                      <p:to>
                                        <p:strVal val="visible"/>
                                      </p:to>
                                    </p:set>
                                  </p:childTnLst>
                                </p:cTn>
                              </p:par>
                              <p:par>
                                <p:cTn id="79" presetID="64" presetClass="path" presetSubtype="0" accel="50000" decel="50000" fill="hold" grpId="0" nodeType="withEffect">
                                  <p:stCondLst>
                                    <p:cond delay="1000"/>
                                  </p:stCondLst>
                                  <p:childTnLst>
                                    <p:animMotion origin="layout" path="M 0.07552 -0.13472 L -6.25E-7 -4.81481E-6 " pathEditMode="relative" rAng="0" ptsTypes="AA">
                                      <p:cBhvr>
                                        <p:cTn id="80" dur="500" fill="hold"/>
                                        <p:tgtEl>
                                          <p:spTgt spid="93"/>
                                        </p:tgtEl>
                                        <p:attrNameLst>
                                          <p:attrName>ppt_x</p:attrName>
                                          <p:attrName>ppt_y</p:attrName>
                                        </p:attrNameLst>
                                      </p:cBhvr>
                                      <p:rCtr x="-3776" y="6736"/>
                                    </p:animMotion>
                                  </p:childTnLst>
                                </p:cTn>
                              </p:par>
                              <p:par>
                                <p:cTn id="81" presetID="1" presetClass="entr" presetSubtype="0" fill="hold" grpId="1" nodeType="withEffect">
                                  <p:stCondLst>
                                    <p:cond delay="1200"/>
                                  </p:stCondLst>
                                  <p:childTnLst>
                                    <p:set>
                                      <p:cBhvr>
                                        <p:cTn id="82" dur="1" fill="hold">
                                          <p:stCondLst>
                                            <p:cond delay="0"/>
                                          </p:stCondLst>
                                        </p:cTn>
                                        <p:tgtEl>
                                          <p:spTgt spid="91"/>
                                        </p:tgtEl>
                                        <p:attrNameLst>
                                          <p:attrName>style.visibility</p:attrName>
                                        </p:attrNameLst>
                                      </p:cBhvr>
                                      <p:to>
                                        <p:strVal val="visible"/>
                                      </p:to>
                                    </p:set>
                                  </p:childTnLst>
                                </p:cTn>
                              </p:par>
                              <p:par>
                                <p:cTn id="83" presetID="64" presetClass="path" presetSubtype="0" accel="50000" decel="50000" fill="hold" grpId="0" nodeType="withEffect">
                                  <p:stCondLst>
                                    <p:cond delay="1200"/>
                                  </p:stCondLst>
                                  <p:childTnLst>
                                    <p:animMotion origin="layout" path="M 0.10625 -0.00024 L -2.91667E-6 4.81481E-6 " pathEditMode="relative" rAng="0" ptsTypes="AA">
                                      <p:cBhvr>
                                        <p:cTn id="84" dur="500" fill="hold"/>
                                        <p:tgtEl>
                                          <p:spTgt spid="91"/>
                                        </p:tgtEl>
                                        <p:attrNameLst>
                                          <p:attrName>ppt_x</p:attrName>
                                          <p:attrName>ppt_y</p:attrName>
                                        </p:attrNameLst>
                                      </p:cBhvr>
                                      <p:rCtr x="-5313" y="0"/>
                                    </p:animMotion>
                                  </p:childTnLst>
                                </p:cTn>
                              </p:par>
                              <p:par>
                                <p:cTn id="85" presetID="1" presetClass="entr" presetSubtype="0" fill="hold" grpId="1" nodeType="withEffect">
                                  <p:stCondLst>
                                    <p:cond delay="1400"/>
                                  </p:stCondLst>
                                  <p:childTnLst>
                                    <p:set>
                                      <p:cBhvr>
                                        <p:cTn id="86" dur="1" fill="hold">
                                          <p:stCondLst>
                                            <p:cond delay="0"/>
                                          </p:stCondLst>
                                        </p:cTn>
                                        <p:tgtEl>
                                          <p:spTgt spid="95"/>
                                        </p:tgtEl>
                                        <p:attrNameLst>
                                          <p:attrName>style.visibility</p:attrName>
                                        </p:attrNameLst>
                                      </p:cBhvr>
                                      <p:to>
                                        <p:strVal val="visible"/>
                                      </p:to>
                                    </p:set>
                                  </p:childTnLst>
                                </p:cTn>
                              </p:par>
                              <p:par>
                                <p:cTn id="87" presetID="64" presetClass="path" presetSubtype="0" accel="50000" decel="50000" fill="hold" grpId="0" nodeType="withEffect">
                                  <p:stCondLst>
                                    <p:cond delay="1400"/>
                                  </p:stCondLst>
                                  <p:childTnLst>
                                    <p:animMotion origin="layout" path="M 0.07513 0.13333 L -6.25E-7 4.44444E-6 " pathEditMode="relative" rAng="0" ptsTypes="AA">
                                      <p:cBhvr>
                                        <p:cTn id="88" dur="500" fill="hold"/>
                                        <p:tgtEl>
                                          <p:spTgt spid="95"/>
                                        </p:tgtEl>
                                        <p:attrNameLst>
                                          <p:attrName>ppt_x</p:attrName>
                                          <p:attrName>ppt_y</p:attrName>
                                        </p:attrNameLst>
                                      </p:cBhvr>
                                      <p:rCtr x="-3763" y="-6667"/>
                                    </p:animMotion>
                                  </p:childTnLst>
                                </p:cTn>
                              </p:par>
                            </p:childTnLst>
                          </p:cTn>
                        </p:par>
                        <p:par>
                          <p:cTn id="89" fill="hold">
                            <p:stCondLst>
                              <p:cond delay="1500"/>
                            </p:stCondLst>
                            <p:childTnLst>
                              <p:par>
                                <p:cTn id="90" presetID="2" presetClass="entr" presetSubtype="2" fill="hold" grpId="0" nodeType="afterEffect">
                                  <p:stCondLst>
                                    <p:cond delay="0"/>
                                  </p:stCondLst>
                                  <p:childTnLst>
                                    <p:set>
                                      <p:cBhvr>
                                        <p:cTn id="91" dur="1" fill="hold">
                                          <p:stCondLst>
                                            <p:cond delay="0"/>
                                          </p:stCondLst>
                                        </p:cTn>
                                        <p:tgtEl>
                                          <p:spTgt spid="106"/>
                                        </p:tgtEl>
                                        <p:attrNameLst>
                                          <p:attrName>style.visibility</p:attrName>
                                        </p:attrNameLst>
                                      </p:cBhvr>
                                      <p:to>
                                        <p:strVal val="visible"/>
                                      </p:to>
                                    </p:set>
                                    <p:anim calcmode="lin" valueType="num">
                                      <p:cBhvr additive="base">
                                        <p:cTn id="92" dur="500" fill="hold"/>
                                        <p:tgtEl>
                                          <p:spTgt spid="106"/>
                                        </p:tgtEl>
                                        <p:attrNameLst>
                                          <p:attrName>ppt_x</p:attrName>
                                        </p:attrNameLst>
                                      </p:cBhvr>
                                      <p:tavLst>
                                        <p:tav tm="0">
                                          <p:val>
                                            <p:strVal val="1+#ppt_w/2"/>
                                          </p:val>
                                        </p:tav>
                                        <p:tav tm="100000">
                                          <p:val>
                                            <p:strVal val="#ppt_x"/>
                                          </p:val>
                                        </p:tav>
                                      </p:tavLst>
                                    </p:anim>
                                    <p:anim calcmode="lin" valueType="num">
                                      <p:cBhvr additive="base">
                                        <p:cTn id="93" dur="500" fill="hold"/>
                                        <p:tgtEl>
                                          <p:spTgt spid="106"/>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stCondLst>
                                    <p:cond delay="0"/>
                                  </p:stCondLst>
                                  <p:childTnLst>
                                    <p:set>
                                      <p:cBhvr>
                                        <p:cTn id="95" dur="1" fill="hold">
                                          <p:stCondLst>
                                            <p:cond delay="0"/>
                                          </p:stCondLst>
                                        </p:cTn>
                                        <p:tgtEl>
                                          <p:spTgt spid="109"/>
                                        </p:tgtEl>
                                        <p:attrNameLst>
                                          <p:attrName>style.visibility</p:attrName>
                                        </p:attrNameLst>
                                      </p:cBhvr>
                                      <p:to>
                                        <p:strVal val="visible"/>
                                      </p:to>
                                    </p:set>
                                    <p:anim calcmode="lin" valueType="num">
                                      <p:cBhvr additive="base">
                                        <p:cTn id="96" dur="500" fill="hold"/>
                                        <p:tgtEl>
                                          <p:spTgt spid="109"/>
                                        </p:tgtEl>
                                        <p:attrNameLst>
                                          <p:attrName>ppt_x</p:attrName>
                                        </p:attrNameLst>
                                      </p:cBhvr>
                                      <p:tavLst>
                                        <p:tav tm="0">
                                          <p:val>
                                            <p:strVal val="1+#ppt_w/2"/>
                                          </p:val>
                                        </p:tav>
                                        <p:tav tm="100000">
                                          <p:val>
                                            <p:strVal val="#ppt_x"/>
                                          </p:val>
                                        </p:tav>
                                      </p:tavLst>
                                    </p:anim>
                                    <p:anim calcmode="lin" valueType="num">
                                      <p:cBhvr additive="base">
                                        <p:cTn id="97" dur="500" fill="hold"/>
                                        <p:tgtEl>
                                          <p:spTgt spid="109"/>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118"/>
                                        </p:tgtEl>
                                        <p:attrNameLst>
                                          <p:attrName>style.visibility</p:attrName>
                                        </p:attrNameLst>
                                      </p:cBhvr>
                                      <p:to>
                                        <p:strVal val="visible"/>
                                      </p:to>
                                    </p:set>
                                    <p:anim calcmode="lin" valueType="num">
                                      <p:cBhvr additive="base">
                                        <p:cTn id="100" dur="500" fill="hold"/>
                                        <p:tgtEl>
                                          <p:spTgt spid="118"/>
                                        </p:tgtEl>
                                        <p:attrNameLst>
                                          <p:attrName>ppt_x</p:attrName>
                                        </p:attrNameLst>
                                      </p:cBhvr>
                                      <p:tavLst>
                                        <p:tav tm="0">
                                          <p:val>
                                            <p:strVal val="1+#ppt_w/2"/>
                                          </p:val>
                                        </p:tav>
                                        <p:tav tm="100000">
                                          <p:val>
                                            <p:strVal val="#ppt_x"/>
                                          </p:val>
                                        </p:tav>
                                      </p:tavLst>
                                    </p:anim>
                                    <p:anim calcmode="lin" valueType="num">
                                      <p:cBhvr additive="base">
                                        <p:cTn id="101" dur="500" fill="hold"/>
                                        <p:tgtEl>
                                          <p:spTgt spid="118"/>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300"/>
                                  </p:stCondLst>
                                  <p:childTnLst>
                                    <p:set>
                                      <p:cBhvr>
                                        <p:cTn id="103" dur="1" fill="hold">
                                          <p:stCondLst>
                                            <p:cond delay="0"/>
                                          </p:stCondLst>
                                        </p:cTn>
                                        <p:tgtEl>
                                          <p:spTgt spid="107"/>
                                        </p:tgtEl>
                                        <p:attrNameLst>
                                          <p:attrName>style.visibility</p:attrName>
                                        </p:attrNameLst>
                                      </p:cBhvr>
                                      <p:to>
                                        <p:strVal val="visible"/>
                                      </p:to>
                                    </p:set>
                                    <p:anim calcmode="lin" valueType="num">
                                      <p:cBhvr additive="base">
                                        <p:cTn id="104" dur="500" fill="hold"/>
                                        <p:tgtEl>
                                          <p:spTgt spid="107"/>
                                        </p:tgtEl>
                                        <p:attrNameLst>
                                          <p:attrName>ppt_x</p:attrName>
                                        </p:attrNameLst>
                                      </p:cBhvr>
                                      <p:tavLst>
                                        <p:tav tm="0">
                                          <p:val>
                                            <p:strVal val="1+#ppt_w/2"/>
                                          </p:val>
                                        </p:tav>
                                        <p:tav tm="100000">
                                          <p:val>
                                            <p:strVal val="#ppt_x"/>
                                          </p:val>
                                        </p:tav>
                                      </p:tavLst>
                                    </p:anim>
                                    <p:anim calcmode="lin" valueType="num">
                                      <p:cBhvr additive="base">
                                        <p:cTn id="105" dur="500" fill="hold"/>
                                        <p:tgtEl>
                                          <p:spTgt spid="107"/>
                                        </p:tgtEl>
                                        <p:attrNameLst>
                                          <p:attrName>ppt_y</p:attrName>
                                        </p:attrNameLst>
                                      </p:cBhvr>
                                      <p:tavLst>
                                        <p:tav tm="0">
                                          <p:val>
                                            <p:strVal val="#ppt_y"/>
                                          </p:val>
                                        </p:tav>
                                        <p:tav tm="100000">
                                          <p:val>
                                            <p:strVal val="#ppt_y"/>
                                          </p:val>
                                        </p:tav>
                                      </p:tavLst>
                                    </p:anim>
                                  </p:childTnLst>
                                </p:cTn>
                              </p:par>
                              <p:par>
                                <p:cTn id="106" presetID="2" presetClass="entr" presetSubtype="2" fill="hold" nodeType="withEffect">
                                  <p:stCondLst>
                                    <p:cond delay="300"/>
                                  </p:stCondLst>
                                  <p:childTnLst>
                                    <p:set>
                                      <p:cBhvr>
                                        <p:cTn id="107" dur="1" fill="hold">
                                          <p:stCondLst>
                                            <p:cond delay="0"/>
                                          </p:stCondLst>
                                        </p:cTn>
                                        <p:tgtEl>
                                          <p:spTgt spid="112"/>
                                        </p:tgtEl>
                                        <p:attrNameLst>
                                          <p:attrName>style.visibility</p:attrName>
                                        </p:attrNameLst>
                                      </p:cBhvr>
                                      <p:to>
                                        <p:strVal val="visible"/>
                                      </p:to>
                                    </p:set>
                                    <p:anim calcmode="lin" valueType="num">
                                      <p:cBhvr additive="base">
                                        <p:cTn id="108" dur="500" fill="hold"/>
                                        <p:tgtEl>
                                          <p:spTgt spid="112"/>
                                        </p:tgtEl>
                                        <p:attrNameLst>
                                          <p:attrName>ppt_x</p:attrName>
                                        </p:attrNameLst>
                                      </p:cBhvr>
                                      <p:tavLst>
                                        <p:tav tm="0">
                                          <p:val>
                                            <p:strVal val="1+#ppt_w/2"/>
                                          </p:val>
                                        </p:tav>
                                        <p:tav tm="100000">
                                          <p:val>
                                            <p:strVal val="#ppt_x"/>
                                          </p:val>
                                        </p:tav>
                                      </p:tavLst>
                                    </p:anim>
                                    <p:anim calcmode="lin" valueType="num">
                                      <p:cBhvr additive="base">
                                        <p:cTn id="109" dur="500" fill="hold"/>
                                        <p:tgtEl>
                                          <p:spTgt spid="112"/>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300"/>
                                  </p:stCondLst>
                                  <p:childTnLst>
                                    <p:set>
                                      <p:cBhvr>
                                        <p:cTn id="111" dur="1" fill="hold">
                                          <p:stCondLst>
                                            <p:cond delay="0"/>
                                          </p:stCondLst>
                                        </p:cTn>
                                        <p:tgtEl>
                                          <p:spTgt spid="119"/>
                                        </p:tgtEl>
                                        <p:attrNameLst>
                                          <p:attrName>style.visibility</p:attrName>
                                        </p:attrNameLst>
                                      </p:cBhvr>
                                      <p:to>
                                        <p:strVal val="visible"/>
                                      </p:to>
                                    </p:set>
                                    <p:anim calcmode="lin" valueType="num">
                                      <p:cBhvr additive="base">
                                        <p:cTn id="112" dur="500" fill="hold"/>
                                        <p:tgtEl>
                                          <p:spTgt spid="119"/>
                                        </p:tgtEl>
                                        <p:attrNameLst>
                                          <p:attrName>ppt_x</p:attrName>
                                        </p:attrNameLst>
                                      </p:cBhvr>
                                      <p:tavLst>
                                        <p:tav tm="0">
                                          <p:val>
                                            <p:strVal val="1+#ppt_w/2"/>
                                          </p:val>
                                        </p:tav>
                                        <p:tav tm="100000">
                                          <p:val>
                                            <p:strVal val="#ppt_x"/>
                                          </p:val>
                                        </p:tav>
                                      </p:tavLst>
                                    </p:anim>
                                    <p:anim calcmode="lin" valueType="num">
                                      <p:cBhvr additive="base">
                                        <p:cTn id="113" dur="500" fill="hold"/>
                                        <p:tgtEl>
                                          <p:spTgt spid="119"/>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600"/>
                                  </p:stCondLst>
                                  <p:childTnLst>
                                    <p:set>
                                      <p:cBhvr>
                                        <p:cTn id="115" dur="1" fill="hold">
                                          <p:stCondLst>
                                            <p:cond delay="0"/>
                                          </p:stCondLst>
                                        </p:cTn>
                                        <p:tgtEl>
                                          <p:spTgt spid="108"/>
                                        </p:tgtEl>
                                        <p:attrNameLst>
                                          <p:attrName>style.visibility</p:attrName>
                                        </p:attrNameLst>
                                      </p:cBhvr>
                                      <p:to>
                                        <p:strVal val="visible"/>
                                      </p:to>
                                    </p:set>
                                    <p:anim calcmode="lin" valueType="num">
                                      <p:cBhvr additive="base">
                                        <p:cTn id="116" dur="500" fill="hold"/>
                                        <p:tgtEl>
                                          <p:spTgt spid="108"/>
                                        </p:tgtEl>
                                        <p:attrNameLst>
                                          <p:attrName>ppt_x</p:attrName>
                                        </p:attrNameLst>
                                      </p:cBhvr>
                                      <p:tavLst>
                                        <p:tav tm="0">
                                          <p:val>
                                            <p:strVal val="1+#ppt_w/2"/>
                                          </p:val>
                                        </p:tav>
                                        <p:tav tm="100000">
                                          <p:val>
                                            <p:strVal val="#ppt_x"/>
                                          </p:val>
                                        </p:tav>
                                      </p:tavLst>
                                    </p:anim>
                                    <p:anim calcmode="lin" valueType="num">
                                      <p:cBhvr additive="base">
                                        <p:cTn id="117" dur="500" fill="hold"/>
                                        <p:tgtEl>
                                          <p:spTgt spid="108"/>
                                        </p:tgtEl>
                                        <p:attrNameLst>
                                          <p:attrName>ppt_y</p:attrName>
                                        </p:attrNameLst>
                                      </p:cBhvr>
                                      <p:tavLst>
                                        <p:tav tm="0">
                                          <p:val>
                                            <p:strVal val="#ppt_y"/>
                                          </p:val>
                                        </p:tav>
                                        <p:tav tm="100000">
                                          <p:val>
                                            <p:strVal val="#ppt_y"/>
                                          </p:val>
                                        </p:tav>
                                      </p:tavLst>
                                    </p:anim>
                                  </p:childTnLst>
                                </p:cTn>
                              </p:par>
                              <p:par>
                                <p:cTn id="118" presetID="2" presetClass="entr" presetSubtype="2" fill="hold" nodeType="withEffect">
                                  <p:stCondLst>
                                    <p:cond delay="600"/>
                                  </p:stCondLst>
                                  <p:childTnLst>
                                    <p:set>
                                      <p:cBhvr>
                                        <p:cTn id="119" dur="1" fill="hold">
                                          <p:stCondLst>
                                            <p:cond delay="0"/>
                                          </p:stCondLst>
                                        </p:cTn>
                                        <p:tgtEl>
                                          <p:spTgt spid="115"/>
                                        </p:tgtEl>
                                        <p:attrNameLst>
                                          <p:attrName>style.visibility</p:attrName>
                                        </p:attrNameLst>
                                      </p:cBhvr>
                                      <p:to>
                                        <p:strVal val="visible"/>
                                      </p:to>
                                    </p:set>
                                    <p:anim calcmode="lin" valueType="num">
                                      <p:cBhvr additive="base">
                                        <p:cTn id="120" dur="500" fill="hold"/>
                                        <p:tgtEl>
                                          <p:spTgt spid="115"/>
                                        </p:tgtEl>
                                        <p:attrNameLst>
                                          <p:attrName>ppt_x</p:attrName>
                                        </p:attrNameLst>
                                      </p:cBhvr>
                                      <p:tavLst>
                                        <p:tav tm="0">
                                          <p:val>
                                            <p:strVal val="1+#ppt_w/2"/>
                                          </p:val>
                                        </p:tav>
                                        <p:tav tm="100000">
                                          <p:val>
                                            <p:strVal val="#ppt_x"/>
                                          </p:val>
                                        </p:tav>
                                      </p:tavLst>
                                    </p:anim>
                                    <p:anim calcmode="lin" valueType="num">
                                      <p:cBhvr additive="base">
                                        <p:cTn id="121" dur="500" fill="hold"/>
                                        <p:tgtEl>
                                          <p:spTgt spid="115"/>
                                        </p:tgtEl>
                                        <p:attrNameLst>
                                          <p:attrName>ppt_y</p:attrName>
                                        </p:attrNameLst>
                                      </p:cBhvr>
                                      <p:tavLst>
                                        <p:tav tm="0">
                                          <p:val>
                                            <p:strVal val="#ppt_y"/>
                                          </p:val>
                                        </p:tav>
                                        <p:tav tm="100000">
                                          <p:val>
                                            <p:strVal val="#ppt_y"/>
                                          </p:val>
                                        </p:tav>
                                      </p:tavLst>
                                    </p:anim>
                                  </p:childTnLst>
                                </p:cTn>
                              </p:par>
                              <p:par>
                                <p:cTn id="122" presetID="2" presetClass="entr" presetSubtype="2" fill="hold" grpId="0" nodeType="withEffect">
                                  <p:stCondLst>
                                    <p:cond delay="600"/>
                                  </p:stCondLst>
                                  <p:childTnLst>
                                    <p:set>
                                      <p:cBhvr>
                                        <p:cTn id="123" dur="1" fill="hold">
                                          <p:stCondLst>
                                            <p:cond delay="0"/>
                                          </p:stCondLst>
                                        </p:cTn>
                                        <p:tgtEl>
                                          <p:spTgt spid="120"/>
                                        </p:tgtEl>
                                        <p:attrNameLst>
                                          <p:attrName>style.visibility</p:attrName>
                                        </p:attrNameLst>
                                      </p:cBhvr>
                                      <p:to>
                                        <p:strVal val="visible"/>
                                      </p:to>
                                    </p:set>
                                    <p:anim calcmode="lin" valueType="num">
                                      <p:cBhvr additive="base">
                                        <p:cTn id="124" dur="500" fill="hold"/>
                                        <p:tgtEl>
                                          <p:spTgt spid="120"/>
                                        </p:tgtEl>
                                        <p:attrNameLst>
                                          <p:attrName>ppt_x</p:attrName>
                                        </p:attrNameLst>
                                      </p:cBhvr>
                                      <p:tavLst>
                                        <p:tav tm="0">
                                          <p:val>
                                            <p:strVal val="1+#ppt_w/2"/>
                                          </p:val>
                                        </p:tav>
                                        <p:tav tm="100000">
                                          <p:val>
                                            <p:strVal val="#ppt_x"/>
                                          </p:val>
                                        </p:tav>
                                      </p:tavLst>
                                    </p:anim>
                                    <p:anim calcmode="lin" valueType="num">
                                      <p:cBhvr additive="base">
                                        <p:cTn id="125"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88" grpId="0" bldLvl="0" animBg="1"/>
      <p:bldP spid="88" grpId="1" bldLvl="0" animBg="1"/>
      <p:bldP spid="89" grpId="0" bldLvl="0" animBg="1"/>
      <p:bldP spid="89" grpId="1" bldLvl="0" animBg="1"/>
      <p:bldP spid="90" grpId="0" bldLvl="0" animBg="1"/>
      <p:bldP spid="90" grpId="1" bldLvl="0" animBg="1"/>
      <p:bldP spid="91" grpId="0" bldLvl="0" animBg="1"/>
      <p:bldP spid="91" grpId="1" bldLvl="0" animBg="1"/>
      <p:bldP spid="92" grpId="0" bldLvl="0" animBg="1"/>
      <p:bldP spid="92" grpId="1" bldLvl="0" animBg="1"/>
      <p:bldP spid="93" grpId="0" bldLvl="0" animBg="1"/>
      <p:bldP spid="93" grpId="1" bldLvl="0" animBg="1"/>
      <p:bldP spid="94" grpId="0" bldLvl="0" animBg="1"/>
      <p:bldP spid="94" grpId="1" bldLvl="0" animBg="1"/>
      <p:bldP spid="95" grpId="0" bldLvl="0" animBg="1"/>
      <p:bldP spid="95" grpId="1" bldLvl="0" animBg="1"/>
      <p:bldP spid="96" grpId="0" bldLvl="0" animBg="1"/>
      <p:bldP spid="96" grpId="1" bldLvl="0" animBg="1"/>
      <p:bldP spid="97" grpId="0" bldLvl="0" animBg="1"/>
      <p:bldP spid="97" grpId="1" bldLvl="0" animBg="1"/>
      <p:bldP spid="98" grpId="0" bldLvl="0" animBg="1"/>
      <p:bldP spid="98" grpId="1" bldLvl="0" animBg="1"/>
      <p:bldP spid="99" grpId="0" bldLvl="0" animBg="1"/>
      <p:bldP spid="99" grpId="1" bldLvl="0" animBg="1"/>
      <p:bldP spid="100" grpId="0" bldLvl="0" animBg="1"/>
      <p:bldP spid="100" grpId="1" bldLvl="0" animBg="1"/>
      <p:bldP spid="101" grpId="0" bldLvl="0" animBg="1"/>
      <p:bldP spid="101" grpId="1" bldLvl="0" animBg="1"/>
      <p:bldP spid="102" grpId="0" bldLvl="0" animBg="1"/>
      <p:bldP spid="102" grpId="1" bldLvl="0" animBg="1"/>
      <p:bldP spid="103" grpId="0" bldLvl="0" animBg="1"/>
      <p:bldP spid="103" grpId="1" bldLvl="0" animBg="1"/>
      <p:bldP spid="104" grpId="0" bldLvl="0" animBg="1"/>
      <p:bldP spid="105" grpId="0"/>
      <p:bldP spid="106" grpId="0" bldLvl="0" animBg="1"/>
      <p:bldP spid="107" grpId="0" bldLvl="0" animBg="1"/>
      <p:bldP spid="108" grpId="0" bldLvl="0" animBg="1"/>
      <p:bldP spid="118" grpId="0"/>
      <p:bldP spid="119" grpId="0"/>
      <p:bldP spid="1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pic>
        <p:nvPicPr>
          <p:cNvPr id="42" name="coal_train-2560x1440.jpg"/>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861467" y="2318874"/>
            <a:ext cx="10469166" cy="2629883"/>
          </a:xfrm>
          <a:prstGeom prst="rect">
            <a:avLst/>
          </a:prstGeom>
          <a:noFill/>
          <a:ln w="12700">
            <a:miter lim="400000"/>
            <a:headEnd/>
            <a:tailEnd/>
          </a:ln>
        </p:spPr>
      </p:pic>
      <p:sp>
        <p:nvSpPr>
          <p:cNvPr id="43" name="Shape 1548"/>
          <p:cNvSpPr/>
          <p:nvPr/>
        </p:nvSpPr>
        <p:spPr>
          <a:xfrm>
            <a:off x="853331" y="1338639"/>
            <a:ext cx="10482549" cy="373692"/>
          </a:xfrm>
          <a:prstGeom prst="rect">
            <a:avLst/>
          </a:prstGeom>
          <a:ln w="12700">
            <a:miter lim="400000"/>
          </a:ln>
        </p:spPr>
        <p:txBody>
          <a:bodyPr lIns="0" tIns="0" rIns="0" bIns="0">
            <a:spAutoFit/>
          </a:bodyPr>
          <a:lstStyle/>
          <a:p>
            <a:pPr algn="l" defTabSz="323215">
              <a:spcBef>
                <a:spcPts val="850"/>
              </a:spcBef>
              <a:defRPr sz="1800"/>
            </a:pPr>
            <a:r>
              <a:rPr lang="zh-CN" altLang="en-US" sz="1215" dirty="0">
                <a:solidFill>
                  <a:schemeClr val="bg1"/>
                </a:solidFill>
                <a:latin typeface="微软雅黑" panose="020B0503020204020204" charset="-122"/>
                <a:ea typeface="微软雅黑" panose="020B0503020204020204" charset="-122"/>
                <a:cs typeface="Lato"/>
                <a:sym typeface="Lato"/>
              </a:rPr>
              <a:t>输入您的内容输入您的内容输入您的输入您的内容输入您的内容输入您的内容输入您的内容内容输入您的内容</a:t>
            </a:r>
            <a:r>
              <a:rPr lang="en-US" altLang="zh-CN" sz="1215" dirty="0">
                <a:solidFill>
                  <a:schemeClr val="bg1"/>
                </a:solidFill>
                <a:latin typeface="微软雅黑" panose="020B0503020204020204" charset="-122"/>
                <a:ea typeface="微软雅黑" panose="020B0503020204020204" charset="-122"/>
                <a:cs typeface="Lato"/>
                <a:sym typeface="Lato"/>
              </a:rPr>
              <a:t>.</a:t>
            </a:r>
            <a:r>
              <a:rPr lang="zh-CN" altLang="en-US" sz="1215" dirty="0">
                <a:solidFill>
                  <a:schemeClr val="bg1"/>
                </a:solidFill>
                <a:latin typeface="微软雅黑" panose="020B0503020204020204" charset="-122"/>
                <a:ea typeface="微软雅黑" panose="020B0503020204020204" charset="-122"/>
                <a:cs typeface="Lato"/>
                <a:sym typeface="Lato"/>
              </a:rPr>
              <a:t>输入您的内容输入您的内容输入您的输入您的内容输入您的内容输入您的内容输入您的内容内容输入您的内容 入您的内容输入您的内容输入您的内容内容输入</a:t>
            </a:r>
            <a:endParaRPr sz="1215" dirty="0">
              <a:solidFill>
                <a:schemeClr val="bg1"/>
              </a:solidFill>
              <a:latin typeface="微软雅黑" panose="020B0503020204020204" charset="-122"/>
              <a:ea typeface="微软雅黑" panose="020B0503020204020204" charset="-122"/>
              <a:cs typeface="Lato"/>
              <a:sym typeface="Lato"/>
            </a:endParaRPr>
          </a:p>
        </p:txBody>
      </p:sp>
      <p:sp>
        <p:nvSpPr>
          <p:cNvPr id="44" name="Shape 1549"/>
          <p:cNvSpPr/>
          <p:nvPr/>
        </p:nvSpPr>
        <p:spPr>
          <a:xfrm>
            <a:off x="861467" y="2163982"/>
            <a:ext cx="10469166" cy="4664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1469" y="14669"/>
                </a:lnTo>
                <a:lnTo>
                  <a:pt x="1733" y="21600"/>
                </a:lnTo>
                <a:lnTo>
                  <a:pt x="1998" y="14669"/>
                </a:lnTo>
                <a:lnTo>
                  <a:pt x="21600" y="14669"/>
                </a:lnTo>
                <a:lnTo>
                  <a:pt x="21600" y="0"/>
                </a:lnTo>
                <a:lnTo>
                  <a:pt x="0" y="0"/>
                </a:lnTo>
                <a:close/>
              </a:path>
            </a:pathLst>
          </a:custGeom>
          <a:solidFill>
            <a:srgbClr val="042548"/>
          </a:solidFill>
          <a:ln w="12700">
            <a:miter lim="400000"/>
          </a:ln>
        </p:spPr>
        <p:txBody>
          <a:bodyPr lIns="0" tIns="0" rIns="0" bIns="0" anchor="ctr"/>
          <a:lstStyle/>
          <a:p>
            <a:pPr lvl="0">
              <a:defRPr sz="3200">
                <a:solidFill>
                  <a:srgbClr val="FFFFFF"/>
                </a:solidFill>
              </a:defRPr>
            </a:pPr>
            <a:endParaRPr sz="2285">
              <a:solidFill>
                <a:schemeClr val="bg1"/>
              </a:solidFill>
              <a:latin typeface="微软雅黑" panose="020B0503020204020204" charset="-122"/>
              <a:ea typeface="微软雅黑" panose="020B0503020204020204" charset="-122"/>
            </a:endParaRPr>
          </a:p>
        </p:txBody>
      </p:sp>
      <p:sp>
        <p:nvSpPr>
          <p:cNvPr id="45" name="Shape 1550"/>
          <p:cNvSpPr/>
          <p:nvPr/>
        </p:nvSpPr>
        <p:spPr>
          <a:xfrm>
            <a:off x="1062137" y="2225451"/>
            <a:ext cx="1649487" cy="191266"/>
          </a:xfrm>
          <a:prstGeom prst="rect">
            <a:avLst/>
          </a:prstGeom>
          <a:ln w="12700">
            <a:miter lim="400000"/>
          </a:ln>
        </p:spPr>
        <p:txBody>
          <a:bodyPr wrap="square"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lvl="0">
              <a:lnSpc>
                <a:spcPct val="100000"/>
              </a:lnSpc>
              <a:defRPr sz="1800" b="0">
                <a:solidFill>
                  <a:srgbClr val="000000"/>
                </a:solidFill>
              </a:defRPr>
            </a:pPr>
            <a:r>
              <a:rPr lang="en-US" altLang="zh-CN" sz="1215" b="0" dirty="0">
                <a:solidFill>
                  <a:schemeClr val="bg1"/>
                </a:solidFill>
                <a:latin typeface="微软雅黑" panose="020B0503020204020204" charset="-122"/>
                <a:ea typeface="微软雅黑" panose="020B0503020204020204" charset="-122"/>
              </a:rPr>
              <a:t>YOUR TITLE</a:t>
            </a:r>
            <a:endParaRPr sz="1215" b="0" dirty="0">
              <a:solidFill>
                <a:schemeClr val="bg1"/>
              </a:solidFill>
              <a:latin typeface="微软雅黑" panose="020B0503020204020204" charset="-122"/>
              <a:ea typeface="微软雅黑" panose="020B0503020204020204" charset="-122"/>
            </a:endParaRPr>
          </a:p>
        </p:txBody>
      </p:sp>
      <p:sp>
        <p:nvSpPr>
          <p:cNvPr id="46" name="Shape 1553"/>
          <p:cNvSpPr/>
          <p:nvPr/>
        </p:nvSpPr>
        <p:spPr>
          <a:xfrm>
            <a:off x="865089" y="5041355"/>
            <a:ext cx="593924" cy="592561"/>
          </a:xfrm>
          <a:prstGeom prst="roundRect">
            <a:avLst>
              <a:gd name="adj" fmla="val 20667"/>
            </a:avLst>
          </a:prstGeom>
          <a:solidFill>
            <a:schemeClr val="bg1">
              <a:alpha val="50000"/>
            </a:schemeClr>
          </a:solidFill>
          <a:ln w="12700">
            <a:miter lim="400000"/>
          </a:ln>
        </p:spPr>
        <p:txBody>
          <a:bodyPr lIns="0" tIns="0" rIns="0" bIns="0" anchor="ctr"/>
          <a:lstStyle/>
          <a:p>
            <a:pPr lvl="0">
              <a:defRPr sz="3200">
                <a:solidFill>
                  <a:srgbClr val="FFFFFF"/>
                </a:solidFill>
              </a:defRPr>
            </a:pPr>
            <a:endParaRPr sz="2285">
              <a:solidFill>
                <a:schemeClr val="bg1"/>
              </a:solidFill>
              <a:latin typeface="微软雅黑" panose="020B0503020204020204" charset="-122"/>
              <a:ea typeface="微软雅黑" panose="020B0503020204020204" charset="-122"/>
            </a:endParaRPr>
          </a:p>
        </p:txBody>
      </p:sp>
      <p:grpSp>
        <p:nvGrpSpPr>
          <p:cNvPr id="47" name="组合 46"/>
          <p:cNvGrpSpPr/>
          <p:nvPr/>
        </p:nvGrpSpPr>
        <p:grpSpPr>
          <a:xfrm>
            <a:off x="1595537" y="5079942"/>
            <a:ext cx="2626841" cy="622200"/>
            <a:chOff x="3191072" y="10167469"/>
            <a:chExt cx="5253681" cy="1247261"/>
          </a:xfrm>
        </p:grpSpPr>
        <p:sp>
          <p:nvSpPr>
            <p:cNvPr id="48" name="Shape 1555"/>
            <p:cNvSpPr/>
            <p:nvPr/>
          </p:nvSpPr>
          <p:spPr>
            <a:xfrm>
              <a:off x="3191072" y="10167469"/>
              <a:ext cx="4699075" cy="484964"/>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A1BC23"/>
                  </a:solidFill>
                  <a:latin typeface="Lato"/>
                  <a:ea typeface="Lato"/>
                  <a:cs typeface="Lato"/>
                  <a:sym typeface="Lato"/>
                </a:defRPr>
              </a:lvl1pPr>
            </a:lstStyle>
            <a:p>
              <a:pPr lvl="0">
                <a:lnSpc>
                  <a:spcPct val="100000"/>
                </a:lnSpc>
                <a:defRPr sz="1800" b="0">
                  <a:solidFill>
                    <a:srgbClr val="000000"/>
                  </a:solidFill>
                </a:defRPr>
              </a:pPr>
              <a:r>
                <a:rPr sz="1570" dirty="0">
                  <a:solidFill>
                    <a:schemeClr val="bg1"/>
                  </a:solidFill>
                  <a:latin typeface="微软雅黑" panose="020B0503020204020204" charset="-122"/>
                  <a:ea typeface="微软雅黑" panose="020B0503020204020204" charset="-122"/>
                </a:rPr>
                <a:t>Market Investigation</a:t>
              </a:r>
            </a:p>
          </p:txBody>
        </p:sp>
        <p:sp>
          <p:nvSpPr>
            <p:cNvPr id="49" name="Shape 1556"/>
            <p:cNvSpPr/>
            <p:nvPr/>
          </p:nvSpPr>
          <p:spPr>
            <a:xfrm>
              <a:off x="3191590" y="10797761"/>
              <a:ext cx="5253163" cy="616969"/>
            </a:xfrm>
            <a:prstGeom prst="rect">
              <a:avLst/>
            </a:prstGeom>
            <a:ln w="12700">
              <a:miter lim="400000"/>
            </a:ln>
          </p:spPr>
          <p:txBody>
            <a:bodyPr wrap="square" lIns="0" tIns="0" rIns="0" bIns="0">
              <a:spAutoFit/>
            </a:bodyPr>
            <a:lstStyle/>
            <a:p>
              <a:pPr algn="l" defTabSz="323215">
                <a:spcBef>
                  <a:spcPts val="850"/>
                </a:spcBef>
                <a:defRPr sz="1800"/>
              </a:pPr>
              <a:r>
                <a:rPr lang="zh-CN" altLang="en-US" sz="1000" dirty="0">
                  <a:solidFill>
                    <a:schemeClr val="bg1"/>
                  </a:solidFill>
                  <a:latin typeface="微软雅黑" panose="020B0503020204020204" charset="-122"/>
                  <a:ea typeface="微软雅黑" panose="020B0503020204020204" charset="-122"/>
                  <a:cs typeface="Lato"/>
                  <a:sym typeface="Lato"/>
                </a:rPr>
                <a:t>输入您的内容输入您的内容输入您的内容输入您的内的内容</a:t>
              </a:r>
              <a:r>
                <a:rPr sz="1000" dirty="0">
                  <a:solidFill>
                    <a:schemeClr val="bg1"/>
                  </a:solidFill>
                  <a:latin typeface="微软雅黑" panose="020B0503020204020204" charset="-122"/>
                  <a:ea typeface="微软雅黑" panose="020B0503020204020204" charset="-122"/>
                  <a:cs typeface="Lato"/>
                  <a:sym typeface="Lato"/>
                </a:rPr>
                <a:t>Integer </a:t>
              </a:r>
              <a:r>
                <a:rPr sz="1000" dirty="0" err="1">
                  <a:solidFill>
                    <a:schemeClr val="bg1"/>
                  </a:solidFill>
                  <a:latin typeface="微软雅黑" panose="020B0503020204020204" charset="-122"/>
                  <a:ea typeface="微软雅黑" panose="020B0503020204020204" charset="-122"/>
                  <a:cs typeface="Lato"/>
                  <a:sym typeface="Lato"/>
                </a:rPr>
                <a:t>mollis</a:t>
              </a:r>
              <a:r>
                <a:rPr sz="1000" dirty="0">
                  <a:solidFill>
                    <a:schemeClr val="bg1"/>
                  </a:solidFill>
                  <a:latin typeface="微软雅黑" panose="020B0503020204020204" charset="-122"/>
                  <a:ea typeface="微软雅黑" panose="020B0503020204020204" charset="-122"/>
                  <a:cs typeface="Lato"/>
                  <a:sym typeface="Lato"/>
                </a:rPr>
                <a:t> </a:t>
              </a:r>
              <a:r>
                <a:rPr sz="1000" dirty="0" err="1">
                  <a:solidFill>
                    <a:schemeClr val="bg1"/>
                  </a:solidFill>
                  <a:latin typeface="微软雅黑" panose="020B0503020204020204" charset="-122"/>
                  <a:ea typeface="微软雅黑" panose="020B0503020204020204" charset="-122"/>
                  <a:cs typeface="Lato"/>
                  <a:sym typeface="Lato"/>
                </a:rPr>
                <a:t>vehicula</a:t>
              </a:r>
              <a:r>
                <a:rPr sz="1000" dirty="0">
                  <a:solidFill>
                    <a:schemeClr val="bg1"/>
                  </a:solidFill>
                  <a:latin typeface="微软雅黑" panose="020B0503020204020204" charset="-122"/>
                  <a:ea typeface="微软雅黑" panose="020B0503020204020204" charset="-122"/>
                  <a:cs typeface="Lato"/>
                  <a:sym typeface="Lato"/>
                </a:rPr>
                <a:t> ligula.</a:t>
              </a:r>
            </a:p>
          </p:txBody>
        </p:sp>
      </p:grpSp>
      <p:sp>
        <p:nvSpPr>
          <p:cNvPr id="50" name="Shape 1557"/>
          <p:cNvSpPr/>
          <p:nvPr/>
        </p:nvSpPr>
        <p:spPr>
          <a:xfrm>
            <a:off x="4567139" y="5041355"/>
            <a:ext cx="593924" cy="592561"/>
          </a:xfrm>
          <a:prstGeom prst="roundRect">
            <a:avLst>
              <a:gd name="adj" fmla="val 20667"/>
            </a:avLst>
          </a:prstGeom>
          <a:solidFill>
            <a:schemeClr val="bg1">
              <a:alpha val="50000"/>
            </a:schemeClr>
          </a:solidFill>
          <a:ln w="12700">
            <a:miter lim="400000"/>
          </a:ln>
        </p:spPr>
        <p:txBody>
          <a:bodyPr lIns="0" tIns="0" rIns="0" bIns="0" anchor="ctr"/>
          <a:lstStyle/>
          <a:p>
            <a:pPr lvl="0">
              <a:defRPr sz="3200">
                <a:solidFill>
                  <a:srgbClr val="FFFFFF"/>
                </a:solidFill>
              </a:defRPr>
            </a:pPr>
            <a:endParaRPr sz="2285">
              <a:solidFill>
                <a:schemeClr val="bg1"/>
              </a:solidFill>
              <a:latin typeface="微软雅黑" panose="020B0503020204020204" charset="-122"/>
              <a:ea typeface="微软雅黑" panose="020B0503020204020204" charset="-122"/>
            </a:endParaRPr>
          </a:p>
        </p:txBody>
      </p:sp>
      <p:grpSp>
        <p:nvGrpSpPr>
          <p:cNvPr id="51" name="组合 50"/>
          <p:cNvGrpSpPr/>
          <p:nvPr/>
        </p:nvGrpSpPr>
        <p:grpSpPr>
          <a:xfrm>
            <a:off x="5297586" y="5079935"/>
            <a:ext cx="2350706" cy="778909"/>
            <a:chOff x="10595171" y="10167469"/>
            <a:chExt cx="4701412" cy="1561403"/>
          </a:xfrm>
        </p:grpSpPr>
        <p:sp>
          <p:nvSpPr>
            <p:cNvPr id="52" name="Shape 1559"/>
            <p:cNvSpPr/>
            <p:nvPr/>
          </p:nvSpPr>
          <p:spPr>
            <a:xfrm>
              <a:off x="10595171" y="10167469"/>
              <a:ext cx="4699078" cy="484965"/>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FF8601"/>
                  </a:solidFill>
                  <a:latin typeface="Lato"/>
                  <a:ea typeface="Lato"/>
                  <a:cs typeface="Lato"/>
                  <a:sym typeface="Lato"/>
                </a:defRPr>
              </a:lvl1pPr>
            </a:lstStyle>
            <a:p>
              <a:pPr lvl="0">
                <a:lnSpc>
                  <a:spcPct val="100000"/>
                </a:lnSpc>
                <a:defRPr sz="1800" b="0">
                  <a:solidFill>
                    <a:srgbClr val="000000"/>
                  </a:solidFill>
                </a:defRPr>
              </a:pPr>
              <a:r>
                <a:rPr sz="1570" dirty="0">
                  <a:solidFill>
                    <a:schemeClr val="bg1"/>
                  </a:solidFill>
                  <a:latin typeface="微软雅黑" panose="020B0503020204020204" charset="-122"/>
                  <a:ea typeface="微软雅黑" panose="020B0503020204020204" charset="-122"/>
                </a:rPr>
                <a:t>Creativity</a:t>
              </a:r>
            </a:p>
          </p:txBody>
        </p:sp>
        <p:sp>
          <p:nvSpPr>
            <p:cNvPr id="53" name="Shape 1560"/>
            <p:cNvSpPr/>
            <p:nvPr/>
          </p:nvSpPr>
          <p:spPr>
            <a:xfrm>
              <a:off x="10598023" y="10803417"/>
              <a:ext cx="4698560" cy="925455"/>
            </a:xfrm>
            <a:prstGeom prst="rect">
              <a:avLst/>
            </a:prstGeom>
            <a:ln w="12700">
              <a:miter lim="400000"/>
            </a:ln>
          </p:spPr>
          <p:txBody>
            <a:bodyPr lIns="0" tIns="0" rIns="0" bIns="0">
              <a:spAutoFit/>
            </a:bodyPr>
            <a:lstStyle/>
            <a:p>
              <a:pPr algn="l" defTabSz="323215">
                <a:spcBef>
                  <a:spcPts val="850"/>
                </a:spcBef>
                <a:defRPr sz="1800"/>
              </a:pPr>
              <a:r>
                <a:rPr lang="zh-CN" altLang="en-US" sz="1000" dirty="0">
                  <a:solidFill>
                    <a:schemeClr val="bg1"/>
                  </a:solidFill>
                  <a:latin typeface="微软雅黑" panose="020B0503020204020204" charset="-122"/>
                  <a:ea typeface="微软雅黑" panose="020B0503020204020204" charset="-122"/>
                  <a:cs typeface="Lato"/>
                  <a:sym typeface="Lato"/>
                </a:rPr>
                <a:t>输入您的内容输入您的内容输入您的内容输入您的内容输入您的内容您的内容</a:t>
              </a:r>
              <a:r>
                <a:rPr sz="1000" dirty="0">
                  <a:solidFill>
                    <a:schemeClr val="bg1"/>
                  </a:solidFill>
                  <a:latin typeface="微软雅黑" panose="020B0503020204020204" charset="-122"/>
                  <a:ea typeface="微软雅黑" panose="020B0503020204020204" charset="-122"/>
                  <a:cs typeface="Lato"/>
                  <a:sym typeface="Lato"/>
                </a:rPr>
                <a:t>Integer </a:t>
              </a:r>
              <a:r>
                <a:rPr sz="1000" dirty="0" err="1">
                  <a:solidFill>
                    <a:schemeClr val="bg1"/>
                  </a:solidFill>
                  <a:latin typeface="微软雅黑" panose="020B0503020204020204" charset="-122"/>
                  <a:ea typeface="微软雅黑" panose="020B0503020204020204" charset="-122"/>
                  <a:cs typeface="Lato"/>
                  <a:sym typeface="Lato"/>
                </a:rPr>
                <a:t>mollis</a:t>
              </a:r>
              <a:r>
                <a:rPr sz="1000" dirty="0">
                  <a:solidFill>
                    <a:schemeClr val="bg1"/>
                  </a:solidFill>
                  <a:latin typeface="微软雅黑" panose="020B0503020204020204" charset="-122"/>
                  <a:ea typeface="微软雅黑" panose="020B0503020204020204" charset="-122"/>
                  <a:cs typeface="Lato"/>
                  <a:sym typeface="Lato"/>
                </a:rPr>
                <a:t> </a:t>
              </a:r>
              <a:r>
                <a:rPr sz="1000" dirty="0" err="1">
                  <a:solidFill>
                    <a:schemeClr val="bg1"/>
                  </a:solidFill>
                  <a:latin typeface="微软雅黑" panose="020B0503020204020204" charset="-122"/>
                  <a:ea typeface="微软雅黑" panose="020B0503020204020204" charset="-122"/>
                  <a:cs typeface="Lato"/>
                  <a:sym typeface="Lato"/>
                </a:rPr>
                <a:t>vehicula</a:t>
              </a:r>
              <a:r>
                <a:rPr sz="1000" dirty="0">
                  <a:solidFill>
                    <a:schemeClr val="bg1"/>
                  </a:solidFill>
                  <a:latin typeface="微软雅黑" panose="020B0503020204020204" charset="-122"/>
                  <a:ea typeface="微软雅黑" panose="020B0503020204020204" charset="-122"/>
                  <a:cs typeface="Lato"/>
                  <a:sym typeface="Lato"/>
                </a:rPr>
                <a:t> ligula.</a:t>
              </a:r>
            </a:p>
          </p:txBody>
        </p:sp>
      </p:grpSp>
      <p:sp>
        <p:nvSpPr>
          <p:cNvPr id="54" name="Shape 1561"/>
          <p:cNvSpPr/>
          <p:nvPr/>
        </p:nvSpPr>
        <p:spPr>
          <a:xfrm>
            <a:off x="8271521" y="5041355"/>
            <a:ext cx="593924" cy="592561"/>
          </a:xfrm>
          <a:prstGeom prst="roundRect">
            <a:avLst>
              <a:gd name="adj" fmla="val 20667"/>
            </a:avLst>
          </a:prstGeom>
          <a:solidFill>
            <a:schemeClr val="bg1">
              <a:alpha val="50000"/>
            </a:schemeClr>
          </a:solidFill>
          <a:ln w="12700">
            <a:miter lim="400000"/>
          </a:ln>
        </p:spPr>
        <p:txBody>
          <a:bodyPr lIns="0" tIns="0" rIns="0" bIns="0" anchor="ctr"/>
          <a:lstStyle/>
          <a:p>
            <a:pPr lvl="0">
              <a:defRPr sz="3200">
                <a:solidFill>
                  <a:srgbClr val="FFFFFF"/>
                </a:solidFill>
              </a:defRPr>
            </a:pPr>
            <a:endParaRPr sz="2285">
              <a:solidFill>
                <a:schemeClr val="bg1"/>
              </a:solidFill>
              <a:latin typeface="微软雅黑" panose="020B0503020204020204" charset="-122"/>
              <a:ea typeface="微软雅黑" panose="020B0503020204020204" charset="-122"/>
            </a:endParaRPr>
          </a:p>
        </p:txBody>
      </p:sp>
      <p:grpSp>
        <p:nvGrpSpPr>
          <p:cNvPr id="55" name="组合 54"/>
          <p:cNvGrpSpPr/>
          <p:nvPr/>
        </p:nvGrpSpPr>
        <p:grpSpPr>
          <a:xfrm>
            <a:off x="9001969" y="5079936"/>
            <a:ext cx="2349538" cy="765745"/>
            <a:chOff x="18003936" y="10167469"/>
            <a:chExt cx="4699077" cy="1535012"/>
          </a:xfrm>
        </p:grpSpPr>
        <p:sp>
          <p:nvSpPr>
            <p:cNvPr id="56" name="Shape 1563"/>
            <p:cNvSpPr/>
            <p:nvPr/>
          </p:nvSpPr>
          <p:spPr>
            <a:xfrm>
              <a:off x="18003936" y="10167469"/>
              <a:ext cx="4699077" cy="484965"/>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D53E01"/>
                  </a:solidFill>
                  <a:latin typeface="Lato"/>
                  <a:ea typeface="Lato"/>
                  <a:cs typeface="Lato"/>
                  <a:sym typeface="Lato"/>
                </a:defRPr>
              </a:lvl1pPr>
            </a:lstStyle>
            <a:p>
              <a:pPr lvl="0">
                <a:lnSpc>
                  <a:spcPct val="100000"/>
                </a:lnSpc>
                <a:defRPr sz="1800" b="0">
                  <a:solidFill>
                    <a:srgbClr val="000000"/>
                  </a:solidFill>
                </a:defRPr>
              </a:pPr>
              <a:r>
                <a:rPr sz="1570" dirty="0">
                  <a:solidFill>
                    <a:schemeClr val="bg1"/>
                  </a:solidFill>
                  <a:latin typeface="微软雅黑" panose="020B0503020204020204" charset="-122"/>
                  <a:ea typeface="微软雅黑" panose="020B0503020204020204" charset="-122"/>
                </a:rPr>
                <a:t>Forum</a:t>
              </a:r>
            </a:p>
          </p:txBody>
        </p:sp>
        <p:sp>
          <p:nvSpPr>
            <p:cNvPr id="57" name="Shape 1564"/>
            <p:cNvSpPr/>
            <p:nvPr/>
          </p:nvSpPr>
          <p:spPr>
            <a:xfrm>
              <a:off x="18003936" y="10777028"/>
              <a:ext cx="4699077" cy="925453"/>
            </a:xfrm>
            <a:prstGeom prst="rect">
              <a:avLst/>
            </a:prstGeom>
            <a:ln w="12700">
              <a:miter lim="400000"/>
            </a:ln>
          </p:spPr>
          <p:txBody>
            <a:bodyPr lIns="0" tIns="0" rIns="0" bIns="0">
              <a:spAutoFit/>
            </a:bodyPr>
            <a:lstStyle/>
            <a:p>
              <a:pPr algn="l" defTabSz="323215">
                <a:spcBef>
                  <a:spcPts val="850"/>
                </a:spcBef>
                <a:defRPr sz="1800"/>
              </a:pPr>
              <a:r>
                <a:rPr lang="zh-CN" altLang="en-US" sz="1000" dirty="0">
                  <a:solidFill>
                    <a:schemeClr val="bg1"/>
                  </a:solidFill>
                  <a:latin typeface="微软雅黑" panose="020B0503020204020204" charset="-122"/>
                  <a:ea typeface="微软雅黑" panose="020B0503020204020204" charset="-122"/>
                  <a:cs typeface="Lato"/>
                  <a:sym typeface="Lato"/>
                </a:rPr>
                <a:t>输入您的内容输入您的内容输入您的内容输入您的内容输入您的内容输入您的内容输入您的内容</a:t>
              </a:r>
              <a:r>
                <a:rPr sz="1000" dirty="0">
                  <a:solidFill>
                    <a:schemeClr val="bg1"/>
                  </a:solidFill>
                  <a:latin typeface="微软雅黑" panose="020B0503020204020204" charset="-122"/>
                  <a:ea typeface="微软雅黑" panose="020B0503020204020204" charset="-122"/>
                  <a:cs typeface="Lato"/>
                  <a:sym typeface="Lato"/>
                </a:rPr>
                <a:t>.</a:t>
              </a:r>
            </a:p>
          </p:txBody>
        </p:sp>
      </p:grpSp>
    </p:spTree>
  </p:cSld>
  <p:clrMapOvr>
    <a:masterClrMapping/>
  </p:clrMapOvr>
  <p:transition advTm="673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40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1000"/>
                                        <p:tgtEl>
                                          <p:spTgt spid="44"/>
                                        </p:tgtEl>
                                      </p:cBhvr>
                                    </p:animEffect>
                                    <p:anim calcmode="lin" valueType="num">
                                      <p:cBhvr>
                                        <p:cTn id="21" dur="1000" fill="hold"/>
                                        <p:tgtEl>
                                          <p:spTgt spid="44"/>
                                        </p:tgtEl>
                                        <p:attrNameLst>
                                          <p:attrName>ppt_x</p:attrName>
                                        </p:attrNameLst>
                                      </p:cBhvr>
                                      <p:tavLst>
                                        <p:tav tm="0">
                                          <p:val>
                                            <p:strVal val="#ppt_x"/>
                                          </p:val>
                                        </p:tav>
                                        <p:tav tm="100000">
                                          <p:val>
                                            <p:strVal val="#ppt_x"/>
                                          </p:val>
                                        </p:tav>
                                      </p:tavLst>
                                    </p:anim>
                                    <p:anim calcmode="lin" valueType="num">
                                      <p:cBhvr>
                                        <p:cTn id="22" dur="1000" fill="hold"/>
                                        <p:tgtEl>
                                          <p:spTgt spid="44"/>
                                        </p:tgtEl>
                                        <p:attrNameLst>
                                          <p:attrName>ppt_y</p:attrName>
                                        </p:attrNameLst>
                                      </p:cBhvr>
                                      <p:tavLst>
                                        <p:tav tm="0">
                                          <p:val>
                                            <p:strVal val="#ppt_y-.1"/>
                                          </p:val>
                                        </p:tav>
                                        <p:tav tm="100000">
                                          <p:val>
                                            <p:strVal val="#ppt_y"/>
                                          </p:val>
                                        </p:tav>
                                      </p:tavLst>
                                    </p:anim>
                                  </p:childTnLst>
                                </p:cTn>
                              </p:par>
                              <p:par>
                                <p:cTn id="23" presetID="16" presetClass="entr" presetSubtype="21" fill="hold" nodeType="withEffect">
                                  <p:stCondLst>
                                    <p:cond delay="700"/>
                                  </p:stCondLst>
                                  <p:childTnLst>
                                    <p:set>
                                      <p:cBhvr>
                                        <p:cTn id="24" dur="1" fill="hold">
                                          <p:stCondLst>
                                            <p:cond delay="0"/>
                                          </p:stCondLst>
                                        </p:cTn>
                                        <p:tgtEl>
                                          <p:spTgt spid="42"/>
                                        </p:tgtEl>
                                        <p:attrNameLst>
                                          <p:attrName>style.visibility</p:attrName>
                                        </p:attrNameLst>
                                      </p:cBhvr>
                                      <p:to>
                                        <p:strVal val="visible"/>
                                      </p:to>
                                    </p:set>
                                    <p:animEffect transition="in" filter="barn(inVertical)">
                                      <p:cBhvr>
                                        <p:cTn id="25" dur="500"/>
                                        <p:tgtEl>
                                          <p:spTgt spid="42"/>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childTnLst>
                          </p:cTn>
                        </p:par>
                        <p:par>
                          <p:cTn id="30" fill="hold">
                            <p:stCondLst>
                              <p:cond delay="2500"/>
                            </p:stCondLst>
                            <p:childTnLst>
                              <p:par>
                                <p:cTn id="31" presetID="15" presetClass="entr" presetSubtype="0"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p:cTn id="33" dur="1000" fill="hold"/>
                                        <p:tgtEl>
                                          <p:spTgt spid="46"/>
                                        </p:tgtEl>
                                        <p:attrNameLst>
                                          <p:attrName>ppt_w</p:attrName>
                                        </p:attrNameLst>
                                      </p:cBhvr>
                                      <p:tavLst>
                                        <p:tav tm="0">
                                          <p:val>
                                            <p:fltVal val="0"/>
                                          </p:val>
                                        </p:tav>
                                        <p:tav tm="100000">
                                          <p:val>
                                            <p:strVal val="#ppt_w"/>
                                          </p:val>
                                        </p:tav>
                                      </p:tavLst>
                                    </p:anim>
                                    <p:anim calcmode="lin" valueType="num">
                                      <p:cBhvr>
                                        <p:cTn id="34" dur="1000" fill="hold"/>
                                        <p:tgtEl>
                                          <p:spTgt spid="46"/>
                                        </p:tgtEl>
                                        <p:attrNameLst>
                                          <p:attrName>ppt_h</p:attrName>
                                        </p:attrNameLst>
                                      </p:cBhvr>
                                      <p:tavLst>
                                        <p:tav tm="0">
                                          <p:val>
                                            <p:fltVal val="0"/>
                                          </p:val>
                                        </p:tav>
                                        <p:tav tm="100000">
                                          <p:val>
                                            <p:strVal val="#ppt_h"/>
                                          </p:val>
                                        </p:tav>
                                      </p:tavLst>
                                    </p:anim>
                                    <p:anim calcmode="lin" valueType="num">
                                      <p:cBhvr>
                                        <p:cTn id="35"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46"/>
                                        </p:tgtEl>
                                        <p:attrNameLst>
                                          <p:attrName>ppt_y</p:attrName>
                                        </p:attrNameLst>
                                      </p:cBhvr>
                                      <p:tavLst>
                                        <p:tav tm="0" fmla="#ppt_y+(sin(-2*pi*(1-$))*-#ppt_x+cos(-2*pi*(1-$))*(1-#ppt_y))*(1-$)">
                                          <p:val>
                                            <p:fltVal val="0"/>
                                          </p:val>
                                        </p:tav>
                                        <p:tav tm="100000">
                                          <p:val>
                                            <p:fltVal val="1"/>
                                          </p:val>
                                        </p:tav>
                                      </p:tavLst>
                                    </p:anim>
                                  </p:childTnLst>
                                </p:cTn>
                              </p:par>
                              <p:par>
                                <p:cTn id="37" presetID="2" presetClass="entr" presetSubtype="2"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1+#ppt_w/2"/>
                                          </p:val>
                                        </p:tav>
                                        <p:tav tm="100000">
                                          <p:val>
                                            <p:strVal val="#ppt_x"/>
                                          </p:val>
                                        </p:tav>
                                      </p:tavLst>
                                    </p:anim>
                                    <p:anim calcmode="lin" valueType="num">
                                      <p:cBhvr additive="base">
                                        <p:cTn id="40" dur="500" fill="hold"/>
                                        <p:tgtEl>
                                          <p:spTgt spid="47"/>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15" presetClass="entr" presetSubtype="0"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p:cTn id="44" dur="1000" fill="hold"/>
                                        <p:tgtEl>
                                          <p:spTgt spid="50"/>
                                        </p:tgtEl>
                                        <p:attrNameLst>
                                          <p:attrName>ppt_w</p:attrName>
                                        </p:attrNameLst>
                                      </p:cBhvr>
                                      <p:tavLst>
                                        <p:tav tm="0">
                                          <p:val>
                                            <p:fltVal val="0"/>
                                          </p:val>
                                        </p:tav>
                                        <p:tav tm="100000">
                                          <p:val>
                                            <p:strVal val="#ppt_w"/>
                                          </p:val>
                                        </p:tav>
                                      </p:tavLst>
                                    </p:anim>
                                    <p:anim calcmode="lin" valueType="num">
                                      <p:cBhvr>
                                        <p:cTn id="45" dur="1000" fill="hold"/>
                                        <p:tgtEl>
                                          <p:spTgt spid="50"/>
                                        </p:tgtEl>
                                        <p:attrNameLst>
                                          <p:attrName>ppt_h</p:attrName>
                                        </p:attrNameLst>
                                      </p:cBhvr>
                                      <p:tavLst>
                                        <p:tav tm="0">
                                          <p:val>
                                            <p:fltVal val="0"/>
                                          </p:val>
                                        </p:tav>
                                        <p:tav tm="100000">
                                          <p:val>
                                            <p:strVal val="#ppt_h"/>
                                          </p:val>
                                        </p:tav>
                                      </p:tavLst>
                                    </p:anim>
                                    <p:anim calcmode="lin" valueType="num">
                                      <p:cBhvr>
                                        <p:cTn id="46" dur="1000" fill="hold"/>
                                        <p:tgtEl>
                                          <p:spTgt spid="50"/>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50"/>
                                        </p:tgtEl>
                                        <p:attrNameLst>
                                          <p:attrName>ppt_y</p:attrName>
                                        </p:attrNameLst>
                                      </p:cBhvr>
                                      <p:tavLst>
                                        <p:tav tm="0" fmla="#ppt_y+(sin(-2*pi*(1-$))*-#ppt_x+cos(-2*pi*(1-$))*(1-#ppt_y))*(1-$)">
                                          <p:val>
                                            <p:fltVal val="0"/>
                                          </p:val>
                                        </p:tav>
                                        <p:tav tm="100000">
                                          <p:val>
                                            <p:fltVal val="1"/>
                                          </p:val>
                                        </p:tav>
                                      </p:tavLst>
                                    </p:anim>
                                  </p:childTnLst>
                                </p:cTn>
                              </p:par>
                              <p:par>
                                <p:cTn id="48" presetID="2" presetClass="entr" presetSubtype="2"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 calcmode="lin" valueType="num">
                                      <p:cBhvr additive="base">
                                        <p:cTn id="50" dur="500" fill="hold"/>
                                        <p:tgtEl>
                                          <p:spTgt spid="51"/>
                                        </p:tgtEl>
                                        <p:attrNameLst>
                                          <p:attrName>ppt_x</p:attrName>
                                        </p:attrNameLst>
                                      </p:cBhvr>
                                      <p:tavLst>
                                        <p:tav tm="0">
                                          <p:val>
                                            <p:strVal val="1+#ppt_w/2"/>
                                          </p:val>
                                        </p:tav>
                                        <p:tav tm="100000">
                                          <p:val>
                                            <p:strVal val="#ppt_x"/>
                                          </p:val>
                                        </p:tav>
                                      </p:tavLst>
                                    </p:anim>
                                    <p:anim calcmode="lin" valueType="num">
                                      <p:cBhvr additive="base">
                                        <p:cTn id="51" dur="500" fill="hold"/>
                                        <p:tgtEl>
                                          <p:spTgt spid="51"/>
                                        </p:tgtEl>
                                        <p:attrNameLst>
                                          <p:attrName>ppt_y</p:attrName>
                                        </p:attrNameLst>
                                      </p:cBhvr>
                                      <p:tavLst>
                                        <p:tav tm="0">
                                          <p:val>
                                            <p:strVal val="#ppt_y"/>
                                          </p:val>
                                        </p:tav>
                                        <p:tav tm="100000">
                                          <p:val>
                                            <p:strVal val="#ppt_y"/>
                                          </p:val>
                                        </p:tav>
                                      </p:tavLst>
                                    </p:anim>
                                  </p:childTnLst>
                                </p:cTn>
                              </p:par>
                            </p:childTnLst>
                          </p:cTn>
                        </p:par>
                        <p:par>
                          <p:cTn id="52" fill="hold">
                            <p:stCondLst>
                              <p:cond delay="4500"/>
                            </p:stCondLst>
                            <p:childTnLst>
                              <p:par>
                                <p:cTn id="53" presetID="15" presetClass="entr" presetSubtype="0" fill="hold" grpId="0" nodeType="after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p:cTn id="55" dur="1000" fill="hold"/>
                                        <p:tgtEl>
                                          <p:spTgt spid="54"/>
                                        </p:tgtEl>
                                        <p:attrNameLst>
                                          <p:attrName>ppt_w</p:attrName>
                                        </p:attrNameLst>
                                      </p:cBhvr>
                                      <p:tavLst>
                                        <p:tav tm="0">
                                          <p:val>
                                            <p:fltVal val="0"/>
                                          </p:val>
                                        </p:tav>
                                        <p:tav tm="100000">
                                          <p:val>
                                            <p:strVal val="#ppt_w"/>
                                          </p:val>
                                        </p:tav>
                                      </p:tavLst>
                                    </p:anim>
                                    <p:anim calcmode="lin" valueType="num">
                                      <p:cBhvr>
                                        <p:cTn id="56" dur="1000" fill="hold"/>
                                        <p:tgtEl>
                                          <p:spTgt spid="54"/>
                                        </p:tgtEl>
                                        <p:attrNameLst>
                                          <p:attrName>ppt_h</p:attrName>
                                        </p:attrNameLst>
                                      </p:cBhvr>
                                      <p:tavLst>
                                        <p:tav tm="0">
                                          <p:val>
                                            <p:fltVal val="0"/>
                                          </p:val>
                                        </p:tav>
                                        <p:tav tm="100000">
                                          <p:val>
                                            <p:strVal val="#ppt_h"/>
                                          </p:val>
                                        </p:tav>
                                      </p:tavLst>
                                    </p:anim>
                                    <p:anim calcmode="lin" valueType="num">
                                      <p:cBhvr>
                                        <p:cTn id="57" dur="1000" fill="hold"/>
                                        <p:tgtEl>
                                          <p:spTgt spid="54"/>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54"/>
                                        </p:tgtEl>
                                        <p:attrNameLst>
                                          <p:attrName>ppt_y</p:attrName>
                                        </p:attrNameLst>
                                      </p:cBhvr>
                                      <p:tavLst>
                                        <p:tav tm="0" fmla="#ppt_y+(sin(-2*pi*(1-$))*-#ppt_x+cos(-2*pi*(1-$))*(1-#ppt_y))*(1-$)">
                                          <p:val>
                                            <p:fltVal val="0"/>
                                          </p:val>
                                        </p:tav>
                                        <p:tav tm="100000">
                                          <p:val>
                                            <p:fltVal val="1"/>
                                          </p:val>
                                        </p:tav>
                                      </p:tavLst>
                                    </p:anim>
                                  </p:childTnLst>
                                </p:cTn>
                              </p:par>
                              <p:par>
                                <p:cTn id="59" presetID="2" presetClass="entr" presetSubtype="2"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1+#ppt_w/2"/>
                                          </p:val>
                                        </p:tav>
                                        <p:tav tm="100000">
                                          <p:val>
                                            <p:strVal val="#ppt_x"/>
                                          </p:val>
                                        </p:tav>
                                      </p:tavLst>
                                    </p:anim>
                                    <p:anim calcmode="lin" valueType="num">
                                      <p:cBhvr additive="base">
                                        <p:cTn id="62"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43" grpId="0" animBg="1"/>
      <p:bldP spid="44" grpId="0" bldLvl="0" animBg="1"/>
      <p:bldP spid="45" grpId="0" animBg="1"/>
      <p:bldP spid="46" grpId="0" bldLvl="0" animBg="1"/>
      <p:bldP spid="50" grpId="0" bldLvl="0" animBg="1"/>
      <p:bldP spid="5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sp>
        <p:nvSpPr>
          <p:cNvPr id="56" name="Shape 1204"/>
          <p:cNvSpPr/>
          <p:nvPr/>
        </p:nvSpPr>
        <p:spPr>
          <a:xfrm>
            <a:off x="821982" y="1388101"/>
            <a:ext cx="10482549" cy="373692"/>
          </a:xfrm>
          <a:prstGeom prst="rect">
            <a:avLst/>
          </a:prstGeom>
          <a:ln w="12700">
            <a:miter lim="400000"/>
          </a:ln>
        </p:spPr>
        <p:txBody>
          <a:bodyPr lIns="0" tIns="0" rIns="0" bIns="0">
            <a:spAutoFit/>
          </a:bodyPr>
          <a:lstStyle/>
          <a:p>
            <a:pPr algn="ctr" defTabSz="323215">
              <a:spcBef>
                <a:spcPts val="850"/>
              </a:spcBef>
              <a:defRPr sz="1800"/>
            </a:pPr>
            <a:r>
              <a:rPr sz="1215" dirty="0" err="1">
                <a:solidFill>
                  <a:schemeClr val="bg1"/>
                </a:solidFill>
                <a:latin typeface="微软雅黑" panose="020B0503020204020204" charset="-122"/>
                <a:ea typeface="微软雅黑" panose="020B0503020204020204" charset="-122"/>
                <a:cs typeface="Lato"/>
                <a:sym typeface="Lato"/>
              </a:rPr>
              <a:t>volutpat</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quis</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venenatis</a:t>
            </a:r>
            <a:r>
              <a:rPr sz="1215" dirty="0">
                <a:solidFill>
                  <a:schemeClr val="bg1"/>
                </a:solidFill>
                <a:latin typeface="微软雅黑" panose="020B0503020204020204" charset="-122"/>
                <a:ea typeface="微软雅黑" panose="020B0503020204020204" charset="-122"/>
                <a:cs typeface="Lato"/>
                <a:sym typeface="Lato"/>
              </a:rPr>
              <a:t> non, </a:t>
            </a:r>
            <a:r>
              <a:rPr sz="1215" dirty="0" err="1">
                <a:solidFill>
                  <a:schemeClr val="bg1"/>
                </a:solidFill>
                <a:latin typeface="微软雅黑" panose="020B0503020204020204" charset="-122"/>
                <a:ea typeface="微软雅黑" panose="020B0503020204020204" charset="-122"/>
                <a:cs typeface="Lato"/>
                <a:sym typeface="Lato"/>
              </a:rPr>
              <a:t>adipiscing</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quis</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orci</a:t>
            </a:r>
            <a:r>
              <a:rPr sz="1215" dirty="0">
                <a:solidFill>
                  <a:schemeClr val="bg1"/>
                </a:solidFill>
                <a:latin typeface="微软雅黑" panose="020B0503020204020204" charset="-122"/>
                <a:ea typeface="微软雅黑" panose="020B0503020204020204" charset="-122"/>
                <a:cs typeface="Lato"/>
                <a:sym typeface="Lato"/>
              </a:rPr>
              <a:t>. Integer </a:t>
            </a:r>
            <a:r>
              <a:rPr sz="1215" dirty="0" err="1">
                <a:solidFill>
                  <a:schemeClr val="bg1"/>
                </a:solidFill>
                <a:latin typeface="微软雅黑" panose="020B0503020204020204" charset="-122"/>
                <a:ea typeface="微软雅黑" panose="020B0503020204020204" charset="-122"/>
                <a:cs typeface="Lato"/>
                <a:sym typeface="Lato"/>
              </a:rPr>
              <a:t>condimentum</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leo</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ut</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erat</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ultrices</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mollis</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Nunc</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ut</a:t>
            </a:r>
            <a:r>
              <a:rPr sz="1215" dirty="0">
                <a:solidFill>
                  <a:schemeClr val="bg1"/>
                </a:solidFill>
                <a:latin typeface="微软雅黑" panose="020B0503020204020204" charset="-122"/>
                <a:ea typeface="微软雅黑" panose="020B0503020204020204" charset="-122"/>
                <a:cs typeface="Lato"/>
                <a:sym typeface="Lato"/>
              </a:rPr>
              <a:t> quam </a:t>
            </a:r>
            <a:r>
              <a:rPr sz="1215" dirty="0" err="1">
                <a:solidFill>
                  <a:schemeClr val="bg1"/>
                </a:solidFill>
                <a:latin typeface="微软雅黑" panose="020B0503020204020204" charset="-122"/>
                <a:ea typeface="微软雅黑" panose="020B0503020204020204" charset="-122"/>
                <a:cs typeface="Lato"/>
                <a:sym typeface="Lato"/>
              </a:rPr>
              <a:t>adipiscing</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elementum</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enim</a:t>
            </a:r>
            <a:r>
              <a:rPr sz="1215" dirty="0">
                <a:solidFill>
                  <a:schemeClr val="bg1"/>
                </a:solidFill>
                <a:latin typeface="微软雅黑" panose="020B0503020204020204" charset="-122"/>
                <a:ea typeface="微软雅黑" panose="020B0503020204020204" charset="-122"/>
                <a:cs typeface="Lato"/>
                <a:sym typeface="Lato"/>
              </a:rPr>
              <a:t> ac, </a:t>
            </a:r>
            <a:r>
              <a:rPr sz="1215" dirty="0" err="1">
                <a:solidFill>
                  <a:schemeClr val="bg1"/>
                </a:solidFill>
                <a:latin typeface="微软雅黑" panose="020B0503020204020204" charset="-122"/>
                <a:ea typeface="微软雅黑" panose="020B0503020204020204" charset="-122"/>
                <a:cs typeface="Lato"/>
                <a:sym typeface="Lato"/>
              </a:rPr>
              <a:t>ullamcorper</a:t>
            </a:r>
            <a:r>
              <a:rPr sz="1215" dirty="0">
                <a:solidFill>
                  <a:schemeClr val="bg1"/>
                </a:solidFill>
                <a:latin typeface="微软雅黑" panose="020B0503020204020204" charset="-122"/>
                <a:ea typeface="微软雅黑" panose="020B0503020204020204" charset="-122"/>
                <a:cs typeface="Lato"/>
                <a:sym typeface="Lato"/>
              </a:rPr>
              <a:t> magna. </a:t>
            </a:r>
            <a:r>
              <a:rPr sz="1215" dirty="0" err="1">
                <a:solidFill>
                  <a:schemeClr val="bg1"/>
                </a:solidFill>
                <a:latin typeface="微软雅黑" panose="020B0503020204020204" charset="-122"/>
                <a:ea typeface="微软雅黑" panose="020B0503020204020204" charset="-122"/>
                <a:cs typeface="Lato"/>
                <a:sym typeface="Lato"/>
              </a:rPr>
              <a:t>Curabitur</a:t>
            </a:r>
            <a:r>
              <a:rPr sz="1215" dirty="0">
                <a:solidFill>
                  <a:schemeClr val="bg1"/>
                </a:solidFill>
                <a:latin typeface="微软雅黑" panose="020B0503020204020204" charset="-122"/>
                <a:ea typeface="微软雅黑" panose="020B0503020204020204" charset="-122"/>
                <a:cs typeface="Lato"/>
                <a:sym typeface="Lato"/>
              </a:rPr>
              <a:t> a </a:t>
            </a:r>
            <a:r>
              <a:rPr sz="1215" dirty="0" err="1">
                <a:solidFill>
                  <a:schemeClr val="bg1"/>
                </a:solidFill>
                <a:latin typeface="微软雅黑" panose="020B0503020204020204" charset="-122"/>
                <a:ea typeface="微软雅黑" panose="020B0503020204020204" charset="-122"/>
                <a:cs typeface="Lato"/>
                <a:sym typeface="Lato"/>
              </a:rPr>
              <a:t>felis</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eu</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tellus</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tincidunt</a:t>
            </a:r>
            <a:r>
              <a:rPr sz="1215" dirty="0">
                <a:solidFill>
                  <a:schemeClr val="bg1"/>
                </a:solidFill>
                <a:latin typeface="微软雅黑" panose="020B0503020204020204" charset="-122"/>
                <a:ea typeface="微软雅黑" panose="020B0503020204020204" charset="-122"/>
                <a:cs typeface="Lato"/>
                <a:sym typeface="Lato"/>
              </a:rPr>
              <a:t> </a:t>
            </a:r>
            <a:r>
              <a:rPr sz="1215" dirty="0" err="1">
                <a:solidFill>
                  <a:schemeClr val="bg1"/>
                </a:solidFill>
                <a:latin typeface="微软雅黑" panose="020B0503020204020204" charset="-122"/>
                <a:ea typeface="微软雅黑" panose="020B0503020204020204" charset="-122"/>
                <a:cs typeface="Lato"/>
                <a:sym typeface="Lato"/>
              </a:rPr>
              <a:t>rhoncus</a:t>
            </a:r>
            <a:r>
              <a:rPr sz="1215" dirty="0">
                <a:solidFill>
                  <a:schemeClr val="bg1"/>
                </a:solidFill>
                <a:latin typeface="微软雅黑" panose="020B0503020204020204" charset="-122"/>
                <a:ea typeface="微软雅黑" panose="020B0503020204020204" charset="-122"/>
                <a:cs typeface="Lato"/>
                <a:sym typeface="Lato"/>
              </a:rPr>
              <a:t>.</a:t>
            </a:r>
          </a:p>
        </p:txBody>
      </p:sp>
      <p:grpSp>
        <p:nvGrpSpPr>
          <p:cNvPr id="57" name="Group 1229"/>
          <p:cNvGrpSpPr/>
          <p:nvPr/>
        </p:nvGrpSpPr>
        <p:grpSpPr>
          <a:xfrm>
            <a:off x="4720186" y="2547019"/>
            <a:ext cx="2364026" cy="3795602"/>
            <a:chOff x="0" y="0"/>
            <a:chExt cx="4728052" cy="7608661"/>
          </a:xfrm>
        </p:grpSpPr>
        <p:pic>
          <p:nvPicPr>
            <p:cNvPr id="58" name="mockup_0014_iPad_FRONT_black.png"/>
            <p:cNvPicPr/>
            <p:nvPr/>
          </p:nvPicPr>
          <p:blipFill>
            <a:blip r:embed="rId3" cstate="email"/>
            <a:stretch>
              <a:fillRect/>
            </a:stretch>
          </p:blipFill>
          <p:spPr>
            <a:xfrm>
              <a:off x="0" y="0"/>
              <a:ext cx="4728052" cy="7608661"/>
            </a:xfrm>
            <a:prstGeom prst="rect">
              <a:avLst/>
            </a:prstGeom>
            <a:ln w="12700" cap="flat">
              <a:noFill/>
              <a:miter lim="400000"/>
              <a:headEnd/>
              <a:tailEnd/>
            </a:ln>
            <a:effectLst/>
          </p:spPr>
        </p:pic>
        <p:pic>
          <p:nvPicPr>
            <p:cNvPr id="59" name="life_in_desert-2560x1440.jpg"/>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283746" y="592594"/>
              <a:ext cx="4130537" cy="5489381"/>
            </a:xfrm>
            <a:prstGeom prst="rect">
              <a:avLst/>
            </a:prstGeom>
            <a:ln w="12700" cap="flat">
              <a:noFill/>
              <a:miter lim="400000"/>
              <a:headEnd/>
              <a:tailEnd/>
            </a:ln>
            <a:effectLst/>
          </p:spPr>
        </p:pic>
      </p:grpSp>
      <p:grpSp>
        <p:nvGrpSpPr>
          <p:cNvPr id="60" name="组合 59"/>
          <p:cNvGrpSpPr/>
          <p:nvPr/>
        </p:nvGrpSpPr>
        <p:grpSpPr>
          <a:xfrm>
            <a:off x="1125542" y="2532062"/>
            <a:ext cx="3367187" cy="1173879"/>
            <a:chOff x="2251083" y="5059997"/>
            <a:chExt cx="6734374" cy="2353155"/>
          </a:xfrm>
        </p:grpSpPr>
        <p:sp>
          <p:nvSpPr>
            <p:cNvPr id="61" name="Shape 1207"/>
            <p:cNvSpPr/>
            <p:nvPr/>
          </p:nvSpPr>
          <p:spPr>
            <a:xfrm>
              <a:off x="7797609" y="5059997"/>
              <a:ext cx="1187848" cy="1187848"/>
            </a:xfrm>
            <a:prstGeom prst="roundRect">
              <a:avLst>
                <a:gd name="adj" fmla="val 20667"/>
              </a:avLst>
            </a:prstGeom>
            <a:solidFill>
              <a:schemeClr val="bg1">
                <a:alpha val="50000"/>
              </a:schemeClr>
            </a:solidFill>
            <a:ln w="12700">
              <a:miter lim="400000"/>
            </a:ln>
          </p:spPr>
          <p:txBody>
            <a:bodyPr lIns="0" tIns="0" rIns="0" bIns="0" anchor="ctr"/>
            <a:lstStyle/>
            <a:p>
              <a:pPr lvl="0">
                <a:defRPr sz="3200">
                  <a:solidFill>
                    <a:srgbClr val="FFFFFF"/>
                  </a:solidFill>
                </a:defRPr>
              </a:pPr>
              <a:endParaRPr sz="2285">
                <a:solidFill>
                  <a:schemeClr val="bg1"/>
                </a:solidFill>
                <a:latin typeface="微软雅黑" panose="020B0503020204020204" charset="-122"/>
                <a:ea typeface="微软雅黑" panose="020B0503020204020204" charset="-122"/>
              </a:endParaRPr>
            </a:p>
          </p:txBody>
        </p:sp>
        <p:sp>
          <p:nvSpPr>
            <p:cNvPr id="62" name="Shape 1208"/>
            <p:cNvSpPr/>
            <p:nvPr/>
          </p:nvSpPr>
          <p:spPr>
            <a:xfrm>
              <a:off x="8046273" y="5248427"/>
              <a:ext cx="719098" cy="823579"/>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00" dirty="0">
                  <a:solidFill>
                    <a:schemeClr val="bg1"/>
                  </a:solidFill>
                  <a:latin typeface="微软雅黑" panose="020B0503020204020204" charset="-122"/>
                  <a:ea typeface="微软雅黑" panose="020B0503020204020204" charset="-122"/>
                </a:rPr>
                <a:t></a:t>
              </a:r>
            </a:p>
          </p:txBody>
        </p:sp>
        <p:sp>
          <p:nvSpPr>
            <p:cNvPr id="63" name="Shape 1209"/>
            <p:cNvSpPr/>
            <p:nvPr/>
          </p:nvSpPr>
          <p:spPr>
            <a:xfrm>
              <a:off x="2756107" y="5166878"/>
              <a:ext cx="4699078" cy="374551"/>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215" dirty="0">
                  <a:solidFill>
                    <a:schemeClr val="bg1"/>
                  </a:solidFill>
                  <a:latin typeface="微软雅黑" panose="020B0503020204020204" charset="-122"/>
                  <a:ea typeface="微软雅黑" panose="020B0503020204020204" charset="-122"/>
                </a:rPr>
                <a:t>Mail Marketing</a:t>
              </a:r>
            </a:p>
          </p:txBody>
        </p:sp>
        <p:sp>
          <p:nvSpPr>
            <p:cNvPr id="64" name="Shape 1210"/>
            <p:cNvSpPr/>
            <p:nvPr/>
          </p:nvSpPr>
          <p:spPr>
            <a:xfrm>
              <a:off x="2768805" y="5682575"/>
              <a:ext cx="4699078" cy="793317"/>
            </a:xfrm>
            <a:prstGeom prst="rect">
              <a:avLst/>
            </a:prstGeom>
            <a:ln w="12700">
              <a:miter lim="400000"/>
            </a:ln>
          </p:spPr>
          <p:txBody>
            <a:bodyPr lIns="0" tIns="0" rIns="0" bIns="0">
              <a:spAutoFit/>
            </a:bodyPr>
            <a:lstStyle>
              <a:lvl1pPr algn="r" defTabSz="647700">
                <a:lnSpc>
                  <a:spcPct val="120000"/>
                </a:lnSpc>
                <a:spcBef>
                  <a:spcPts val="1700"/>
                </a:spcBef>
                <a:defRPr sz="1800" b="1">
                  <a:solidFill>
                    <a:srgbClr val="3E4147"/>
                  </a:solidFill>
                  <a:latin typeface="Lato"/>
                  <a:ea typeface="Lato"/>
                  <a:cs typeface="Lato"/>
                  <a:sym typeface="Lato"/>
                </a:defRPr>
              </a:lvl1pPr>
            </a:lstStyle>
            <a:p>
              <a:pPr lvl="0">
                <a:lnSpc>
                  <a:spcPct val="100000"/>
                </a:lnSpc>
                <a:defRPr b="0">
                  <a:solidFill>
                    <a:srgbClr val="000000"/>
                  </a:solidFill>
                </a:defRPr>
              </a:pPr>
              <a:r>
                <a:rPr sz="1285">
                  <a:solidFill>
                    <a:schemeClr val="bg1"/>
                  </a:solidFill>
                  <a:latin typeface="微软雅黑" panose="020B0503020204020204" charset="-122"/>
                  <a:ea typeface="微软雅黑" panose="020B0503020204020204" charset="-122"/>
                </a:rPr>
                <a:t>Put your Amazing Sub Title Here</a:t>
              </a:r>
            </a:p>
          </p:txBody>
        </p:sp>
        <p:sp>
          <p:nvSpPr>
            <p:cNvPr id="65" name="矩形 64"/>
            <p:cNvSpPr/>
            <p:nvPr/>
          </p:nvSpPr>
          <p:spPr>
            <a:xfrm>
              <a:off x="2251083" y="6104408"/>
              <a:ext cx="5204100" cy="1308744"/>
            </a:xfrm>
            <a:prstGeom prst="rect">
              <a:avLst/>
            </a:prstGeom>
          </p:spPr>
          <p:txBody>
            <a:bodyPr wrap="square">
              <a:spAutoFit/>
            </a:bodyPr>
            <a:lstStyle/>
            <a:p>
              <a:pPr algn="r"/>
              <a:r>
                <a:rPr lang="zh-CN" altLang="en-US" sz="1215" dirty="0">
                  <a:solidFill>
                    <a:schemeClr val="bg1"/>
                  </a:solidFill>
                  <a:latin typeface="微软雅黑" panose="020B0503020204020204" charset="-122"/>
                  <a:ea typeface="微软雅黑" panose="020B0503020204020204" charset="-122"/>
                  <a:cs typeface="Lato"/>
                  <a:sym typeface="Lato"/>
                </a:rPr>
                <a:t>您的内容输入您的内容内容输入您的内容</a:t>
              </a:r>
              <a:r>
                <a:rPr lang="en-US" altLang="zh-CN" sz="1215" dirty="0">
                  <a:solidFill>
                    <a:schemeClr val="bg1"/>
                  </a:solidFill>
                  <a:latin typeface="微软雅黑" panose="020B0503020204020204" charset="-122"/>
                  <a:ea typeface="微软雅黑" panose="020B0503020204020204" charset="-122"/>
                  <a:cs typeface="Lato"/>
                  <a:sym typeface="Lato"/>
                </a:rPr>
                <a:t>.</a:t>
              </a:r>
              <a:r>
                <a:rPr lang="zh-CN" altLang="en-US" sz="1215" dirty="0">
                  <a:solidFill>
                    <a:schemeClr val="bg1"/>
                  </a:solidFill>
                  <a:latin typeface="微软雅黑" panose="020B0503020204020204" charset="-122"/>
                  <a:ea typeface="微软雅黑" panose="020B0503020204020204" charset="-122"/>
                  <a:cs typeface="Lato"/>
                  <a:sym typeface="Lato"/>
                </a:rPr>
                <a:t>输入您的内容输入您的内容输入您的输入您的内容</a:t>
              </a:r>
              <a:endParaRPr lang="zh-CN" altLang="en-US" sz="1215" dirty="0">
                <a:solidFill>
                  <a:schemeClr val="bg1"/>
                </a:solidFill>
              </a:endParaRPr>
            </a:p>
          </p:txBody>
        </p:sp>
      </p:grpSp>
      <p:grpSp>
        <p:nvGrpSpPr>
          <p:cNvPr id="66" name="组合 65"/>
          <p:cNvGrpSpPr/>
          <p:nvPr/>
        </p:nvGrpSpPr>
        <p:grpSpPr>
          <a:xfrm>
            <a:off x="1125542" y="4192804"/>
            <a:ext cx="3367187" cy="1211614"/>
            <a:chOff x="2251083" y="8389120"/>
            <a:chExt cx="6734374" cy="2428801"/>
          </a:xfrm>
        </p:grpSpPr>
        <p:sp>
          <p:nvSpPr>
            <p:cNvPr id="67" name="Shape 1217"/>
            <p:cNvSpPr/>
            <p:nvPr/>
          </p:nvSpPr>
          <p:spPr>
            <a:xfrm>
              <a:off x="7797609" y="8389120"/>
              <a:ext cx="1187848" cy="1187848"/>
            </a:xfrm>
            <a:prstGeom prst="roundRect">
              <a:avLst>
                <a:gd name="adj" fmla="val 20667"/>
              </a:avLst>
            </a:prstGeom>
            <a:solidFill>
              <a:schemeClr val="bg1">
                <a:alpha val="50000"/>
              </a:schemeClr>
            </a:solidFill>
            <a:ln w="12700">
              <a:miter lim="400000"/>
            </a:ln>
          </p:spPr>
          <p:txBody>
            <a:bodyPr lIns="0" tIns="0" rIns="0" bIns="0" anchor="ctr"/>
            <a:lstStyle/>
            <a:p>
              <a:pPr lvl="0">
                <a:defRPr sz="3200">
                  <a:solidFill>
                    <a:srgbClr val="FFFFFF"/>
                  </a:solidFill>
                </a:defRPr>
              </a:pPr>
              <a:endParaRPr sz="2285">
                <a:solidFill>
                  <a:schemeClr val="bg1"/>
                </a:solidFill>
                <a:latin typeface="微软雅黑" panose="020B0503020204020204" charset="-122"/>
                <a:ea typeface="微软雅黑" panose="020B0503020204020204" charset="-122"/>
              </a:endParaRPr>
            </a:p>
          </p:txBody>
        </p:sp>
        <p:sp>
          <p:nvSpPr>
            <p:cNvPr id="68" name="Shape 1218"/>
            <p:cNvSpPr/>
            <p:nvPr/>
          </p:nvSpPr>
          <p:spPr>
            <a:xfrm>
              <a:off x="8033575" y="8577550"/>
              <a:ext cx="719098"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00">
                  <a:solidFill>
                    <a:schemeClr val="bg1"/>
                  </a:solidFill>
                  <a:latin typeface="微软雅黑" panose="020B0503020204020204" charset="-122"/>
                  <a:ea typeface="微软雅黑" panose="020B0503020204020204" charset="-122"/>
                </a:rPr>
                <a:t></a:t>
              </a:r>
            </a:p>
          </p:txBody>
        </p:sp>
        <p:sp>
          <p:nvSpPr>
            <p:cNvPr id="69" name="Shape 1219"/>
            <p:cNvSpPr/>
            <p:nvPr/>
          </p:nvSpPr>
          <p:spPr>
            <a:xfrm>
              <a:off x="2756107" y="8496001"/>
              <a:ext cx="4699078" cy="374551"/>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A1BC23"/>
                  </a:solidFill>
                  <a:latin typeface="Lato"/>
                  <a:ea typeface="Lato"/>
                  <a:cs typeface="Lato"/>
                  <a:sym typeface="Lato"/>
                </a:defRPr>
              </a:lvl1pPr>
            </a:lstStyle>
            <a:p>
              <a:pPr lvl="0">
                <a:lnSpc>
                  <a:spcPct val="100000"/>
                </a:lnSpc>
                <a:defRPr sz="1800" b="0">
                  <a:solidFill>
                    <a:srgbClr val="000000"/>
                  </a:solidFill>
                </a:defRPr>
              </a:pPr>
              <a:r>
                <a:rPr sz="1215" dirty="0">
                  <a:solidFill>
                    <a:schemeClr val="bg1"/>
                  </a:solidFill>
                  <a:latin typeface="微软雅黑" panose="020B0503020204020204" charset="-122"/>
                  <a:ea typeface="微软雅黑" panose="020B0503020204020204" charset="-122"/>
                </a:rPr>
                <a:t>Market Investigation</a:t>
              </a:r>
            </a:p>
          </p:txBody>
        </p:sp>
        <p:sp>
          <p:nvSpPr>
            <p:cNvPr id="70" name="Shape 1220"/>
            <p:cNvSpPr/>
            <p:nvPr/>
          </p:nvSpPr>
          <p:spPr>
            <a:xfrm>
              <a:off x="2768805" y="9011696"/>
              <a:ext cx="4699078" cy="793318"/>
            </a:xfrm>
            <a:prstGeom prst="rect">
              <a:avLst/>
            </a:prstGeom>
            <a:ln w="12700">
              <a:miter lim="400000"/>
            </a:ln>
          </p:spPr>
          <p:txBody>
            <a:bodyPr lIns="0" tIns="0" rIns="0" bIns="0">
              <a:spAutoFit/>
            </a:bodyPr>
            <a:lstStyle>
              <a:lvl1pPr algn="r" defTabSz="647700">
                <a:lnSpc>
                  <a:spcPct val="120000"/>
                </a:lnSpc>
                <a:spcBef>
                  <a:spcPts val="1700"/>
                </a:spcBef>
                <a:defRPr sz="1800" b="1">
                  <a:solidFill>
                    <a:srgbClr val="3E4147"/>
                  </a:solidFill>
                  <a:latin typeface="Lato"/>
                  <a:ea typeface="Lato"/>
                  <a:cs typeface="Lato"/>
                  <a:sym typeface="Lato"/>
                </a:defRPr>
              </a:lvl1pPr>
            </a:lstStyle>
            <a:p>
              <a:pPr lvl="0">
                <a:lnSpc>
                  <a:spcPct val="100000"/>
                </a:lnSpc>
                <a:defRPr b="0">
                  <a:solidFill>
                    <a:srgbClr val="000000"/>
                  </a:solidFill>
                </a:defRPr>
              </a:pPr>
              <a:r>
                <a:rPr sz="1285">
                  <a:solidFill>
                    <a:schemeClr val="bg1"/>
                  </a:solidFill>
                  <a:latin typeface="微软雅黑" panose="020B0503020204020204" charset="-122"/>
                  <a:ea typeface="微软雅黑" panose="020B0503020204020204" charset="-122"/>
                </a:rPr>
                <a:t>Put your Amazing Sub Title Here</a:t>
              </a:r>
            </a:p>
          </p:txBody>
        </p:sp>
        <p:sp>
          <p:nvSpPr>
            <p:cNvPr id="71" name="矩形 70"/>
            <p:cNvSpPr/>
            <p:nvPr/>
          </p:nvSpPr>
          <p:spPr>
            <a:xfrm>
              <a:off x="2251083" y="9509176"/>
              <a:ext cx="5204100" cy="1308745"/>
            </a:xfrm>
            <a:prstGeom prst="rect">
              <a:avLst/>
            </a:prstGeom>
          </p:spPr>
          <p:txBody>
            <a:bodyPr wrap="square">
              <a:spAutoFit/>
            </a:bodyPr>
            <a:lstStyle/>
            <a:p>
              <a:pPr algn="r"/>
              <a:r>
                <a:rPr lang="zh-CN" altLang="en-US" sz="1215" dirty="0">
                  <a:solidFill>
                    <a:schemeClr val="bg1"/>
                  </a:solidFill>
                  <a:latin typeface="微软雅黑" panose="020B0503020204020204" charset="-122"/>
                  <a:ea typeface="微软雅黑" panose="020B0503020204020204" charset="-122"/>
                  <a:cs typeface="Lato"/>
                  <a:sym typeface="Lato"/>
                </a:rPr>
                <a:t>您的内容输入您的内容内容输入您的内容</a:t>
              </a:r>
              <a:r>
                <a:rPr lang="en-US" altLang="zh-CN" sz="1215" dirty="0">
                  <a:solidFill>
                    <a:schemeClr val="bg1"/>
                  </a:solidFill>
                  <a:latin typeface="微软雅黑" panose="020B0503020204020204" charset="-122"/>
                  <a:ea typeface="微软雅黑" panose="020B0503020204020204" charset="-122"/>
                  <a:cs typeface="Lato"/>
                  <a:sym typeface="Lato"/>
                </a:rPr>
                <a:t>.</a:t>
              </a:r>
              <a:r>
                <a:rPr lang="zh-CN" altLang="en-US" sz="1215" dirty="0">
                  <a:solidFill>
                    <a:schemeClr val="bg1"/>
                  </a:solidFill>
                  <a:latin typeface="微软雅黑" panose="020B0503020204020204" charset="-122"/>
                  <a:ea typeface="微软雅黑" panose="020B0503020204020204" charset="-122"/>
                  <a:cs typeface="Lato"/>
                  <a:sym typeface="Lato"/>
                </a:rPr>
                <a:t>输入您的内容输入您的内容输入您的输入您的内容</a:t>
              </a:r>
              <a:endParaRPr lang="zh-CN" altLang="en-US" sz="1215" dirty="0">
                <a:solidFill>
                  <a:schemeClr val="bg1"/>
                </a:solidFill>
              </a:endParaRPr>
            </a:p>
          </p:txBody>
        </p:sp>
      </p:grpSp>
      <p:grpSp>
        <p:nvGrpSpPr>
          <p:cNvPr id="72" name="组合 71"/>
          <p:cNvGrpSpPr/>
          <p:nvPr/>
        </p:nvGrpSpPr>
        <p:grpSpPr>
          <a:xfrm>
            <a:off x="7264305" y="2532062"/>
            <a:ext cx="3297470" cy="1173879"/>
            <a:chOff x="14528609" y="5059997"/>
            <a:chExt cx="6594939" cy="2353155"/>
          </a:xfrm>
        </p:grpSpPr>
        <p:sp>
          <p:nvSpPr>
            <p:cNvPr id="73" name="Shape 1212"/>
            <p:cNvSpPr/>
            <p:nvPr/>
          </p:nvSpPr>
          <p:spPr>
            <a:xfrm>
              <a:off x="14528609" y="5059997"/>
              <a:ext cx="1187848" cy="1187848"/>
            </a:xfrm>
            <a:prstGeom prst="roundRect">
              <a:avLst>
                <a:gd name="adj" fmla="val 20667"/>
              </a:avLst>
            </a:prstGeom>
            <a:solidFill>
              <a:schemeClr val="bg1">
                <a:alpha val="50000"/>
              </a:schemeClr>
            </a:solidFill>
            <a:ln w="12700">
              <a:miter lim="400000"/>
            </a:ln>
          </p:spPr>
          <p:txBody>
            <a:bodyPr lIns="0" tIns="0" rIns="0" bIns="0" anchor="ctr"/>
            <a:lstStyle/>
            <a:p>
              <a:pPr lvl="0">
                <a:defRPr sz="3200">
                  <a:solidFill>
                    <a:srgbClr val="FFFFFF"/>
                  </a:solidFill>
                </a:defRPr>
              </a:pPr>
              <a:endParaRPr sz="2285">
                <a:solidFill>
                  <a:schemeClr val="bg1"/>
                </a:solidFill>
                <a:latin typeface="微软雅黑" panose="020B0503020204020204" charset="-122"/>
                <a:ea typeface="微软雅黑" panose="020B0503020204020204" charset="-122"/>
              </a:endParaRPr>
            </a:p>
          </p:txBody>
        </p:sp>
        <p:sp>
          <p:nvSpPr>
            <p:cNvPr id="74" name="Shape 1213"/>
            <p:cNvSpPr/>
            <p:nvPr/>
          </p:nvSpPr>
          <p:spPr>
            <a:xfrm>
              <a:off x="14766387" y="5248427"/>
              <a:ext cx="719098" cy="823579"/>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00" dirty="0">
                  <a:solidFill>
                    <a:schemeClr val="bg1"/>
                  </a:solidFill>
                  <a:latin typeface="微软雅黑" panose="020B0503020204020204" charset="-122"/>
                  <a:ea typeface="微软雅黑" panose="020B0503020204020204" charset="-122"/>
                </a:rPr>
                <a:t></a:t>
              </a:r>
            </a:p>
          </p:txBody>
        </p:sp>
        <p:sp>
          <p:nvSpPr>
            <p:cNvPr id="75" name="Shape 1214"/>
            <p:cNvSpPr/>
            <p:nvPr/>
          </p:nvSpPr>
          <p:spPr>
            <a:xfrm>
              <a:off x="15991839" y="5158369"/>
              <a:ext cx="4699077" cy="374551"/>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0087B1"/>
                  </a:solidFill>
                  <a:latin typeface="Lato"/>
                  <a:ea typeface="Lato"/>
                  <a:cs typeface="Lato"/>
                  <a:sym typeface="Lato"/>
                </a:defRPr>
              </a:lvl1pPr>
            </a:lstStyle>
            <a:p>
              <a:pPr lvl="0">
                <a:lnSpc>
                  <a:spcPct val="100000"/>
                </a:lnSpc>
                <a:defRPr sz="1800" b="0">
                  <a:solidFill>
                    <a:srgbClr val="000000"/>
                  </a:solidFill>
                </a:defRPr>
              </a:pPr>
              <a:r>
                <a:rPr sz="1215" dirty="0">
                  <a:solidFill>
                    <a:schemeClr val="bg1"/>
                  </a:solidFill>
                  <a:latin typeface="微软雅黑" panose="020B0503020204020204" charset="-122"/>
                  <a:ea typeface="微软雅黑" panose="020B0503020204020204" charset="-122"/>
                </a:rPr>
                <a:t>Social Marketing</a:t>
              </a:r>
            </a:p>
          </p:txBody>
        </p:sp>
        <p:sp>
          <p:nvSpPr>
            <p:cNvPr id="76" name="Shape 1215"/>
            <p:cNvSpPr/>
            <p:nvPr/>
          </p:nvSpPr>
          <p:spPr>
            <a:xfrm>
              <a:off x="16002205" y="5682575"/>
              <a:ext cx="4699077" cy="793317"/>
            </a:xfrm>
            <a:prstGeom prst="rect">
              <a:avLst/>
            </a:prstGeom>
            <a:ln w="12700">
              <a:miter lim="400000"/>
            </a:ln>
          </p:spPr>
          <p:txBody>
            <a:bodyPr lIns="0" tIns="0" rIns="0" bIns="0">
              <a:spAutoFit/>
            </a:bodyPr>
            <a:lstStyle>
              <a:lvl1pPr algn="l" defTabSz="647700">
                <a:lnSpc>
                  <a:spcPct val="120000"/>
                </a:lnSpc>
                <a:spcBef>
                  <a:spcPts val="1700"/>
                </a:spcBef>
                <a:defRPr sz="1800" b="1">
                  <a:solidFill>
                    <a:srgbClr val="3E4147"/>
                  </a:solidFill>
                  <a:latin typeface="Lato"/>
                  <a:ea typeface="Lato"/>
                  <a:cs typeface="Lato"/>
                  <a:sym typeface="Lato"/>
                </a:defRPr>
              </a:lvl1pPr>
            </a:lstStyle>
            <a:p>
              <a:pPr lvl="0">
                <a:lnSpc>
                  <a:spcPct val="100000"/>
                </a:lnSpc>
                <a:defRPr b="0">
                  <a:solidFill>
                    <a:srgbClr val="000000"/>
                  </a:solidFill>
                </a:defRPr>
              </a:pPr>
              <a:r>
                <a:rPr sz="1285">
                  <a:solidFill>
                    <a:schemeClr val="bg1"/>
                  </a:solidFill>
                  <a:latin typeface="微软雅黑" panose="020B0503020204020204" charset="-122"/>
                  <a:ea typeface="微软雅黑" panose="020B0503020204020204" charset="-122"/>
                </a:rPr>
                <a:t>Put your Amazing Sub Title Here</a:t>
              </a:r>
            </a:p>
          </p:txBody>
        </p:sp>
        <p:sp>
          <p:nvSpPr>
            <p:cNvPr id="77" name="矩形 76"/>
            <p:cNvSpPr/>
            <p:nvPr/>
          </p:nvSpPr>
          <p:spPr>
            <a:xfrm>
              <a:off x="15919449" y="6104408"/>
              <a:ext cx="5204099" cy="1308744"/>
            </a:xfrm>
            <a:prstGeom prst="rect">
              <a:avLst/>
            </a:prstGeom>
          </p:spPr>
          <p:txBody>
            <a:bodyPr wrap="square">
              <a:spAutoFit/>
            </a:bodyPr>
            <a:lstStyle/>
            <a:p>
              <a:pPr algn="l"/>
              <a:r>
                <a:rPr lang="zh-CN" altLang="en-US" sz="1215" dirty="0">
                  <a:solidFill>
                    <a:schemeClr val="bg1"/>
                  </a:solidFill>
                  <a:latin typeface="微软雅黑" panose="020B0503020204020204" charset="-122"/>
                  <a:ea typeface="微软雅黑" panose="020B0503020204020204" charset="-122"/>
                  <a:cs typeface="Lato"/>
                  <a:sym typeface="Lato"/>
                </a:rPr>
                <a:t>您的内容输入您的内容内容输入您的内容</a:t>
              </a:r>
              <a:r>
                <a:rPr lang="en-US" altLang="zh-CN" sz="1215" dirty="0">
                  <a:solidFill>
                    <a:schemeClr val="bg1"/>
                  </a:solidFill>
                  <a:latin typeface="微软雅黑" panose="020B0503020204020204" charset="-122"/>
                  <a:ea typeface="微软雅黑" panose="020B0503020204020204" charset="-122"/>
                  <a:cs typeface="Lato"/>
                  <a:sym typeface="Lato"/>
                </a:rPr>
                <a:t>.</a:t>
              </a:r>
              <a:r>
                <a:rPr lang="zh-CN" altLang="en-US" sz="1215" dirty="0">
                  <a:solidFill>
                    <a:schemeClr val="bg1"/>
                  </a:solidFill>
                  <a:latin typeface="微软雅黑" panose="020B0503020204020204" charset="-122"/>
                  <a:ea typeface="微软雅黑" panose="020B0503020204020204" charset="-122"/>
                  <a:cs typeface="Lato"/>
                  <a:sym typeface="Lato"/>
                </a:rPr>
                <a:t>输入您的内容输入您的内容输入您的输入您的内容</a:t>
              </a:r>
              <a:endParaRPr lang="zh-CN" altLang="en-US" sz="1215" dirty="0">
                <a:solidFill>
                  <a:schemeClr val="bg1"/>
                </a:solidFill>
              </a:endParaRPr>
            </a:p>
          </p:txBody>
        </p:sp>
      </p:grpSp>
      <p:grpSp>
        <p:nvGrpSpPr>
          <p:cNvPr id="78" name="组合 77"/>
          <p:cNvGrpSpPr/>
          <p:nvPr/>
        </p:nvGrpSpPr>
        <p:grpSpPr>
          <a:xfrm>
            <a:off x="7264305" y="4192804"/>
            <a:ext cx="3297470" cy="1211614"/>
            <a:chOff x="14528609" y="8389120"/>
            <a:chExt cx="6594939" cy="2428801"/>
          </a:xfrm>
        </p:grpSpPr>
        <p:sp>
          <p:nvSpPr>
            <p:cNvPr id="79" name="Shape 1222"/>
            <p:cNvSpPr/>
            <p:nvPr/>
          </p:nvSpPr>
          <p:spPr>
            <a:xfrm>
              <a:off x="14528609" y="8389120"/>
              <a:ext cx="1187848" cy="1187848"/>
            </a:xfrm>
            <a:prstGeom prst="roundRect">
              <a:avLst>
                <a:gd name="adj" fmla="val 20667"/>
              </a:avLst>
            </a:prstGeom>
            <a:solidFill>
              <a:schemeClr val="bg1">
                <a:alpha val="50000"/>
              </a:schemeClr>
            </a:solidFill>
            <a:ln w="12700">
              <a:miter lim="400000"/>
            </a:ln>
          </p:spPr>
          <p:txBody>
            <a:bodyPr lIns="0" tIns="0" rIns="0" bIns="0" anchor="ctr"/>
            <a:lstStyle/>
            <a:p>
              <a:pPr lvl="0">
                <a:defRPr sz="3200">
                  <a:solidFill>
                    <a:srgbClr val="FFFFFF"/>
                  </a:solidFill>
                </a:defRPr>
              </a:pPr>
              <a:endParaRPr sz="2285">
                <a:solidFill>
                  <a:schemeClr val="bg1"/>
                </a:solidFill>
                <a:latin typeface="微软雅黑" panose="020B0503020204020204" charset="-122"/>
                <a:ea typeface="微软雅黑" panose="020B0503020204020204" charset="-122"/>
              </a:endParaRPr>
            </a:p>
          </p:txBody>
        </p:sp>
        <p:sp>
          <p:nvSpPr>
            <p:cNvPr id="80" name="Shape 1223"/>
            <p:cNvSpPr/>
            <p:nvPr/>
          </p:nvSpPr>
          <p:spPr>
            <a:xfrm>
              <a:off x="14665333" y="8577550"/>
              <a:ext cx="903390" cy="823580"/>
            </a:xfrm>
            <a:prstGeom prst="rect">
              <a:avLst/>
            </a:prstGeom>
            <a:ln w="12700">
              <a:miter lim="400000"/>
            </a:ln>
          </p:spPr>
          <p:txBody>
            <a:bodyPr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00">
                  <a:solidFill>
                    <a:schemeClr val="bg1"/>
                  </a:solidFill>
                  <a:latin typeface="微软雅黑" panose="020B0503020204020204" charset="-122"/>
                  <a:ea typeface="微软雅黑" panose="020B0503020204020204" charset="-122"/>
                </a:rPr>
                <a:t></a:t>
              </a:r>
            </a:p>
          </p:txBody>
        </p:sp>
        <p:sp>
          <p:nvSpPr>
            <p:cNvPr id="81" name="Shape 1224"/>
            <p:cNvSpPr/>
            <p:nvPr/>
          </p:nvSpPr>
          <p:spPr>
            <a:xfrm>
              <a:off x="15989503" y="8496001"/>
              <a:ext cx="4699077" cy="374551"/>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FF8601"/>
                  </a:solidFill>
                  <a:latin typeface="Lato"/>
                  <a:ea typeface="Lato"/>
                  <a:cs typeface="Lato"/>
                  <a:sym typeface="Lato"/>
                </a:defRPr>
              </a:lvl1pPr>
            </a:lstStyle>
            <a:p>
              <a:pPr lvl="0">
                <a:lnSpc>
                  <a:spcPct val="100000"/>
                </a:lnSpc>
                <a:defRPr sz="1800" b="0">
                  <a:solidFill>
                    <a:srgbClr val="000000"/>
                  </a:solidFill>
                </a:defRPr>
              </a:pPr>
              <a:r>
                <a:rPr sz="1215" dirty="0">
                  <a:solidFill>
                    <a:schemeClr val="bg1"/>
                  </a:solidFill>
                  <a:latin typeface="微软雅黑" panose="020B0503020204020204" charset="-122"/>
                  <a:ea typeface="微软雅黑" panose="020B0503020204020204" charset="-122"/>
                </a:rPr>
                <a:t>Creativity</a:t>
              </a:r>
            </a:p>
          </p:txBody>
        </p:sp>
        <p:sp>
          <p:nvSpPr>
            <p:cNvPr id="82" name="Shape 1225"/>
            <p:cNvSpPr/>
            <p:nvPr/>
          </p:nvSpPr>
          <p:spPr>
            <a:xfrm>
              <a:off x="16002205" y="9011696"/>
              <a:ext cx="4699077" cy="793318"/>
            </a:xfrm>
            <a:prstGeom prst="rect">
              <a:avLst/>
            </a:prstGeom>
            <a:ln w="12700">
              <a:miter lim="400000"/>
            </a:ln>
          </p:spPr>
          <p:txBody>
            <a:bodyPr lIns="0" tIns="0" rIns="0" bIns="0">
              <a:spAutoFit/>
            </a:bodyPr>
            <a:lstStyle>
              <a:lvl1pPr algn="l" defTabSz="647700">
                <a:lnSpc>
                  <a:spcPct val="120000"/>
                </a:lnSpc>
                <a:spcBef>
                  <a:spcPts val="1700"/>
                </a:spcBef>
                <a:defRPr sz="1800" b="1">
                  <a:solidFill>
                    <a:srgbClr val="3E4147"/>
                  </a:solidFill>
                  <a:latin typeface="Lato"/>
                  <a:ea typeface="Lato"/>
                  <a:cs typeface="Lato"/>
                  <a:sym typeface="Lato"/>
                </a:defRPr>
              </a:lvl1pPr>
            </a:lstStyle>
            <a:p>
              <a:pPr lvl="0">
                <a:lnSpc>
                  <a:spcPct val="100000"/>
                </a:lnSpc>
                <a:defRPr b="0">
                  <a:solidFill>
                    <a:srgbClr val="000000"/>
                  </a:solidFill>
                </a:defRPr>
              </a:pPr>
              <a:r>
                <a:rPr sz="1285">
                  <a:solidFill>
                    <a:schemeClr val="bg1"/>
                  </a:solidFill>
                  <a:latin typeface="微软雅黑" panose="020B0503020204020204" charset="-122"/>
                  <a:ea typeface="微软雅黑" panose="020B0503020204020204" charset="-122"/>
                </a:rPr>
                <a:t>Put your Amazing Sub Title Here</a:t>
              </a:r>
            </a:p>
          </p:txBody>
        </p:sp>
        <p:sp>
          <p:nvSpPr>
            <p:cNvPr id="83" name="矩形 82"/>
            <p:cNvSpPr/>
            <p:nvPr/>
          </p:nvSpPr>
          <p:spPr>
            <a:xfrm>
              <a:off x="15919449" y="9509176"/>
              <a:ext cx="5204099" cy="1308745"/>
            </a:xfrm>
            <a:prstGeom prst="rect">
              <a:avLst/>
            </a:prstGeom>
          </p:spPr>
          <p:txBody>
            <a:bodyPr wrap="square">
              <a:spAutoFit/>
            </a:bodyPr>
            <a:lstStyle/>
            <a:p>
              <a:pPr algn="l"/>
              <a:r>
                <a:rPr lang="zh-CN" altLang="en-US" sz="1215" dirty="0">
                  <a:solidFill>
                    <a:schemeClr val="bg1"/>
                  </a:solidFill>
                  <a:latin typeface="微软雅黑" panose="020B0503020204020204" charset="-122"/>
                  <a:ea typeface="微软雅黑" panose="020B0503020204020204" charset="-122"/>
                  <a:cs typeface="Lato"/>
                  <a:sym typeface="Lato"/>
                </a:rPr>
                <a:t>您的内容输入您的内容内容输入您的内容</a:t>
              </a:r>
              <a:r>
                <a:rPr lang="en-US" altLang="zh-CN" sz="1215" dirty="0">
                  <a:solidFill>
                    <a:schemeClr val="bg1"/>
                  </a:solidFill>
                  <a:latin typeface="微软雅黑" panose="020B0503020204020204" charset="-122"/>
                  <a:ea typeface="微软雅黑" panose="020B0503020204020204" charset="-122"/>
                  <a:cs typeface="Lato"/>
                  <a:sym typeface="Lato"/>
                </a:rPr>
                <a:t>.</a:t>
              </a:r>
              <a:r>
                <a:rPr lang="zh-CN" altLang="en-US" sz="1215" dirty="0">
                  <a:solidFill>
                    <a:schemeClr val="bg1"/>
                  </a:solidFill>
                  <a:latin typeface="微软雅黑" panose="020B0503020204020204" charset="-122"/>
                  <a:ea typeface="微软雅黑" panose="020B0503020204020204" charset="-122"/>
                  <a:cs typeface="Lato"/>
                  <a:sym typeface="Lato"/>
                </a:rPr>
                <a:t>输入您的内容输入您的内容输入您的输入您的内容</a:t>
              </a:r>
              <a:endParaRPr lang="zh-CN" altLang="en-US" sz="1215" dirty="0">
                <a:solidFill>
                  <a:schemeClr val="bg1"/>
                </a:solidFill>
              </a:endParaRPr>
            </a:p>
          </p:txBody>
        </p:sp>
      </p:grpSp>
    </p:spTree>
  </p:cSld>
  <p:clrMapOvr>
    <a:masterClrMapping/>
  </p:clrMapOvr>
  <p:transition advTm="355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par>
                                <p:cTn id="12" presetID="2" presetClass="entr" presetSubtype="8" fill="hold" grpId="0" nodeType="withEffect">
                                  <p:stCondLst>
                                    <p:cond delay="0"/>
                                  </p:stCondLst>
                                  <p:childTnLst>
                                    <p:set>
                                      <p:cBhvr>
                                        <p:cTn id="13" dur="indefinite" fill="hold"/>
                                        <p:tgtEl>
                                          <p:spTgt spid="56"/>
                                        </p:tgtEl>
                                        <p:attrNameLst>
                                          <p:attrName>style.visibility</p:attrName>
                                        </p:attrNameLst>
                                      </p:cBhvr>
                                      <p:to>
                                        <p:strVal val="visible"/>
                                      </p:to>
                                    </p:set>
                                    <p:anim calcmode="lin" valueType="num">
                                      <p:cBhvr>
                                        <p:cTn id="14" dur="700" fill="hold"/>
                                        <p:tgtEl>
                                          <p:spTgt spid="56"/>
                                        </p:tgtEl>
                                        <p:attrNameLst>
                                          <p:attrName>ppt_x</p:attrName>
                                        </p:attrNameLst>
                                      </p:cBhvr>
                                      <p:tavLst>
                                        <p:tav tm="0">
                                          <p:val>
                                            <p:strVal val="0-#ppt_w/2"/>
                                          </p:val>
                                        </p:tav>
                                        <p:tav tm="100000">
                                          <p:val>
                                            <p:strVal val="#ppt_x"/>
                                          </p:val>
                                        </p:tav>
                                      </p:tavLst>
                                    </p:anim>
                                    <p:anim calcmode="lin" valueType="num">
                                      <p:cBhvr>
                                        <p:cTn id="15" dur="700" fill="hold"/>
                                        <p:tgtEl>
                                          <p:spTgt spid="56"/>
                                        </p:tgtEl>
                                        <p:attrNameLst>
                                          <p:attrName>ppt_y</p:attrName>
                                        </p:attrNameLst>
                                      </p:cBhvr>
                                      <p:tavLst>
                                        <p:tav tm="0">
                                          <p:val>
                                            <p:strVal val="#ppt_y"/>
                                          </p:val>
                                        </p:tav>
                                        <p:tav tm="100000">
                                          <p:val>
                                            <p:strVal val="#ppt_y"/>
                                          </p:val>
                                        </p:tav>
                                      </p:tavLst>
                                    </p:anim>
                                  </p:childTnLst>
                                </p:cTn>
                              </p:par>
                              <p:par>
                                <p:cTn id="16" presetID="23" presetClass="entr" presetSubtype="32" fill="hold" grpId="0" nodeType="withEffect">
                                  <p:stCondLst>
                                    <p:cond delay="500"/>
                                  </p:stCondLst>
                                  <p:childTnLst>
                                    <p:set>
                                      <p:cBhvr>
                                        <p:cTn id="17" dur="indefinite" fill="hold"/>
                                        <p:tgtEl>
                                          <p:spTgt spid="57"/>
                                        </p:tgtEl>
                                        <p:attrNameLst>
                                          <p:attrName>style.visibility</p:attrName>
                                        </p:attrNameLst>
                                      </p:cBhvr>
                                      <p:to>
                                        <p:strVal val="visible"/>
                                      </p:to>
                                    </p:set>
                                    <p:anim calcmode="lin" valueType="num">
                                      <p:cBhvr>
                                        <p:cTn id="18" dur="750" fill="hold"/>
                                        <p:tgtEl>
                                          <p:spTgt spid="57"/>
                                        </p:tgtEl>
                                        <p:attrNameLst>
                                          <p:attrName>ppt_w</p:attrName>
                                        </p:attrNameLst>
                                      </p:cBhvr>
                                      <p:tavLst>
                                        <p:tav tm="0">
                                          <p:val>
                                            <p:fltVal val="0"/>
                                          </p:val>
                                        </p:tav>
                                        <p:tav tm="100000">
                                          <p:val>
                                            <p:strVal val="#ppt_w"/>
                                          </p:val>
                                        </p:tav>
                                      </p:tavLst>
                                    </p:anim>
                                    <p:anim calcmode="lin" valueType="num">
                                      <p:cBhvr>
                                        <p:cTn id="19" dur="750" fill="hold"/>
                                        <p:tgtEl>
                                          <p:spTgt spid="57"/>
                                        </p:tgtEl>
                                        <p:attrNameLst>
                                          <p:attrName>ppt_h</p:attrName>
                                        </p:attrNameLst>
                                      </p:cBhvr>
                                      <p:tavLst>
                                        <p:tav tm="0">
                                          <p:val>
                                            <p:fltVal val="0"/>
                                          </p:val>
                                        </p:tav>
                                        <p:tav tm="100000">
                                          <p:val>
                                            <p:strVal val="#ppt_h"/>
                                          </p:val>
                                        </p:tav>
                                      </p:tavLst>
                                    </p:anim>
                                  </p:childTnLst>
                                </p:cTn>
                              </p:par>
                              <p:par>
                                <p:cTn id="20" presetID="15" presetClass="entr" presetSubtype="0" fill="hold" nodeType="withEffect">
                                  <p:stCondLst>
                                    <p:cond delay="750"/>
                                  </p:stCondLst>
                                  <p:childTnLst>
                                    <p:set>
                                      <p:cBhvr>
                                        <p:cTn id="21" dur="1" fill="hold">
                                          <p:stCondLst>
                                            <p:cond delay="0"/>
                                          </p:stCondLst>
                                        </p:cTn>
                                        <p:tgtEl>
                                          <p:spTgt spid="60"/>
                                        </p:tgtEl>
                                        <p:attrNameLst>
                                          <p:attrName>style.visibility</p:attrName>
                                        </p:attrNameLst>
                                      </p:cBhvr>
                                      <p:to>
                                        <p:strVal val="visible"/>
                                      </p:to>
                                    </p:set>
                                    <p:anim calcmode="lin" valueType="num">
                                      <p:cBhvr>
                                        <p:cTn id="22" dur="1000" fill="hold"/>
                                        <p:tgtEl>
                                          <p:spTgt spid="60"/>
                                        </p:tgtEl>
                                        <p:attrNameLst>
                                          <p:attrName>ppt_w</p:attrName>
                                        </p:attrNameLst>
                                      </p:cBhvr>
                                      <p:tavLst>
                                        <p:tav tm="0">
                                          <p:val>
                                            <p:fltVal val="0"/>
                                          </p:val>
                                        </p:tav>
                                        <p:tav tm="100000">
                                          <p:val>
                                            <p:strVal val="#ppt_w"/>
                                          </p:val>
                                        </p:tav>
                                      </p:tavLst>
                                    </p:anim>
                                    <p:anim calcmode="lin" valueType="num">
                                      <p:cBhvr>
                                        <p:cTn id="23" dur="1000" fill="hold"/>
                                        <p:tgtEl>
                                          <p:spTgt spid="60"/>
                                        </p:tgtEl>
                                        <p:attrNameLst>
                                          <p:attrName>ppt_h</p:attrName>
                                        </p:attrNameLst>
                                      </p:cBhvr>
                                      <p:tavLst>
                                        <p:tav tm="0">
                                          <p:val>
                                            <p:fltVal val="0"/>
                                          </p:val>
                                        </p:tav>
                                        <p:tav tm="100000">
                                          <p:val>
                                            <p:strVal val="#ppt_h"/>
                                          </p:val>
                                        </p:tav>
                                      </p:tavLst>
                                    </p:anim>
                                    <p:anim calcmode="lin" valueType="num">
                                      <p:cBhvr>
                                        <p:cTn id="24" dur="1000" fill="hold"/>
                                        <p:tgtEl>
                                          <p:spTgt spid="6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60"/>
                                        </p:tgtEl>
                                        <p:attrNameLst>
                                          <p:attrName>ppt_y</p:attrName>
                                        </p:attrNameLst>
                                      </p:cBhvr>
                                      <p:tavLst>
                                        <p:tav tm="0" fmla="#ppt_y+(sin(-2*pi*(1-$))*-#ppt_x+cos(-2*pi*(1-$))*(1-#ppt_y))*(1-$)">
                                          <p:val>
                                            <p:fltVal val="0"/>
                                          </p:val>
                                        </p:tav>
                                        <p:tav tm="100000">
                                          <p:val>
                                            <p:fltVal val="1"/>
                                          </p:val>
                                        </p:tav>
                                      </p:tavLst>
                                    </p:anim>
                                  </p:childTnLst>
                                </p:cTn>
                              </p:par>
                              <p:par>
                                <p:cTn id="26" presetID="15" presetClass="entr" presetSubtype="0" fill="hold" nodeType="withEffect">
                                  <p:stCondLst>
                                    <p:cond delay="1000"/>
                                  </p:stCondLst>
                                  <p:childTnLst>
                                    <p:set>
                                      <p:cBhvr>
                                        <p:cTn id="27" dur="1" fill="hold">
                                          <p:stCondLst>
                                            <p:cond delay="0"/>
                                          </p:stCondLst>
                                        </p:cTn>
                                        <p:tgtEl>
                                          <p:spTgt spid="66"/>
                                        </p:tgtEl>
                                        <p:attrNameLst>
                                          <p:attrName>style.visibility</p:attrName>
                                        </p:attrNameLst>
                                      </p:cBhvr>
                                      <p:to>
                                        <p:strVal val="visible"/>
                                      </p:to>
                                    </p:set>
                                    <p:anim calcmode="lin" valueType="num">
                                      <p:cBhvr>
                                        <p:cTn id="28" dur="1000" fill="hold"/>
                                        <p:tgtEl>
                                          <p:spTgt spid="66"/>
                                        </p:tgtEl>
                                        <p:attrNameLst>
                                          <p:attrName>ppt_w</p:attrName>
                                        </p:attrNameLst>
                                      </p:cBhvr>
                                      <p:tavLst>
                                        <p:tav tm="0">
                                          <p:val>
                                            <p:fltVal val="0"/>
                                          </p:val>
                                        </p:tav>
                                        <p:tav tm="100000">
                                          <p:val>
                                            <p:strVal val="#ppt_w"/>
                                          </p:val>
                                        </p:tav>
                                      </p:tavLst>
                                    </p:anim>
                                    <p:anim calcmode="lin" valueType="num">
                                      <p:cBhvr>
                                        <p:cTn id="29" dur="1000" fill="hold"/>
                                        <p:tgtEl>
                                          <p:spTgt spid="66"/>
                                        </p:tgtEl>
                                        <p:attrNameLst>
                                          <p:attrName>ppt_h</p:attrName>
                                        </p:attrNameLst>
                                      </p:cBhvr>
                                      <p:tavLst>
                                        <p:tav tm="0">
                                          <p:val>
                                            <p:fltVal val="0"/>
                                          </p:val>
                                        </p:tav>
                                        <p:tav tm="100000">
                                          <p:val>
                                            <p:strVal val="#ppt_h"/>
                                          </p:val>
                                        </p:tav>
                                      </p:tavLst>
                                    </p:anim>
                                    <p:anim calcmode="lin" valueType="num">
                                      <p:cBhvr>
                                        <p:cTn id="30" dur="1000" fill="hold"/>
                                        <p:tgtEl>
                                          <p:spTgt spid="6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66"/>
                                        </p:tgtEl>
                                        <p:attrNameLst>
                                          <p:attrName>ppt_y</p:attrName>
                                        </p:attrNameLst>
                                      </p:cBhvr>
                                      <p:tavLst>
                                        <p:tav tm="0" fmla="#ppt_y+(sin(-2*pi*(1-$))*-#ppt_x+cos(-2*pi*(1-$))*(1-#ppt_y))*(1-$)">
                                          <p:val>
                                            <p:fltVal val="0"/>
                                          </p:val>
                                        </p:tav>
                                        <p:tav tm="100000">
                                          <p:val>
                                            <p:fltVal val="1"/>
                                          </p:val>
                                        </p:tav>
                                      </p:tavLst>
                                    </p:anim>
                                  </p:childTnLst>
                                </p:cTn>
                              </p:par>
                              <p:par>
                                <p:cTn id="32" presetID="15" presetClass="entr" presetSubtype="0" fill="hold" nodeType="withEffect">
                                  <p:stCondLst>
                                    <p:cond delay="1250"/>
                                  </p:stCondLst>
                                  <p:childTnLst>
                                    <p:set>
                                      <p:cBhvr>
                                        <p:cTn id="33" dur="1" fill="hold">
                                          <p:stCondLst>
                                            <p:cond delay="0"/>
                                          </p:stCondLst>
                                        </p:cTn>
                                        <p:tgtEl>
                                          <p:spTgt spid="72"/>
                                        </p:tgtEl>
                                        <p:attrNameLst>
                                          <p:attrName>style.visibility</p:attrName>
                                        </p:attrNameLst>
                                      </p:cBhvr>
                                      <p:to>
                                        <p:strVal val="visible"/>
                                      </p:to>
                                    </p:set>
                                    <p:anim calcmode="lin" valueType="num">
                                      <p:cBhvr>
                                        <p:cTn id="34" dur="1000" fill="hold"/>
                                        <p:tgtEl>
                                          <p:spTgt spid="72"/>
                                        </p:tgtEl>
                                        <p:attrNameLst>
                                          <p:attrName>ppt_w</p:attrName>
                                        </p:attrNameLst>
                                      </p:cBhvr>
                                      <p:tavLst>
                                        <p:tav tm="0">
                                          <p:val>
                                            <p:fltVal val="0"/>
                                          </p:val>
                                        </p:tav>
                                        <p:tav tm="100000">
                                          <p:val>
                                            <p:strVal val="#ppt_w"/>
                                          </p:val>
                                        </p:tav>
                                      </p:tavLst>
                                    </p:anim>
                                    <p:anim calcmode="lin" valueType="num">
                                      <p:cBhvr>
                                        <p:cTn id="35" dur="1000" fill="hold"/>
                                        <p:tgtEl>
                                          <p:spTgt spid="72"/>
                                        </p:tgtEl>
                                        <p:attrNameLst>
                                          <p:attrName>ppt_h</p:attrName>
                                        </p:attrNameLst>
                                      </p:cBhvr>
                                      <p:tavLst>
                                        <p:tav tm="0">
                                          <p:val>
                                            <p:fltVal val="0"/>
                                          </p:val>
                                        </p:tav>
                                        <p:tav tm="100000">
                                          <p:val>
                                            <p:strVal val="#ppt_h"/>
                                          </p:val>
                                        </p:tav>
                                      </p:tavLst>
                                    </p:anim>
                                    <p:anim calcmode="lin" valueType="num">
                                      <p:cBhvr>
                                        <p:cTn id="36"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72"/>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1500"/>
                                  </p:stCondLst>
                                  <p:childTnLst>
                                    <p:set>
                                      <p:cBhvr>
                                        <p:cTn id="39" dur="1" fill="hold">
                                          <p:stCondLst>
                                            <p:cond delay="0"/>
                                          </p:stCondLst>
                                        </p:cTn>
                                        <p:tgtEl>
                                          <p:spTgt spid="78"/>
                                        </p:tgtEl>
                                        <p:attrNameLst>
                                          <p:attrName>style.visibility</p:attrName>
                                        </p:attrNameLst>
                                      </p:cBhvr>
                                      <p:to>
                                        <p:strVal val="visible"/>
                                      </p:to>
                                    </p:set>
                                    <p:anim calcmode="lin" valueType="num">
                                      <p:cBhvr>
                                        <p:cTn id="40" dur="1000" fill="hold"/>
                                        <p:tgtEl>
                                          <p:spTgt spid="78"/>
                                        </p:tgtEl>
                                        <p:attrNameLst>
                                          <p:attrName>ppt_w</p:attrName>
                                        </p:attrNameLst>
                                      </p:cBhvr>
                                      <p:tavLst>
                                        <p:tav tm="0">
                                          <p:val>
                                            <p:fltVal val="0"/>
                                          </p:val>
                                        </p:tav>
                                        <p:tav tm="100000">
                                          <p:val>
                                            <p:strVal val="#ppt_w"/>
                                          </p:val>
                                        </p:tav>
                                      </p:tavLst>
                                    </p:anim>
                                    <p:anim calcmode="lin" valueType="num">
                                      <p:cBhvr>
                                        <p:cTn id="41" dur="1000" fill="hold"/>
                                        <p:tgtEl>
                                          <p:spTgt spid="78"/>
                                        </p:tgtEl>
                                        <p:attrNameLst>
                                          <p:attrName>ppt_h</p:attrName>
                                        </p:attrNameLst>
                                      </p:cBhvr>
                                      <p:tavLst>
                                        <p:tav tm="0">
                                          <p:val>
                                            <p:fltVal val="0"/>
                                          </p:val>
                                        </p:tav>
                                        <p:tav tm="100000">
                                          <p:val>
                                            <p:strVal val="#ppt_h"/>
                                          </p:val>
                                        </p:tav>
                                      </p:tavLst>
                                    </p:anim>
                                    <p:anim calcmode="lin" valueType="num">
                                      <p:cBhvr>
                                        <p:cTn id="42"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56" grpId="0" animBg="1" advAuto="0"/>
      <p:bldP spid="57" grpId="0" bldLvl="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grpSp>
        <p:nvGrpSpPr>
          <p:cNvPr id="71" name="组合 70"/>
          <p:cNvGrpSpPr/>
          <p:nvPr/>
        </p:nvGrpSpPr>
        <p:grpSpPr>
          <a:xfrm>
            <a:off x="1113933" y="2377891"/>
            <a:ext cx="2249165" cy="2243915"/>
            <a:chOff x="2227864" y="4750946"/>
            <a:chExt cx="4498329" cy="4498151"/>
          </a:xfrm>
        </p:grpSpPr>
        <p:sp>
          <p:nvSpPr>
            <p:cNvPr id="72" name="Shape 953"/>
            <p:cNvSpPr/>
            <p:nvPr/>
          </p:nvSpPr>
          <p:spPr>
            <a:xfrm>
              <a:off x="2227864" y="4750946"/>
              <a:ext cx="4498329" cy="4498151"/>
            </a:xfrm>
            <a:custGeom>
              <a:avLst/>
              <a:gdLst/>
              <a:ahLst/>
              <a:cxnLst>
                <a:cxn ang="0">
                  <a:pos x="wd2" y="hd2"/>
                </a:cxn>
                <a:cxn ang="5400000">
                  <a:pos x="wd2" y="hd2"/>
                </a:cxn>
                <a:cxn ang="10800000">
                  <a:pos x="wd2" y="hd2"/>
                </a:cxn>
                <a:cxn ang="16200000">
                  <a:pos x="wd2" y="hd2"/>
                </a:cxn>
              </a:cxnLst>
              <a:rect l="0" t="0" r="r" b="b"/>
              <a:pathLst>
                <a:path w="20889" h="20890" extrusionOk="0">
                  <a:moveTo>
                    <a:pt x="14677" y="1066"/>
                  </a:moveTo>
                  <a:cubicBezTo>
                    <a:pt x="13966" y="1777"/>
                    <a:pt x="13611" y="2708"/>
                    <a:pt x="13611" y="3640"/>
                  </a:cubicBezTo>
                  <a:cubicBezTo>
                    <a:pt x="13611" y="7279"/>
                    <a:pt x="7279" y="13611"/>
                    <a:pt x="3640" y="13611"/>
                  </a:cubicBezTo>
                  <a:cubicBezTo>
                    <a:pt x="2708" y="13611"/>
                    <a:pt x="1777" y="13966"/>
                    <a:pt x="1066" y="14677"/>
                  </a:cubicBezTo>
                  <a:cubicBezTo>
                    <a:pt x="-355" y="16098"/>
                    <a:pt x="-355" y="18403"/>
                    <a:pt x="1066" y="19824"/>
                  </a:cubicBezTo>
                  <a:cubicBezTo>
                    <a:pt x="2488" y="21245"/>
                    <a:pt x="4792" y="21245"/>
                    <a:pt x="6213" y="19824"/>
                  </a:cubicBezTo>
                  <a:cubicBezTo>
                    <a:pt x="6924" y="19113"/>
                    <a:pt x="7279" y="18182"/>
                    <a:pt x="7279" y="17250"/>
                  </a:cubicBezTo>
                  <a:lnTo>
                    <a:pt x="7279" y="17250"/>
                  </a:lnTo>
                  <a:cubicBezTo>
                    <a:pt x="7279" y="13611"/>
                    <a:pt x="13611" y="7279"/>
                    <a:pt x="17250" y="7279"/>
                  </a:cubicBezTo>
                  <a:lnTo>
                    <a:pt x="17250" y="7279"/>
                  </a:lnTo>
                  <a:cubicBezTo>
                    <a:pt x="18182" y="7279"/>
                    <a:pt x="19113" y="6924"/>
                    <a:pt x="19824" y="6213"/>
                  </a:cubicBezTo>
                  <a:cubicBezTo>
                    <a:pt x="21245" y="4791"/>
                    <a:pt x="21245" y="2487"/>
                    <a:pt x="19824" y="1066"/>
                  </a:cubicBezTo>
                  <a:cubicBezTo>
                    <a:pt x="18402" y="-355"/>
                    <a:pt x="16098" y="-355"/>
                    <a:pt x="14677" y="1066"/>
                  </a:cubicBezTo>
                  <a:close/>
                </a:path>
              </a:pathLst>
            </a:custGeom>
            <a:solidFill>
              <a:srgbClr val="55B5E2"/>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60">
                <a:solidFill>
                  <a:schemeClr val="bg1"/>
                </a:solidFill>
                <a:latin typeface="微软雅黑" panose="020B0503020204020204" charset="-122"/>
                <a:ea typeface="微软雅黑" panose="020B0503020204020204" charset="-122"/>
              </a:endParaRPr>
            </a:p>
          </p:txBody>
        </p:sp>
        <p:sp>
          <p:nvSpPr>
            <p:cNvPr id="73" name="Shape 963"/>
            <p:cNvSpPr/>
            <p:nvPr/>
          </p:nvSpPr>
          <p:spPr>
            <a:xfrm>
              <a:off x="2726492" y="8016054"/>
              <a:ext cx="590858" cy="823580"/>
            </a:xfrm>
            <a:prstGeom prst="rect">
              <a:avLst/>
            </a:prstGeom>
            <a:ln w="12700">
              <a:miter lim="400000"/>
            </a:ln>
          </p:spPr>
          <p:txBody>
            <a:bodyPr wrap="none" lIns="51036" tIns="51036" rIns="51036" bIns="51036"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b="1" dirty="0">
                  <a:solidFill>
                    <a:schemeClr val="bg1"/>
                  </a:solidFill>
                  <a:latin typeface="微软雅黑" panose="020B0503020204020204" charset="-122"/>
                  <a:ea typeface="微软雅黑" panose="020B0503020204020204" charset="-122"/>
                </a:rPr>
                <a:t>A</a:t>
              </a:r>
              <a:endParaRPr sz="2000" b="1" dirty="0">
                <a:solidFill>
                  <a:schemeClr val="bg1"/>
                </a:solidFill>
                <a:latin typeface="微软雅黑" panose="020B0503020204020204" charset="-122"/>
                <a:ea typeface="微软雅黑" panose="020B0503020204020204" charset="-122"/>
              </a:endParaRPr>
            </a:p>
          </p:txBody>
        </p:sp>
      </p:grpSp>
      <p:grpSp>
        <p:nvGrpSpPr>
          <p:cNvPr id="74" name="组合 73"/>
          <p:cNvGrpSpPr/>
          <p:nvPr/>
        </p:nvGrpSpPr>
        <p:grpSpPr>
          <a:xfrm>
            <a:off x="2010268" y="1634592"/>
            <a:ext cx="1924309" cy="688241"/>
            <a:chOff x="4020534" y="3260928"/>
            <a:chExt cx="3848619" cy="1379650"/>
          </a:xfrm>
        </p:grpSpPr>
        <p:sp>
          <p:nvSpPr>
            <p:cNvPr id="75" name="Shape 966"/>
            <p:cNvSpPr/>
            <p:nvPr/>
          </p:nvSpPr>
          <p:spPr>
            <a:xfrm>
              <a:off x="4020534" y="3260928"/>
              <a:ext cx="3848619" cy="44087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430" dirty="0">
                  <a:solidFill>
                    <a:schemeClr val="bg1"/>
                  </a:solidFill>
                  <a:latin typeface="微软雅黑" panose="020B0503020204020204" charset="-122"/>
                  <a:ea typeface="微软雅黑" panose="020B0503020204020204" charset="-122"/>
                </a:rPr>
                <a:t>Title Example</a:t>
              </a:r>
            </a:p>
          </p:txBody>
        </p:sp>
        <p:sp>
          <p:nvSpPr>
            <p:cNvPr id="76" name="Shape 967"/>
            <p:cNvSpPr/>
            <p:nvPr/>
          </p:nvSpPr>
          <p:spPr>
            <a:xfrm>
              <a:off x="4035174" y="3715123"/>
              <a:ext cx="3819337" cy="925455"/>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bg1"/>
                  </a:solidFill>
                  <a:latin typeface="微软雅黑" panose="020B0503020204020204" charset="-122"/>
                  <a:ea typeface="微软雅黑" panose="020B0503020204020204" charset="-122"/>
                  <a:cs typeface="Lato"/>
                  <a:sym typeface="Lato"/>
                </a:rPr>
                <a:t>输入您的内容输入您的内容输入您的内容输入您的内容输入您的内容输入您的内容输入您的内容</a:t>
              </a:r>
              <a:endParaRPr sz="1000" dirty="0">
                <a:solidFill>
                  <a:schemeClr val="bg1"/>
                </a:solidFill>
                <a:latin typeface="微软雅黑" panose="020B0503020204020204" charset="-122"/>
                <a:ea typeface="微软雅黑" panose="020B0503020204020204" charset="-122"/>
                <a:cs typeface="Lato"/>
                <a:sym typeface="Lato"/>
              </a:endParaRPr>
            </a:p>
          </p:txBody>
        </p:sp>
      </p:grpSp>
      <p:grpSp>
        <p:nvGrpSpPr>
          <p:cNvPr id="77" name="组合 76"/>
          <p:cNvGrpSpPr/>
          <p:nvPr/>
        </p:nvGrpSpPr>
        <p:grpSpPr>
          <a:xfrm>
            <a:off x="4943641" y="1634592"/>
            <a:ext cx="1924309" cy="688241"/>
            <a:chOff x="9887280" y="3260928"/>
            <a:chExt cx="3848619" cy="1379650"/>
          </a:xfrm>
        </p:grpSpPr>
        <p:sp>
          <p:nvSpPr>
            <p:cNvPr id="80" name="Shape 968"/>
            <p:cNvSpPr/>
            <p:nvPr/>
          </p:nvSpPr>
          <p:spPr>
            <a:xfrm>
              <a:off x="9887280" y="3260928"/>
              <a:ext cx="3848619" cy="44087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430">
                  <a:solidFill>
                    <a:schemeClr val="bg1"/>
                  </a:solidFill>
                  <a:latin typeface="微软雅黑" panose="020B0503020204020204" charset="-122"/>
                  <a:ea typeface="微软雅黑" panose="020B0503020204020204" charset="-122"/>
                </a:rPr>
                <a:t>Title Example</a:t>
              </a:r>
            </a:p>
          </p:txBody>
        </p:sp>
        <p:sp>
          <p:nvSpPr>
            <p:cNvPr id="81" name="Shape 969"/>
            <p:cNvSpPr/>
            <p:nvPr/>
          </p:nvSpPr>
          <p:spPr>
            <a:xfrm>
              <a:off x="9901920" y="3715123"/>
              <a:ext cx="3819337" cy="925455"/>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bg1"/>
                  </a:solidFill>
                  <a:latin typeface="微软雅黑" panose="020B0503020204020204" charset="-122"/>
                  <a:ea typeface="微软雅黑" panose="020B0503020204020204" charset="-122"/>
                  <a:cs typeface="Lato"/>
                  <a:sym typeface="Lato"/>
                </a:rPr>
                <a:t>输入您的内容输入您的内容输入您的内容输入您的内容输入您的内容输入您的内容输入您的</a:t>
              </a:r>
              <a:endParaRPr sz="1000" dirty="0">
                <a:solidFill>
                  <a:schemeClr val="bg1"/>
                </a:solidFill>
                <a:latin typeface="微软雅黑" panose="020B0503020204020204" charset="-122"/>
                <a:ea typeface="微软雅黑" panose="020B0503020204020204" charset="-122"/>
                <a:cs typeface="Lato"/>
                <a:sym typeface="Lato"/>
              </a:endParaRPr>
            </a:p>
          </p:txBody>
        </p:sp>
      </p:grpSp>
      <p:grpSp>
        <p:nvGrpSpPr>
          <p:cNvPr id="82" name="组合 81"/>
          <p:cNvGrpSpPr/>
          <p:nvPr/>
        </p:nvGrpSpPr>
        <p:grpSpPr>
          <a:xfrm>
            <a:off x="7940841" y="1634592"/>
            <a:ext cx="1924309" cy="688241"/>
            <a:chOff x="15881680" y="3260928"/>
            <a:chExt cx="3848619" cy="1379650"/>
          </a:xfrm>
        </p:grpSpPr>
        <p:sp>
          <p:nvSpPr>
            <p:cNvPr id="83" name="Shape 970"/>
            <p:cNvSpPr/>
            <p:nvPr/>
          </p:nvSpPr>
          <p:spPr>
            <a:xfrm>
              <a:off x="15881680" y="3260928"/>
              <a:ext cx="3848619" cy="44087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430">
                  <a:solidFill>
                    <a:schemeClr val="bg1"/>
                  </a:solidFill>
                  <a:latin typeface="微软雅黑" panose="020B0503020204020204" charset="-122"/>
                  <a:ea typeface="微软雅黑" panose="020B0503020204020204" charset="-122"/>
                </a:rPr>
                <a:t>Title Example</a:t>
              </a:r>
            </a:p>
          </p:txBody>
        </p:sp>
        <p:sp>
          <p:nvSpPr>
            <p:cNvPr id="84" name="Shape 971"/>
            <p:cNvSpPr/>
            <p:nvPr/>
          </p:nvSpPr>
          <p:spPr>
            <a:xfrm>
              <a:off x="15896320" y="3715123"/>
              <a:ext cx="3819337" cy="925455"/>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bg1"/>
                  </a:solidFill>
                  <a:latin typeface="微软雅黑" panose="020B0503020204020204" charset="-122"/>
                  <a:ea typeface="微软雅黑" panose="020B0503020204020204" charset="-122"/>
                  <a:cs typeface="Lato"/>
                  <a:sym typeface="Lato"/>
                </a:rPr>
                <a:t>输入您的内容输入您的内容输入您的内容输入您的内容输入您的内容输入您的内容输入您的</a:t>
              </a:r>
              <a:endParaRPr sz="1000" dirty="0">
                <a:solidFill>
                  <a:schemeClr val="bg1"/>
                </a:solidFill>
                <a:latin typeface="微软雅黑" panose="020B0503020204020204" charset="-122"/>
                <a:ea typeface="微软雅黑" panose="020B0503020204020204" charset="-122"/>
                <a:cs typeface="Lato"/>
                <a:sym typeface="Lato"/>
              </a:endParaRPr>
            </a:p>
          </p:txBody>
        </p:sp>
      </p:grpSp>
      <p:grpSp>
        <p:nvGrpSpPr>
          <p:cNvPr id="85" name="组合 84"/>
          <p:cNvGrpSpPr/>
          <p:nvPr/>
        </p:nvGrpSpPr>
        <p:grpSpPr>
          <a:xfrm>
            <a:off x="671361" y="4707135"/>
            <a:ext cx="1924309" cy="688241"/>
            <a:chOff x="1342721" y="9420154"/>
            <a:chExt cx="3848619" cy="1379650"/>
          </a:xfrm>
        </p:grpSpPr>
        <p:sp>
          <p:nvSpPr>
            <p:cNvPr id="86" name="Shape 972"/>
            <p:cNvSpPr/>
            <p:nvPr/>
          </p:nvSpPr>
          <p:spPr>
            <a:xfrm>
              <a:off x="1342721" y="9420154"/>
              <a:ext cx="3848619" cy="44087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430" dirty="0">
                  <a:solidFill>
                    <a:schemeClr val="bg1"/>
                  </a:solidFill>
                  <a:latin typeface="微软雅黑" panose="020B0503020204020204" charset="-122"/>
                  <a:ea typeface="微软雅黑" panose="020B0503020204020204" charset="-122"/>
                </a:rPr>
                <a:t>Title Example</a:t>
              </a:r>
            </a:p>
          </p:txBody>
        </p:sp>
        <p:sp>
          <p:nvSpPr>
            <p:cNvPr id="87" name="Shape 973"/>
            <p:cNvSpPr/>
            <p:nvPr/>
          </p:nvSpPr>
          <p:spPr>
            <a:xfrm>
              <a:off x="1357361" y="9874349"/>
              <a:ext cx="3819337" cy="925455"/>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bg1"/>
                  </a:solidFill>
                  <a:latin typeface="微软雅黑" panose="020B0503020204020204" charset="-122"/>
                  <a:ea typeface="微软雅黑" panose="020B0503020204020204" charset="-122"/>
                  <a:cs typeface="Lato"/>
                  <a:sym typeface="Lato"/>
                </a:rPr>
                <a:t>输入您的内容输入您的内容输入您的内容输入您的内容输入您的内容输入您的内容输入您的内容</a:t>
              </a:r>
              <a:endParaRPr sz="1000" dirty="0">
                <a:solidFill>
                  <a:schemeClr val="bg1"/>
                </a:solidFill>
                <a:latin typeface="微软雅黑" panose="020B0503020204020204" charset="-122"/>
                <a:ea typeface="微软雅黑" panose="020B0503020204020204" charset="-122"/>
                <a:cs typeface="Lato"/>
                <a:sym typeface="Lato"/>
              </a:endParaRPr>
            </a:p>
          </p:txBody>
        </p:sp>
      </p:grpSp>
      <p:grpSp>
        <p:nvGrpSpPr>
          <p:cNvPr id="88" name="组合 87"/>
          <p:cNvGrpSpPr/>
          <p:nvPr/>
        </p:nvGrpSpPr>
        <p:grpSpPr>
          <a:xfrm>
            <a:off x="3483468" y="4707136"/>
            <a:ext cx="1924309" cy="688241"/>
            <a:chOff x="6966934" y="9420154"/>
            <a:chExt cx="3848619" cy="1379650"/>
          </a:xfrm>
        </p:grpSpPr>
        <p:sp>
          <p:nvSpPr>
            <p:cNvPr id="89" name="Shape 974"/>
            <p:cNvSpPr/>
            <p:nvPr/>
          </p:nvSpPr>
          <p:spPr>
            <a:xfrm>
              <a:off x="6966934" y="9420154"/>
              <a:ext cx="3848619" cy="44087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430">
                  <a:solidFill>
                    <a:schemeClr val="bg1"/>
                  </a:solidFill>
                  <a:latin typeface="微软雅黑" panose="020B0503020204020204" charset="-122"/>
                  <a:ea typeface="微软雅黑" panose="020B0503020204020204" charset="-122"/>
                </a:rPr>
                <a:t>Title Example</a:t>
              </a:r>
            </a:p>
          </p:txBody>
        </p:sp>
        <p:sp>
          <p:nvSpPr>
            <p:cNvPr id="90" name="Shape 975"/>
            <p:cNvSpPr/>
            <p:nvPr/>
          </p:nvSpPr>
          <p:spPr>
            <a:xfrm>
              <a:off x="6981574" y="9874349"/>
              <a:ext cx="3819337" cy="925455"/>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bg1"/>
                  </a:solidFill>
                  <a:latin typeface="微软雅黑" panose="020B0503020204020204" charset="-122"/>
                  <a:ea typeface="微软雅黑" panose="020B0503020204020204" charset="-122"/>
                  <a:cs typeface="Lato"/>
                  <a:sym typeface="Lato"/>
                </a:rPr>
                <a:t>输入您的内容输入您的内容输入您的内容输入您的内容输入您的内容输入您的内容输入您的内容</a:t>
              </a:r>
              <a:endParaRPr sz="1000" dirty="0">
                <a:solidFill>
                  <a:schemeClr val="bg1"/>
                </a:solidFill>
                <a:latin typeface="微软雅黑" panose="020B0503020204020204" charset="-122"/>
                <a:ea typeface="微软雅黑" panose="020B0503020204020204" charset="-122"/>
                <a:cs typeface="Lato"/>
                <a:sym typeface="Lato"/>
              </a:endParaRPr>
            </a:p>
          </p:txBody>
        </p:sp>
      </p:grpSp>
      <p:grpSp>
        <p:nvGrpSpPr>
          <p:cNvPr id="91" name="组合 90"/>
          <p:cNvGrpSpPr/>
          <p:nvPr/>
        </p:nvGrpSpPr>
        <p:grpSpPr>
          <a:xfrm>
            <a:off x="6416841" y="4707141"/>
            <a:ext cx="1924309" cy="688241"/>
            <a:chOff x="12833680" y="9420154"/>
            <a:chExt cx="3848619" cy="1379647"/>
          </a:xfrm>
        </p:grpSpPr>
        <p:sp>
          <p:nvSpPr>
            <p:cNvPr id="92" name="Shape 976"/>
            <p:cNvSpPr/>
            <p:nvPr/>
          </p:nvSpPr>
          <p:spPr>
            <a:xfrm>
              <a:off x="12833680" y="9420154"/>
              <a:ext cx="3848619" cy="44087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430">
                  <a:solidFill>
                    <a:schemeClr val="bg1"/>
                  </a:solidFill>
                  <a:latin typeface="微软雅黑" panose="020B0503020204020204" charset="-122"/>
                  <a:ea typeface="微软雅黑" panose="020B0503020204020204" charset="-122"/>
                </a:rPr>
                <a:t>Title Example</a:t>
              </a:r>
            </a:p>
          </p:txBody>
        </p:sp>
        <p:sp>
          <p:nvSpPr>
            <p:cNvPr id="93" name="Shape 977"/>
            <p:cNvSpPr/>
            <p:nvPr/>
          </p:nvSpPr>
          <p:spPr>
            <a:xfrm>
              <a:off x="12848320" y="9874348"/>
              <a:ext cx="3819337" cy="925453"/>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bg1"/>
                  </a:solidFill>
                  <a:latin typeface="微软雅黑" panose="020B0503020204020204" charset="-122"/>
                  <a:ea typeface="微软雅黑" panose="020B0503020204020204" charset="-122"/>
                  <a:cs typeface="Lato"/>
                  <a:sym typeface="Lato"/>
                </a:rPr>
                <a:t>输入您的内容输入您的内容输入您的内容输入您的内容输入您的内容输入您的内容输入您的内容输入您</a:t>
              </a:r>
              <a:endParaRPr sz="1000" dirty="0">
                <a:solidFill>
                  <a:schemeClr val="bg1"/>
                </a:solidFill>
                <a:latin typeface="微软雅黑" panose="020B0503020204020204" charset="-122"/>
                <a:ea typeface="微软雅黑" panose="020B0503020204020204" charset="-122"/>
                <a:cs typeface="Lato"/>
                <a:sym typeface="Lato"/>
              </a:endParaRPr>
            </a:p>
          </p:txBody>
        </p:sp>
      </p:grpSp>
      <p:grpSp>
        <p:nvGrpSpPr>
          <p:cNvPr id="94" name="组合 93"/>
          <p:cNvGrpSpPr/>
          <p:nvPr/>
        </p:nvGrpSpPr>
        <p:grpSpPr>
          <a:xfrm>
            <a:off x="9223541" y="4707138"/>
            <a:ext cx="1924309" cy="842129"/>
            <a:chOff x="18447080" y="9420154"/>
            <a:chExt cx="3848619" cy="1688131"/>
          </a:xfrm>
        </p:grpSpPr>
        <p:sp>
          <p:nvSpPr>
            <p:cNvPr id="95" name="Shape 978"/>
            <p:cNvSpPr/>
            <p:nvPr/>
          </p:nvSpPr>
          <p:spPr>
            <a:xfrm>
              <a:off x="18447080" y="9420154"/>
              <a:ext cx="3848619" cy="44087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430">
                  <a:solidFill>
                    <a:schemeClr val="bg1"/>
                  </a:solidFill>
                  <a:latin typeface="微软雅黑" panose="020B0503020204020204" charset="-122"/>
                  <a:ea typeface="微软雅黑" panose="020B0503020204020204" charset="-122"/>
                </a:rPr>
                <a:t>Title Example</a:t>
              </a:r>
            </a:p>
          </p:txBody>
        </p:sp>
        <p:sp>
          <p:nvSpPr>
            <p:cNvPr id="96" name="Shape 979"/>
            <p:cNvSpPr/>
            <p:nvPr/>
          </p:nvSpPr>
          <p:spPr>
            <a:xfrm>
              <a:off x="18461720" y="9874348"/>
              <a:ext cx="3819337" cy="1233937"/>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bg1"/>
                  </a:solidFill>
                  <a:latin typeface="微软雅黑" panose="020B0503020204020204" charset="-122"/>
                  <a:ea typeface="微软雅黑" panose="020B0503020204020204" charset="-122"/>
                  <a:cs typeface="Lato"/>
                  <a:sym typeface="Lato"/>
                </a:rPr>
                <a:t>输入您的内容输入您的内容输入您的内容输入您的内容输入您的内容输入您的内容输入您的内容输入您的内容</a:t>
              </a:r>
              <a:r>
                <a:rPr sz="1000" dirty="0">
                  <a:solidFill>
                    <a:schemeClr val="bg1"/>
                  </a:solidFill>
                  <a:latin typeface="微软雅黑" panose="020B0503020204020204" charset="-122"/>
                  <a:ea typeface="微软雅黑" panose="020B0503020204020204" charset="-122"/>
                  <a:cs typeface="Lato"/>
                  <a:sym typeface="Lato"/>
                </a:rPr>
                <a:t>Integer </a:t>
              </a:r>
              <a:r>
                <a:rPr sz="1000" dirty="0" err="1">
                  <a:solidFill>
                    <a:schemeClr val="bg1"/>
                  </a:solidFill>
                  <a:latin typeface="微软雅黑" panose="020B0503020204020204" charset="-122"/>
                  <a:ea typeface="微软雅黑" panose="020B0503020204020204" charset="-122"/>
                  <a:cs typeface="Lato"/>
                  <a:sym typeface="Lato"/>
                </a:rPr>
                <a:t>mollis</a:t>
              </a:r>
              <a:endParaRPr sz="1000" dirty="0">
                <a:solidFill>
                  <a:schemeClr val="bg1"/>
                </a:solidFill>
                <a:latin typeface="微软雅黑" panose="020B0503020204020204" charset="-122"/>
                <a:ea typeface="微软雅黑" panose="020B0503020204020204" charset="-122"/>
                <a:cs typeface="Lato"/>
                <a:sym typeface="Lato"/>
              </a:endParaRPr>
            </a:p>
          </p:txBody>
        </p:sp>
      </p:grpSp>
      <p:grpSp>
        <p:nvGrpSpPr>
          <p:cNvPr id="97" name="组合 96"/>
          <p:cNvGrpSpPr/>
          <p:nvPr/>
        </p:nvGrpSpPr>
        <p:grpSpPr>
          <a:xfrm>
            <a:off x="2575939" y="2371557"/>
            <a:ext cx="2249150" cy="2243915"/>
            <a:chOff x="5151877" y="4738246"/>
            <a:chExt cx="4498299" cy="4498151"/>
          </a:xfrm>
        </p:grpSpPr>
        <p:sp>
          <p:nvSpPr>
            <p:cNvPr id="98" name="Shape 954"/>
            <p:cNvSpPr/>
            <p:nvPr/>
          </p:nvSpPr>
          <p:spPr>
            <a:xfrm>
              <a:off x="5151877" y="4738246"/>
              <a:ext cx="4498299" cy="4498151"/>
            </a:xfrm>
            <a:custGeom>
              <a:avLst/>
              <a:gdLst/>
              <a:ahLst/>
              <a:cxnLst>
                <a:cxn ang="0">
                  <a:pos x="wd2" y="hd2"/>
                </a:cxn>
                <a:cxn ang="5400000">
                  <a:pos x="wd2" y="hd2"/>
                </a:cxn>
                <a:cxn ang="10800000">
                  <a:pos x="wd2" y="hd2"/>
                </a:cxn>
                <a:cxn ang="16200000">
                  <a:pos x="wd2" y="hd2"/>
                </a:cxn>
              </a:cxnLst>
              <a:rect l="0" t="0" r="r" b="b"/>
              <a:pathLst>
                <a:path w="20889" h="20890" extrusionOk="0">
                  <a:moveTo>
                    <a:pt x="1066" y="6213"/>
                  </a:moveTo>
                  <a:cubicBezTo>
                    <a:pt x="1777" y="6924"/>
                    <a:pt x="2708" y="7279"/>
                    <a:pt x="3640" y="7279"/>
                  </a:cubicBezTo>
                  <a:cubicBezTo>
                    <a:pt x="7279" y="7279"/>
                    <a:pt x="13611" y="13611"/>
                    <a:pt x="13611" y="17250"/>
                  </a:cubicBezTo>
                  <a:cubicBezTo>
                    <a:pt x="13611" y="18182"/>
                    <a:pt x="13966" y="19113"/>
                    <a:pt x="14677" y="19824"/>
                  </a:cubicBezTo>
                  <a:cubicBezTo>
                    <a:pt x="16098" y="21245"/>
                    <a:pt x="18403" y="21245"/>
                    <a:pt x="19824" y="19824"/>
                  </a:cubicBezTo>
                  <a:cubicBezTo>
                    <a:pt x="21245" y="18403"/>
                    <a:pt x="21245" y="16098"/>
                    <a:pt x="19824" y="14677"/>
                  </a:cubicBezTo>
                  <a:cubicBezTo>
                    <a:pt x="19113" y="13966"/>
                    <a:pt x="18182" y="13611"/>
                    <a:pt x="17250" y="13611"/>
                  </a:cubicBezTo>
                  <a:lnTo>
                    <a:pt x="17250" y="13611"/>
                  </a:lnTo>
                  <a:cubicBezTo>
                    <a:pt x="13611" y="13611"/>
                    <a:pt x="7279" y="7279"/>
                    <a:pt x="7279" y="3640"/>
                  </a:cubicBezTo>
                  <a:lnTo>
                    <a:pt x="7279" y="3640"/>
                  </a:lnTo>
                  <a:cubicBezTo>
                    <a:pt x="7279" y="2708"/>
                    <a:pt x="6924" y="1777"/>
                    <a:pt x="6213" y="1066"/>
                  </a:cubicBezTo>
                  <a:cubicBezTo>
                    <a:pt x="4792" y="-355"/>
                    <a:pt x="2488" y="-355"/>
                    <a:pt x="1066" y="1066"/>
                  </a:cubicBezTo>
                  <a:cubicBezTo>
                    <a:pt x="-355" y="2487"/>
                    <a:pt x="-355" y="4791"/>
                    <a:pt x="1066" y="6213"/>
                  </a:cubicBezTo>
                  <a:close/>
                </a:path>
              </a:pathLst>
            </a:custGeom>
            <a:solidFill>
              <a:srgbClr val="328FC1"/>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60">
                <a:solidFill>
                  <a:schemeClr val="bg1"/>
                </a:solidFill>
                <a:latin typeface="微软雅黑" panose="020B0503020204020204" charset="-122"/>
                <a:ea typeface="微软雅黑" panose="020B0503020204020204" charset="-122"/>
              </a:endParaRPr>
            </a:p>
          </p:txBody>
        </p:sp>
        <p:sp>
          <p:nvSpPr>
            <p:cNvPr id="99" name="Shape 962"/>
            <p:cNvSpPr/>
            <p:nvPr/>
          </p:nvSpPr>
          <p:spPr>
            <a:xfrm>
              <a:off x="5703225" y="5153130"/>
              <a:ext cx="555594" cy="823580"/>
            </a:xfrm>
            <a:prstGeom prst="rect">
              <a:avLst/>
            </a:prstGeom>
            <a:ln w="12700">
              <a:miter lim="400000"/>
            </a:ln>
          </p:spPr>
          <p:txBody>
            <a:bodyPr wrap="none" lIns="51036" tIns="51036" rIns="51036" bIns="51036"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b="1" dirty="0">
                  <a:solidFill>
                    <a:schemeClr val="bg1"/>
                  </a:solidFill>
                  <a:latin typeface="微软雅黑" panose="020B0503020204020204" charset="-122"/>
                  <a:ea typeface="微软雅黑" panose="020B0503020204020204" charset="-122"/>
                </a:rPr>
                <a:t>B</a:t>
              </a:r>
              <a:endParaRPr sz="2000" b="1" dirty="0">
                <a:solidFill>
                  <a:schemeClr val="bg1"/>
                </a:solidFill>
                <a:latin typeface="微软雅黑" panose="020B0503020204020204" charset="-122"/>
                <a:ea typeface="微软雅黑" panose="020B0503020204020204" charset="-122"/>
              </a:endParaRPr>
            </a:p>
          </p:txBody>
        </p:sp>
      </p:grpSp>
      <p:grpSp>
        <p:nvGrpSpPr>
          <p:cNvPr id="100" name="组合 99"/>
          <p:cNvGrpSpPr/>
          <p:nvPr/>
        </p:nvGrpSpPr>
        <p:grpSpPr>
          <a:xfrm>
            <a:off x="4044298" y="2377892"/>
            <a:ext cx="2249165" cy="2243915"/>
            <a:chOff x="8088591" y="4750946"/>
            <a:chExt cx="4498329" cy="4498151"/>
          </a:xfrm>
        </p:grpSpPr>
        <p:sp>
          <p:nvSpPr>
            <p:cNvPr id="101" name="Shape 956"/>
            <p:cNvSpPr/>
            <p:nvPr/>
          </p:nvSpPr>
          <p:spPr>
            <a:xfrm>
              <a:off x="8088591" y="4750946"/>
              <a:ext cx="4498329" cy="4498151"/>
            </a:xfrm>
            <a:custGeom>
              <a:avLst/>
              <a:gdLst/>
              <a:ahLst/>
              <a:cxnLst>
                <a:cxn ang="0">
                  <a:pos x="wd2" y="hd2"/>
                </a:cxn>
                <a:cxn ang="5400000">
                  <a:pos x="wd2" y="hd2"/>
                </a:cxn>
                <a:cxn ang="10800000">
                  <a:pos x="wd2" y="hd2"/>
                </a:cxn>
                <a:cxn ang="16200000">
                  <a:pos x="wd2" y="hd2"/>
                </a:cxn>
              </a:cxnLst>
              <a:rect l="0" t="0" r="r" b="b"/>
              <a:pathLst>
                <a:path w="20889" h="20890" extrusionOk="0">
                  <a:moveTo>
                    <a:pt x="6213" y="19824"/>
                  </a:moveTo>
                  <a:cubicBezTo>
                    <a:pt x="6924" y="19113"/>
                    <a:pt x="7279" y="18182"/>
                    <a:pt x="7279" y="17250"/>
                  </a:cubicBezTo>
                  <a:cubicBezTo>
                    <a:pt x="7279" y="13611"/>
                    <a:pt x="13611" y="7279"/>
                    <a:pt x="17250" y="7279"/>
                  </a:cubicBezTo>
                  <a:cubicBezTo>
                    <a:pt x="18182" y="7279"/>
                    <a:pt x="19113" y="6924"/>
                    <a:pt x="19824" y="6213"/>
                  </a:cubicBezTo>
                  <a:cubicBezTo>
                    <a:pt x="21245" y="4791"/>
                    <a:pt x="21245" y="2487"/>
                    <a:pt x="19824" y="1066"/>
                  </a:cubicBezTo>
                  <a:cubicBezTo>
                    <a:pt x="18402" y="-355"/>
                    <a:pt x="16098" y="-355"/>
                    <a:pt x="14677" y="1066"/>
                  </a:cubicBezTo>
                  <a:cubicBezTo>
                    <a:pt x="13966" y="1777"/>
                    <a:pt x="13611" y="2708"/>
                    <a:pt x="13611" y="3640"/>
                  </a:cubicBezTo>
                  <a:lnTo>
                    <a:pt x="13611" y="3640"/>
                  </a:lnTo>
                  <a:cubicBezTo>
                    <a:pt x="13611" y="7279"/>
                    <a:pt x="7279" y="13611"/>
                    <a:pt x="3640" y="13611"/>
                  </a:cubicBezTo>
                  <a:lnTo>
                    <a:pt x="3640" y="13611"/>
                  </a:lnTo>
                  <a:cubicBezTo>
                    <a:pt x="2708" y="13611"/>
                    <a:pt x="1777" y="13966"/>
                    <a:pt x="1066" y="14677"/>
                  </a:cubicBezTo>
                  <a:cubicBezTo>
                    <a:pt x="-355" y="16098"/>
                    <a:pt x="-355" y="18403"/>
                    <a:pt x="1066" y="19824"/>
                  </a:cubicBezTo>
                  <a:cubicBezTo>
                    <a:pt x="2488" y="21245"/>
                    <a:pt x="4792" y="21245"/>
                    <a:pt x="6213" y="19824"/>
                  </a:cubicBezTo>
                  <a:close/>
                </a:path>
              </a:pathLst>
            </a:custGeom>
            <a:solidFill>
              <a:srgbClr val="002E59"/>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60">
                <a:solidFill>
                  <a:schemeClr val="bg1"/>
                </a:solidFill>
                <a:latin typeface="微软雅黑" panose="020B0503020204020204" charset="-122"/>
                <a:ea typeface="微软雅黑" panose="020B0503020204020204" charset="-122"/>
              </a:endParaRPr>
            </a:p>
          </p:txBody>
        </p:sp>
        <p:sp>
          <p:nvSpPr>
            <p:cNvPr id="102" name="Shape 960"/>
            <p:cNvSpPr/>
            <p:nvPr/>
          </p:nvSpPr>
          <p:spPr>
            <a:xfrm>
              <a:off x="8609243" y="8016054"/>
              <a:ext cx="552388" cy="823580"/>
            </a:xfrm>
            <a:prstGeom prst="rect">
              <a:avLst/>
            </a:prstGeom>
            <a:ln w="12700">
              <a:miter lim="400000"/>
            </a:ln>
          </p:spPr>
          <p:txBody>
            <a:bodyPr wrap="none" lIns="51036" tIns="51036" rIns="51036" bIns="51036"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b="1" dirty="0">
                  <a:solidFill>
                    <a:schemeClr val="bg1"/>
                  </a:solidFill>
                  <a:latin typeface="微软雅黑" panose="020B0503020204020204" charset="-122"/>
                  <a:ea typeface="微软雅黑" panose="020B0503020204020204" charset="-122"/>
                </a:rPr>
                <a:t>C</a:t>
              </a:r>
              <a:endParaRPr sz="2000" b="1" dirty="0">
                <a:solidFill>
                  <a:schemeClr val="bg1"/>
                </a:solidFill>
                <a:latin typeface="微软雅黑" panose="020B0503020204020204" charset="-122"/>
                <a:ea typeface="微软雅黑" panose="020B0503020204020204" charset="-122"/>
              </a:endParaRPr>
            </a:p>
          </p:txBody>
        </p:sp>
      </p:grpSp>
      <p:grpSp>
        <p:nvGrpSpPr>
          <p:cNvPr id="103" name="组合 102"/>
          <p:cNvGrpSpPr/>
          <p:nvPr/>
        </p:nvGrpSpPr>
        <p:grpSpPr>
          <a:xfrm>
            <a:off x="5506304" y="2377892"/>
            <a:ext cx="2249185" cy="2243915"/>
            <a:chOff x="11012604" y="4750946"/>
            <a:chExt cx="4498369" cy="4498151"/>
          </a:xfrm>
        </p:grpSpPr>
        <p:sp>
          <p:nvSpPr>
            <p:cNvPr id="104" name="Shape 957"/>
            <p:cNvSpPr/>
            <p:nvPr/>
          </p:nvSpPr>
          <p:spPr>
            <a:xfrm>
              <a:off x="11012604" y="4750946"/>
              <a:ext cx="4498369" cy="4498151"/>
            </a:xfrm>
            <a:custGeom>
              <a:avLst/>
              <a:gdLst/>
              <a:ahLst/>
              <a:cxnLst>
                <a:cxn ang="0">
                  <a:pos x="wd2" y="hd2"/>
                </a:cxn>
                <a:cxn ang="5400000">
                  <a:pos x="wd2" y="hd2"/>
                </a:cxn>
                <a:cxn ang="10800000">
                  <a:pos x="wd2" y="hd2"/>
                </a:cxn>
                <a:cxn ang="16200000">
                  <a:pos x="wd2" y="hd2"/>
                </a:cxn>
              </a:cxnLst>
              <a:rect l="0" t="0" r="r" b="b"/>
              <a:pathLst>
                <a:path w="20889" h="20890" extrusionOk="0">
                  <a:moveTo>
                    <a:pt x="1066" y="6213"/>
                  </a:moveTo>
                  <a:cubicBezTo>
                    <a:pt x="1777" y="6924"/>
                    <a:pt x="2708" y="7279"/>
                    <a:pt x="3640" y="7279"/>
                  </a:cubicBezTo>
                  <a:cubicBezTo>
                    <a:pt x="7279" y="7279"/>
                    <a:pt x="13611" y="13611"/>
                    <a:pt x="13611" y="17250"/>
                  </a:cubicBezTo>
                  <a:cubicBezTo>
                    <a:pt x="13611" y="18182"/>
                    <a:pt x="13966" y="19113"/>
                    <a:pt x="14677" y="19824"/>
                  </a:cubicBezTo>
                  <a:cubicBezTo>
                    <a:pt x="16098" y="21245"/>
                    <a:pt x="18402" y="21245"/>
                    <a:pt x="19824" y="19824"/>
                  </a:cubicBezTo>
                  <a:cubicBezTo>
                    <a:pt x="21245" y="18403"/>
                    <a:pt x="21245" y="16098"/>
                    <a:pt x="19824" y="14677"/>
                  </a:cubicBezTo>
                  <a:cubicBezTo>
                    <a:pt x="19113" y="13966"/>
                    <a:pt x="18181" y="13611"/>
                    <a:pt x="17250" y="13611"/>
                  </a:cubicBezTo>
                  <a:lnTo>
                    <a:pt x="17250" y="13611"/>
                  </a:lnTo>
                  <a:cubicBezTo>
                    <a:pt x="13611" y="13611"/>
                    <a:pt x="7279" y="7279"/>
                    <a:pt x="7279" y="3640"/>
                  </a:cubicBezTo>
                  <a:lnTo>
                    <a:pt x="7279" y="3640"/>
                  </a:lnTo>
                  <a:cubicBezTo>
                    <a:pt x="7279" y="2708"/>
                    <a:pt x="6924" y="1777"/>
                    <a:pt x="6213" y="1066"/>
                  </a:cubicBezTo>
                  <a:cubicBezTo>
                    <a:pt x="4792" y="-355"/>
                    <a:pt x="2488" y="-355"/>
                    <a:pt x="1066" y="1066"/>
                  </a:cubicBezTo>
                  <a:cubicBezTo>
                    <a:pt x="-355" y="2487"/>
                    <a:pt x="-355" y="4791"/>
                    <a:pt x="1066" y="6213"/>
                  </a:cubicBezTo>
                  <a:close/>
                </a:path>
              </a:pathLst>
            </a:custGeom>
            <a:solidFill>
              <a:srgbClr val="144E84"/>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60">
                <a:solidFill>
                  <a:schemeClr val="bg1"/>
                </a:solidFill>
                <a:latin typeface="微软雅黑" panose="020B0503020204020204" charset="-122"/>
                <a:ea typeface="微软雅黑" panose="020B0503020204020204" charset="-122"/>
              </a:endParaRPr>
            </a:p>
          </p:txBody>
        </p:sp>
        <p:sp>
          <p:nvSpPr>
            <p:cNvPr id="105" name="Shape 959"/>
            <p:cNvSpPr/>
            <p:nvPr/>
          </p:nvSpPr>
          <p:spPr>
            <a:xfrm>
              <a:off x="11540172" y="5070838"/>
              <a:ext cx="613302" cy="823580"/>
            </a:xfrm>
            <a:prstGeom prst="rect">
              <a:avLst/>
            </a:prstGeom>
            <a:ln w="12700">
              <a:miter lim="400000"/>
            </a:ln>
          </p:spPr>
          <p:txBody>
            <a:bodyPr wrap="none" lIns="51036" tIns="51036" rIns="51036" bIns="51036"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b="1" dirty="0">
                  <a:solidFill>
                    <a:schemeClr val="bg1"/>
                  </a:solidFill>
                  <a:latin typeface="微软雅黑" panose="020B0503020204020204" charset="-122"/>
                  <a:ea typeface="微软雅黑" panose="020B0503020204020204" charset="-122"/>
                </a:rPr>
                <a:t>D</a:t>
              </a:r>
              <a:endParaRPr sz="2000" b="1" dirty="0">
                <a:solidFill>
                  <a:schemeClr val="bg1"/>
                </a:solidFill>
                <a:latin typeface="微软雅黑" panose="020B0503020204020204" charset="-122"/>
                <a:ea typeface="微软雅黑" panose="020B0503020204020204" charset="-122"/>
              </a:endParaRPr>
            </a:p>
          </p:txBody>
        </p:sp>
      </p:grpSp>
      <p:grpSp>
        <p:nvGrpSpPr>
          <p:cNvPr id="106" name="组合 105"/>
          <p:cNvGrpSpPr/>
          <p:nvPr/>
        </p:nvGrpSpPr>
        <p:grpSpPr>
          <a:xfrm>
            <a:off x="6974661" y="2384228"/>
            <a:ext cx="2249165" cy="2243915"/>
            <a:chOff x="13949317" y="4763646"/>
            <a:chExt cx="4498329" cy="4498151"/>
          </a:xfrm>
        </p:grpSpPr>
        <p:sp>
          <p:nvSpPr>
            <p:cNvPr id="107" name="Shape 958"/>
            <p:cNvSpPr/>
            <p:nvPr/>
          </p:nvSpPr>
          <p:spPr>
            <a:xfrm>
              <a:off x="13949317" y="4763646"/>
              <a:ext cx="4498329" cy="4498151"/>
            </a:xfrm>
            <a:custGeom>
              <a:avLst/>
              <a:gdLst/>
              <a:ahLst/>
              <a:cxnLst>
                <a:cxn ang="0">
                  <a:pos x="wd2" y="hd2"/>
                </a:cxn>
                <a:cxn ang="5400000">
                  <a:pos x="wd2" y="hd2"/>
                </a:cxn>
                <a:cxn ang="10800000">
                  <a:pos x="wd2" y="hd2"/>
                </a:cxn>
                <a:cxn ang="16200000">
                  <a:pos x="wd2" y="hd2"/>
                </a:cxn>
              </a:cxnLst>
              <a:rect l="0" t="0" r="r" b="b"/>
              <a:pathLst>
                <a:path w="20889" h="20890" extrusionOk="0">
                  <a:moveTo>
                    <a:pt x="6213" y="19824"/>
                  </a:moveTo>
                  <a:cubicBezTo>
                    <a:pt x="6924" y="19113"/>
                    <a:pt x="7279" y="18182"/>
                    <a:pt x="7279" y="17250"/>
                  </a:cubicBezTo>
                  <a:cubicBezTo>
                    <a:pt x="7279" y="13611"/>
                    <a:pt x="13611" y="7279"/>
                    <a:pt x="17250" y="7279"/>
                  </a:cubicBezTo>
                  <a:cubicBezTo>
                    <a:pt x="18182" y="7279"/>
                    <a:pt x="19113" y="6924"/>
                    <a:pt x="19824" y="6213"/>
                  </a:cubicBezTo>
                  <a:cubicBezTo>
                    <a:pt x="21245" y="4791"/>
                    <a:pt x="21245" y="2487"/>
                    <a:pt x="19824" y="1066"/>
                  </a:cubicBezTo>
                  <a:cubicBezTo>
                    <a:pt x="18402" y="-355"/>
                    <a:pt x="16098" y="-355"/>
                    <a:pt x="14677" y="1066"/>
                  </a:cubicBezTo>
                  <a:cubicBezTo>
                    <a:pt x="13966" y="1777"/>
                    <a:pt x="13611" y="2708"/>
                    <a:pt x="13611" y="3640"/>
                  </a:cubicBezTo>
                  <a:lnTo>
                    <a:pt x="13611" y="3640"/>
                  </a:lnTo>
                  <a:cubicBezTo>
                    <a:pt x="13611" y="7279"/>
                    <a:pt x="7279" y="13611"/>
                    <a:pt x="3640" y="13611"/>
                  </a:cubicBezTo>
                  <a:lnTo>
                    <a:pt x="3640" y="13611"/>
                  </a:lnTo>
                  <a:cubicBezTo>
                    <a:pt x="2708" y="13611"/>
                    <a:pt x="1777" y="13966"/>
                    <a:pt x="1066" y="14677"/>
                  </a:cubicBezTo>
                  <a:cubicBezTo>
                    <a:pt x="-355" y="16098"/>
                    <a:pt x="-355" y="18403"/>
                    <a:pt x="1066" y="19824"/>
                  </a:cubicBezTo>
                  <a:cubicBezTo>
                    <a:pt x="2488" y="21245"/>
                    <a:pt x="4792" y="21245"/>
                    <a:pt x="6213" y="19824"/>
                  </a:cubicBezTo>
                  <a:close/>
                </a:path>
              </a:pathLst>
            </a:custGeom>
            <a:solidFill>
              <a:srgbClr val="2378C2"/>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60">
                <a:solidFill>
                  <a:schemeClr val="bg1"/>
                </a:solidFill>
                <a:latin typeface="微软雅黑" panose="020B0503020204020204" charset="-122"/>
                <a:ea typeface="微软雅黑" panose="020B0503020204020204" charset="-122"/>
              </a:endParaRPr>
            </a:p>
          </p:txBody>
        </p:sp>
        <p:sp>
          <p:nvSpPr>
            <p:cNvPr id="108" name="Shape 961"/>
            <p:cNvSpPr/>
            <p:nvPr/>
          </p:nvSpPr>
          <p:spPr>
            <a:xfrm>
              <a:off x="14509049" y="8016053"/>
              <a:ext cx="497886" cy="823580"/>
            </a:xfrm>
            <a:prstGeom prst="rect">
              <a:avLst/>
            </a:prstGeom>
            <a:ln w="12700">
              <a:miter lim="400000"/>
            </a:ln>
          </p:spPr>
          <p:txBody>
            <a:bodyPr wrap="none" lIns="51036" tIns="51036" rIns="51036" bIns="51036"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b="1" dirty="0">
                  <a:solidFill>
                    <a:schemeClr val="bg1"/>
                  </a:solidFill>
                  <a:latin typeface="微软雅黑" panose="020B0503020204020204" charset="-122"/>
                  <a:ea typeface="微软雅黑" panose="020B0503020204020204" charset="-122"/>
                </a:rPr>
                <a:t>E</a:t>
              </a:r>
              <a:endParaRPr sz="2000" b="1" dirty="0">
                <a:solidFill>
                  <a:schemeClr val="bg1"/>
                </a:solidFill>
                <a:latin typeface="微软雅黑" panose="020B0503020204020204" charset="-122"/>
                <a:ea typeface="微软雅黑" panose="020B0503020204020204" charset="-122"/>
              </a:endParaRPr>
            </a:p>
          </p:txBody>
        </p:sp>
      </p:grpSp>
      <p:grpSp>
        <p:nvGrpSpPr>
          <p:cNvPr id="109" name="组合 108"/>
          <p:cNvGrpSpPr/>
          <p:nvPr/>
        </p:nvGrpSpPr>
        <p:grpSpPr>
          <a:xfrm>
            <a:off x="8439001" y="2384228"/>
            <a:ext cx="2249164" cy="2243915"/>
            <a:chOff x="16878001" y="4763646"/>
            <a:chExt cx="4498328" cy="4498151"/>
          </a:xfrm>
        </p:grpSpPr>
        <p:sp>
          <p:nvSpPr>
            <p:cNvPr id="110" name="Shape 955"/>
            <p:cNvSpPr/>
            <p:nvPr/>
          </p:nvSpPr>
          <p:spPr>
            <a:xfrm>
              <a:off x="16878001" y="4763646"/>
              <a:ext cx="4498328" cy="4498151"/>
            </a:xfrm>
            <a:custGeom>
              <a:avLst/>
              <a:gdLst/>
              <a:ahLst/>
              <a:cxnLst>
                <a:cxn ang="0">
                  <a:pos x="wd2" y="hd2"/>
                </a:cxn>
                <a:cxn ang="5400000">
                  <a:pos x="wd2" y="hd2"/>
                </a:cxn>
                <a:cxn ang="10800000">
                  <a:pos x="wd2" y="hd2"/>
                </a:cxn>
                <a:cxn ang="16200000">
                  <a:pos x="wd2" y="hd2"/>
                </a:cxn>
              </a:cxnLst>
              <a:rect l="0" t="0" r="r" b="b"/>
              <a:pathLst>
                <a:path w="20889" h="20890" extrusionOk="0">
                  <a:moveTo>
                    <a:pt x="1066" y="6213"/>
                  </a:moveTo>
                  <a:cubicBezTo>
                    <a:pt x="1777" y="6924"/>
                    <a:pt x="2708" y="7279"/>
                    <a:pt x="3640" y="7279"/>
                  </a:cubicBezTo>
                  <a:cubicBezTo>
                    <a:pt x="7279" y="7279"/>
                    <a:pt x="13611" y="13611"/>
                    <a:pt x="13611" y="17250"/>
                  </a:cubicBezTo>
                  <a:cubicBezTo>
                    <a:pt x="13611" y="18182"/>
                    <a:pt x="13966" y="19113"/>
                    <a:pt x="14677" y="19824"/>
                  </a:cubicBezTo>
                  <a:cubicBezTo>
                    <a:pt x="16098" y="21245"/>
                    <a:pt x="18402" y="21245"/>
                    <a:pt x="19824" y="19824"/>
                  </a:cubicBezTo>
                  <a:cubicBezTo>
                    <a:pt x="21245" y="18403"/>
                    <a:pt x="21245" y="16098"/>
                    <a:pt x="19824" y="14677"/>
                  </a:cubicBezTo>
                  <a:cubicBezTo>
                    <a:pt x="19113" y="13966"/>
                    <a:pt x="18181" y="13611"/>
                    <a:pt x="17250" y="13611"/>
                  </a:cubicBezTo>
                  <a:lnTo>
                    <a:pt x="17250" y="13611"/>
                  </a:lnTo>
                  <a:cubicBezTo>
                    <a:pt x="13611" y="13611"/>
                    <a:pt x="7279" y="7279"/>
                    <a:pt x="7279" y="3640"/>
                  </a:cubicBezTo>
                  <a:lnTo>
                    <a:pt x="7279" y="3640"/>
                  </a:lnTo>
                  <a:cubicBezTo>
                    <a:pt x="7279" y="2708"/>
                    <a:pt x="6924" y="1777"/>
                    <a:pt x="6213" y="1066"/>
                  </a:cubicBezTo>
                  <a:cubicBezTo>
                    <a:pt x="4792" y="-355"/>
                    <a:pt x="2488" y="-355"/>
                    <a:pt x="1066" y="1066"/>
                  </a:cubicBezTo>
                  <a:cubicBezTo>
                    <a:pt x="-355" y="2487"/>
                    <a:pt x="-355" y="4791"/>
                    <a:pt x="1066" y="6213"/>
                  </a:cubicBezTo>
                  <a:close/>
                </a:path>
              </a:pathLst>
            </a:custGeom>
            <a:solidFill>
              <a:srgbClr val="55B5E2"/>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60">
                <a:solidFill>
                  <a:schemeClr val="bg1"/>
                </a:solidFill>
                <a:latin typeface="微软雅黑" panose="020B0503020204020204" charset="-122"/>
                <a:ea typeface="微软雅黑" panose="020B0503020204020204" charset="-122"/>
              </a:endParaRPr>
            </a:p>
          </p:txBody>
        </p:sp>
        <p:sp>
          <p:nvSpPr>
            <p:cNvPr id="111" name="Shape 964"/>
            <p:cNvSpPr/>
            <p:nvPr/>
          </p:nvSpPr>
          <p:spPr>
            <a:xfrm>
              <a:off x="17485031" y="5070839"/>
              <a:ext cx="491474" cy="823580"/>
            </a:xfrm>
            <a:prstGeom prst="rect">
              <a:avLst/>
            </a:prstGeom>
            <a:ln w="12700">
              <a:miter lim="400000"/>
            </a:ln>
          </p:spPr>
          <p:txBody>
            <a:bodyPr wrap="none" lIns="51036" tIns="51036" rIns="51036" bIns="51036"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b="1" dirty="0">
                  <a:solidFill>
                    <a:schemeClr val="bg1"/>
                  </a:solidFill>
                  <a:latin typeface="微软雅黑" panose="020B0503020204020204" charset="-122"/>
                  <a:ea typeface="微软雅黑" panose="020B0503020204020204" charset="-122"/>
                </a:rPr>
                <a:t>F</a:t>
              </a:r>
              <a:endParaRPr sz="2000" b="1" dirty="0">
                <a:solidFill>
                  <a:schemeClr val="bg1"/>
                </a:solidFill>
                <a:latin typeface="微软雅黑" panose="020B0503020204020204" charset="-122"/>
                <a:ea typeface="微软雅黑" panose="020B0503020204020204" charset="-122"/>
              </a:endParaRPr>
            </a:p>
          </p:txBody>
        </p:sp>
        <p:sp>
          <p:nvSpPr>
            <p:cNvPr id="112" name="Shape 965"/>
            <p:cNvSpPr/>
            <p:nvPr/>
          </p:nvSpPr>
          <p:spPr>
            <a:xfrm>
              <a:off x="20313763" y="8016053"/>
              <a:ext cx="597272" cy="823580"/>
            </a:xfrm>
            <a:prstGeom prst="rect">
              <a:avLst/>
            </a:prstGeom>
            <a:ln w="12700">
              <a:miter lim="400000"/>
            </a:ln>
          </p:spPr>
          <p:txBody>
            <a:bodyPr wrap="none" lIns="51036" tIns="51036" rIns="51036" bIns="51036"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b="1" dirty="0">
                  <a:solidFill>
                    <a:schemeClr val="bg1"/>
                  </a:solidFill>
                  <a:latin typeface="微软雅黑" panose="020B0503020204020204" charset="-122"/>
                  <a:ea typeface="微软雅黑" panose="020B0503020204020204" charset="-122"/>
                </a:rPr>
                <a:t>G</a:t>
              </a:r>
              <a:endParaRPr sz="2000" b="1" dirty="0">
                <a:solidFill>
                  <a:schemeClr val="bg1"/>
                </a:solidFill>
                <a:latin typeface="微软雅黑" panose="020B0503020204020204" charset="-122"/>
                <a:ea typeface="微软雅黑" panose="020B0503020204020204" charset="-122"/>
              </a:endParaRPr>
            </a:p>
          </p:txBody>
        </p:sp>
      </p:grpSp>
    </p:spTree>
  </p:cSld>
  <p:clrMapOvr>
    <a:masterClrMapping/>
  </p:clrMapOvr>
  <p:transition advTm="407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par>
                                <p:cTn id="12" presetID="15" presetClass="entr" presetSubtype="0" fill="hold" nodeType="withEffect">
                                  <p:stCondLst>
                                    <p:cond delay="0"/>
                                  </p:stCondLst>
                                  <p:childTnLst>
                                    <p:set>
                                      <p:cBhvr>
                                        <p:cTn id="13" dur="1" fill="hold">
                                          <p:stCondLst>
                                            <p:cond delay="0"/>
                                          </p:stCondLst>
                                        </p:cTn>
                                        <p:tgtEl>
                                          <p:spTgt spid="71"/>
                                        </p:tgtEl>
                                        <p:attrNameLst>
                                          <p:attrName>style.visibility</p:attrName>
                                        </p:attrNameLst>
                                      </p:cBhvr>
                                      <p:to>
                                        <p:strVal val="visible"/>
                                      </p:to>
                                    </p:set>
                                    <p:anim calcmode="lin" valueType="num">
                                      <p:cBhvr>
                                        <p:cTn id="14" dur="1000" fill="hold"/>
                                        <p:tgtEl>
                                          <p:spTgt spid="71"/>
                                        </p:tgtEl>
                                        <p:attrNameLst>
                                          <p:attrName>ppt_w</p:attrName>
                                        </p:attrNameLst>
                                      </p:cBhvr>
                                      <p:tavLst>
                                        <p:tav tm="0">
                                          <p:val>
                                            <p:fltVal val="0"/>
                                          </p:val>
                                        </p:tav>
                                        <p:tav tm="100000">
                                          <p:val>
                                            <p:strVal val="#ppt_w"/>
                                          </p:val>
                                        </p:tav>
                                      </p:tavLst>
                                    </p:anim>
                                    <p:anim calcmode="lin" valueType="num">
                                      <p:cBhvr>
                                        <p:cTn id="15" dur="1000" fill="hold"/>
                                        <p:tgtEl>
                                          <p:spTgt spid="71"/>
                                        </p:tgtEl>
                                        <p:attrNameLst>
                                          <p:attrName>ppt_h</p:attrName>
                                        </p:attrNameLst>
                                      </p:cBhvr>
                                      <p:tavLst>
                                        <p:tav tm="0">
                                          <p:val>
                                            <p:fltVal val="0"/>
                                          </p:val>
                                        </p:tav>
                                        <p:tav tm="100000">
                                          <p:val>
                                            <p:strVal val="#ppt_h"/>
                                          </p:val>
                                        </p:tav>
                                      </p:tavLst>
                                    </p:anim>
                                    <p:anim calcmode="lin" valueType="num">
                                      <p:cBhvr>
                                        <p:cTn id="16"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1"/>
                                        </p:tgtEl>
                                        <p:attrNameLst>
                                          <p:attrName>ppt_y</p:attrName>
                                        </p:attrNameLst>
                                      </p:cBhvr>
                                      <p:tavLst>
                                        <p:tav tm="0" fmla="#ppt_y+(sin(-2*pi*(1-$))*-#ppt_x+cos(-2*pi*(1-$))*(1-#ppt_y))*(1-$)">
                                          <p:val>
                                            <p:fltVal val="0"/>
                                          </p:val>
                                        </p:tav>
                                        <p:tav tm="100000">
                                          <p:val>
                                            <p:fltVal val="1"/>
                                          </p:val>
                                        </p:tav>
                                      </p:tavLst>
                                    </p:anim>
                                  </p:childTnLst>
                                </p:cTn>
                              </p:par>
                              <p:par>
                                <p:cTn id="18" presetID="15" presetClass="entr" presetSubtype="0" fill="hold" nodeType="withEffect">
                                  <p:stCondLst>
                                    <p:cond delay="200"/>
                                  </p:stCondLst>
                                  <p:childTnLst>
                                    <p:set>
                                      <p:cBhvr>
                                        <p:cTn id="19" dur="1" fill="hold">
                                          <p:stCondLst>
                                            <p:cond delay="0"/>
                                          </p:stCondLst>
                                        </p:cTn>
                                        <p:tgtEl>
                                          <p:spTgt spid="97"/>
                                        </p:tgtEl>
                                        <p:attrNameLst>
                                          <p:attrName>style.visibility</p:attrName>
                                        </p:attrNameLst>
                                      </p:cBhvr>
                                      <p:to>
                                        <p:strVal val="visible"/>
                                      </p:to>
                                    </p:set>
                                    <p:anim calcmode="lin" valueType="num">
                                      <p:cBhvr>
                                        <p:cTn id="20" dur="1000" fill="hold"/>
                                        <p:tgtEl>
                                          <p:spTgt spid="97"/>
                                        </p:tgtEl>
                                        <p:attrNameLst>
                                          <p:attrName>ppt_w</p:attrName>
                                        </p:attrNameLst>
                                      </p:cBhvr>
                                      <p:tavLst>
                                        <p:tav tm="0">
                                          <p:val>
                                            <p:fltVal val="0"/>
                                          </p:val>
                                        </p:tav>
                                        <p:tav tm="100000">
                                          <p:val>
                                            <p:strVal val="#ppt_w"/>
                                          </p:val>
                                        </p:tav>
                                      </p:tavLst>
                                    </p:anim>
                                    <p:anim calcmode="lin" valueType="num">
                                      <p:cBhvr>
                                        <p:cTn id="21" dur="1000" fill="hold"/>
                                        <p:tgtEl>
                                          <p:spTgt spid="97"/>
                                        </p:tgtEl>
                                        <p:attrNameLst>
                                          <p:attrName>ppt_h</p:attrName>
                                        </p:attrNameLst>
                                      </p:cBhvr>
                                      <p:tavLst>
                                        <p:tav tm="0">
                                          <p:val>
                                            <p:fltVal val="0"/>
                                          </p:val>
                                        </p:tav>
                                        <p:tav tm="100000">
                                          <p:val>
                                            <p:strVal val="#ppt_h"/>
                                          </p:val>
                                        </p:tav>
                                      </p:tavLst>
                                    </p:anim>
                                    <p:anim calcmode="lin" valueType="num">
                                      <p:cBhvr>
                                        <p:cTn id="22" dur="1000" fill="hold"/>
                                        <p:tgtEl>
                                          <p:spTgt spid="97"/>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7"/>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400"/>
                                  </p:stCondLst>
                                  <p:childTnLst>
                                    <p:set>
                                      <p:cBhvr>
                                        <p:cTn id="25" dur="1" fill="hold">
                                          <p:stCondLst>
                                            <p:cond delay="0"/>
                                          </p:stCondLst>
                                        </p:cTn>
                                        <p:tgtEl>
                                          <p:spTgt spid="100"/>
                                        </p:tgtEl>
                                        <p:attrNameLst>
                                          <p:attrName>style.visibility</p:attrName>
                                        </p:attrNameLst>
                                      </p:cBhvr>
                                      <p:to>
                                        <p:strVal val="visible"/>
                                      </p:to>
                                    </p:set>
                                    <p:anim calcmode="lin" valueType="num">
                                      <p:cBhvr>
                                        <p:cTn id="26" dur="1000" fill="hold"/>
                                        <p:tgtEl>
                                          <p:spTgt spid="100"/>
                                        </p:tgtEl>
                                        <p:attrNameLst>
                                          <p:attrName>ppt_w</p:attrName>
                                        </p:attrNameLst>
                                      </p:cBhvr>
                                      <p:tavLst>
                                        <p:tav tm="0">
                                          <p:val>
                                            <p:fltVal val="0"/>
                                          </p:val>
                                        </p:tav>
                                        <p:tav tm="100000">
                                          <p:val>
                                            <p:strVal val="#ppt_w"/>
                                          </p:val>
                                        </p:tav>
                                      </p:tavLst>
                                    </p:anim>
                                    <p:anim calcmode="lin" valueType="num">
                                      <p:cBhvr>
                                        <p:cTn id="27" dur="1000" fill="hold"/>
                                        <p:tgtEl>
                                          <p:spTgt spid="100"/>
                                        </p:tgtEl>
                                        <p:attrNameLst>
                                          <p:attrName>ppt_h</p:attrName>
                                        </p:attrNameLst>
                                      </p:cBhvr>
                                      <p:tavLst>
                                        <p:tav tm="0">
                                          <p:val>
                                            <p:fltVal val="0"/>
                                          </p:val>
                                        </p:tav>
                                        <p:tav tm="100000">
                                          <p:val>
                                            <p:strVal val="#ppt_h"/>
                                          </p:val>
                                        </p:tav>
                                      </p:tavLst>
                                    </p:anim>
                                    <p:anim calcmode="lin" valueType="num">
                                      <p:cBhvr>
                                        <p:cTn id="28" dur="1000" fill="hold"/>
                                        <p:tgtEl>
                                          <p:spTgt spid="10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00"/>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nodeType="withEffect">
                                  <p:stCondLst>
                                    <p:cond delay="600"/>
                                  </p:stCondLst>
                                  <p:childTnLst>
                                    <p:set>
                                      <p:cBhvr>
                                        <p:cTn id="31" dur="1" fill="hold">
                                          <p:stCondLst>
                                            <p:cond delay="0"/>
                                          </p:stCondLst>
                                        </p:cTn>
                                        <p:tgtEl>
                                          <p:spTgt spid="103"/>
                                        </p:tgtEl>
                                        <p:attrNameLst>
                                          <p:attrName>style.visibility</p:attrName>
                                        </p:attrNameLst>
                                      </p:cBhvr>
                                      <p:to>
                                        <p:strVal val="visible"/>
                                      </p:to>
                                    </p:set>
                                    <p:anim calcmode="lin" valueType="num">
                                      <p:cBhvr>
                                        <p:cTn id="32" dur="1000" fill="hold"/>
                                        <p:tgtEl>
                                          <p:spTgt spid="103"/>
                                        </p:tgtEl>
                                        <p:attrNameLst>
                                          <p:attrName>ppt_w</p:attrName>
                                        </p:attrNameLst>
                                      </p:cBhvr>
                                      <p:tavLst>
                                        <p:tav tm="0">
                                          <p:val>
                                            <p:fltVal val="0"/>
                                          </p:val>
                                        </p:tav>
                                        <p:tav tm="100000">
                                          <p:val>
                                            <p:strVal val="#ppt_w"/>
                                          </p:val>
                                        </p:tav>
                                      </p:tavLst>
                                    </p:anim>
                                    <p:anim calcmode="lin" valueType="num">
                                      <p:cBhvr>
                                        <p:cTn id="33" dur="1000" fill="hold"/>
                                        <p:tgtEl>
                                          <p:spTgt spid="103"/>
                                        </p:tgtEl>
                                        <p:attrNameLst>
                                          <p:attrName>ppt_h</p:attrName>
                                        </p:attrNameLst>
                                      </p:cBhvr>
                                      <p:tavLst>
                                        <p:tav tm="0">
                                          <p:val>
                                            <p:fltVal val="0"/>
                                          </p:val>
                                        </p:tav>
                                        <p:tav tm="100000">
                                          <p:val>
                                            <p:strVal val="#ppt_h"/>
                                          </p:val>
                                        </p:tav>
                                      </p:tavLst>
                                    </p:anim>
                                    <p:anim calcmode="lin" valueType="num">
                                      <p:cBhvr>
                                        <p:cTn id="34" dur="1000" fill="hold"/>
                                        <p:tgtEl>
                                          <p:spTgt spid="103"/>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03"/>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nodeType="withEffect">
                                  <p:stCondLst>
                                    <p:cond delay="800"/>
                                  </p:stCondLst>
                                  <p:childTnLst>
                                    <p:set>
                                      <p:cBhvr>
                                        <p:cTn id="37" dur="1" fill="hold">
                                          <p:stCondLst>
                                            <p:cond delay="0"/>
                                          </p:stCondLst>
                                        </p:cTn>
                                        <p:tgtEl>
                                          <p:spTgt spid="106"/>
                                        </p:tgtEl>
                                        <p:attrNameLst>
                                          <p:attrName>style.visibility</p:attrName>
                                        </p:attrNameLst>
                                      </p:cBhvr>
                                      <p:to>
                                        <p:strVal val="visible"/>
                                      </p:to>
                                    </p:set>
                                    <p:anim calcmode="lin" valueType="num">
                                      <p:cBhvr>
                                        <p:cTn id="38" dur="1000" fill="hold"/>
                                        <p:tgtEl>
                                          <p:spTgt spid="106"/>
                                        </p:tgtEl>
                                        <p:attrNameLst>
                                          <p:attrName>ppt_w</p:attrName>
                                        </p:attrNameLst>
                                      </p:cBhvr>
                                      <p:tavLst>
                                        <p:tav tm="0">
                                          <p:val>
                                            <p:fltVal val="0"/>
                                          </p:val>
                                        </p:tav>
                                        <p:tav tm="100000">
                                          <p:val>
                                            <p:strVal val="#ppt_w"/>
                                          </p:val>
                                        </p:tav>
                                      </p:tavLst>
                                    </p:anim>
                                    <p:anim calcmode="lin" valueType="num">
                                      <p:cBhvr>
                                        <p:cTn id="39" dur="1000" fill="hold"/>
                                        <p:tgtEl>
                                          <p:spTgt spid="106"/>
                                        </p:tgtEl>
                                        <p:attrNameLst>
                                          <p:attrName>ppt_h</p:attrName>
                                        </p:attrNameLst>
                                      </p:cBhvr>
                                      <p:tavLst>
                                        <p:tav tm="0">
                                          <p:val>
                                            <p:fltVal val="0"/>
                                          </p:val>
                                        </p:tav>
                                        <p:tav tm="100000">
                                          <p:val>
                                            <p:strVal val="#ppt_h"/>
                                          </p:val>
                                        </p:tav>
                                      </p:tavLst>
                                    </p:anim>
                                    <p:anim calcmode="lin" valueType="num">
                                      <p:cBhvr>
                                        <p:cTn id="40" dur="1000" fill="hold"/>
                                        <p:tgtEl>
                                          <p:spTgt spid="106"/>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06"/>
                                        </p:tgtEl>
                                        <p:attrNameLst>
                                          <p:attrName>ppt_y</p:attrName>
                                        </p:attrNameLst>
                                      </p:cBhvr>
                                      <p:tavLst>
                                        <p:tav tm="0" fmla="#ppt_y+(sin(-2*pi*(1-$))*-#ppt_x+cos(-2*pi*(1-$))*(1-#ppt_y))*(1-$)">
                                          <p:val>
                                            <p:fltVal val="0"/>
                                          </p:val>
                                        </p:tav>
                                        <p:tav tm="100000">
                                          <p:val>
                                            <p:fltVal val="1"/>
                                          </p:val>
                                        </p:tav>
                                      </p:tavLst>
                                    </p:anim>
                                  </p:childTnLst>
                                </p:cTn>
                              </p:par>
                              <p:par>
                                <p:cTn id="42" presetID="15" presetClass="entr" presetSubtype="0" fill="hold" nodeType="withEffect">
                                  <p:stCondLst>
                                    <p:cond delay="1000"/>
                                  </p:stCondLst>
                                  <p:childTnLst>
                                    <p:set>
                                      <p:cBhvr>
                                        <p:cTn id="43" dur="1" fill="hold">
                                          <p:stCondLst>
                                            <p:cond delay="0"/>
                                          </p:stCondLst>
                                        </p:cTn>
                                        <p:tgtEl>
                                          <p:spTgt spid="109"/>
                                        </p:tgtEl>
                                        <p:attrNameLst>
                                          <p:attrName>style.visibility</p:attrName>
                                        </p:attrNameLst>
                                      </p:cBhvr>
                                      <p:to>
                                        <p:strVal val="visible"/>
                                      </p:to>
                                    </p:set>
                                    <p:anim calcmode="lin" valueType="num">
                                      <p:cBhvr>
                                        <p:cTn id="44" dur="1000" fill="hold"/>
                                        <p:tgtEl>
                                          <p:spTgt spid="109"/>
                                        </p:tgtEl>
                                        <p:attrNameLst>
                                          <p:attrName>ppt_w</p:attrName>
                                        </p:attrNameLst>
                                      </p:cBhvr>
                                      <p:tavLst>
                                        <p:tav tm="0">
                                          <p:val>
                                            <p:fltVal val="0"/>
                                          </p:val>
                                        </p:tav>
                                        <p:tav tm="100000">
                                          <p:val>
                                            <p:strVal val="#ppt_w"/>
                                          </p:val>
                                        </p:tav>
                                      </p:tavLst>
                                    </p:anim>
                                    <p:anim calcmode="lin" valueType="num">
                                      <p:cBhvr>
                                        <p:cTn id="45" dur="1000" fill="hold"/>
                                        <p:tgtEl>
                                          <p:spTgt spid="109"/>
                                        </p:tgtEl>
                                        <p:attrNameLst>
                                          <p:attrName>ppt_h</p:attrName>
                                        </p:attrNameLst>
                                      </p:cBhvr>
                                      <p:tavLst>
                                        <p:tav tm="0">
                                          <p:val>
                                            <p:fltVal val="0"/>
                                          </p:val>
                                        </p:tav>
                                        <p:tav tm="100000">
                                          <p:val>
                                            <p:strVal val="#ppt_h"/>
                                          </p:val>
                                        </p:tav>
                                      </p:tavLst>
                                    </p:anim>
                                    <p:anim calcmode="lin" valueType="num">
                                      <p:cBhvr>
                                        <p:cTn id="46" dur="1000" fill="hold"/>
                                        <p:tgtEl>
                                          <p:spTgt spid="109"/>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109"/>
                                        </p:tgtEl>
                                        <p:attrNameLst>
                                          <p:attrName>ppt_y</p:attrName>
                                        </p:attrNameLst>
                                      </p:cBhvr>
                                      <p:tavLst>
                                        <p:tav tm="0" fmla="#ppt_y+(sin(-2*pi*(1-$))*-#ppt_x+cos(-2*pi*(1-$))*(1-#ppt_y))*(1-$)">
                                          <p:val>
                                            <p:fltVal val="0"/>
                                          </p:val>
                                        </p:tav>
                                        <p:tav tm="100000">
                                          <p:val>
                                            <p:fltVal val="1"/>
                                          </p:val>
                                        </p:tav>
                                      </p:tavLst>
                                    </p:anim>
                                  </p:childTnLst>
                                </p:cTn>
                              </p:par>
                            </p:childTnLst>
                          </p:cTn>
                        </p:par>
                        <p:par>
                          <p:cTn id="48" fill="hold">
                            <p:stCondLst>
                              <p:cond delay="1000"/>
                            </p:stCondLst>
                            <p:childTnLst>
                              <p:par>
                                <p:cTn id="49" presetID="2" presetClass="entr" presetSubtype="4" fill="hold" nodeType="afterEffect">
                                  <p:stCondLst>
                                    <p:cond delay="0"/>
                                  </p:stCondLst>
                                  <p:childTnLst>
                                    <p:set>
                                      <p:cBhvr>
                                        <p:cTn id="50" dur="1" fill="hold">
                                          <p:stCondLst>
                                            <p:cond delay="0"/>
                                          </p:stCondLst>
                                        </p:cTn>
                                        <p:tgtEl>
                                          <p:spTgt spid="74"/>
                                        </p:tgtEl>
                                        <p:attrNameLst>
                                          <p:attrName>style.visibility</p:attrName>
                                        </p:attrNameLst>
                                      </p:cBhvr>
                                      <p:to>
                                        <p:strVal val="visible"/>
                                      </p:to>
                                    </p:set>
                                    <p:anim calcmode="lin" valueType="num">
                                      <p:cBhvr additive="base">
                                        <p:cTn id="51" dur="500" fill="hold"/>
                                        <p:tgtEl>
                                          <p:spTgt spid="74"/>
                                        </p:tgtEl>
                                        <p:attrNameLst>
                                          <p:attrName>ppt_x</p:attrName>
                                        </p:attrNameLst>
                                      </p:cBhvr>
                                      <p:tavLst>
                                        <p:tav tm="0">
                                          <p:val>
                                            <p:strVal val="#ppt_x"/>
                                          </p:val>
                                        </p:tav>
                                        <p:tav tm="100000">
                                          <p:val>
                                            <p:strVal val="#ppt_x"/>
                                          </p:val>
                                        </p:tav>
                                      </p:tavLst>
                                    </p:anim>
                                    <p:anim calcmode="lin" valueType="num">
                                      <p:cBhvr additive="base">
                                        <p:cTn id="52" dur="500" fill="hold"/>
                                        <p:tgtEl>
                                          <p:spTgt spid="7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7"/>
                                        </p:tgtEl>
                                        <p:attrNameLst>
                                          <p:attrName>style.visibility</p:attrName>
                                        </p:attrNameLst>
                                      </p:cBhvr>
                                      <p:to>
                                        <p:strVal val="visible"/>
                                      </p:to>
                                    </p:set>
                                    <p:anim calcmode="lin" valueType="num">
                                      <p:cBhvr additive="base">
                                        <p:cTn id="55" dur="500" fill="hold"/>
                                        <p:tgtEl>
                                          <p:spTgt spid="77"/>
                                        </p:tgtEl>
                                        <p:attrNameLst>
                                          <p:attrName>ppt_x</p:attrName>
                                        </p:attrNameLst>
                                      </p:cBhvr>
                                      <p:tavLst>
                                        <p:tav tm="0">
                                          <p:val>
                                            <p:strVal val="#ppt_x"/>
                                          </p:val>
                                        </p:tav>
                                        <p:tav tm="100000">
                                          <p:val>
                                            <p:strVal val="#ppt_x"/>
                                          </p:val>
                                        </p:tav>
                                      </p:tavLst>
                                    </p:anim>
                                    <p:anim calcmode="lin" valueType="num">
                                      <p:cBhvr additive="base">
                                        <p:cTn id="56" dur="500" fill="hold"/>
                                        <p:tgtEl>
                                          <p:spTgt spid="7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82"/>
                                        </p:tgtEl>
                                        <p:attrNameLst>
                                          <p:attrName>style.visibility</p:attrName>
                                        </p:attrNameLst>
                                      </p:cBhvr>
                                      <p:to>
                                        <p:strVal val="visible"/>
                                      </p:to>
                                    </p:set>
                                    <p:anim calcmode="lin" valueType="num">
                                      <p:cBhvr additive="base">
                                        <p:cTn id="59" dur="500" fill="hold"/>
                                        <p:tgtEl>
                                          <p:spTgt spid="82"/>
                                        </p:tgtEl>
                                        <p:attrNameLst>
                                          <p:attrName>ppt_x</p:attrName>
                                        </p:attrNameLst>
                                      </p:cBhvr>
                                      <p:tavLst>
                                        <p:tav tm="0">
                                          <p:val>
                                            <p:strVal val="#ppt_x"/>
                                          </p:val>
                                        </p:tav>
                                        <p:tav tm="100000">
                                          <p:val>
                                            <p:strVal val="#ppt_x"/>
                                          </p:val>
                                        </p:tav>
                                      </p:tavLst>
                                    </p:anim>
                                    <p:anim calcmode="lin" valueType="num">
                                      <p:cBhvr additive="base">
                                        <p:cTn id="60" dur="500" fill="hold"/>
                                        <p:tgtEl>
                                          <p:spTgt spid="8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85"/>
                                        </p:tgtEl>
                                        <p:attrNameLst>
                                          <p:attrName>style.visibility</p:attrName>
                                        </p:attrNameLst>
                                      </p:cBhvr>
                                      <p:to>
                                        <p:strVal val="visible"/>
                                      </p:to>
                                    </p:set>
                                    <p:anim calcmode="lin" valueType="num">
                                      <p:cBhvr additive="base">
                                        <p:cTn id="63" dur="500" fill="hold"/>
                                        <p:tgtEl>
                                          <p:spTgt spid="85"/>
                                        </p:tgtEl>
                                        <p:attrNameLst>
                                          <p:attrName>ppt_x</p:attrName>
                                        </p:attrNameLst>
                                      </p:cBhvr>
                                      <p:tavLst>
                                        <p:tav tm="0">
                                          <p:val>
                                            <p:strVal val="#ppt_x"/>
                                          </p:val>
                                        </p:tav>
                                        <p:tav tm="100000">
                                          <p:val>
                                            <p:strVal val="#ppt_x"/>
                                          </p:val>
                                        </p:tav>
                                      </p:tavLst>
                                    </p:anim>
                                    <p:anim calcmode="lin" valueType="num">
                                      <p:cBhvr additive="base">
                                        <p:cTn id="64" dur="500" fill="hold"/>
                                        <p:tgtEl>
                                          <p:spTgt spid="85"/>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88"/>
                                        </p:tgtEl>
                                        <p:attrNameLst>
                                          <p:attrName>style.visibility</p:attrName>
                                        </p:attrNameLst>
                                      </p:cBhvr>
                                      <p:to>
                                        <p:strVal val="visible"/>
                                      </p:to>
                                    </p:set>
                                    <p:anim calcmode="lin" valueType="num">
                                      <p:cBhvr additive="base">
                                        <p:cTn id="67" dur="500" fill="hold"/>
                                        <p:tgtEl>
                                          <p:spTgt spid="88"/>
                                        </p:tgtEl>
                                        <p:attrNameLst>
                                          <p:attrName>ppt_x</p:attrName>
                                        </p:attrNameLst>
                                      </p:cBhvr>
                                      <p:tavLst>
                                        <p:tav tm="0">
                                          <p:val>
                                            <p:strVal val="#ppt_x"/>
                                          </p:val>
                                        </p:tav>
                                        <p:tav tm="100000">
                                          <p:val>
                                            <p:strVal val="#ppt_x"/>
                                          </p:val>
                                        </p:tav>
                                      </p:tavLst>
                                    </p:anim>
                                    <p:anim calcmode="lin" valueType="num">
                                      <p:cBhvr additive="base">
                                        <p:cTn id="68" dur="500" fill="hold"/>
                                        <p:tgtEl>
                                          <p:spTgt spid="88"/>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91"/>
                                        </p:tgtEl>
                                        <p:attrNameLst>
                                          <p:attrName>style.visibility</p:attrName>
                                        </p:attrNameLst>
                                      </p:cBhvr>
                                      <p:to>
                                        <p:strVal val="visible"/>
                                      </p:to>
                                    </p:set>
                                    <p:anim calcmode="lin" valueType="num">
                                      <p:cBhvr additive="base">
                                        <p:cTn id="71" dur="500" fill="hold"/>
                                        <p:tgtEl>
                                          <p:spTgt spid="91"/>
                                        </p:tgtEl>
                                        <p:attrNameLst>
                                          <p:attrName>ppt_x</p:attrName>
                                        </p:attrNameLst>
                                      </p:cBhvr>
                                      <p:tavLst>
                                        <p:tav tm="0">
                                          <p:val>
                                            <p:strVal val="#ppt_x"/>
                                          </p:val>
                                        </p:tav>
                                        <p:tav tm="100000">
                                          <p:val>
                                            <p:strVal val="#ppt_x"/>
                                          </p:val>
                                        </p:tav>
                                      </p:tavLst>
                                    </p:anim>
                                    <p:anim calcmode="lin" valueType="num">
                                      <p:cBhvr additive="base">
                                        <p:cTn id="72" dur="500" fill="hold"/>
                                        <p:tgtEl>
                                          <p:spTgt spid="9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94"/>
                                        </p:tgtEl>
                                        <p:attrNameLst>
                                          <p:attrName>style.visibility</p:attrName>
                                        </p:attrNameLst>
                                      </p:cBhvr>
                                      <p:to>
                                        <p:strVal val="visible"/>
                                      </p:to>
                                    </p:set>
                                    <p:anim calcmode="lin" valueType="num">
                                      <p:cBhvr additive="base">
                                        <p:cTn id="75" dur="500" fill="hold"/>
                                        <p:tgtEl>
                                          <p:spTgt spid="94"/>
                                        </p:tgtEl>
                                        <p:attrNameLst>
                                          <p:attrName>ppt_x</p:attrName>
                                        </p:attrNameLst>
                                      </p:cBhvr>
                                      <p:tavLst>
                                        <p:tav tm="0">
                                          <p:val>
                                            <p:strVal val="#ppt_x"/>
                                          </p:val>
                                        </p:tav>
                                        <p:tav tm="100000">
                                          <p:val>
                                            <p:strVal val="#ppt_x"/>
                                          </p:val>
                                        </p:tav>
                                      </p:tavLst>
                                    </p:anim>
                                    <p:anim calcmode="lin" valueType="num">
                                      <p:cBhvr additive="base">
                                        <p:cTn id="76"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sp>
        <p:nvSpPr>
          <p:cNvPr id="60" name="Freeform 5"/>
          <p:cNvSpPr>
            <a:spLocks noChangeAspect="1"/>
          </p:cNvSpPr>
          <p:nvPr/>
        </p:nvSpPr>
        <p:spPr bwMode="auto">
          <a:xfrm>
            <a:off x="1295428" y="1508787"/>
            <a:ext cx="4121400" cy="4128000"/>
          </a:xfrm>
          <a:custGeom>
            <a:avLst/>
            <a:gdLst>
              <a:gd name="T0" fmla="*/ 6187 w 12374"/>
              <a:gd name="T1" fmla="*/ 0 h 12374"/>
              <a:gd name="T2" fmla="*/ 12374 w 12374"/>
              <a:gd name="T3" fmla="*/ 6187 h 12374"/>
              <a:gd name="T4" fmla="*/ 6187 w 12374"/>
              <a:gd name="T5" fmla="*/ 12374 h 12374"/>
              <a:gd name="T6" fmla="*/ 4856 w 12374"/>
              <a:gd name="T7" fmla="*/ 12230 h 12374"/>
              <a:gd name="T8" fmla="*/ 4492 w 12374"/>
              <a:gd name="T9" fmla="*/ 12030 h 12374"/>
              <a:gd name="T10" fmla="*/ 347 w 12374"/>
              <a:gd name="T11" fmla="*/ 7884 h 12374"/>
              <a:gd name="T12" fmla="*/ 147 w 12374"/>
              <a:gd name="T13" fmla="*/ 7534 h 12374"/>
              <a:gd name="T14" fmla="*/ 0 w 12374"/>
              <a:gd name="T15" fmla="*/ 6187 h 12374"/>
              <a:gd name="T16" fmla="*/ 6187 w 12374"/>
              <a:gd name="T17" fmla="*/ 0 h 1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74" h="12374">
                <a:moveTo>
                  <a:pt x="6187" y="0"/>
                </a:moveTo>
                <a:cubicBezTo>
                  <a:pt x="9603" y="0"/>
                  <a:pt x="12374" y="2771"/>
                  <a:pt x="12374" y="6187"/>
                </a:cubicBezTo>
                <a:cubicBezTo>
                  <a:pt x="12374" y="9603"/>
                  <a:pt x="9603" y="12374"/>
                  <a:pt x="6187" y="12374"/>
                </a:cubicBezTo>
                <a:cubicBezTo>
                  <a:pt x="5730" y="12374"/>
                  <a:pt x="5284" y="12324"/>
                  <a:pt x="4856" y="12230"/>
                </a:cubicBezTo>
                <a:cubicBezTo>
                  <a:pt x="4713" y="12200"/>
                  <a:pt x="4588" y="12125"/>
                  <a:pt x="4492" y="12030"/>
                </a:cubicBezTo>
                <a:lnTo>
                  <a:pt x="347" y="7884"/>
                </a:lnTo>
                <a:cubicBezTo>
                  <a:pt x="265" y="7802"/>
                  <a:pt x="187" y="7695"/>
                  <a:pt x="147" y="7534"/>
                </a:cubicBezTo>
                <a:cubicBezTo>
                  <a:pt x="51" y="7100"/>
                  <a:pt x="0" y="6650"/>
                  <a:pt x="0" y="6187"/>
                </a:cubicBezTo>
                <a:cubicBezTo>
                  <a:pt x="0" y="2771"/>
                  <a:pt x="2771" y="0"/>
                  <a:pt x="6187" y="0"/>
                </a:cubicBezTo>
                <a:close/>
              </a:path>
            </a:pathLst>
          </a:custGeom>
          <a:solidFill>
            <a:srgbClr val="328FC1"/>
          </a:solidFill>
          <a:ln>
            <a:noFill/>
          </a:ln>
        </p:spPr>
        <p:txBody>
          <a:bodyPr vert="horz" wrap="square" lIns="121920" tIns="60960" rIns="121920" bIns="60960" numCol="1" anchor="t" anchorCtr="0" compatLnSpc="1"/>
          <a:lstStyle/>
          <a:p>
            <a:endParaRPr lang="zh-CN" altLang="en-US" sz="3200">
              <a:solidFill>
                <a:schemeClr val="bg1"/>
              </a:solidFill>
              <a:latin typeface="微软雅黑" panose="020B0503020204020204" charset="-122"/>
              <a:ea typeface="微软雅黑" panose="020B0503020204020204" charset="-122"/>
            </a:endParaRPr>
          </a:p>
        </p:txBody>
      </p:sp>
      <p:sp>
        <p:nvSpPr>
          <p:cNvPr id="61" name="椭圆 60"/>
          <p:cNvSpPr/>
          <p:nvPr/>
        </p:nvSpPr>
        <p:spPr>
          <a:xfrm>
            <a:off x="4250932" y="1522678"/>
            <a:ext cx="768085" cy="768085"/>
          </a:xfrm>
          <a:prstGeom prst="ellipse">
            <a:avLst/>
          </a:prstGeom>
          <a:solidFill>
            <a:srgbClr val="2378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微软雅黑" panose="020B0503020204020204" charset="-122"/>
              <a:ea typeface="微软雅黑" panose="020B0503020204020204" charset="-122"/>
            </a:endParaRPr>
          </a:p>
        </p:txBody>
      </p:sp>
      <p:sp>
        <p:nvSpPr>
          <p:cNvPr id="62" name="TextBox 5"/>
          <p:cNvSpPr txBox="1"/>
          <p:nvPr/>
        </p:nvSpPr>
        <p:spPr>
          <a:xfrm>
            <a:off x="2577387" y="2128472"/>
            <a:ext cx="1550424" cy="502766"/>
          </a:xfrm>
          <a:prstGeom prst="rect">
            <a:avLst/>
          </a:prstGeom>
          <a:noFill/>
        </p:spPr>
        <p:txBody>
          <a:bodyPr wrap="none">
            <a:spAutoFit/>
          </a:bodyPr>
          <a:lstStyle/>
          <a:p>
            <a:pPr algn="ctr">
              <a:defRPr/>
            </a:pPr>
            <a:r>
              <a:rPr lang="zh-CN" altLang="en-US" sz="2665" b="1" dirty="0">
                <a:solidFill>
                  <a:schemeClr val="bg1"/>
                </a:solidFill>
                <a:latin typeface="微软雅黑" panose="020B0503020204020204" charset="-122"/>
                <a:ea typeface="微软雅黑" panose="020B0503020204020204" charset="-122"/>
              </a:rPr>
              <a:t>计划目标</a:t>
            </a:r>
          </a:p>
        </p:txBody>
      </p:sp>
      <p:sp>
        <p:nvSpPr>
          <p:cNvPr id="63" name="TextBox 9"/>
          <p:cNvSpPr txBox="1">
            <a:spLocks noChangeArrowheads="1"/>
          </p:cNvSpPr>
          <p:nvPr/>
        </p:nvSpPr>
        <p:spPr bwMode="auto">
          <a:xfrm>
            <a:off x="4220118" y="1656913"/>
            <a:ext cx="76815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en-US" altLang="zh-CN" sz="2665" dirty="0">
                <a:solidFill>
                  <a:schemeClr val="bg1"/>
                </a:solidFill>
                <a:latin typeface="微软雅黑" panose="020B0503020204020204" charset="-122"/>
                <a:ea typeface="微软雅黑" panose="020B0503020204020204" charset="-122"/>
              </a:rPr>
              <a:t>75</a:t>
            </a:r>
            <a:r>
              <a:rPr lang="en-US" altLang="zh-CN" sz="1600" dirty="0">
                <a:solidFill>
                  <a:schemeClr val="bg1"/>
                </a:solidFill>
                <a:latin typeface="微软雅黑" panose="020B0503020204020204" charset="-122"/>
                <a:ea typeface="微软雅黑" panose="020B0503020204020204" charset="-122"/>
              </a:rPr>
              <a:t>%</a:t>
            </a:r>
            <a:endParaRPr lang="zh-CN" altLang="en-US" sz="1600" dirty="0">
              <a:solidFill>
                <a:schemeClr val="bg1"/>
              </a:solidFill>
              <a:latin typeface="微软雅黑" panose="020B0503020204020204" charset="-122"/>
              <a:ea typeface="微软雅黑" panose="020B0503020204020204" charset="-122"/>
            </a:endParaRPr>
          </a:p>
        </p:txBody>
      </p:sp>
      <p:sp>
        <p:nvSpPr>
          <p:cNvPr id="64" name="TextBox 8"/>
          <p:cNvSpPr txBox="1"/>
          <p:nvPr/>
        </p:nvSpPr>
        <p:spPr>
          <a:xfrm>
            <a:off x="2344487" y="2864834"/>
            <a:ext cx="2016224" cy="1938992"/>
          </a:xfrm>
          <a:prstGeom prst="rect">
            <a:avLst/>
          </a:prstGeom>
          <a:noFill/>
        </p:spPr>
        <p:txBody>
          <a:bodyPr wrap="square" lIns="0" tIns="0" rIns="0" bIns="0" rtlCol="0">
            <a:spAutoFit/>
          </a:bodyPr>
          <a:lstStyle/>
          <a:p>
            <a:pPr algn="just">
              <a:lnSpc>
                <a:spcPct val="150000"/>
              </a:lnSpc>
            </a:pPr>
            <a:r>
              <a:rPr lang="zh-CN" altLang="en-US" sz="1200" dirty="0">
                <a:solidFill>
                  <a:schemeClr val="bg1"/>
                </a:solidFill>
                <a:latin typeface="微软雅黑" panose="020B0503020204020204" charset="-122"/>
                <a:ea typeface="微软雅黑" panose="020B0503020204020204" charset="-122"/>
              </a:rPr>
              <a:t>点击输入简要文字内容，文字内容需概括精炼，不用多余的文字修饰，言简意赅的说明分项内容。点击输入简要文字内容，文字内容需概括精炼，不用多余的文字修饰，言简意赅的说明分项内容</a:t>
            </a:r>
            <a:r>
              <a:rPr lang="en-US" altLang="zh-CN" sz="1200" dirty="0">
                <a:solidFill>
                  <a:schemeClr val="bg1"/>
                </a:solidFill>
                <a:latin typeface="微软雅黑" panose="020B0503020204020204" charset="-122"/>
                <a:ea typeface="微软雅黑" panose="020B0503020204020204" charset="-122"/>
              </a:rPr>
              <a:t>……</a:t>
            </a:r>
            <a:r>
              <a:rPr lang="zh-CN" altLang="en-US" sz="1200" dirty="0">
                <a:solidFill>
                  <a:schemeClr val="bg1"/>
                </a:solidFill>
                <a:latin typeface="微软雅黑" panose="020B0503020204020204" charset="-122"/>
                <a:ea typeface="微软雅黑" panose="020B0503020204020204" charset="-122"/>
              </a:rPr>
              <a:t>。</a:t>
            </a:r>
            <a:endParaRPr lang="en-US" altLang="zh-CN" sz="1200" dirty="0">
              <a:solidFill>
                <a:schemeClr val="bg1"/>
              </a:solidFill>
              <a:latin typeface="微软雅黑" panose="020B0503020204020204" charset="-122"/>
              <a:ea typeface="微软雅黑" panose="020B0503020204020204" charset="-122"/>
            </a:endParaRPr>
          </a:p>
        </p:txBody>
      </p:sp>
      <p:sp>
        <p:nvSpPr>
          <p:cNvPr id="81" name="TextBox 13"/>
          <p:cNvSpPr txBox="1"/>
          <p:nvPr/>
        </p:nvSpPr>
        <p:spPr>
          <a:xfrm>
            <a:off x="5800871" y="1930336"/>
            <a:ext cx="3840427" cy="583365"/>
          </a:xfrm>
          <a:prstGeom prst="rect">
            <a:avLst/>
          </a:prstGeom>
          <a:noFill/>
        </p:spPr>
        <p:txBody>
          <a:bodyPr wrap="square" lIns="0" tIns="0" rIns="0" bIns="0" rtlCol="0">
            <a:spAutoFit/>
          </a:bodyPr>
          <a:lstStyle/>
          <a:p>
            <a:pPr algn="just">
              <a:lnSpc>
                <a:spcPts val="2400"/>
              </a:lnSpc>
            </a:pPr>
            <a:r>
              <a:rPr lang="zh-CN" altLang="en-US" sz="1465" dirty="0">
                <a:solidFill>
                  <a:schemeClr val="bg1"/>
                </a:solidFill>
                <a:latin typeface="微软雅黑" panose="020B0503020204020204" charset="-122"/>
                <a:ea typeface="微软雅黑" panose="020B0503020204020204" charset="-122"/>
              </a:rPr>
              <a:t>点击输入简要文字内容，文字内容需概括精炼，不用多余的文字修饰。</a:t>
            </a:r>
          </a:p>
        </p:txBody>
      </p:sp>
      <p:cxnSp>
        <p:nvCxnSpPr>
          <p:cNvPr id="82" name="直接连接符 81"/>
          <p:cNvCxnSpPr/>
          <p:nvPr/>
        </p:nvCxnSpPr>
        <p:spPr>
          <a:xfrm flipH="1">
            <a:off x="4936775" y="1756686"/>
            <a:ext cx="4805264" cy="1"/>
          </a:xfrm>
          <a:prstGeom prst="line">
            <a:avLst/>
          </a:prstGeom>
          <a:ln>
            <a:solidFill>
              <a:schemeClr val="bg1">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83" name="Freeform 5"/>
          <p:cNvSpPr>
            <a:spLocks noChangeAspect="1"/>
          </p:cNvSpPr>
          <p:nvPr/>
        </p:nvSpPr>
        <p:spPr bwMode="auto">
          <a:xfrm>
            <a:off x="4597485" y="3367352"/>
            <a:ext cx="2808303" cy="2812800"/>
          </a:xfrm>
          <a:custGeom>
            <a:avLst/>
            <a:gdLst>
              <a:gd name="T0" fmla="*/ 6187 w 12374"/>
              <a:gd name="T1" fmla="*/ 0 h 12374"/>
              <a:gd name="T2" fmla="*/ 12374 w 12374"/>
              <a:gd name="T3" fmla="*/ 6187 h 12374"/>
              <a:gd name="T4" fmla="*/ 6187 w 12374"/>
              <a:gd name="T5" fmla="*/ 12374 h 12374"/>
              <a:gd name="T6" fmla="*/ 4856 w 12374"/>
              <a:gd name="T7" fmla="*/ 12230 h 12374"/>
              <a:gd name="T8" fmla="*/ 4492 w 12374"/>
              <a:gd name="T9" fmla="*/ 12030 h 12374"/>
              <a:gd name="T10" fmla="*/ 347 w 12374"/>
              <a:gd name="T11" fmla="*/ 7884 h 12374"/>
              <a:gd name="T12" fmla="*/ 147 w 12374"/>
              <a:gd name="T13" fmla="*/ 7534 h 12374"/>
              <a:gd name="T14" fmla="*/ 0 w 12374"/>
              <a:gd name="T15" fmla="*/ 6187 h 12374"/>
              <a:gd name="T16" fmla="*/ 6187 w 12374"/>
              <a:gd name="T17" fmla="*/ 0 h 1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74" h="12374">
                <a:moveTo>
                  <a:pt x="6187" y="0"/>
                </a:moveTo>
                <a:cubicBezTo>
                  <a:pt x="9603" y="0"/>
                  <a:pt x="12374" y="2771"/>
                  <a:pt x="12374" y="6187"/>
                </a:cubicBezTo>
                <a:cubicBezTo>
                  <a:pt x="12374" y="9603"/>
                  <a:pt x="9603" y="12374"/>
                  <a:pt x="6187" y="12374"/>
                </a:cubicBezTo>
                <a:cubicBezTo>
                  <a:pt x="5730" y="12374"/>
                  <a:pt x="5284" y="12324"/>
                  <a:pt x="4856" y="12230"/>
                </a:cubicBezTo>
                <a:cubicBezTo>
                  <a:pt x="4713" y="12200"/>
                  <a:pt x="4588" y="12125"/>
                  <a:pt x="4492" y="12030"/>
                </a:cubicBezTo>
                <a:lnTo>
                  <a:pt x="347" y="7884"/>
                </a:lnTo>
                <a:cubicBezTo>
                  <a:pt x="265" y="7802"/>
                  <a:pt x="187" y="7695"/>
                  <a:pt x="147" y="7534"/>
                </a:cubicBezTo>
                <a:cubicBezTo>
                  <a:pt x="51" y="7100"/>
                  <a:pt x="0" y="6650"/>
                  <a:pt x="0" y="6187"/>
                </a:cubicBezTo>
                <a:cubicBezTo>
                  <a:pt x="0" y="2771"/>
                  <a:pt x="2771" y="0"/>
                  <a:pt x="6187" y="0"/>
                </a:cubicBezTo>
                <a:close/>
              </a:path>
            </a:pathLst>
          </a:custGeom>
          <a:solidFill>
            <a:srgbClr val="002E59"/>
          </a:solidFill>
          <a:ln>
            <a:noFill/>
          </a:ln>
        </p:spPr>
        <p:txBody>
          <a:bodyPr vert="horz" wrap="square" lIns="121920" tIns="60960" rIns="121920" bIns="60960" numCol="1" anchor="t" anchorCtr="0" compatLnSpc="1"/>
          <a:lstStyle/>
          <a:p>
            <a:endParaRPr lang="zh-CN" altLang="en-US" sz="3200">
              <a:solidFill>
                <a:schemeClr val="bg1"/>
              </a:solidFill>
              <a:latin typeface="微软雅黑" panose="020B0503020204020204" charset="-122"/>
              <a:ea typeface="微软雅黑" panose="020B0503020204020204" charset="-122"/>
            </a:endParaRPr>
          </a:p>
        </p:txBody>
      </p:sp>
      <p:sp>
        <p:nvSpPr>
          <p:cNvPr id="84" name="椭圆 83"/>
          <p:cNvSpPr/>
          <p:nvPr/>
        </p:nvSpPr>
        <p:spPr>
          <a:xfrm>
            <a:off x="6641406" y="3494352"/>
            <a:ext cx="637381" cy="637381"/>
          </a:xfrm>
          <a:prstGeom prst="ellipse">
            <a:avLst/>
          </a:prstGeom>
          <a:solidFill>
            <a:srgbClr val="0425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微软雅黑" panose="020B0503020204020204" charset="-122"/>
              <a:ea typeface="微软雅黑" panose="020B0503020204020204" charset="-122"/>
            </a:endParaRPr>
          </a:p>
        </p:txBody>
      </p:sp>
      <p:sp>
        <p:nvSpPr>
          <p:cNvPr id="85" name="TextBox 9"/>
          <p:cNvSpPr txBox="1">
            <a:spLocks noChangeArrowheads="1"/>
          </p:cNvSpPr>
          <p:nvPr/>
        </p:nvSpPr>
        <p:spPr bwMode="auto">
          <a:xfrm>
            <a:off x="6615835" y="3608627"/>
            <a:ext cx="728304"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2135" dirty="0">
                <a:solidFill>
                  <a:schemeClr val="bg1"/>
                </a:solidFill>
                <a:latin typeface="微软雅黑" panose="020B0503020204020204" charset="-122"/>
                <a:ea typeface="微软雅黑" panose="020B0503020204020204" charset="-122"/>
              </a:rPr>
              <a:t>55</a:t>
            </a:r>
            <a:r>
              <a:rPr lang="en-US" altLang="zh-CN" sz="1335" dirty="0">
                <a:solidFill>
                  <a:schemeClr val="bg1"/>
                </a:solidFill>
                <a:latin typeface="微软雅黑" panose="020B0503020204020204" charset="-122"/>
                <a:ea typeface="微软雅黑" panose="020B0503020204020204" charset="-122"/>
              </a:rPr>
              <a:t>%</a:t>
            </a:r>
            <a:endParaRPr lang="zh-CN" altLang="en-US" sz="1335" dirty="0">
              <a:solidFill>
                <a:schemeClr val="bg1"/>
              </a:solidFill>
              <a:latin typeface="微软雅黑" panose="020B0503020204020204" charset="-122"/>
              <a:ea typeface="微软雅黑" panose="020B0503020204020204" charset="-122"/>
            </a:endParaRPr>
          </a:p>
        </p:txBody>
      </p:sp>
      <p:sp>
        <p:nvSpPr>
          <p:cNvPr id="86" name="TextBox 11"/>
          <p:cNvSpPr txBox="1"/>
          <p:nvPr/>
        </p:nvSpPr>
        <p:spPr>
          <a:xfrm>
            <a:off x="5359430" y="3885711"/>
            <a:ext cx="1281120" cy="420564"/>
          </a:xfrm>
          <a:prstGeom prst="rect">
            <a:avLst/>
          </a:prstGeom>
          <a:noFill/>
        </p:spPr>
        <p:txBody>
          <a:bodyPr wrap="none">
            <a:spAutoFit/>
          </a:bodyPr>
          <a:lstStyle/>
          <a:p>
            <a:pPr algn="ctr">
              <a:defRPr/>
            </a:pPr>
            <a:r>
              <a:rPr lang="zh-CN" altLang="en-US" sz="2135" b="1" dirty="0">
                <a:solidFill>
                  <a:schemeClr val="bg1"/>
                </a:solidFill>
                <a:latin typeface="微软雅黑" panose="020B0503020204020204" charset="-122"/>
                <a:ea typeface="微软雅黑" panose="020B0503020204020204" charset="-122"/>
              </a:rPr>
              <a:t>实际达成</a:t>
            </a:r>
          </a:p>
        </p:txBody>
      </p:sp>
      <p:sp>
        <p:nvSpPr>
          <p:cNvPr id="87" name="TextBox 12"/>
          <p:cNvSpPr txBox="1"/>
          <p:nvPr/>
        </p:nvSpPr>
        <p:spPr>
          <a:xfrm>
            <a:off x="5279909" y="4433402"/>
            <a:ext cx="1440160" cy="1107996"/>
          </a:xfrm>
          <a:prstGeom prst="rect">
            <a:avLst/>
          </a:prstGeom>
          <a:noFill/>
        </p:spPr>
        <p:txBody>
          <a:bodyPr wrap="square" lIns="0" tIns="0" rIns="0" bIns="0" rtlCol="0">
            <a:spAutoFit/>
          </a:bodyPr>
          <a:lstStyle/>
          <a:p>
            <a:pPr algn="just">
              <a:lnSpc>
                <a:spcPct val="150000"/>
              </a:lnSpc>
            </a:pPr>
            <a:r>
              <a:rPr lang="zh-CN" altLang="en-US" sz="1200" dirty="0">
                <a:solidFill>
                  <a:schemeClr val="bg1"/>
                </a:solidFill>
                <a:latin typeface="微软雅黑" panose="020B0503020204020204" charset="-122"/>
                <a:ea typeface="微软雅黑" panose="020B0503020204020204" charset="-122"/>
              </a:rPr>
              <a:t>点击输入简要文字内容，文字内容需概括精炼，不用多余的文字修饰</a:t>
            </a:r>
            <a:r>
              <a:rPr lang="en-US" altLang="zh-CN" sz="1200" dirty="0">
                <a:solidFill>
                  <a:schemeClr val="bg1"/>
                </a:solidFill>
                <a:latin typeface="微软雅黑" panose="020B0503020204020204" charset="-122"/>
                <a:ea typeface="微软雅黑" panose="020B0503020204020204" charset="-122"/>
              </a:rPr>
              <a:t>……</a:t>
            </a:r>
            <a:r>
              <a:rPr lang="zh-CN" altLang="en-US" sz="1200" dirty="0">
                <a:solidFill>
                  <a:schemeClr val="bg1"/>
                </a:solidFill>
                <a:latin typeface="微软雅黑" panose="020B0503020204020204" charset="-122"/>
                <a:ea typeface="微软雅黑" panose="020B0503020204020204" charset="-122"/>
              </a:rPr>
              <a:t>。</a:t>
            </a:r>
            <a:endParaRPr lang="en-US" altLang="zh-CN" sz="1200" dirty="0">
              <a:solidFill>
                <a:schemeClr val="bg1"/>
              </a:solidFill>
              <a:latin typeface="微软雅黑" panose="020B0503020204020204" charset="-122"/>
              <a:ea typeface="微软雅黑" panose="020B0503020204020204" charset="-122"/>
            </a:endParaRPr>
          </a:p>
        </p:txBody>
      </p:sp>
      <p:cxnSp>
        <p:nvCxnSpPr>
          <p:cNvPr id="88" name="直接连接符 87"/>
          <p:cNvCxnSpPr/>
          <p:nvPr/>
        </p:nvCxnSpPr>
        <p:spPr>
          <a:xfrm flipH="1">
            <a:off x="7152118" y="3629647"/>
            <a:ext cx="3936437" cy="0"/>
          </a:xfrm>
          <a:prstGeom prst="line">
            <a:avLst/>
          </a:prstGeom>
          <a:ln>
            <a:solidFill>
              <a:schemeClr val="bg1">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89" name="TextBox 18"/>
          <p:cNvSpPr txBox="1"/>
          <p:nvPr/>
        </p:nvSpPr>
        <p:spPr>
          <a:xfrm>
            <a:off x="7632171" y="3907341"/>
            <a:ext cx="3456384" cy="1231106"/>
          </a:xfrm>
          <a:prstGeom prst="rect">
            <a:avLst/>
          </a:prstGeom>
          <a:noFill/>
        </p:spPr>
        <p:txBody>
          <a:bodyPr wrap="square" lIns="0" tIns="0" rIns="0" bIns="0" rtlCol="0">
            <a:spAutoFit/>
          </a:bodyPr>
          <a:lstStyle/>
          <a:p>
            <a:pPr algn="just">
              <a:lnSpc>
                <a:spcPts val="2400"/>
              </a:lnSpc>
            </a:pPr>
            <a:r>
              <a:rPr lang="zh-CN" altLang="en-US" sz="1465" dirty="0">
                <a:solidFill>
                  <a:schemeClr val="bg1"/>
                </a:solidFill>
                <a:latin typeface="微软雅黑" panose="020B0503020204020204" charset="-122"/>
                <a:ea typeface="微软雅黑" panose="020B0503020204020204" charset="-122"/>
              </a:rPr>
              <a:t>点击输入简要文字内容，文字内容需概括精炼，不用多余的文字修饰。点击输入简要文字内容，文字内容需概括精炼，不用多余的文字修饰。</a:t>
            </a:r>
          </a:p>
        </p:txBody>
      </p:sp>
    </p:spTree>
  </p:cSld>
  <p:clrMapOvr>
    <a:masterClrMapping/>
  </p:clrMapOvr>
  <p:transition advTm="730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par>
                                <p:cTn id="12" presetID="52" presetClass="entr" presetSubtype="0" fill="hold" grpId="0" nodeType="withEffect">
                                  <p:stCondLst>
                                    <p:cond delay="0"/>
                                  </p:stCondLst>
                                  <p:childTnLst>
                                    <p:set>
                                      <p:cBhvr>
                                        <p:cTn id="13" dur="1" fill="hold">
                                          <p:stCondLst>
                                            <p:cond delay="0"/>
                                          </p:stCondLst>
                                        </p:cTn>
                                        <p:tgtEl>
                                          <p:spTgt spid="62"/>
                                        </p:tgtEl>
                                        <p:attrNameLst>
                                          <p:attrName>style.visibility</p:attrName>
                                        </p:attrNameLst>
                                      </p:cBhvr>
                                      <p:to>
                                        <p:strVal val="visible"/>
                                      </p:to>
                                    </p:set>
                                    <p:animScale>
                                      <p:cBhvr>
                                        <p:cTn id="14" dur="1000" decel="50000" fill="hold">
                                          <p:stCondLst>
                                            <p:cond delay="0"/>
                                          </p:stCondLst>
                                        </p:cTn>
                                        <p:tgtEl>
                                          <p:spTgt spid="6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2"/>
                                        </p:tgtEl>
                                        <p:attrNameLst>
                                          <p:attrName>ppt_x</p:attrName>
                                          <p:attrName>ppt_y</p:attrName>
                                        </p:attrNameLst>
                                      </p:cBhvr>
                                    </p:animMotion>
                                    <p:animEffect transition="in" filter="fade">
                                      <p:cBhvr>
                                        <p:cTn id="16" dur="1000"/>
                                        <p:tgtEl>
                                          <p:spTgt spid="62"/>
                                        </p:tgtEl>
                                      </p:cBhvr>
                                    </p:animEffect>
                                  </p:childTnLst>
                                </p:cTn>
                              </p:par>
                              <p:par>
                                <p:cTn id="17" presetID="52"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Scale>
                                      <p:cBhvr>
                                        <p:cTn id="19"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0"/>
                                        </p:tgtEl>
                                        <p:attrNameLst>
                                          <p:attrName>ppt_x</p:attrName>
                                          <p:attrName>ppt_y</p:attrName>
                                        </p:attrNameLst>
                                      </p:cBhvr>
                                    </p:animMotion>
                                    <p:animEffect transition="in" filter="fade">
                                      <p:cBhvr>
                                        <p:cTn id="21" dur="1000"/>
                                        <p:tgtEl>
                                          <p:spTgt spid="60"/>
                                        </p:tgtEl>
                                      </p:cBhvr>
                                    </p:animEffect>
                                  </p:childTnLst>
                                </p:cTn>
                              </p:par>
                              <p:par>
                                <p:cTn id="22" presetID="52" presetClass="entr" presetSubtype="0"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Scale>
                                      <p:cBhvr>
                                        <p:cTn id="24" dur="1000" decel="50000" fill="hold">
                                          <p:stCondLst>
                                            <p:cond delay="0"/>
                                          </p:stCondLst>
                                        </p:cTn>
                                        <p:tgtEl>
                                          <p:spTgt spid="6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64"/>
                                        </p:tgtEl>
                                        <p:attrNameLst>
                                          <p:attrName>ppt_x</p:attrName>
                                          <p:attrName>ppt_y</p:attrName>
                                        </p:attrNameLst>
                                      </p:cBhvr>
                                    </p:animMotion>
                                    <p:animEffect transition="in" filter="fade">
                                      <p:cBhvr>
                                        <p:cTn id="26" dur="1000"/>
                                        <p:tgtEl>
                                          <p:spTgt spid="64"/>
                                        </p:tgtEl>
                                      </p:cBhvr>
                                    </p:animEffect>
                                  </p:childTnLst>
                                </p:cTn>
                              </p:par>
                            </p:childTnLst>
                          </p:cTn>
                        </p:par>
                        <p:par>
                          <p:cTn id="27" fill="hold">
                            <p:stCondLst>
                              <p:cond delay="1000"/>
                            </p:stCondLst>
                            <p:childTnLst>
                              <p:par>
                                <p:cTn id="28" presetID="1" presetClass="entr" presetSubtype="0" fill="hold" grpId="1" nodeType="after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par>
                                <p:cTn id="30" presetID="1" presetClass="path" presetSubtype="0" accel="50000" decel="50000" fill="hold" grpId="0" nodeType="withEffect">
                                  <p:stCondLst>
                                    <p:cond delay="0"/>
                                  </p:stCondLst>
                                  <p:childTnLst>
                                    <p:animMotion origin="layout" path="M -0.00052 0.00417 C 0.05443 0.08055 0.06497 0.22292 0.02135 0.32037 C -0.02123 0.41898 -0.10182 0.43611 -0.15651 0.36018 C -0.21172 0.28333 -0.22097 0.1412 -0.178 0.04329 C -0.13516 -0.05532 -0.0556 -0.07199 -0.00052 0.00417 Z " pathEditMode="relative" rAng="2280000" ptsTypes="AAAAA">
                                      <p:cBhvr>
                                        <p:cTn id="31" dur="1000" fill="hold"/>
                                        <p:tgtEl>
                                          <p:spTgt spid="61"/>
                                        </p:tgtEl>
                                        <p:attrNameLst>
                                          <p:attrName>ppt_x</p:attrName>
                                          <p:attrName>ppt_y</p:attrName>
                                        </p:attrNameLst>
                                      </p:cBhvr>
                                      <p:rCtr x="-7799" y="17778"/>
                                    </p:animMotion>
                                  </p:childTnLst>
                                </p:cTn>
                              </p:par>
                              <p:par>
                                <p:cTn id="32" presetID="1" presetClass="entr" presetSubtype="0"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childTnLst>
                                </p:cTn>
                              </p:par>
                              <p:par>
                                <p:cTn id="34" presetID="1" presetClass="path" presetSubtype="0" accel="50000" decel="50000" fill="hold" grpId="1" nodeType="withEffect">
                                  <p:stCondLst>
                                    <p:cond delay="0"/>
                                  </p:stCondLst>
                                  <p:childTnLst>
                                    <p:animMotion origin="layout" path="M -0.00052 0.00208 C 0.05443 0.07847 0.06498 0.22083 0.02136 0.31829 C -0.02122 0.4169 -0.10182 0.43403 -0.15651 0.3581 C -0.21172 0.28125 -0.22096 0.13912 -0.17799 0.0412 C -0.13516 -0.05741 -0.0556 -0.07407 -0.00052 0.00208 Z " pathEditMode="relative" rAng="2280000" ptsTypes="AAAAA">
                                      <p:cBhvr>
                                        <p:cTn id="35" dur="1000" fill="hold"/>
                                        <p:tgtEl>
                                          <p:spTgt spid="63"/>
                                        </p:tgtEl>
                                        <p:attrNameLst>
                                          <p:attrName>ppt_x</p:attrName>
                                          <p:attrName>ppt_y</p:attrName>
                                        </p:attrNameLst>
                                      </p:cBhvr>
                                      <p:rCtr x="-7799" y="17778"/>
                                    </p:animMotion>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wipe(left)">
                                      <p:cBhvr>
                                        <p:cTn id="39" dur="500"/>
                                        <p:tgtEl>
                                          <p:spTgt spid="82"/>
                                        </p:tgtEl>
                                      </p:cBhvr>
                                    </p:animEffect>
                                  </p:childTnLst>
                                </p:cTn>
                              </p:par>
                            </p:childTnLst>
                          </p:cTn>
                        </p:par>
                        <p:par>
                          <p:cTn id="40" fill="hold">
                            <p:stCondLst>
                              <p:cond delay="1500"/>
                            </p:stCondLst>
                            <p:childTnLst>
                              <p:par>
                                <p:cTn id="41" presetID="22" presetClass="entr" presetSubtype="1"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wipe(up)">
                                      <p:cBhvr>
                                        <p:cTn id="43" dur="500"/>
                                        <p:tgtEl>
                                          <p:spTgt spid="81"/>
                                        </p:tgtEl>
                                      </p:cBhvr>
                                    </p:animEffect>
                                  </p:childTnLst>
                                </p:cTn>
                              </p:par>
                            </p:childTnLst>
                          </p:cTn>
                        </p:par>
                        <p:par>
                          <p:cTn id="44" fill="hold">
                            <p:stCondLst>
                              <p:cond delay="2000"/>
                            </p:stCondLst>
                            <p:childTnLst>
                              <p:par>
                                <p:cTn id="45" presetID="52" presetClass="entr" presetSubtype="0" fill="hold" grpId="0" nodeType="afterEffect">
                                  <p:stCondLst>
                                    <p:cond delay="0"/>
                                  </p:stCondLst>
                                  <p:childTnLst>
                                    <p:set>
                                      <p:cBhvr>
                                        <p:cTn id="46" dur="1" fill="hold">
                                          <p:stCondLst>
                                            <p:cond delay="0"/>
                                          </p:stCondLst>
                                        </p:cTn>
                                        <p:tgtEl>
                                          <p:spTgt spid="87"/>
                                        </p:tgtEl>
                                        <p:attrNameLst>
                                          <p:attrName>style.visibility</p:attrName>
                                        </p:attrNameLst>
                                      </p:cBhvr>
                                      <p:to>
                                        <p:strVal val="visible"/>
                                      </p:to>
                                    </p:set>
                                    <p:animScale>
                                      <p:cBhvr>
                                        <p:cTn id="47" dur="1000" decel="50000" fill="hold">
                                          <p:stCondLst>
                                            <p:cond delay="0"/>
                                          </p:stCondLst>
                                        </p:cTn>
                                        <p:tgtEl>
                                          <p:spTgt spid="8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87"/>
                                        </p:tgtEl>
                                        <p:attrNameLst>
                                          <p:attrName>ppt_x</p:attrName>
                                          <p:attrName>ppt_y</p:attrName>
                                        </p:attrNameLst>
                                      </p:cBhvr>
                                    </p:animMotion>
                                    <p:animEffect transition="in" filter="fade">
                                      <p:cBhvr>
                                        <p:cTn id="49" dur="1000"/>
                                        <p:tgtEl>
                                          <p:spTgt spid="87"/>
                                        </p:tgtEl>
                                      </p:cBhvr>
                                    </p:animEffect>
                                  </p:childTnLst>
                                </p:cTn>
                              </p:par>
                              <p:par>
                                <p:cTn id="50" presetID="52" presetClass="entr" presetSubtype="0" fill="hold" grpId="0" nodeType="withEffect">
                                  <p:stCondLst>
                                    <p:cond delay="0"/>
                                  </p:stCondLst>
                                  <p:childTnLst>
                                    <p:set>
                                      <p:cBhvr>
                                        <p:cTn id="51" dur="1" fill="hold">
                                          <p:stCondLst>
                                            <p:cond delay="0"/>
                                          </p:stCondLst>
                                        </p:cTn>
                                        <p:tgtEl>
                                          <p:spTgt spid="86"/>
                                        </p:tgtEl>
                                        <p:attrNameLst>
                                          <p:attrName>style.visibility</p:attrName>
                                        </p:attrNameLst>
                                      </p:cBhvr>
                                      <p:to>
                                        <p:strVal val="visible"/>
                                      </p:to>
                                    </p:set>
                                    <p:animScale>
                                      <p:cBhvr>
                                        <p:cTn id="52" dur="1000" decel="50000" fill="hold">
                                          <p:stCondLst>
                                            <p:cond delay="0"/>
                                          </p:stCondLst>
                                        </p:cTn>
                                        <p:tgtEl>
                                          <p:spTgt spid="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86"/>
                                        </p:tgtEl>
                                        <p:attrNameLst>
                                          <p:attrName>ppt_x</p:attrName>
                                          <p:attrName>ppt_y</p:attrName>
                                        </p:attrNameLst>
                                      </p:cBhvr>
                                    </p:animMotion>
                                    <p:animEffect transition="in" filter="fade">
                                      <p:cBhvr>
                                        <p:cTn id="54" dur="1000"/>
                                        <p:tgtEl>
                                          <p:spTgt spid="86"/>
                                        </p:tgtEl>
                                      </p:cBhvr>
                                    </p:animEffect>
                                  </p:childTnLst>
                                </p:cTn>
                              </p:par>
                              <p:par>
                                <p:cTn id="55" presetID="52" presetClass="entr" presetSubtype="0" fill="hold" grpId="0" nodeType="withEffect">
                                  <p:stCondLst>
                                    <p:cond delay="0"/>
                                  </p:stCondLst>
                                  <p:childTnLst>
                                    <p:set>
                                      <p:cBhvr>
                                        <p:cTn id="56" dur="1" fill="hold">
                                          <p:stCondLst>
                                            <p:cond delay="0"/>
                                          </p:stCondLst>
                                        </p:cTn>
                                        <p:tgtEl>
                                          <p:spTgt spid="83"/>
                                        </p:tgtEl>
                                        <p:attrNameLst>
                                          <p:attrName>style.visibility</p:attrName>
                                        </p:attrNameLst>
                                      </p:cBhvr>
                                      <p:to>
                                        <p:strVal val="visible"/>
                                      </p:to>
                                    </p:set>
                                    <p:animScale>
                                      <p:cBhvr>
                                        <p:cTn id="57" dur="1000" decel="50000" fill="hold">
                                          <p:stCondLst>
                                            <p:cond delay="0"/>
                                          </p:stCondLst>
                                        </p:cTn>
                                        <p:tgtEl>
                                          <p:spTgt spid="8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83"/>
                                        </p:tgtEl>
                                        <p:attrNameLst>
                                          <p:attrName>ppt_x</p:attrName>
                                          <p:attrName>ppt_y</p:attrName>
                                        </p:attrNameLst>
                                      </p:cBhvr>
                                    </p:animMotion>
                                    <p:animEffect transition="in" filter="fade">
                                      <p:cBhvr>
                                        <p:cTn id="59" dur="1000"/>
                                        <p:tgtEl>
                                          <p:spTgt spid="83"/>
                                        </p:tgtEl>
                                      </p:cBhvr>
                                    </p:animEffect>
                                  </p:childTnLst>
                                </p:cTn>
                              </p:par>
                            </p:childTnLst>
                          </p:cTn>
                        </p:par>
                        <p:par>
                          <p:cTn id="60" fill="hold">
                            <p:stCondLst>
                              <p:cond delay="3000"/>
                            </p:stCondLst>
                            <p:childTnLst>
                              <p:par>
                                <p:cTn id="61" presetID="1" presetClass="entr" presetSubtype="0" fill="hold" grpId="0" nodeType="after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par>
                                <p:cTn id="63" presetID="1" presetClass="path" presetSubtype="0" accel="50000" decel="50000" fill="hold" grpId="1" nodeType="withEffect">
                                  <p:stCondLst>
                                    <p:cond delay="0"/>
                                  </p:stCondLst>
                                  <p:childTnLst>
                                    <p:animMotion origin="layout" path="M -0.00026 -0.00579 C 0.03425 0.05162 0.03672 0.15069 0.00365 0.21157 C -0.0289 0.27523 -0.08424 0.27685 -0.11901 0.21875 C -0.15377 0.16134 -0.15494 0.06412 -0.12278 0.00092 C -0.08984 -0.06042 -0.03567 -0.06389 -0.00026 -0.00579 Z " pathEditMode="relative" rAng="2580000" ptsTypes="AAAAA">
                                      <p:cBhvr>
                                        <p:cTn id="64" dur="1000" fill="hold"/>
                                        <p:tgtEl>
                                          <p:spTgt spid="84"/>
                                        </p:tgtEl>
                                        <p:attrNameLst>
                                          <p:attrName>ppt_x</p:attrName>
                                          <p:attrName>ppt_y</p:attrName>
                                        </p:attrNameLst>
                                      </p:cBhvr>
                                      <p:rCtr x="-5937" y="11204"/>
                                    </p:animMotion>
                                  </p:childTnLst>
                                </p:cTn>
                              </p:par>
                              <p:par>
                                <p:cTn id="65" presetID="1" presetClass="entr" presetSubtype="0" fill="hold" grpId="0" nodeType="with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par>
                                <p:cTn id="67" presetID="1" presetClass="path" presetSubtype="0" accel="50000" decel="50000" fill="hold" grpId="1" nodeType="withEffect">
                                  <p:stCondLst>
                                    <p:cond delay="0"/>
                                  </p:stCondLst>
                                  <p:childTnLst>
                                    <p:animMotion origin="layout" path="M -0.00157 -0.00949 C 0.03294 0.04791 0.03541 0.14699 0.00234 0.20787 C -0.03021 0.27152 -0.08555 0.27315 -0.12032 0.21504 C -0.15508 0.15764 -0.15625 0.06041 -0.12409 -0.00278 C -0.09115 -0.06412 -0.03698 -0.0676 -0.00157 -0.00949 Z " pathEditMode="relative" rAng="2580000" ptsTypes="AAAAA">
                                      <p:cBhvr>
                                        <p:cTn id="68" dur="1000" fill="hold"/>
                                        <p:tgtEl>
                                          <p:spTgt spid="85"/>
                                        </p:tgtEl>
                                        <p:attrNameLst>
                                          <p:attrName>ppt_x</p:attrName>
                                          <p:attrName>ppt_y</p:attrName>
                                        </p:attrNameLst>
                                      </p:cBhvr>
                                      <p:rCtr x="-5937" y="11204"/>
                                    </p:animMotion>
                                  </p:childTnLst>
                                </p:cTn>
                              </p:par>
                            </p:childTnLst>
                          </p:cTn>
                        </p:par>
                        <p:par>
                          <p:cTn id="69" fill="hold">
                            <p:stCondLst>
                              <p:cond delay="3000"/>
                            </p:stCondLst>
                            <p:childTnLst>
                              <p:par>
                                <p:cTn id="70" presetID="22" presetClass="entr" presetSubtype="2" fill="hold" nodeType="after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wipe(right)">
                                      <p:cBhvr>
                                        <p:cTn id="72" dur="500"/>
                                        <p:tgtEl>
                                          <p:spTgt spid="88"/>
                                        </p:tgtEl>
                                      </p:cBhvr>
                                    </p:animEffect>
                                  </p:childTnLst>
                                </p:cTn>
                              </p:par>
                            </p:childTnLst>
                          </p:cTn>
                        </p:par>
                        <p:par>
                          <p:cTn id="73" fill="hold">
                            <p:stCondLst>
                              <p:cond delay="3500"/>
                            </p:stCondLst>
                            <p:childTnLst>
                              <p:par>
                                <p:cTn id="74" presetID="22" presetClass="entr" presetSubtype="1" fill="hold" grpId="0" nodeType="afterEffect">
                                  <p:stCondLst>
                                    <p:cond delay="0"/>
                                  </p:stCondLst>
                                  <p:childTnLst>
                                    <p:set>
                                      <p:cBhvr>
                                        <p:cTn id="75" dur="1" fill="hold">
                                          <p:stCondLst>
                                            <p:cond delay="0"/>
                                          </p:stCondLst>
                                        </p:cTn>
                                        <p:tgtEl>
                                          <p:spTgt spid="89"/>
                                        </p:tgtEl>
                                        <p:attrNameLst>
                                          <p:attrName>style.visibility</p:attrName>
                                        </p:attrNameLst>
                                      </p:cBhvr>
                                      <p:to>
                                        <p:strVal val="visible"/>
                                      </p:to>
                                    </p:set>
                                    <p:animEffect transition="in" filter="wipe(up)">
                                      <p:cBhvr>
                                        <p:cTn id="76"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60" grpId="0" bldLvl="0" animBg="1"/>
      <p:bldP spid="61" grpId="0" bldLvl="0" animBg="1"/>
      <p:bldP spid="61" grpId="1" bldLvl="0" animBg="1"/>
      <p:bldP spid="62" grpId="0"/>
      <p:bldP spid="63" grpId="0"/>
      <p:bldP spid="63" grpId="1"/>
      <p:bldP spid="64" grpId="0"/>
      <p:bldP spid="81" grpId="0"/>
      <p:bldP spid="83" grpId="0" bldLvl="0" animBg="1"/>
      <p:bldP spid="84" grpId="0" bldLvl="0" animBg="1"/>
      <p:bldP spid="84" grpId="1" bldLvl="0" animBg="1"/>
      <p:bldP spid="85" grpId="0"/>
      <p:bldP spid="85" grpId="1"/>
      <p:bldP spid="86" grpId="0"/>
      <p:bldP spid="87" grpId="0"/>
      <p:bldP spid="8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Freeform 17"/>
          <p:cNvSpPr>
            <a:spLocks noEditPoints="1"/>
          </p:cNvSpPr>
          <p:nvPr/>
        </p:nvSpPr>
        <p:spPr bwMode="auto">
          <a:xfrm>
            <a:off x="527981" y="673223"/>
            <a:ext cx="5526083" cy="5520024"/>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20" tIns="60960" rIns="121920" bIns="60960" numCol="1" anchor="t" anchorCtr="0" compatLnSpc="1"/>
          <a:lstStyle/>
          <a:p>
            <a:endParaRPr lang="zh-CN" altLang="en-US">
              <a:latin typeface="微软雅黑" panose="020B0503020204020204" charset="-122"/>
              <a:ea typeface="微软雅黑" panose="020B0503020204020204" charset="-122"/>
            </a:endParaRPr>
          </a:p>
        </p:txBody>
      </p:sp>
      <p:sp>
        <p:nvSpPr>
          <p:cNvPr id="7" name="文本框 6"/>
          <p:cNvSpPr txBox="1">
            <a:spLocks noChangeArrowheads="1"/>
          </p:cNvSpPr>
          <p:nvPr/>
        </p:nvSpPr>
        <p:spPr bwMode="auto">
          <a:xfrm>
            <a:off x="1633880" y="1364860"/>
            <a:ext cx="3777615" cy="4175125"/>
          </a:xfrm>
          <a:prstGeom prst="rect">
            <a:avLst/>
          </a:prstGeom>
          <a:noFill/>
        </p:spPr>
        <p:txBody>
          <a:bodyPr wrap="none">
            <a:spAutoFit/>
          </a:bodyPr>
          <a:lstStyle>
            <a:defPPr>
              <a:defRPr lang="zh-CN"/>
            </a:defPPr>
            <a:lvl1pPr>
              <a:defRPr sz="16600">
                <a:ln w="38100">
                  <a:noFill/>
                </a:ln>
                <a:solidFill>
                  <a:schemeClr val="bg1"/>
                </a:solidFill>
                <a:latin typeface="Impact" panose="020B0806030902050204" pitchFamily="34" charset="0"/>
                <a:ea typeface="微软雅黑" panose="020B0503020204020204" charset="-122"/>
              </a:defRPr>
            </a:lvl1pPr>
          </a:lstStyle>
          <a:p>
            <a:r>
              <a:rPr lang="en-US" altLang="zh-CN" sz="26535" dirty="0"/>
              <a:t>03</a:t>
            </a:r>
            <a:endParaRPr lang="zh-CN" altLang="en-US" sz="26535" dirty="0"/>
          </a:p>
        </p:txBody>
      </p:sp>
      <p:sp>
        <p:nvSpPr>
          <p:cNvPr id="8" name="文本框 66"/>
          <p:cNvSpPr txBox="1">
            <a:spLocks noChangeArrowheads="1"/>
          </p:cNvSpPr>
          <p:nvPr/>
        </p:nvSpPr>
        <p:spPr bwMode="auto">
          <a:xfrm>
            <a:off x="6346368" y="3280833"/>
            <a:ext cx="4646777"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anose="020B0604020202020204" pitchFamily="34" charset="0"/>
                <a:ea typeface="微软雅黑" panose="020B0503020204020204" charset="-122"/>
                <a:cs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r>
              <a:rPr lang="en-US" altLang="zh-CN" sz="800" dirty="0">
                <a:latin typeface="微软雅黑" panose="020B0503020204020204" charset="-122"/>
              </a:rPr>
              <a:t>this is a sample text. insert your desired text here. Again. this is a dummy text. enter your own text here. this is a sample text. insert your desired text here. Again. this is a dummy text. enter your own text here</a:t>
            </a:r>
          </a:p>
        </p:txBody>
      </p:sp>
      <p:sp>
        <p:nvSpPr>
          <p:cNvPr id="9" name="文本框 8"/>
          <p:cNvSpPr txBox="1">
            <a:spLocks noChangeArrowheads="1"/>
          </p:cNvSpPr>
          <p:nvPr/>
        </p:nvSpPr>
        <p:spPr bwMode="auto">
          <a:xfrm>
            <a:off x="6446520" y="2708275"/>
            <a:ext cx="4307205"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eaLnBrk="1" hangingPunct="1"/>
            <a:r>
              <a:rPr lang="en-US" altLang="zh-CN" sz="3500" b="1" dirty="0">
                <a:solidFill>
                  <a:schemeClr val="bg1"/>
                </a:solidFill>
                <a:latin typeface="微软雅黑" panose="020B0503020204020204" charset="-122"/>
                <a:ea typeface="微软雅黑" panose="020B0503020204020204" charset="-122"/>
                <a:cs typeface="Arial" panose="020B0604020202020204" pitchFamily="34" charset="0"/>
              </a:rPr>
              <a:t>单击此处添加名称</a:t>
            </a:r>
          </a:p>
        </p:txBody>
      </p:sp>
    </p:spTree>
  </p:cSld>
  <p:clrMapOvr>
    <a:masterClrMapping/>
  </p:clrMapOvr>
  <p:transition advTm="486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000"/>
                            </p:stCondLst>
                            <p:childTnLst>
                              <p:par>
                                <p:cTn id="14" presetID="26" presetClass="emph" presetSubtype="0" repeatCount="2000" fill="hold" grpId="1" nodeType="after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childTnLst>
                          </p:cTn>
                        </p:par>
                        <p:par>
                          <p:cTn id="17" fill="hold">
                            <p:stCondLst>
                              <p:cond delay="1500"/>
                            </p:stCondLst>
                            <p:childTnLst>
                              <p:par>
                                <p:cTn id="18" presetID="2" presetClass="entr" presetSubtype="2"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additive="base">
                                        <p:cTn id="20" dur="750" fill="hold"/>
                                        <p:tgtEl>
                                          <p:spTgt spid="9"/>
                                        </p:tgtEl>
                                        <p:attrNameLst>
                                          <p:attrName>ppt_x</p:attrName>
                                        </p:attrNameLst>
                                      </p:cBhvr>
                                      <p:tavLst>
                                        <p:tav tm="0">
                                          <p:val>
                                            <p:strVal val="1+#ppt_w/2"/>
                                          </p:val>
                                        </p:tav>
                                        <p:tav tm="100000">
                                          <p:val>
                                            <p:strVal val="#ppt_x"/>
                                          </p:val>
                                        </p:tav>
                                      </p:tavLst>
                                    </p:anim>
                                    <p:anim calcmode="lin" valueType="num">
                                      <p:cBhvr additive="base">
                                        <p:cTn id="21" dur="75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3276"/>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ldLvl="0" animBg="1"/>
      <p:bldP spid="7" grpId="0"/>
      <p:bldP spid="7" grpId="1"/>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sp>
        <p:nvSpPr>
          <p:cNvPr id="4" name="椭圆 21"/>
          <p:cNvSpPr>
            <a:spLocks noChangeArrowheads="1"/>
          </p:cNvSpPr>
          <p:nvPr/>
        </p:nvSpPr>
        <p:spPr bwMode="auto">
          <a:xfrm>
            <a:off x="938213" y="1772816"/>
            <a:ext cx="2027237" cy="2027238"/>
          </a:xfrm>
          <a:prstGeom prst="ellipse">
            <a:avLst/>
          </a:prstGeom>
          <a:solidFill>
            <a:srgbClr val="144E84"/>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chemeClr val="bg1"/>
              </a:solidFill>
              <a:latin typeface="微软雅黑" panose="020B0503020204020204" charset="-122"/>
              <a:ea typeface="微软雅黑" panose="020B0503020204020204" charset="-122"/>
              <a:cs typeface="+mn-ea"/>
              <a:sym typeface="+mn-lt"/>
            </a:endParaRPr>
          </a:p>
        </p:txBody>
      </p:sp>
      <p:sp>
        <p:nvSpPr>
          <p:cNvPr id="5" name="椭圆 25"/>
          <p:cNvSpPr>
            <a:spLocks noChangeArrowheads="1"/>
          </p:cNvSpPr>
          <p:nvPr/>
        </p:nvSpPr>
        <p:spPr bwMode="auto">
          <a:xfrm>
            <a:off x="3727450" y="1772816"/>
            <a:ext cx="2028825" cy="2027238"/>
          </a:xfrm>
          <a:prstGeom prst="ellipse">
            <a:avLst/>
          </a:prstGeom>
          <a:solidFill>
            <a:srgbClr val="55B5E2"/>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chemeClr val="bg1"/>
              </a:solidFill>
              <a:latin typeface="微软雅黑" panose="020B0503020204020204" charset="-122"/>
              <a:ea typeface="微软雅黑" panose="020B0503020204020204" charset="-122"/>
              <a:cs typeface="+mn-ea"/>
              <a:sym typeface="+mn-lt"/>
            </a:endParaRPr>
          </a:p>
        </p:txBody>
      </p:sp>
      <p:sp>
        <p:nvSpPr>
          <p:cNvPr id="6" name="椭圆 27"/>
          <p:cNvSpPr>
            <a:spLocks noChangeArrowheads="1"/>
          </p:cNvSpPr>
          <p:nvPr/>
        </p:nvSpPr>
        <p:spPr bwMode="auto">
          <a:xfrm>
            <a:off x="6518275" y="1772816"/>
            <a:ext cx="2027238" cy="2027238"/>
          </a:xfrm>
          <a:prstGeom prst="ellipse">
            <a:avLst/>
          </a:prstGeom>
          <a:solidFill>
            <a:srgbClr val="328FC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chemeClr val="bg1"/>
              </a:solidFill>
              <a:latin typeface="微软雅黑" panose="020B0503020204020204" charset="-122"/>
              <a:ea typeface="微软雅黑" panose="020B0503020204020204" charset="-122"/>
              <a:cs typeface="+mn-ea"/>
              <a:sym typeface="+mn-lt"/>
            </a:endParaRPr>
          </a:p>
        </p:txBody>
      </p:sp>
      <p:sp>
        <p:nvSpPr>
          <p:cNvPr id="7" name="椭圆 28"/>
          <p:cNvSpPr>
            <a:spLocks noChangeArrowheads="1"/>
          </p:cNvSpPr>
          <p:nvPr/>
        </p:nvSpPr>
        <p:spPr bwMode="auto">
          <a:xfrm>
            <a:off x="9336360" y="1772816"/>
            <a:ext cx="2027237" cy="2027238"/>
          </a:xfrm>
          <a:prstGeom prst="ellipse">
            <a:avLst/>
          </a:prstGeom>
          <a:solidFill>
            <a:srgbClr val="2378C2"/>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chemeClr val="bg1"/>
              </a:solidFill>
              <a:latin typeface="微软雅黑" panose="020B0503020204020204" charset="-122"/>
              <a:ea typeface="微软雅黑" panose="020B0503020204020204" charset="-122"/>
              <a:cs typeface="+mn-ea"/>
              <a:sym typeface="+mn-lt"/>
            </a:endParaRPr>
          </a:p>
        </p:txBody>
      </p:sp>
      <p:sp>
        <p:nvSpPr>
          <p:cNvPr id="8" name="文本框 29"/>
          <p:cNvSpPr>
            <a:spLocks noChangeArrowheads="1"/>
          </p:cNvSpPr>
          <p:nvPr/>
        </p:nvSpPr>
        <p:spPr bwMode="auto">
          <a:xfrm>
            <a:off x="2946400" y="2245891"/>
            <a:ext cx="5677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6000" b="1" dirty="0">
                <a:solidFill>
                  <a:schemeClr val="bg1"/>
                </a:solidFill>
                <a:latin typeface="微软雅黑" panose="020B0503020204020204" charset="-122"/>
                <a:ea typeface="微软雅黑" panose="020B0503020204020204" charset="-122"/>
                <a:cs typeface="+mn-ea"/>
                <a:sym typeface="+mn-lt"/>
              </a:rPr>
              <a:t>+</a:t>
            </a:r>
          </a:p>
        </p:txBody>
      </p:sp>
      <p:sp>
        <p:nvSpPr>
          <p:cNvPr id="9" name="文本框 30"/>
          <p:cNvSpPr>
            <a:spLocks noChangeArrowheads="1"/>
          </p:cNvSpPr>
          <p:nvPr/>
        </p:nvSpPr>
        <p:spPr bwMode="auto">
          <a:xfrm>
            <a:off x="5722938" y="2277641"/>
            <a:ext cx="5677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6000" b="1">
                <a:solidFill>
                  <a:schemeClr val="bg1"/>
                </a:solidFill>
                <a:latin typeface="微软雅黑" panose="020B0503020204020204" charset="-122"/>
                <a:ea typeface="微软雅黑" panose="020B0503020204020204" charset="-122"/>
                <a:cs typeface="+mn-ea"/>
                <a:sym typeface="+mn-lt"/>
              </a:rPr>
              <a:t>+</a:t>
            </a:r>
          </a:p>
        </p:txBody>
      </p:sp>
      <p:sp>
        <p:nvSpPr>
          <p:cNvPr id="10" name="文本框 31"/>
          <p:cNvSpPr>
            <a:spLocks noChangeArrowheads="1"/>
          </p:cNvSpPr>
          <p:nvPr/>
        </p:nvSpPr>
        <p:spPr bwMode="auto">
          <a:xfrm>
            <a:off x="8510588" y="2245891"/>
            <a:ext cx="5677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6000" b="1">
                <a:solidFill>
                  <a:schemeClr val="bg1"/>
                </a:solidFill>
                <a:latin typeface="微软雅黑" panose="020B0503020204020204" charset="-122"/>
                <a:ea typeface="微软雅黑" panose="020B0503020204020204" charset="-122"/>
                <a:cs typeface="+mn-ea"/>
                <a:sym typeface="+mn-lt"/>
              </a:rPr>
              <a:t>=</a:t>
            </a:r>
          </a:p>
        </p:txBody>
      </p:sp>
      <p:grpSp>
        <p:nvGrpSpPr>
          <p:cNvPr id="11" name="组合 33"/>
          <p:cNvGrpSpPr/>
          <p:nvPr/>
        </p:nvGrpSpPr>
        <p:grpSpPr bwMode="auto">
          <a:xfrm>
            <a:off x="7194550" y="2342729"/>
            <a:ext cx="638175" cy="720725"/>
            <a:chOff x="0" y="0"/>
            <a:chExt cx="406393" cy="459645"/>
          </a:xfrm>
        </p:grpSpPr>
        <p:sp>
          <p:nvSpPr>
            <p:cNvPr id="12" name="Freeform 148"/>
            <p:cNvSpPr>
              <a:spLocks noEditPoints="1" noChangeArrowheads="1"/>
            </p:cNvSpPr>
            <p:nvPr/>
          </p:nvSpPr>
          <p:spPr bwMode="auto">
            <a:xfrm>
              <a:off x="55120" y="0"/>
              <a:ext cx="351273" cy="456842"/>
            </a:xfrm>
            <a:custGeom>
              <a:avLst/>
              <a:gdLst>
                <a:gd name="T0" fmla="*/ 346854 w 159"/>
                <a:gd name="T1" fmla="*/ 408289 h 207"/>
                <a:gd name="T2" fmla="*/ 196625 w 159"/>
                <a:gd name="T3" fmla="*/ 174350 h 207"/>
                <a:gd name="T4" fmla="*/ 203252 w 159"/>
                <a:gd name="T5" fmla="*/ 52967 h 207"/>
                <a:gd name="T6" fmla="*/ 92789 w 159"/>
                <a:gd name="T7" fmla="*/ 8828 h 207"/>
                <a:gd name="T8" fmla="*/ 154648 w 159"/>
                <a:gd name="T9" fmla="*/ 105934 h 207"/>
                <a:gd name="T10" fmla="*/ 81743 w 159"/>
                <a:gd name="T11" fmla="*/ 152281 h 207"/>
                <a:gd name="T12" fmla="*/ 22093 w 159"/>
                <a:gd name="T13" fmla="*/ 59588 h 207"/>
                <a:gd name="T14" fmla="*/ 22093 w 159"/>
                <a:gd name="T15" fmla="*/ 169936 h 207"/>
                <a:gd name="T16" fmla="*/ 136974 w 159"/>
                <a:gd name="T17" fmla="*/ 211869 h 207"/>
                <a:gd name="T18" fmla="*/ 287204 w 159"/>
                <a:gd name="T19" fmla="*/ 445807 h 207"/>
                <a:gd name="T20" fmla="*/ 315925 w 159"/>
                <a:gd name="T21" fmla="*/ 452428 h 207"/>
                <a:gd name="T22" fmla="*/ 340227 w 159"/>
                <a:gd name="T23" fmla="*/ 434772 h 207"/>
                <a:gd name="T24" fmla="*/ 346854 w 159"/>
                <a:gd name="T25" fmla="*/ 408289 h 207"/>
                <a:gd name="T26" fmla="*/ 318134 w 159"/>
                <a:gd name="T27" fmla="*/ 425944 h 207"/>
                <a:gd name="T28" fmla="*/ 296041 w 159"/>
                <a:gd name="T29" fmla="*/ 421531 h 207"/>
                <a:gd name="T30" fmla="*/ 302669 w 159"/>
                <a:gd name="T31" fmla="*/ 401668 h 207"/>
                <a:gd name="T32" fmla="*/ 322553 w 159"/>
                <a:gd name="T33" fmla="*/ 406082 h 207"/>
                <a:gd name="T34" fmla="*/ 318134 w 159"/>
                <a:gd name="T35" fmla="*/ 425944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207"/>
                <a:gd name="T56" fmla="*/ 159 w 159"/>
                <a:gd name="T57" fmla="*/ 207 h 2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微软雅黑" panose="020B0503020204020204" charset="-122"/>
                <a:ea typeface="微软雅黑" panose="020B0503020204020204" charset="-122"/>
                <a:cs typeface="+mn-ea"/>
                <a:sym typeface="+mn-lt"/>
              </a:endParaRPr>
            </a:p>
          </p:txBody>
        </p:sp>
        <p:sp>
          <p:nvSpPr>
            <p:cNvPr id="13" name="Freeform 149"/>
            <p:cNvSpPr>
              <a:spLocks noEditPoints="1" noChangeArrowheads="1"/>
            </p:cNvSpPr>
            <p:nvPr/>
          </p:nvSpPr>
          <p:spPr bwMode="auto">
            <a:xfrm>
              <a:off x="0" y="231691"/>
              <a:ext cx="231691" cy="227954"/>
            </a:xfrm>
            <a:custGeom>
              <a:avLst/>
              <a:gdLst>
                <a:gd name="T0" fmla="*/ 200799 w 105"/>
                <a:gd name="T1" fmla="*/ 57542 h 103"/>
                <a:gd name="T2" fmla="*/ 214038 w 105"/>
                <a:gd name="T3" fmla="*/ 44263 h 103"/>
                <a:gd name="T4" fmla="*/ 185353 w 105"/>
                <a:gd name="T5" fmla="*/ 15492 h 103"/>
                <a:gd name="T6" fmla="*/ 172113 w 105"/>
                <a:gd name="T7" fmla="*/ 28771 h 103"/>
                <a:gd name="T8" fmla="*/ 136808 w 105"/>
                <a:gd name="T9" fmla="*/ 15492 h 103"/>
                <a:gd name="T10" fmla="*/ 136808 w 105"/>
                <a:gd name="T11" fmla="*/ 0 h 103"/>
                <a:gd name="T12" fmla="*/ 94883 w 105"/>
                <a:gd name="T13" fmla="*/ 0 h 103"/>
                <a:gd name="T14" fmla="*/ 94883 w 105"/>
                <a:gd name="T15" fmla="*/ 15492 h 103"/>
                <a:gd name="T16" fmla="*/ 61784 w 105"/>
                <a:gd name="T17" fmla="*/ 28771 h 103"/>
                <a:gd name="T18" fmla="*/ 48545 w 105"/>
                <a:gd name="T19" fmla="*/ 15492 h 103"/>
                <a:gd name="T20" fmla="*/ 17653 w 105"/>
                <a:gd name="T21" fmla="*/ 44263 h 103"/>
                <a:gd name="T22" fmla="*/ 33099 w 105"/>
                <a:gd name="T23" fmla="*/ 59755 h 103"/>
                <a:gd name="T24" fmla="*/ 17653 w 105"/>
                <a:gd name="T25" fmla="*/ 92952 h 103"/>
                <a:gd name="T26" fmla="*/ 0 w 105"/>
                <a:gd name="T27" fmla="*/ 92952 h 103"/>
                <a:gd name="T28" fmla="*/ 0 w 105"/>
                <a:gd name="T29" fmla="*/ 135002 h 103"/>
                <a:gd name="T30" fmla="*/ 19859 w 105"/>
                <a:gd name="T31" fmla="*/ 135002 h 103"/>
                <a:gd name="T32" fmla="*/ 33099 w 105"/>
                <a:gd name="T33" fmla="*/ 168199 h 103"/>
                <a:gd name="T34" fmla="*/ 19859 w 105"/>
                <a:gd name="T35" fmla="*/ 181478 h 103"/>
                <a:gd name="T36" fmla="*/ 48545 w 105"/>
                <a:gd name="T37" fmla="*/ 210249 h 103"/>
                <a:gd name="T38" fmla="*/ 61784 w 105"/>
                <a:gd name="T39" fmla="*/ 196970 h 103"/>
                <a:gd name="T40" fmla="*/ 94883 w 105"/>
                <a:gd name="T41" fmla="*/ 210249 h 103"/>
                <a:gd name="T42" fmla="*/ 94883 w 105"/>
                <a:gd name="T43" fmla="*/ 227954 h 103"/>
                <a:gd name="T44" fmla="*/ 136808 w 105"/>
                <a:gd name="T45" fmla="*/ 227954 h 103"/>
                <a:gd name="T46" fmla="*/ 136808 w 105"/>
                <a:gd name="T47" fmla="*/ 210249 h 103"/>
                <a:gd name="T48" fmla="*/ 169907 w 105"/>
                <a:gd name="T49" fmla="*/ 196970 h 103"/>
                <a:gd name="T50" fmla="*/ 183146 w 105"/>
                <a:gd name="T51" fmla="*/ 210249 h 103"/>
                <a:gd name="T52" fmla="*/ 211832 w 105"/>
                <a:gd name="T53" fmla="*/ 181478 h 103"/>
                <a:gd name="T54" fmla="*/ 200799 w 105"/>
                <a:gd name="T55" fmla="*/ 168199 h 103"/>
                <a:gd name="T56" fmla="*/ 214038 w 105"/>
                <a:gd name="T57" fmla="*/ 135002 h 103"/>
                <a:gd name="T58" fmla="*/ 231691 w 105"/>
                <a:gd name="T59" fmla="*/ 135002 h 103"/>
                <a:gd name="T60" fmla="*/ 231691 w 105"/>
                <a:gd name="T61" fmla="*/ 92952 h 103"/>
                <a:gd name="T62" fmla="*/ 214038 w 105"/>
                <a:gd name="T63" fmla="*/ 92952 h 103"/>
                <a:gd name="T64" fmla="*/ 200799 w 105"/>
                <a:gd name="T65" fmla="*/ 57542 h 103"/>
                <a:gd name="T66" fmla="*/ 116949 w 105"/>
                <a:gd name="T67" fmla="*/ 183691 h 103"/>
                <a:gd name="T68" fmla="*/ 46338 w 105"/>
                <a:gd name="T69" fmla="*/ 112870 h 103"/>
                <a:gd name="T70" fmla="*/ 116949 w 105"/>
                <a:gd name="T71" fmla="*/ 42050 h 103"/>
                <a:gd name="T72" fmla="*/ 187559 w 105"/>
                <a:gd name="T73" fmla="*/ 112870 h 103"/>
                <a:gd name="T74" fmla="*/ 116949 w 105"/>
                <a:gd name="T75" fmla="*/ 183691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
                <a:gd name="T115" fmla="*/ 0 h 103"/>
                <a:gd name="T116" fmla="*/ 105 w 10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微软雅黑" panose="020B0503020204020204" charset="-122"/>
                <a:ea typeface="微软雅黑" panose="020B0503020204020204" charset="-122"/>
                <a:cs typeface="+mn-ea"/>
                <a:sym typeface="+mn-lt"/>
              </a:endParaRPr>
            </a:p>
          </p:txBody>
        </p:sp>
        <p:sp>
          <p:nvSpPr>
            <p:cNvPr id="14" name="Oval 150"/>
            <p:cNvSpPr>
              <a:spLocks noChangeArrowheads="1"/>
            </p:cNvSpPr>
            <p:nvPr/>
          </p:nvSpPr>
          <p:spPr bwMode="auto">
            <a:xfrm>
              <a:off x="97160" y="326983"/>
              <a:ext cx="37370" cy="37370"/>
            </a:xfrm>
            <a:prstGeom prst="ellipse">
              <a:avLst/>
            </a:pr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chemeClr val="bg1"/>
                </a:solidFill>
                <a:latin typeface="微软雅黑" panose="020B0503020204020204" charset="-122"/>
                <a:ea typeface="微软雅黑" panose="020B0503020204020204" charset="-122"/>
                <a:cs typeface="+mn-ea"/>
                <a:sym typeface="+mn-lt"/>
              </a:endParaRPr>
            </a:p>
          </p:txBody>
        </p:sp>
      </p:grpSp>
      <p:grpSp>
        <p:nvGrpSpPr>
          <p:cNvPr id="15" name="组合 37"/>
          <p:cNvGrpSpPr/>
          <p:nvPr/>
        </p:nvGrpSpPr>
        <p:grpSpPr bwMode="auto">
          <a:xfrm>
            <a:off x="4460875" y="2401466"/>
            <a:ext cx="596900" cy="668338"/>
            <a:chOff x="0" y="0"/>
            <a:chExt cx="402656" cy="450303"/>
          </a:xfrm>
        </p:grpSpPr>
        <p:sp>
          <p:nvSpPr>
            <p:cNvPr id="16" name="Freeform 108"/>
            <p:cNvSpPr>
              <a:spLocks noEditPoints="1" noChangeArrowheads="1"/>
            </p:cNvSpPr>
            <p:nvPr/>
          </p:nvSpPr>
          <p:spPr bwMode="auto">
            <a:xfrm>
              <a:off x="69134" y="167228"/>
              <a:ext cx="56988" cy="57923"/>
            </a:xfrm>
            <a:custGeom>
              <a:avLst/>
              <a:gdLst>
                <a:gd name="T0" fmla="*/ 28494 w 26"/>
                <a:gd name="T1" fmla="*/ 0 h 26"/>
                <a:gd name="T2" fmla="*/ 0 w 26"/>
                <a:gd name="T3" fmla="*/ 28962 h 26"/>
                <a:gd name="T4" fmla="*/ 28494 w 26"/>
                <a:gd name="T5" fmla="*/ 57923 h 26"/>
                <a:gd name="T6" fmla="*/ 56988 w 26"/>
                <a:gd name="T7" fmla="*/ 28962 h 26"/>
                <a:gd name="T8" fmla="*/ 28494 w 26"/>
                <a:gd name="T9" fmla="*/ 0 h 26"/>
                <a:gd name="T10" fmla="*/ 28494 w 26"/>
                <a:gd name="T11" fmla="*/ 51240 h 26"/>
                <a:gd name="T12" fmla="*/ 6576 w 26"/>
                <a:gd name="T13" fmla="*/ 28962 h 26"/>
                <a:gd name="T14" fmla="*/ 28494 w 26"/>
                <a:gd name="T15" fmla="*/ 6683 h 26"/>
                <a:gd name="T16" fmla="*/ 50412 w 26"/>
                <a:gd name="T17" fmla="*/ 28962 h 26"/>
                <a:gd name="T18" fmla="*/ 28494 w 26"/>
                <a:gd name="T19" fmla="*/ 5124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微软雅黑" panose="020B0503020204020204" charset="-122"/>
                <a:ea typeface="微软雅黑" panose="020B0503020204020204" charset="-122"/>
                <a:cs typeface="+mn-ea"/>
                <a:sym typeface="+mn-lt"/>
              </a:endParaRPr>
            </a:p>
          </p:txBody>
        </p:sp>
        <p:sp>
          <p:nvSpPr>
            <p:cNvPr id="17" name="Freeform 109"/>
            <p:cNvSpPr>
              <a:spLocks noEditPoints="1" noChangeArrowheads="1"/>
            </p:cNvSpPr>
            <p:nvPr/>
          </p:nvSpPr>
          <p:spPr bwMode="auto">
            <a:xfrm>
              <a:off x="197125" y="129859"/>
              <a:ext cx="48580" cy="48580"/>
            </a:xfrm>
            <a:custGeom>
              <a:avLst/>
              <a:gdLst>
                <a:gd name="T0" fmla="*/ 24290 w 22"/>
                <a:gd name="T1" fmla="*/ 0 h 22"/>
                <a:gd name="T2" fmla="*/ 0 w 22"/>
                <a:gd name="T3" fmla="*/ 24290 h 22"/>
                <a:gd name="T4" fmla="*/ 24290 w 22"/>
                <a:gd name="T5" fmla="*/ 48580 h 22"/>
                <a:gd name="T6" fmla="*/ 48580 w 22"/>
                <a:gd name="T7" fmla="*/ 24290 h 22"/>
                <a:gd name="T8" fmla="*/ 24290 w 22"/>
                <a:gd name="T9" fmla="*/ 0 h 22"/>
                <a:gd name="T10" fmla="*/ 24290 w 22"/>
                <a:gd name="T11" fmla="*/ 37539 h 22"/>
                <a:gd name="T12" fmla="*/ 11041 w 22"/>
                <a:gd name="T13" fmla="*/ 24290 h 22"/>
                <a:gd name="T14" fmla="*/ 24290 w 22"/>
                <a:gd name="T15" fmla="*/ 11041 h 22"/>
                <a:gd name="T16" fmla="*/ 37539 w 22"/>
                <a:gd name="T17" fmla="*/ 24290 h 22"/>
                <a:gd name="T18" fmla="*/ 24290 w 22"/>
                <a:gd name="T19" fmla="*/ 37539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微软雅黑" panose="020B0503020204020204" charset="-122"/>
                <a:ea typeface="微软雅黑" panose="020B0503020204020204" charset="-122"/>
                <a:cs typeface="+mn-ea"/>
                <a:sym typeface="+mn-lt"/>
              </a:endParaRPr>
            </a:p>
          </p:txBody>
        </p:sp>
        <p:sp>
          <p:nvSpPr>
            <p:cNvPr id="18" name="Freeform 110"/>
            <p:cNvSpPr>
              <a:spLocks noEditPoints="1" noChangeArrowheads="1"/>
            </p:cNvSpPr>
            <p:nvPr/>
          </p:nvSpPr>
          <p:spPr bwMode="auto">
            <a:xfrm>
              <a:off x="82213" y="181242"/>
              <a:ext cx="30830" cy="30830"/>
            </a:xfrm>
            <a:custGeom>
              <a:avLst/>
              <a:gdLst>
                <a:gd name="T0" fmla="*/ 15415 w 14"/>
                <a:gd name="T1" fmla="*/ 0 h 14"/>
                <a:gd name="T2" fmla="*/ 0 w 14"/>
                <a:gd name="T3" fmla="*/ 15415 h 14"/>
                <a:gd name="T4" fmla="*/ 15415 w 14"/>
                <a:gd name="T5" fmla="*/ 30830 h 14"/>
                <a:gd name="T6" fmla="*/ 30830 w 14"/>
                <a:gd name="T7" fmla="*/ 15415 h 14"/>
                <a:gd name="T8" fmla="*/ 15415 w 14"/>
                <a:gd name="T9" fmla="*/ 0 h 14"/>
                <a:gd name="T10" fmla="*/ 15415 w 14"/>
                <a:gd name="T11" fmla="*/ 22021 h 14"/>
                <a:gd name="T12" fmla="*/ 8809 w 14"/>
                <a:gd name="T13" fmla="*/ 15415 h 14"/>
                <a:gd name="T14" fmla="*/ 15415 w 14"/>
                <a:gd name="T15" fmla="*/ 6606 h 14"/>
                <a:gd name="T16" fmla="*/ 24224 w 14"/>
                <a:gd name="T17" fmla="*/ 15415 h 14"/>
                <a:gd name="T18" fmla="*/ 15415 w 14"/>
                <a:gd name="T19" fmla="*/ 22021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微软雅黑" panose="020B0503020204020204" charset="-122"/>
                <a:ea typeface="微软雅黑" panose="020B0503020204020204" charset="-122"/>
                <a:cs typeface="+mn-ea"/>
                <a:sym typeface="+mn-lt"/>
              </a:endParaRPr>
            </a:p>
          </p:txBody>
        </p:sp>
        <p:sp>
          <p:nvSpPr>
            <p:cNvPr id="19" name="Freeform 111"/>
            <p:cNvSpPr>
              <a:spLocks noEditPoints="1" noChangeArrowheads="1"/>
            </p:cNvSpPr>
            <p:nvPr/>
          </p:nvSpPr>
          <p:spPr bwMode="auto">
            <a:xfrm>
              <a:off x="172834" y="105568"/>
              <a:ext cx="97161" cy="97161"/>
            </a:xfrm>
            <a:custGeom>
              <a:avLst/>
              <a:gdLst>
                <a:gd name="T0" fmla="*/ 48581 w 44"/>
                <a:gd name="T1" fmla="*/ 0 h 44"/>
                <a:gd name="T2" fmla="*/ 0 w 44"/>
                <a:gd name="T3" fmla="*/ 48581 h 44"/>
                <a:gd name="T4" fmla="*/ 48581 w 44"/>
                <a:gd name="T5" fmla="*/ 97161 h 44"/>
                <a:gd name="T6" fmla="*/ 97161 w 44"/>
                <a:gd name="T7" fmla="*/ 48581 h 44"/>
                <a:gd name="T8" fmla="*/ 48581 w 44"/>
                <a:gd name="T9" fmla="*/ 0 h 44"/>
                <a:gd name="T10" fmla="*/ 48581 w 44"/>
                <a:gd name="T11" fmla="*/ 86120 h 44"/>
                <a:gd name="T12" fmla="*/ 11041 w 44"/>
                <a:gd name="T13" fmla="*/ 48581 h 44"/>
                <a:gd name="T14" fmla="*/ 48581 w 44"/>
                <a:gd name="T15" fmla="*/ 13249 h 44"/>
                <a:gd name="T16" fmla="*/ 86120 w 44"/>
                <a:gd name="T17" fmla="*/ 48581 h 44"/>
                <a:gd name="T18" fmla="*/ 48581 w 44"/>
                <a:gd name="T19" fmla="*/ 8612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微软雅黑" panose="020B0503020204020204" charset="-122"/>
                <a:ea typeface="微软雅黑" panose="020B0503020204020204" charset="-122"/>
                <a:cs typeface="+mn-ea"/>
                <a:sym typeface="+mn-lt"/>
              </a:endParaRPr>
            </a:p>
          </p:txBody>
        </p:sp>
        <p:sp>
          <p:nvSpPr>
            <p:cNvPr id="20" name="Freeform 112"/>
            <p:cNvSpPr>
              <a:spLocks noEditPoints="1" noChangeArrowheads="1"/>
            </p:cNvSpPr>
            <p:nvPr/>
          </p:nvSpPr>
          <p:spPr bwMode="auto">
            <a:xfrm>
              <a:off x="0" y="0"/>
              <a:ext cx="402656" cy="450303"/>
            </a:xfrm>
            <a:custGeom>
              <a:avLst/>
              <a:gdLst>
                <a:gd name="T0" fmla="*/ 347346 w 182"/>
                <a:gd name="T1" fmla="*/ 211907 h 204"/>
                <a:gd name="T2" fmla="*/ 338497 w 182"/>
                <a:gd name="T3" fmla="*/ 105954 h 204"/>
                <a:gd name="T4" fmla="*/ 172567 w 182"/>
                <a:gd name="T5" fmla="*/ 0 h 204"/>
                <a:gd name="T6" fmla="*/ 2212 w 182"/>
                <a:gd name="T7" fmla="*/ 174382 h 204"/>
                <a:gd name="T8" fmla="*/ 0 w 182"/>
                <a:gd name="T9" fmla="*/ 450303 h 204"/>
                <a:gd name="T10" fmla="*/ 250001 w 182"/>
                <a:gd name="T11" fmla="*/ 388497 h 204"/>
                <a:gd name="T12" fmla="*/ 325222 w 182"/>
                <a:gd name="T13" fmla="*/ 388497 h 204"/>
                <a:gd name="T14" fmla="*/ 325222 w 182"/>
                <a:gd name="T15" fmla="*/ 388497 h 204"/>
                <a:gd name="T16" fmla="*/ 345134 w 182"/>
                <a:gd name="T17" fmla="*/ 333313 h 204"/>
                <a:gd name="T18" fmla="*/ 323010 w 182"/>
                <a:gd name="T19" fmla="*/ 320068 h 204"/>
                <a:gd name="T20" fmla="*/ 345134 w 182"/>
                <a:gd name="T21" fmla="*/ 309031 h 204"/>
                <a:gd name="T22" fmla="*/ 342921 w 182"/>
                <a:gd name="T23" fmla="*/ 304617 h 204"/>
                <a:gd name="T24" fmla="*/ 376107 w 182"/>
                <a:gd name="T25" fmla="*/ 245018 h 204"/>
                <a:gd name="T26" fmla="*/ 137169 w 182"/>
                <a:gd name="T27" fmla="*/ 205285 h 204"/>
                <a:gd name="T28" fmla="*/ 137169 w 182"/>
                <a:gd name="T29" fmla="*/ 225152 h 204"/>
                <a:gd name="T30" fmla="*/ 119469 w 182"/>
                <a:gd name="T31" fmla="*/ 231774 h 204"/>
                <a:gd name="T32" fmla="*/ 106195 w 182"/>
                <a:gd name="T33" fmla="*/ 242810 h 204"/>
                <a:gd name="T34" fmla="*/ 88496 w 182"/>
                <a:gd name="T35" fmla="*/ 236188 h 204"/>
                <a:gd name="T36" fmla="*/ 70797 w 182"/>
                <a:gd name="T37" fmla="*/ 236188 h 204"/>
                <a:gd name="T38" fmla="*/ 61947 w 182"/>
                <a:gd name="T39" fmla="*/ 218529 h 204"/>
                <a:gd name="T40" fmla="*/ 48673 w 182"/>
                <a:gd name="T41" fmla="*/ 205285 h 204"/>
                <a:gd name="T42" fmla="*/ 57522 w 182"/>
                <a:gd name="T43" fmla="*/ 187626 h 204"/>
                <a:gd name="T44" fmla="*/ 57522 w 182"/>
                <a:gd name="T45" fmla="*/ 167760 h 204"/>
                <a:gd name="T46" fmla="*/ 75221 w 182"/>
                <a:gd name="T47" fmla="*/ 161138 h 204"/>
                <a:gd name="T48" fmla="*/ 88496 w 182"/>
                <a:gd name="T49" fmla="*/ 150101 h 204"/>
                <a:gd name="T50" fmla="*/ 106195 w 182"/>
                <a:gd name="T51" fmla="*/ 156723 h 204"/>
                <a:gd name="T52" fmla="*/ 126107 w 182"/>
                <a:gd name="T53" fmla="*/ 156723 h 204"/>
                <a:gd name="T54" fmla="*/ 132744 w 182"/>
                <a:gd name="T55" fmla="*/ 174382 h 204"/>
                <a:gd name="T56" fmla="*/ 146018 w 182"/>
                <a:gd name="T57" fmla="*/ 187626 h 204"/>
                <a:gd name="T58" fmla="*/ 300886 w 182"/>
                <a:gd name="T59" fmla="*/ 169967 h 204"/>
                <a:gd name="T60" fmla="*/ 278762 w 182"/>
                <a:gd name="T61" fmla="*/ 192041 h 204"/>
                <a:gd name="T62" fmla="*/ 267700 w 182"/>
                <a:gd name="T63" fmla="*/ 220737 h 204"/>
                <a:gd name="T64" fmla="*/ 236726 w 182"/>
                <a:gd name="T65" fmla="*/ 220737 h 204"/>
                <a:gd name="T66" fmla="*/ 207965 w 182"/>
                <a:gd name="T67" fmla="*/ 231774 h 204"/>
                <a:gd name="T68" fmla="*/ 183629 w 182"/>
                <a:gd name="T69" fmla="*/ 211907 h 204"/>
                <a:gd name="T70" fmla="*/ 154868 w 182"/>
                <a:gd name="T71" fmla="*/ 200870 h 204"/>
                <a:gd name="T72" fmla="*/ 154868 w 182"/>
                <a:gd name="T73" fmla="*/ 169967 h 204"/>
                <a:gd name="T74" fmla="*/ 141593 w 182"/>
                <a:gd name="T75" fmla="*/ 141272 h 204"/>
                <a:gd name="T76" fmla="*/ 163717 w 182"/>
                <a:gd name="T77" fmla="*/ 116990 h 204"/>
                <a:gd name="T78" fmla="*/ 174779 w 182"/>
                <a:gd name="T79" fmla="*/ 88295 h 204"/>
                <a:gd name="T80" fmla="*/ 207965 w 182"/>
                <a:gd name="T81" fmla="*/ 88295 h 204"/>
                <a:gd name="T82" fmla="*/ 236726 w 182"/>
                <a:gd name="T83" fmla="*/ 77258 h 204"/>
                <a:gd name="T84" fmla="*/ 258850 w 182"/>
                <a:gd name="T85" fmla="*/ 97124 h 204"/>
                <a:gd name="T86" fmla="*/ 287611 w 182"/>
                <a:gd name="T87" fmla="*/ 108161 h 204"/>
                <a:gd name="T88" fmla="*/ 287611 w 182"/>
                <a:gd name="T89" fmla="*/ 141272 h 204"/>
                <a:gd name="T90" fmla="*/ 300886 w 182"/>
                <a:gd name="T91" fmla="*/ 16996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微软雅黑" panose="020B0503020204020204" charset="-122"/>
                <a:ea typeface="微软雅黑" panose="020B0503020204020204" charset="-122"/>
                <a:cs typeface="+mn-ea"/>
                <a:sym typeface="+mn-lt"/>
              </a:endParaRPr>
            </a:p>
          </p:txBody>
        </p:sp>
      </p:grpSp>
      <p:grpSp>
        <p:nvGrpSpPr>
          <p:cNvPr id="21" name="组合 43"/>
          <p:cNvGrpSpPr/>
          <p:nvPr/>
        </p:nvGrpSpPr>
        <p:grpSpPr bwMode="auto">
          <a:xfrm>
            <a:off x="10061575" y="2433216"/>
            <a:ext cx="517525" cy="511175"/>
            <a:chOff x="0" y="0"/>
            <a:chExt cx="453105" cy="448433"/>
          </a:xfrm>
        </p:grpSpPr>
        <p:sp>
          <p:nvSpPr>
            <p:cNvPr id="22" name="Freeform 136"/>
            <p:cNvSpPr>
              <a:spLocks noChangeArrowheads="1"/>
            </p:cNvSpPr>
            <p:nvPr/>
          </p:nvSpPr>
          <p:spPr bwMode="auto">
            <a:xfrm>
              <a:off x="0" y="251309"/>
              <a:ext cx="453105" cy="197124"/>
            </a:xfrm>
            <a:custGeom>
              <a:avLst/>
              <a:gdLst>
                <a:gd name="T0" fmla="*/ 227658 w 205"/>
                <a:gd name="T1" fmla="*/ 42083 h 89"/>
                <a:gd name="T2" fmla="*/ 103883 w 205"/>
                <a:gd name="T3" fmla="*/ 0 h 89"/>
                <a:gd name="T4" fmla="*/ 0 w 205"/>
                <a:gd name="T5" fmla="*/ 0 h 89"/>
                <a:gd name="T6" fmla="*/ 0 w 205"/>
                <a:gd name="T7" fmla="*/ 148397 h 89"/>
                <a:gd name="T8" fmla="*/ 48626 w 205"/>
                <a:gd name="T9" fmla="*/ 197124 h 89"/>
                <a:gd name="T10" fmla="*/ 404479 w 205"/>
                <a:gd name="T11" fmla="*/ 197124 h 89"/>
                <a:gd name="T12" fmla="*/ 453105 w 205"/>
                <a:gd name="T13" fmla="*/ 148397 h 89"/>
                <a:gd name="T14" fmla="*/ 453105 w 205"/>
                <a:gd name="T15" fmla="*/ 0 h 89"/>
                <a:gd name="T16" fmla="*/ 349222 w 205"/>
                <a:gd name="T17" fmla="*/ 0 h 89"/>
                <a:gd name="T18" fmla="*/ 227658 w 205"/>
                <a:gd name="T19" fmla="*/ 42083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89"/>
                <a:gd name="T32" fmla="*/ 205 w 20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微软雅黑" panose="020B0503020204020204" charset="-122"/>
                <a:ea typeface="微软雅黑" panose="020B0503020204020204" charset="-122"/>
                <a:cs typeface="+mn-ea"/>
                <a:sym typeface="+mn-lt"/>
              </a:endParaRPr>
            </a:p>
          </p:txBody>
        </p:sp>
        <p:sp>
          <p:nvSpPr>
            <p:cNvPr id="23" name="Freeform 137"/>
            <p:cNvSpPr>
              <a:spLocks noEditPoints="1" noChangeArrowheads="1"/>
            </p:cNvSpPr>
            <p:nvPr/>
          </p:nvSpPr>
          <p:spPr bwMode="auto">
            <a:xfrm>
              <a:off x="0" y="0"/>
              <a:ext cx="453105" cy="260652"/>
            </a:xfrm>
            <a:custGeom>
              <a:avLst/>
              <a:gdLst>
                <a:gd name="T0" fmla="*/ 404479 w 205"/>
                <a:gd name="T1" fmla="*/ 92774 h 118"/>
                <a:gd name="T2" fmla="*/ 397848 w 205"/>
                <a:gd name="T3" fmla="*/ 92774 h 118"/>
                <a:gd name="T4" fmla="*/ 340381 w 205"/>
                <a:gd name="T5" fmla="*/ 92774 h 118"/>
                <a:gd name="T6" fmla="*/ 340381 w 205"/>
                <a:gd name="T7" fmla="*/ 48596 h 118"/>
                <a:gd name="T8" fmla="*/ 291755 w 205"/>
                <a:gd name="T9" fmla="*/ 0 h 118"/>
                <a:gd name="T10" fmla="*/ 161350 w 205"/>
                <a:gd name="T11" fmla="*/ 0 h 118"/>
                <a:gd name="T12" fmla="*/ 112724 w 205"/>
                <a:gd name="T13" fmla="*/ 48596 h 118"/>
                <a:gd name="T14" fmla="*/ 112724 w 205"/>
                <a:gd name="T15" fmla="*/ 92774 h 118"/>
                <a:gd name="T16" fmla="*/ 55257 w 205"/>
                <a:gd name="T17" fmla="*/ 92774 h 118"/>
                <a:gd name="T18" fmla="*/ 48626 w 205"/>
                <a:gd name="T19" fmla="*/ 92774 h 118"/>
                <a:gd name="T20" fmla="*/ 0 w 205"/>
                <a:gd name="T21" fmla="*/ 141371 h 118"/>
                <a:gd name="T22" fmla="*/ 0 w 205"/>
                <a:gd name="T23" fmla="*/ 223100 h 118"/>
                <a:gd name="T24" fmla="*/ 119354 w 205"/>
                <a:gd name="T25" fmla="*/ 223100 h 118"/>
                <a:gd name="T26" fmla="*/ 227658 w 205"/>
                <a:gd name="T27" fmla="*/ 260652 h 118"/>
                <a:gd name="T28" fmla="*/ 333751 w 205"/>
                <a:gd name="T29" fmla="*/ 223100 h 118"/>
                <a:gd name="T30" fmla="*/ 453105 w 205"/>
                <a:gd name="T31" fmla="*/ 223100 h 118"/>
                <a:gd name="T32" fmla="*/ 453105 w 205"/>
                <a:gd name="T33" fmla="*/ 141371 h 118"/>
                <a:gd name="T34" fmla="*/ 404479 w 205"/>
                <a:gd name="T35" fmla="*/ 92774 h 118"/>
                <a:gd name="T36" fmla="*/ 148088 w 205"/>
                <a:gd name="T37" fmla="*/ 57432 h 118"/>
                <a:gd name="T38" fmla="*/ 148088 w 205"/>
                <a:gd name="T39" fmla="*/ 48596 h 118"/>
                <a:gd name="T40" fmla="*/ 161350 w 205"/>
                <a:gd name="T41" fmla="*/ 37552 h 118"/>
                <a:gd name="T42" fmla="*/ 291755 w 205"/>
                <a:gd name="T43" fmla="*/ 37552 h 118"/>
                <a:gd name="T44" fmla="*/ 305017 w 205"/>
                <a:gd name="T45" fmla="*/ 48596 h 118"/>
                <a:gd name="T46" fmla="*/ 305017 w 205"/>
                <a:gd name="T47" fmla="*/ 57432 h 118"/>
                <a:gd name="T48" fmla="*/ 305017 w 205"/>
                <a:gd name="T49" fmla="*/ 92774 h 118"/>
                <a:gd name="T50" fmla="*/ 148088 w 205"/>
                <a:gd name="T51" fmla="*/ 92774 h 118"/>
                <a:gd name="T52" fmla="*/ 148088 w 205"/>
                <a:gd name="T53" fmla="*/ 57432 h 118"/>
                <a:gd name="T54" fmla="*/ 223237 w 205"/>
                <a:gd name="T55" fmla="*/ 223100 h 118"/>
                <a:gd name="T56" fmla="*/ 187873 w 205"/>
                <a:gd name="T57" fmla="*/ 189967 h 118"/>
                <a:gd name="T58" fmla="*/ 223237 w 205"/>
                <a:gd name="T59" fmla="*/ 154624 h 118"/>
                <a:gd name="T60" fmla="*/ 258601 w 205"/>
                <a:gd name="T61" fmla="*/ 189967 h 118"/>
                <a:gd name="T62" fmla="*/ 223237 w 205"/>
                <a:gd name="T63" fmla="*/ 223100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18"/>
                <a:gd name="T98" fmla="*/ 205 w 205"/>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微软雅黑" panose="020B0503020204020204" charset="-122"/>
                <a:ea typeface="微软雅黑" panose="020B0503020204020204" charset="-122"/>
                <a:cs typeface="+mn-ea"/>
                <a:sym typeface="+mn-lt"/>
              </a:endParaRPr>
            </a:p>
          </p:txBody>
        </p:sp>
      </p:grpSp>
      <p:grpSp>
        <p:nvGrpSpPr>
          <p:cNvPr id="24" name="组合 46"/>
          <p:cNvGrpSpPr/>
          <p:nvPr/>
        </p:nvGrpSpPr>
        <p:grpSpPr bwMode="auto">
          <a:xfrm>
            <a:off x="1719263" y="2409404"/>
            <a:ext cx="614362" cy="660400"/>
            <a:chOff x="0" y="0"/>
            <a:chExt cx="466184" cy="501686"/>
          </a:xfrm>
        </p:grpSpPr>
        <p:sp>
          <p:nvSpPr>
            <p:cNvPr id="25" name="Freeform 154"/>
            <p:cNvSpPr>
              <a:spLocks noChangeArrowheads="1"/>
            </p:cNvSpPr>
            <p:nvPr/>
          </p:nvSpPr>
          <p:spPr bwMode="auto">
            <a:xfrm>
              <a:off x="141070" y="426012"/>
              <a:ext cx="50449" cy="46712"/>
            </a:xfrm>
            <a:custGeom>
              <a:avLst/>
              <a:gdLst>
                <a:gd name="T0" fmla="*/ 35095 w 23"/>
                <a:gd name="T1" fmla="*/ 0 h 21"/>
                <a:gd name="T2" fmla="*/ 35095 w 23"/>
                <a:gd name="T3" fmla="*/ 8898 h 21"/>
                <a:gd name="T4" fmla="*/ 41675 w 23"/>
                <a:gd name="T5" fmla="*/ 24468 h 21"/>
                <a:gd name="T6" fmla="*/ 21934 w 23"/>
                <a:gd name="T7" fmla="*/ 37814 h 21"/>
                <a:gd name="T8" fmla="*/ 8774 w 23"/>
                <a:gd name="T9" fmla="*/ 20019 h 21"/>
                <a:gd name="T10" fmla="*/ 13161 w 23"/>
                <a:gd name="T11" fmla="*/ 11122 h 21"/>
                <a:gd name="T12" fmla="*/ 13161 w 23"/>
                <a:gd name="T13" fmla="*/ 0 h 21"/>
                <a:gd name="T14" fmla="*/ 0 w 23"/>
                <a:gd name="T15" fmla="*/ 22244 h 21"/>
                <a:gd name="T16" fmla="*/ 24128 w 23"/>
                <a:gd name="T17" fmla="*/ 46712 h 21"/>
                <a:gd name="T18" fmla="*/ 50449 w 23"/>
                <a:gd name="T19" fmla="*/ 22244 h 21"/>
                <a:gd name="T20" fmla="*/ 35095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微软雅黑" panose="020B0503020204020204" charset="-122"/>
                <a:ea typeface="微软雅黑" panose="020B0503020204020204" charset="-122"/>
                <a:cs typeface="+mn-ea"/>
                <a:sym typeface="+mn-lt"/>
              </a:endParaRPr>
            </a:p>
          </p:txBody>
        </p:sp>
        <p:sp>
          <p:nvSpPr>
            <p:cNvPr id="26" name="Rectangle 155"/>
            <p:cNvSpPr>
              <a:spLocks noChangeArrowheads="1"/>
            </p:cNvSpPr>
            <p:nvPr/>
          </p:nvSpPr>
          <p:spPr bwMode="auto">
            <a:xfrm>
              <a:off x="160689" y="419472"/>
              <a:ext cx="9342" cy="32698"/>
            </a:xfrm>
            <a:prstGeom prst="rect">
              <a:avLst/>
            </a:pr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chemeClr val="bg1"/>
                </a:solidFill>
                <a:latin typeface="微软雅黑" panose="020B0503020204020204" charset="-122"/>
                <a:ea typeface="微软雅黑" panose="020B0503020204020204" charset="-122"/>
                <a:cs typeface="+mn-ea"/>
                <a:sym typeface="+mn-lt"/>
              </a:endParaRPr>
            </a:p>
          </p:txBody>
        </p:sp>
        <p:sp>
          <p:nvSpPr>
            <p:cNvPr id="27" name="Freeform 156"/>
            <p:cNvSpPr>
              <a:spLocks noEditPoints="1" noChangeArrowheads="1"/>
            </p:cNvSpPr>
            <p:nvPr/>
          </p:nvSpPr>
          <p:spPr bwMode="auto">
            <a:xfrm>
              <a:off x="39238" y="81278"/>
              <a:ext cx="260652" cy="260652"/>
            </a:xfrm>
            <a:custGeom>
              <a:avLst/>
              <a:gdLst>
                <a:gd name="T0" fmla="*/ 53014 w 118"/>
                <a:gd name="T1" fmla="*/ 41969 h 118"/>
                <a:gd name="T2" fmla="*/ 41969 w 118"/>
                <a:gd name="T3" fmla="*/ 207638 h 118"/>
                <a:gd name="T4" fmla="*/ 207638 w 118"/>
                <a:gd name="T5" fmla="*/ 218683 h 118"/>
                <a:gd name="T6" fmla="*/ 218683 w 118"/>
                <a:gd name="T7" fmla="*/ 53014 h 118"/>
                <a:gd name="T8" fmla="*/ 53014 w 118"/>
                <a:gd name="T9" fmla="*/ 41969 h 118"/>
                <a:gd name="T10" fmla="*/ 141371 w 118"/>
                <a:gd name="T11" fmla="*/ 185549 h 118"/>
                <a:gd name="T12" fmla="*/ 141371 w 118"/>
                <a:gd name="T13" fmla="*/ 205429 h 118"/>
                <a:gd name="T14" fmla="*/ 123699 w 118"/>
                <a:gd name="T15" fmla="*/ 205429 h 118"/>
                <a:gd name="T16" fmla="*/ 123699 w 118"/>
                <a:gd name="T17" fmla="*/ 187758 h 118"/>
                <a:gd name="T18" fmla="*/ 90566 w 118"/>
                <a:gd name="T19" fmla="*/ 178922 h 118"/>
                <a:gd name="T20" fmla="*/ 94983 w 118"/>
                <a:gd name="T21" fmla="*/ 156833 h 118"/>
                <a:gd name="T22" fmla="*/ 128117 w 118"/>
                <a:gd name="T23" fmla="*/ 165669 h 118"/>
                <a:gd name="T24" fmla="*/ 145788 w 118"/>
                <a:gd name="T25" fmla="*/ 154624 h 118"/>
                <a:gd name="T26" fmla="*/ 125908 w 118"/>
                <a:gd name="T27" fmla="*/ 136953 h 118"/>
                <a:gd name="T28" fmla="*/ 90566 w 118"/>
                <a:gd name="T29" fmla="*/ 101610 h 118"/>
                <a:gd name="T30" fmla="*/ 123699 w 118"/>
                <a:gd name="T31" fmla="*/ 68476 h 118"/>
                <a:gd name="T32" fmla="*/ 123699 w 118"/>
                <a:gd name="T33" fmla="*/ 50805 h 118"/>
                <a:gd name="T34" fmla="*/ 141371 w 118"/>
                <a:gd name="T35" fmla="*/ 50805 h 118"/>
                <a:gd name="T36" fmla="*/ 141371 w 118"/>
                <a:gd name="T37" fmla="*/ 66267 h 118"/>
                <a:gd name="T38" fmla="*/ 170086 w 118"/>
                <a:gd name="T39" fmla="*/ 72894 h 118"/>
                <a:gd name="T40" fmla="*/ 163460 w 118"/>
                <a:gd name="T41" fmla="*/ 94983 h 118"/>
                <a:gd name="T42" fmla="*/ 136953 w 118"/>
                <a:gd name="T43" fmla="*/ 88357 h 118"/>
                <a:gd name="T44" fmla="*/ 121490 w 118"/>
                <a:gd name="T45" fmla="*/ 99401 h 118"/>
                <a:gd name="T46" fmla="*/ 143579 w 118"/>
                <a:gd name="T47" fmla="*/ 114864 h 118"/>
                <a:gd name="T48" fmla="*/ 174504 w 118"/>
                <a:gd name="T49" fmla="*/ 152415 h 118"/>
                <a:gd name="T50" fmla="*/ 141371 w 118"/>
                <a:gd name="T51" fmla="*/ 185549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微软雅黑" panose="020B0503020204020204" charset="-122"/>
                <a:ea typeface="微软雅黑" panose="020B0503020204020204" charset="-122"/>
                <a:cs typeface="+mn-ea"/>
                <a:sym typeface="+mn-lt"/>
              </a:endParaRPr>
            </a:p>
          </p:txBody>
        </p:sp>
        <p:sp>
          <p:nvSpPr>
            <p:cNvPr id="28" name="Freeform 157"/>
            <p:cNvSpPr>
              <a:spLocks noEditPoints="1" noChangeArrowheads="1"/>
            </p:cNvSpPr>
            <p:nvPr/>
          </p:nvSpPr>
          <p:spPr bwMode="auto">
            <a:xfrm>
              <a:off x="0" y="0"/>
              <a:ext cx="338194" cy="501686"/>
            </a:xfrm>
            <a:custGeom>
              <a:avLst/>
              <a:gdLst>
                <a:gd name="T0" fmla="*/ 305038 w 153"/>
                <a:gd name="T1" fmla="*/ 391182 h 227"/>
                <a:gd name="T2" fmla="*/ 35367 w 153"/>
                <a:gd name="T3" fmla="*/ 391182 h 227"/>
                <a:gd name="T4" fmla="*/ 35367 w 153"/>
                <a:gd name="T5" fmla="*/ 35361 h 227"/>
                <a:gd name="T6" fmla="*/ 305038 w 153"/>
                <a:gd name="T7" fmla="*/ 35361 h 227"/>
                <a:gd name="T8" fmla="*/ 305038 w 153"/>
                <a:gd name="T9" fmla="*/ 227637 h 227"/>
                <a:gd name="T10" fmla="*/ 307248 w 153"/>
                <a:gd name="T11" fmla="*/ 225427 h 227"/>
                <a:gd name="T12" fmla="*/ 338194 w 153"/>
                <a:gd name="T13" fmla="*/ 207747 h 227"/>
                <a:gd name="T14" fmla="*/ 338194 w 153"/>
                <a:gd name="T15" fmla="*/ 28731 h 227"/>
                <a:gd name="T16" fmla="*/ 311669 w 153"/>
                <a:gd name="T17" fmla="*/ 0 h 227"/>
                <a:gd name="T18" fmla="*/ 26525 w 153"/>
                <a:gd name="T19" fmla="*/ 0 h 227"/>
                <a:gd name="T20" fmla="*/ 0 w 153"/>
                <a:gd name="T21" fmla="*/ 28731 h 227"/>
                <a:gd name="T22" fmla="*/ 0 w 153"/>
                <a:gd name="T23" fmla="*/ 475165 h 227"/>
                <a:gd name="T24" fmla="*/ 26525 w 153"/>
                <a:gd name="T25" fmla="*/ 501686 h 227"/>
                <a:gd name="T26" fmla="*/ 311669 w 153"/>
                <a:gd name="T27" fmla="*/ 501686 h 227"/>
                <a:gd name="T28" fmla="*/ 338194 w 153"/>
                <a:gd name="T29" fmla="*/ 475165 h 227"/>
                <a:gd name="T30" fmla="*/ 338194 w 153"/>
                <a:gd name="T31" fmla="*/ 388972 h 227"/>
                <a:gd name="T32" fmla="*/ 305038 w 153"/>
                <a:gd name="T33" fmla="*/ 366872 h 227"/>
                <a:gd name="T34" fmla="*/ 305038 w 153"/>
                <a:gd name="T35" fmla="*/ 391182 h 227"/>
                <a:gd name="T36" fmla="*/ 165781 w 153"/>
                <a:gd name="T37" fmla="*/ 488426 h 227"/>
                <a:gd name="T38" fmla="*/ 123783 w 153"/>
                <a:gd name="T39" fmla="*/ 444224 h 227"/>
                <a:gd name="T40" fmla="*/ 165781 w 153"/>
                <a:gd name="T41" fmla="*/ 402233 h 227"/>
                <a:gd name="T42" fmla="*/ 209990 w 153"/>
                <a:gd name="T43" fmla="*/ 444224 h 227"/>
                <a:gd name="T44" fmla="*/ 165781 w 153"/>
                <a:gd name="T45" fmla="*/ 488426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微软雅黑" panose="020B0503020204020204" charset="-122"/>
                <a:ea typeface="微软雅黑" panose="020B0503020204020204" charset="-122"/>
                <a:cs typeface="+mn-ea"/>
                <a:sym typeface="+mn-lt"/>
              </a:endParaRPr>
            </a:p>
          </p:txBody>
        </p:sp>
        <p:sp>
          <p:nvSpPr>
            <p:cNvPr id="29" name="Freeform 158"/>
            <p:cNvSpPr>
              <a:spLocks noEditPoints="1" noChangeArrowheads="1"/>
            </p:cNvSpPr>
            <p:nvPr/>
          </p:nvSpPr>
          <p:spPr bwMode="auto">
            <a:xfrm>
              <a:off x="275600" y="202729"/>
              <a:ext cx="190584" cy="190584"/>
            </a:xfrm>
            <a:custGeom>
              <a:avLst/>
              <a:gdLst>
                <a:gd name="T0" fmla="*/ 159559 w 86"/>
                <a:gd name="T1" fmla="*/ 37674 h 86"/>
                <a:gd name="T2" fmla="*/ 39890 w 86"/>
                <a:gd name="T3" fmla="*/ 31025 h 86"/>
                <a:gd name="T4" fmla="*/ 31025 w 86"/>
                <a:gd name="T5" fmla="*/ 150694 h 86"/>
                <a:gd name="T6" fmla="*/ 152910 w 86"/>
                <a:gd name="T7" fmla="*/ 159559 h 86"/>
                <a:gd name="T8" fmla="*/ 159559 w 86"/>
                <a:gd name="T9" fmla="*/ 37674 h 86"/>
                <a:gd name="T10" fmla="*/ 101940 w 86"/>
                <a:gd name="T11" fmla="*/ 139614 h 86"/>
                <a:gd name="T12" fmla="*/ 101940 w 86"/>
                <a:gd name="T13" fmla="*/ 155127 h 86"/>
                <a:gd name="T14" fmla="*/ 88644 w 86"/>
                <a:gd name="T15" fmla="*/ 155127 h 86"/>
                <a:gd name="T16" fmla="*/ 88644 w 86"/>
                <a:gd name="T17" fmla="*/ 141830 h 86"/>
                <a:gd name="T18" fmla="*/ 62051 w 86"/>
                <a:gd name="T19" fmla="*/ 135182 h 86"/>
                <a:gd name="T20" fmla="*/ 66483 w 86"/>
                <a:gd name="T21" fmla="*/ 117453 h 86"/>
                <a:gd name="T22" fmla="*/ 90860 w 86"/>
                <a:gd name="T23" fmla="*/ 124101 h 86"/>
                <a:gd name="T24" fmla="*/ 106372 w 86"/>
                <a:gd name="T25" fmla="*/ 115237 h 86"/>
                <a:gd name="T26" fmla="*/ 90860 w 86"/>
                <a:gd name="T27" fmla="*/ 101940 h 86"/>
                <a:gd name="T28" fmla="*/ 64267 w 86"/>
                <a:gd name="T29" fmla="*/ 75347 h 86"/>
                <a:gd name="T30" fmla="*/ 88644 w 86"/>
                <a:gd name="T31" fmla="*/ 48754 h 86"/>
                <a:gd name="T32" fmla="*/ 88644 w 86"/>
                <a:gd name="T33" fmla="*/ 33241 h 86"/>
                <a:gd name="T34" fmla="*/ 104156 w 86"/>
                <a:gd name="T35" fmla="*/ 33241 h 86"/>
                <a:gd name="T36" fmla="*/ 104156 w 86"/>
                <a:gd name="T37" fmla="*/ 46538 h 86"/>
                <a:gd name="T38" fmla="*/ 124101 w 86"/>
                <a:gd name="T39" fmla="*/ 50970 h 86"/>
                <a:gd name="T40" fmla="*/ 119669 w 86"/>
                <a:gd name="T41" fmla="*/ 68699 h 86"/>
                <a:gd name="T42" fmla="*/ 99724 w 86"/>
                <a:gd name="T43" fmla="*/ 64267 h 86"/>
                <a:gd name="T44" fmla="*/ 86428 w 86"/>
                <a:gd name="T45" fmla="*/ 70915 h 86"/>
                <a:gd name="T46" fmla="*/ 104156 w 86"/>
                <a:gd name="T47" fmla="*/ 84212 h 86"/>
                <a:gd name="T48" fmla="*/ 128533 w 86"/>
                <a:gd name="T49" fmla="*/ 113021 h 86"/>
                <a:gd name="T50" fmla="*/ 101940 w 86"/>
                <a:gd name="T51" fmla="*/ 139614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微软雅黑" panose="020B0503020204020204" charset="-122"/>
                <a:ea typeface="微软雅黑" panose="020B0503020204020204" charset="-122"/>
                <a:cs typeface="+mn-ea"/>
                <a:sym typeface="+mn-lt"/>
              </a:endParaRPr>
            </a:p>
          </p:txBody>
        </p:sp>
      </p:grpSp>
      <p:grpSp>
        <p:nvGrpSpPr>
          <p:cNvPr id="30" name="组合 29"/>
          <p:cNvGrpSpPr/>
          <p:nvPr/>
        </p:nvGrpSpPr>
        <p:grpSpPr>
          <a:xfrm>
            <a:off x="992237" y="4107776"/>
            <a:ext cx="2116040" cy="1129003"/>
            <a:chOff x="1171648" y="4135128"/>
            <a:chExt cx="2116040" cy="1129003"/>
          </a:xfrm>
        </p:grpSpPr>
        <p:sp>
          <p:nvSpPr>
            <p:cNvPr id="31" name="矩形 30"/>
            <p:cNvSpPr/>
            <p:nvPr/>
          </p:nvSpPr>
          <p:spPr>
            <a:xfrm>
              <a:off x="1171648" y="4135128"/>
              <a:ext cx="1467050" cy="400101"/>
            </a:xfrm>
            <a:prstGeom prst="rect">
              <a:avLst/>
            </a:prstGeom>
          </p:spPr>
          <p:txBody>
            <a:bodyPr wrap="none" lIns="91431" tIns="45716" rIns="91431" bIns="45716">
              <a:spAutoFit/>
            </a:bodyPr>
            <a:lstStyle/>
            <a:p>
              <a:r>
                <a:rPr lang="zh-CN" altLang="en-US" sz="2000" b="1" dirty="0">
                  <a:solidFill>
                    <a:schemeClr val="bg1"/>
                  </a:solidFill>
                  <a:latin typeface="微软雅黑" panose="020B0503020204020204" charset="-122"/>
                  <a:ea typeface="微软雅黑" panose="020B0503020204020204" charset="-122"/>
                  <a:cs typeface="+mn-ea"/>
                  <a:sym typeface="+mn-lt"/>
                </a:rPr>
                <a:t>添加标题一</a:t>
              </a:r>
            </a:p>
          </p:txBody>
        </p:sp>
        <p:sp>
          <p:nvSpPr>
            <p:cNvPr id="32" name="矩形 47"/>
            <p:cNvSpPr>
              <a:spLocks noChangeArrowheads="1"/>
            </p:cNvSpPr>
            <p:nvPr/>
          </p:nvSpPr>
          <p:spPr bwMode="auto">
            <a:xfrm>
              <a:off x="1171782" y="4460842"/>
              <a:ext cx="2115906"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10000"/>
                </a:lnSpc>
                <a:spcBef>
                  <a:spcPct val="0"/>
                </a:spcBef>
                <a:buNone/>
              </a:pPr>
              <a:r>
                <a:rPr lang="zh-CN" altLang="en-US" sz="1400" dirty="0">
                  <a:solidFill>
                    <a:schemeClr val="bg1"/>
                  </a:solidFill>
                  <a:cs typeface="+mn-ea"/>
                  <a:sym typeface="+mn-lt"/>
                </a:rPr>
                <a:t>在此录入上述图表的描述说明，在此录入上述图表的描述说明。</a:t>
              </a:r>
            </a:p>
          </p:txBody>
        </p:sp>
      </p:grpSp>
      <p:grpSp>
        <p:nvGrpSpPr>
          <p:cNvPr id="33" name="组合 32"/>
          <p:cNvGrpSpPr/>
          <p:nvPr/>
        </p:nvGrpSpPr>
        <p:grpSpPr>
          <a:xfrm>
            <a:off x="3827586" y="4107776"/>
            <a:ext cx="2116040" cy="1129003"/>
            <a:chOff x="1171648" y="4135128"/>
            <a:chExt cx="2116040" cy="1129003"/>
          </a:xfrm>
        </p:grpSpPr>
        <p:sp>
          <p:nvSpPr>
            <p:cNvPr id="34" name="矩形 33"/>
            <p:cNvSpPr/>
            <p:nvPr/>
          </p:nvSpPr>
          <p:spPr>
            <a:xfrm>
              <a:off x="1171648" y="4135128"/>
              <a:ext cx="1467050" cy="400101"/>
            </a:xfrm>
            <a:prstGeom prst="rect">
              <a:avLst/>
            </a:prstGeom>
          </p:spPr>
          <p:txBody>
            <a:bodyPr wrap="none" lIns="91431" tIns="45716" rIns="91431" bIns="45716">
              <a:spAutoFit/>
            </a:bodyPr>
            <a:lstStyle/>
            <a:p>
              <a:r>
                <a:rPr lang="zh-CN" altLang="en-US" sz="2000" b="1" dirty="0">
                  <a:solidFill>
                    <a:schemeClr val="bg1"/>
                  </a:solidFill>
                  <a:latin typeface="微软雅黑" panose="020B0503020204020204" charset="-122"/>
                  <a:ea typeface="微软雅黑" panose="020B0503020204020204" charset="-122"/>
                  <a:cs typeface="+mn-ea"/>
                  <a:sym typeface="+mn-lt"/>
                </a:rPr>
                <a:t>添加标题一</a:t>
              </a:r>
            </a:p>
          </p:txBody>
        </p:sp>
        <p:sp>
          <p:nvSpPr>
            <p:cNvPr id="35" name="矩形 47"/>
            <p:cNvSpPr>
              <a:spLocks noChangeArrowheads="1"/>
            </p:cNvSpPr>
            <p:nvPr/>
          </p:nvSpPr>
          <p:spPr bwMode="auto">
            <a:xfrm>
              <a:off x="1171782" y="4460842"/>
              <a:ext cx="2115906"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10000"/>
                </a:lnSpc>
                <a:spcBef>
                  <a:spcPct val="0"/>
                </a:spcBef>
                <a:buNone/>
              </a:pPr>
              <a:r>
                <a:rPr lang="zh-CN" altLang="en-US" sz="1400" dirty="0">
                  <a:solidFill>
                    <a:schemeClr val="bg1"/>
                  </a:solidFill>
                  <a:cs typeface="+mn-ea"/>
                  <a:sym typeface="+mn-lt"/>
                </a:rPr>
                <a:t>在此录入上述图表的描述说明，在此录入上述图表的描述说明。</a:t>
              </a:r>
            </a:p>
          </p:txBody>
        </p:sp>
      </p:grpSp>
      <p:grpSp>
        <p:nvGrpSpPr>
          <p:cNvPr id="36" name="组合 35"/>
          <p:cNvGrpSpPr/>
          <p:nvPr/>
        </p:nvGrpSpPr>
        <p:grpSpPr>
          <a:xfrm>
            <a:off x="6662935" y="4107776"/>
            <a:ext cx="2116040" cy="1129003"/>
            <a:chOff x="1171648" y="4135128"/>
            <a:chExt cx="2116040" cy="1129003"/>
          </a:xfrm>
        </p:grpSpPr>
        <p:sp>
          <p:nvSpPr>
            <p:cNvPr id="37" name="矩形 36"/>
            <p:cNvSpPr/>
            <p:nvPr/>
          </p:nvSpPr>
          <p:spPr>
            <a:xfrm>
              <a:off x="1171648" y="4135128"/>
              <a:ext cx="1467050" cy="400101"/>
            </a:xfrm>
            <a:prstGeom prst="rect">
              <a:avLst/>
            </a:prstGeom>
          </p:spPr>
          <p:txBody>
            <a:bodyPr wrap="none" lIns="91431" tIns="45716" rIns="91431" bIns="45716">
              <a:spAutoFit/>
            </a:bodyPr>
            <a:lstStyle/>
            <a:p>
              <a:r>
                <a:rPr lang="zh-CN" altLang="en-US" sz="2000" b="1" dirty="0">
                  <a:solidFill>
                    <a:schemeClr val="bg1"/>
                  </a:solidFill>
                  <a:latin typeface="微软雅黑" panose="020B0503020204020204" charset="-122"/>
                  <a:ea typeface="微软雅黑" panose="020B0503020204020204" charset="-122"/>
                  <a:cs typeface="+mn-ea"/>
                  <a:sym typeface="+mn-lt"/>
                </a:rPr>
                <a:t>添加标题一</a:t>
              </a:r>
            </a:p>
          </p:txBody>
        </p:sp>
        <p:sp>
          <p:nvSpPr>
            <p:cNvPr id="38" name="矩形 47"/>
            <p:cNvSpPr>
              <a:spLocks noChangeArrowheads="1"/>
            </p:cNvSpPr>
            <p:nvPr/>
          </p:nvSpPr>
          <p:spPr bwMode="auto">
            <a:xfrm>
              <a:off x="1171782" y="4460842"/>
              <a:ext cx="2115906"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10000"/>
                </a:lnSpc>
                <a:spcBef>
                  <a:spcPct val="0"/>
                </a:spcBef>
                <a:buNone/>
              </a:pPr>
              <a:r>
                <a:rPr lang="zh-CN" altLang="en-US" sz="1400" dirty="0">
                  <a:solidFill>
                    <a:schemeClr val="bg1"/>
                  </a:solidFill>
                  <a:cs typeface="+mn-ea"/>
                  <a:sym typeface="+mn-lt"/>
                </a:rPr>
                <a:t>在此录入上述图表的描述说明，在此录入上述图表的描述说明。</a:t>
              </a:r>
            </a:p>
          </p:txBody>
        </p:sp>
      </p:grpSp>
      <p:grpSp>
        <p:nvGrpSpPr>
          <p:cNvPr id="39" name="组合 38"/>
          <p:cNvGrpSpPr/>
          <p:nvPr/>
        </p:nvGrpSpPr>
        <p:grpSpPr>
          <a:xfrm>
            <a:off x="9498283" y="4107776"/>
            <a:ext cx="2116040" cy="1129003"/>
            <a:chOff x="1171648" y="4135128"/>
            <a:chExt cx="2116040" cy="1129003"/>
          </a:xfrm>
        </p:grpSpPr>
        <p:sp>
          <p:nvSpPr>
            <p:cNvPr id="40" name="矩形 39"/>
            <p:cNvSpPr/>
            <p:nvPr/>
          </p:nvSpPr>
          <p:spPr>
            <a:xfrm>
              <a:off x="1171648" y="4135128"/>
              <a:ext cx="1467050" cy="400101"/>
            </a:xfrm>
            <a:prstGeom prst="rect">
              <a:avLst/>
            </a:prstGeom>
          </p:spPr>
          <p:txBody>
            <a:bodyPr wrap="none" lIns="91431" tIns="45716" rIns="91431" bIns="45716">
              <a:spAutoFit/>
            </a:bodyPr>
            <a:lstStyle/>
            <a:p>
              <a:r>
                <a:rPr lang="zh-CN" altLang="en-US" sz="2000" b="1" dirty="0">
                  <a:solidFill>
                    <a:schemeClr val="bg1"/>
                  </a:solidFill>
                  <a:latin typeface="微软雅黑" panose="020B0503020204020204" charset="-122"/>
                  <a:ea typeface="微软雅黑" panose="020B0503020204020204" charset="-122"/>
                  <a:cs typeface="+mn-ea"/>
                  <a:sym typeface="+mn-lt"/>
                </a:rPr>
                <a:t>添加标题一</a:t>
              </a:r>
            </a:p>
          </p:txBody>
        </p:sp>
        <p:sp>
          <p:nvSpPr>
            <p:cNvPr id="41" name="矩形 47"/>
            <p:cNvSpPr>
              <a:spLocks noChangeArrowheads="1"/>
            </p:cNvSpPr>
            <p:nvPr/>
          </p:nvSpPr>
          <p:spPr bwMode="auto">
            <a:xfrm>
              <a:off x="1171782" y="4460842"/>
              <a:ext cx="2115906"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10000"/>
                </a:lnSpc>
                <a:spcBef>
                  <a:spcPct val="0"/>
                </a:spcBef>
                <a:buNone/>
              </a:pPr>
              <a:r>
                <a:rPr lang="zh-CN" altLang="en-US" sz="1400" dirty="0">
                  <a:solidFill>
                    <a:schemeClr val="bg1"/>
                  </a:solidFill>
                  <a:cs typeface="+mn-ea"/>
                  <a:sym typeface="+mn-lt"/>
                </a:rPr>
                <a:t>在此录入上述图表的描述说明，在此录入上述图表的描述说明。</a:t>
              </a:r>
            </a:p>
          </p:txBody>
        </p:sp>
      </p:grpSp>
    </p:spTree>
  </p:cSld>
  <p:clrMapOvr>
    <a:masterClrMapping/>
  </p:clrMapOvr>
  <p:transition advTm="365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0-#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childTnLst>
                          </p:cTn>
                        </p:par>
                        <p:par>
                          <p:cTn id="45" fill="hold">
                            <p:stCondLst>
                              <p:cond delay="1500"/>
                            </p:stCondLst>
                            <p:childTnLst>
                              <p:par>
                                <p:cTn id="46" presetID="53" presetClass="entr" presetSubtype="16"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grpId="0" nodeType="withEffect">
                                  <p:stCondLst>
                                    <p:cond delay="10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par>
                                <p:cTn id="56" presetID="53" presetClass="entr" presetSubtype="16" fill="hold" grpId="0" nodeType="withEffect">
                                  <p:stCondLst>
                                    <p:cond delay="20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animEffect transition="in" filter="fade">
                                      <p:cBhvr>
                                        <p:cTn id="60" dur="500"/>
                                        <p:tgtEl>
                                          <p:spTgt spid="10"/>
                                        </p:tgtEl>
                                      </p:cBhvr>
                                    </p:animEffect>
                                  </p:childTnLst>
                                </p:cTn>
                              </p:par>
                            </p:childTnLst>
                          </p:cTn>
                        </p:par>
                        <p:par>
                          <p:cTn id="61" fill="hold">
                            <p:stCondLst>
                              <p:cond delay="2000"/>
                            </p:stCondLst>
                            <p:childTnLst>
                              <p:par>
                                <p:cTn id="62" presetID="42" presetClass="entr" presetSubtype="0" fill="hold"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1000"/>
                                        <p:tgtEl>
                                          <p:spTgt spid="39"/>
                                        </p:tgtEl>
                                      </p:cBhvr>
                                    </p:animEffect>
                                    <p:anim calcmode="lin" valueType="num">
                                      <p:cBhvr>
                                        <p:cTn id="65" dur="1000" fill="hold"/>
                                        <p:tgtEl>
                                          <p:spTgt spid="39"/>
                                        </p:tgtEl>
                                        <p:attrNameLst>
                                          <p:attrName>ppt_x</p:attrName>
                                        </p:attrNameLst>
                                      </p:cBhvr>
                                      <p:tavLst>
                                        <p:tav tm="0">
                                          <p:val>
                                            <p:strVal val="#ppt_x"/>
                                          </p:val>
                                        </p:tav>
                                        <p:tav tm="100000">
                                          <p:val>
                                            <p:strVal val="#ppt_x"/>
                                          </p:val>
                                        </p:tav>
                                      </p:tavLst>
                                    </p:anim>
                                    <p:anim calcmode="lin" valueType="num">
                                      <p:cBhvr>
                                        <p:cTn id="66" dur="1000" fill="hold"/>
                                        <p:tgtEl>
                                          <p:spTgt spid="39"/>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1000"/>
                                        <p:tgtEl>
                                          <p:spTgt spid="36"/>
                                        </p:tgtEl>
                                      </p:cBhvr>
                                    </p:animEffect>
                                    <p:anim calcmode="lin" valueType="num">
                                      <p:cBhvr>
                                        <p:cTn id="70" dur="1000" fill="hold"/>
                                        <p:tgtEl>
                                          <p:spTgt spid="36"/>
                                        </p:tgtEl>
                                        <p:attrNameLst>
                                          <p:attrName>ppt_x</p:attrName>
                                        </p:attrNameLst>
                                      </p:cBhvr>
                                      <p:tavLst>
                                        <p:tav tm="0">
                                          <p:val>
                                            <p:strVal val="#ppt_x"/>
                                          </p:val>
                                        </p:tav>
                                        <p:tav tm="100000">
                                          <p:val>
                                            <p:strVal val="#ppt_x"/>
                                          </p:val>
                                        </p:tav>
                                      </p:tavLst>
                                    </p:anim>
                                    <p:anim calcmode="lin" valueType="num">
                                      <p:cBhvr>
                                        <p:cTn id="71" dur="1000" fill="hold"/>
                                        <p:tgtEl>
                                          <p:spTgt spid="3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4" grpId="0" bldLvl="0" animBg="1"/>
      <p:bldP spid="5" grpId="0" bldLvl="0" animBg="1"/>
      <p:bldP spid="6" grpId="0" bldLvl="0" animBg="1"/>
      <p:bldP spid="7" grpId="0" bldLvl="0" animBg="1"/>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grpSp>
        <p:nvGrpSpPr>
          <p:cNvPr id="4" name="组合 3"/>
          <p:cNvGrpSpPr/>
          <p:nvPr/>
        </p:nvGrpSpPr>
        <p:grpSpPr>
          <a:xfrm>
            <a:off x="4383430" y="2662823"/>
            <a:ext cx="1533022" cy="1533022"/>
            <a:chOff x="5184292" y="3158835"/>
            <a:chExt cx="1823416" cy="1823416"/>
          </a:xfrm>
        </p:grpSpPr>
        <p:grpSp>
          <p:nvGrpSpPr>
            <p:cNvPr id="5" name="组合 4"/>
            <p:cNvGrpSpPr/>
            <p:nvPr/>
          </p:nvGrpSpPr>
          <p:grpSpPr>
            <a:xfrm>
              <a:off x="5184292" y="3158835"/>
              <a:ext cx="1823416" cy="1823416"/>
              <a:chOff x="4489450" y="2618448"/>
              <a:chExt cx="2209800" cy="2209800"/>
            </a:xfrm>
          </p:grpSpPr>
          <p:sp>
            <p:nvSpPr>
              <p:cNvPr id="7" name="椭圆 6"/>
              <p:cNvSpPr/>
              <p:nvPr/>
            </p:nvSpPr>
            <p:spPr>
              <a:xfrm>
                <a:off x="4489450" y="2618448"/>
                <a:ext cx="2209800" cy="2209800"/>
              </a:xfrm>
              <a:prstGeom prst="ellipse">
                <a:avLst/>
              </a:prstGeom>
              <a:solidFill>
                <a:srgbClr val="328FC1"/>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cs typeface="+mn-ea"/>
                  <a:sym typeface="+mn-lt"/>
                </a:endParaRPr>
              </a:p>
            </p:txBody>
          </p:sp>
          <p:sp>
            <p:nvSpPr>
              <p:cNvPr id="8" name="椭圆 7"/>
              <p:cNvSpPr/>
              <p:nvPr/>
            </p:nvSpPr>
            <p:spPr>
              <a:xfrm>
                <a:off x="4701442" y="2830442"/>
                <a:ext cx="1785819" cy="1785816"/>
              </a:xfrm>
              <a:prstGeom prst="ellipse">
                <a:avLst/>
              </a:prstGeom>
              <a:noFill/>
              <a:ln w="44450" cap="flat" cmpd="sng" algn="ctr">
                <a:solidFill>
                  <a:schemeClr val="bg1">
                    <a:lumMod val="9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cs typeface="+mn-ea"/>
                  <a:sym typeface="+mn-lt"/>
                </a:endParaRPr>
              </a:p>
            </p:txBody>
          </p:sp>
        </p:grpSp>
        <p:sp>
          <p:nvSpPr>
            <p:cNvPr id="6" name="Freeform 61"/>
            <p:cNvSpPr>
              <a:spLocks noEditPoints="1"/>
            </p:cNvSpPr>
            <p:nvPr/>
          </p:nvSpPr>
          <p:spPr bwMode="auto">
            <a:xfrm>
              <a:off x="5934869" y="3909412"/>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cs typeface="+mn-ea"/>
                <a:sym typeface="+mn-lt"/>
              </a:endParaRPr>
            </a:p>
          </p:txBody>
        </p:sp>
      </p:grpSp>
      <p:sp>
        <p:nvSpPr>
          <p:cNvPr id="12" name="矩形 11"/>
          <p:cNvSpPr/>
          <p:nvPr/>
        </p:nvSpPr>
        <p:spPr>
          <a:xfrm>
            <a:off x="7920572" y="2050265"/>
            <a:ext cx="3301516" cy="605294"/>
          </a:xfrm>
          <a:prstGeom prst="rect">
            <a:avLst/>
          </a:prstGeom>
        </p:spPr>
        <p:txBody>
          <a:bodyPr wrap="square">
            <a:spAutoFit/>
          </a:bodyPr>
          <a:lstStyle/>
          <a:p>
            <a:pPr>
              <a:lnSpc>
                <a:spcPts val="1980"/>
              </a:lnSpc>
            </a:pPr>
            <a:r>
              <a:rPr lang="zh-CN" altLang="en-US" sz="1400" dirty="0">
                <a:solidFill>
                  <a:schemeClr val="bg1"/>
                </a:solidFill>
                <a:latin typeface="微软雅黑" panose="020B0503020204020204" charset="-122"/>
                <a:ea typeface="微软雅黑" panose="020B0503020204020204" charset="-122"/>
                <a:cs typeface="+mn-ea"/>
                <a:sym typeface="+mn-lt"/>
              </a:rPr>
              <a:t>您的内容打在这里，或者通过复制您的文本后粘贴</a:t>
            </a:r>
          </a:p>
        </p:txBody>
      </p:sp>
      <p:sp>
        <p:nvSpPr>
          <p:cNvPr id="13" name="矩形 12"/>
          <p:cNvSpPr/>
          <p:nvPr/>
        </p:nvSpPr>
        <p:spPr>
          <a:xfrm>
            <a:off x="7920572" y="3246036"/>
            <a:ext cx="3301516" cy="605294"/>
          </a:xfrm>
          <a:prstGeom prst="rect">
            <a:avLst/>
          </a:prstGeom>
        </p:spPr>
        <p:txBody>
          <a:bodyPr wrap="square">
            <a:spAutoFit/>
          </a:bodyPr>
          <a:lstStyle/>
          <a:p>
            <a:pPr>
              <a:lnSpc>
                <a:spcPts val="1980"/>
              </a:lnSpc>
            </a:pPr>
            <a:r>
              <a:rPr lang="zh-CN" altLang="en-US" sz="1600" dirty="0">
                <a:solidFill>
                  <a:schemeClr val="bg1"/>
                </a:solidFill>
                <a:latin typeface="微软雅黑" panose="020B0503020204020204" charset="-122"/>
                <a:ea typeface="微软雅黑" panose="020B0503020204020204" charset="-122"/>
                <a:cs typeface="+mn-ea"/>
                <a:sym typeface="+mn-lt"/>
              </a:rPr>
              <a:t>您的内容打在这里，或者通过复制您的文本后粘贴</a:t>
            </a:r>
          </a:p>
        </p:txBody>
      </p:sp>
      <p:sp>
        <p:nvSpPr>
          <p:cNvPr id="14" name="矩形 13"/>
          <p:cNvSpPr/>
          <p:nvPr/>
        </p:nvSpPr>
        <p:spPr>
          <a:xfrm>
            <a:off x="7920572" y="4432138"/>
            <a:ext cx="3301516" cy="605294"/>
          </a:xfrm>
          <a:prstGeom prst="rect">
            <a:avLst/>
          </a:prstGeom>
        </p:spPr>
        <p:txBody>
          <a:bodyPr wrap="square">
            <a:spAutoFit/>
          </a:bodyPr>
          <a:lstStyle/>
          <a:p>
            <a:pPr>
              <a:lnSpc>
                <a:spcPts val="1980"/>
              </a:lnSpc>
            </a:pPr>
            <a:r>
              <a:rPr lang="zh-CN" altLang="en-US" sz="1400" dirty="0">
                <a:solidFill>
                  <a:schemeClr val="bg1"/>
                </a:solidFill>
                <a:latin typeface="微软雅黑" panose="020B0503020204020204" charset="-122"/>
                <a:ea typeface="微软雅黑" panose="020B0503020204020204" charset="-122"/>
                <a:cs typeface="+mn-ea"/>
                <a:sym typeface="+mn-lt"/>
              </a:rPr>
              <a:t>您的内容打在这里，或者通过复制您的文本后粘贴</a:t>
            </a:r>
          </a:p>
        </p:txBody>
      </p:sp>
      <p:grpSp>
        <p:nvGrpSpPr>
          <p:cNvPr id="15" name="组合 14"/>
          <p:cNvGrpSpPr/>
          <p:nvPr/>
        </p:nvGrpSpPr>
        <p:grpSpPr>
          <a:xfrm>
            <a:off x="989055" y="2395337"/>
            <a:ext cx="2810256" cy="872115"/>
            <a:chOff x="634935" y="2743544"/>
            <a:chExt cx="2810256" cy="872115"/>
          </a:xfrm>
        </p:grpSpPr>
        <p:sp>
          <p:nvSpPr>
            <p:cNvPr id="16" name="矩形 15"/>
            <p:cNvSpPr/>
            <p:nvPr/>
          </p:nvSpPr>
          <p:spPr>
            <a:xfrm>
              <a:off x="634935" y="2753899"/>
              <a:ext cx="2089612" cy="861760"/>
            </a:xfrm>
            <a:prstGeom prst="rect">
              <a:avLst/>
            </a:prstGeom>
            <a:noFill/>
            <a:ln>
              <a:noFill/>
            </a:ln>
          </p:spPr>
          <p:txBody>
            <a:bodyPr wrap="square" lIns="91428" tIns="45713" rIns="91428" bIns="45713">
              <a:spAutoFit/>
            </a:bodyPr>
            <a:lstStyle/>
            <a:p>
              <a:pPr>
                <a:lnSpc>
                  <a:spcPts val="1980"/>
                </a:lnSpc>
              </a:pPr>
              <a:r>
                <a:rPr lang="zh-CN" altLang="en-US" sz="1400" dirty="0">
                  <a:solidFill>
                    <a:schemeClr val="bg1"/>
                  </a:solidFill>
                  <a:latin typeface="微软雅黑" panose="020B0503020204020204" charset="-122"/>
                  <a:ea typeface="微软雅黑" panose="020B0503020204020204" charset="-122"/>
                  <a:cs typeface="+mn-ea"/>
                  <a:sym typeface="+mn-lt"/>
                </a:rPr>
                <a:t>您的内容打在这里，或者通过复制您的文本后粘贴</a:t>
              </a:r>
            </a:p>
          </p:txBody>
        </p:sp>
        <p:grpSp>
          <p:nvGrpSpPr>
            <p:cNvPr id="17" name="组合 16"/>
            <p:cNvGrpSpPr/>
            <p:nvPr/>
          </p:nvGrpSpPr>
          <p:grpSpPr>
            <a:xfrm>
              <a:off x="2813503" y="2743544"/>
              <a:ext cx="631688" cy="636784"/>
              <a:chOff x="3041651" y="3326606"/>
              <a:chExt cx="631825" cy="636588"/>
            </a:xfrm>
          </p:grpSpPr>
          <p:sp>
            <p:nvSpPr>
              <p:cNvPr id="18" name="Oval 9"/>
              <p:cNvSpPr>
                <a:spLocks noChangeArrowheads="1"/>
              </p:cNvSpPr>
              <p:nvPr/>
            </p:nvSpPr>
            <p:spPr bwMode="auto">
              <a:xfrm>
                <a:off x="3041651" y="3326606"/>
                <a:ext cx="631825" cy="636588"/>
              </a:xfrm>
              <a:prstGeom prst="ellipse">
                <a:avLst/>
              </a:prstGeom>
              <a:solidFill>
                <a:schemeClr val="bg1">
                  <a:alpha val="40000"/>
                </a:schemeClr>
              </a:solidFill>
              <a:ln>
                <a:noFill/>
              </a:ln>
            </p:spPr>
            <p:txBody>
              <a:bodyPr vert="horz" wrap="square" lIns="121920" tIns="60960" rIns="121920" bIns="60960" numCol="1" anchor="t" anchorCtr="0" compatLnSpc="1"/>
              <a:lstStyle/>
              <a:p>
                <a:pPr defTabSz="1218565" fontAlgn="auto">
                  <a:spcBef>
                    <a:spcPts val="0"/>
                  </a:spcBef>
                  <a:spcAft>
                    <a:spcPts val="0"/>
                  </a:spcAft>
                  <a:defRPr/>
                </a:pPr>
                <a:endParaRPr lang="zh-CN" altLang="en-US" kern="0">
                  <a:solidFill>
                    <a:schemeClr val="bg1"/>
                  </a:solidFill>
                  <a:latin typeface="微软雅黑" panose="020B0503020204020204" charset="-122"/>
                  <a:ea typeface="微软雅黑" panose="020B0503020204020204" charset="-122"/>
                  <a:cs typeface="+mn-ea"/>
                  <a:sym typeface="+mn-lt"/>
                </a:endParaRPr>
              </a:p>
            </p:txBody>
          </p:sp>
          <p:sp>
            <p:nvSpPr>
              <p:cNvPr id="19"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fontAlgn="auto">
                  <a:spcBef>
                    <a:spcPts val="0"/>
                  </a:spcBef>
                  <a:spcAft>
                    <a:spcPts val="0"/>
                  </a:spcAft>
                  <a:defRPr/>
                </a:pPr>
                <a:endParaRPr lang="zh-CN" altLang="en-US" kern="0">
                  <a:solidFill>
                    <a:schemeClr val="bg1"/>
                  </a:solidFill>
                  <a:latin typeface="微软雅黑" panose="020B0503020204020204" charset="-122"/>
                  <a:ea typeface="微软雅黑" panose="020B0503020204020204" charset="-122"/>
                  <a:cs typeface="+mn-ea"/>
                  <a:sym typeface="+mn-lt"/>
                </a:endParaRPr>
              </a:p>
            </p:txBody>
          </p:sp>
          <p:sp>
            <p:nvSpPr>
              <p:cNvPr id="20"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fontAlgn="auto">
                  <a:spcBef>
                    <a:spcPts val="0"/>
                  </a:spcBef>
                  <a:spcAft>
                    <a:spcPts val="0"/>
                  </a:spcAft>
                  <a:defRPr/>
                </a:pPr>
                <a:endParaRPr lang="zh-CN" altLang="en-US" kern="0">
                  <a:solidFill>
                    <a:schemeClr val="bg1"/>
                  </a:solidFill>
                  <a:latin typeface="微软雅黑" panose="020B0503020204020204" charset="-122"/>
                  <a:ea typeface="微软雅黑" panose="020B0503020204020204" charset="-122"/>
                  <a:cs typeface="+mn-ea"/>
                  <a:sym typeface="+mn-lt"/>
                </a:endParaRPr>
              </a:p>
            </p:txBody>
          </p:sp>
        </p:grpSp>
      </p:grpSp>
      <p:grpSp>
        <p:nvGrpSpPr>
          <p:cNvPr id="21" name="组合 20"/>
          <p:cNvGrpSpPr/>
          <p:nvPr/>
        </p:nvGrpSpPr>
        <p:grpSpPr>
          <a:xfrm>
            <a:off x="952681" y="3951969"/>
            <a:ext cx="2846630" cy="868604"/>
            <a:chOff x="635985" y="4300176"/>
            <a:chExt cx="2846630" cy="868604"/>
          </a:xfrm>
        </p:grpSpPr>
        <p:sp>
          <p:nvSpPr>
            <p:cNvPr id="22" name="矩形 21"/>
            <p:cNvSpPr/>
            <p:nvPr/>
          </p:nvSpPr>
          <p:spPr>
            <a:xfrm>
              <a:off x="635985" y="4307020"/>
              <a:ext cx="2089612" cy="861760"/>
            </a:xfrm>
            <a:prstGeom prst="rect">
              <a:avLst/>
            </a:prstGeom>
            <a:noFill/>
            <a:ln>
              <a:noFill/>
            </a:ln>
          </p:spPr>
          <p:txBody>
            <a:bodyPr wrap="square" lIns="91428" tIns="45713" rIns="91428" bIns="45713">
              <a:spAutoFit/>
            </a:bodyPr>
            <a:lstStyle/>
            <a:p>
              <a:pPr>
                <a:lnSpc>
                  <a:spcPts val="1980"/>
                </a:lnSpc>
              </a:pPr>
              <a:r>
                <a:rPr lang="zh-CN" altLang="en-US" sz="1400" dirty="0">
                  <a:solidFill>
                    <a:schemeClr val="bg1"/>
                  </a:solidFill>
                  <a:latin typeface="微软雅黑" panose="020B0503020204020204" charset="-122"/>
                  <a:ea typeface="微软雅黑" panose="020B0503020204020204" charset="-122"/>
                  <a:cs typeface="+mn-ea"/>
                  <a:sym typeface="+mn-lt"/>
                </a:rPr>
                <a:t>您的内容打在这里，或者通过复制您的文本后粘贴</a:t>
              </a:r>
            </a:p>
          </p:txBody>
        </p:sp>
        <p:grpSp>
          <p:nvGrpSpPr>
            <p:cNvPr id="23" name="组合 22"/>
            <p:cNvGrpSpPr/>
            <p:nvPr/>
          </p:nvGrpSpPr>
          <p:grpSpPr>
            <a:xfrm>
              <a:off x="2850927" y="4300176"/>
              <a:ext cx="631688" cy="636784"/>
              <a:chOff x="3041651" y="3326606"/>
              <a:chExt cx="631825" cy="636588"/>
            </a:xfrm>
          </p:grpSpPr>
          <p:sp>
            <p:nvSpPr>
              <p:cNvPr id="24" name="Oval 9"/>
              <p:cNvSpPr>
                <a:spLocks noChangeArrowheads="1"/>
              </p:cNvSpPr>
              <p:nvPr/>
            </p:nvSpPr>
            <p:spPr bwMode="auto">
              <a:xfrm>
                <a:off x="3041651" y="3326606"/>
                <a:ext cx="631825" cy="636588"/>
              </a:xfrm>
              <a:prstGeom prst="ellipse">
                <a:avLst/>
              </a:prstGeom>
              <a:solidFill>
                <a:schemeClr val="bg1">
                  <a:alpha val="40000"/>
                </a:schemeClr>
              </a:solidFill>
              <a:ln>
                <a:noFill/>
              </a:ln>
            </p:spPr>
            <p:txBody>
              <a:bodyPr vert="horz" wrap="square" lIns="121920" tIns="60960" rIns="121920" bIns="60960" numCol="1" anchor="t" anchorCtr="0" compatLnSpc="1"/>
              <a:lstStyle/>
              <a:p>
                <a:pPr defTabSz="1218565" fontAlgn="auto">
                  <a:spcBef>
                    <a:spcPts val="0"/>
                  </a:spcBef>
                  <a:spcAft>
                    <a:spcPts val="0"/>
                  </a:spcAft>
                  <a:defRPr/>
                </a:pPr>
                <a:endParaRPr lang="zh-CN" altLang="en-US" kern="0">
                  <a:solidFill>
                    <a:schemeClr val="bg1"/>
                  </a:solidFill>
                  <a:latin typeface="微软雅黑" panose="020B0503020204020204" charset="-122"/>
                  <a:ea typeface="微软雅黑" panose="020B0503020204020204" charset="-122"/>
                  <a:cs typeface="+mn-ea"/>
                  <a:sym typeface="+mn-lt"/>
                </a:endParaRPr>
              </a:p>
            </p:txBody>
          </p:sp>
          <p:sp>
            <p:nvSpPr>
              <p:cNvPr id="25"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fontAlgn="auto">
                  <a:spcBef>
                    <a:spcPts val="0"/>
                  </a:spcBef>
                  <a:spcAft>
                    <a:spcPts val="0"/>
                  </a:spcAft>
                  <a:defRPr/>
                </a:pPr>
                <a:endParaRPr lang="zh-CN" altLang="en-US" kern="0">
                  <a:solidFill>
                    <a:schemeClr val="bg1"/>
                  </a:solidFill>
                  <a:latin typeface="微软雅黑" panose="020B0503020204020204" charset="-122"/>
                  <a:ea typeface="微软雅黑" panose="020B0503020204020204" charset="-122"/>
                  <a:cs typeface="+mn-ea"/>
                  <a:sym typeface="+mn-lt"/>
                </a:endParaRPr>
              </a:p>
            </p:txBody>
          </p:sp>
          <p:sp>
            <p:nvSpPr>
              <p:cNvPr id="26"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fontAlgn="auto">
                  <a:spcBef>
                    <a:spcPts val="0"/>
                  </a:spcBef>
                  <a:spcAft>
                    <a:spcPts val="0"/>
                  </a:spcAft>
                  <a:defRPr/>
                </a:pPr>
                <a:endParaRPr lang="zh-CN" altLang="en-US" kern="0">
                  <a:solidFill>
                    <a:schemeClr val="bg1"/>
                  </a:solidFill>
                  <a:latin typeface="微软雅黑" panose="020B0503020204020204" charset="-122"/>
                  <a:ea typeface="微软雅黑" panose="020B0503020204020204" charset="-122"/>
                  <a:cs typeface="+mn-ea"/>
                  <a:sym typeface="+mn-lt"/>
                </a:endParaRPr>
              </a:p>
            </p:txBody>
          </p:sp>
        </p:grpSp>
      </p:grpSp>
      <p:grpSp>
        <p:nvGrpSpPr>
          <p:cNvPr id="27" name="组合 26"/>
          <p:cNvGrpSpPr/>
          <p:nvPr/>
        </p:nvGrpSpPr>
        <p:grpSpPr>
          <a:xfrm>
            <a:off x="7229842" y="2156126"/>
            <a:ext cx="447851" cy="451464"/>
            <a:chOff x="3041651" y="3326606"/>
            <a:chExt cx="631825" cy="636588"/>
          </a:xfrm>
        </p:grpSpPr>
        <p:sp>
          <p:nvSpPr>
            <p:cNvPr id="28" name="Oval 9"/>
            <p:cNvSpPr>
              <a:spLocks noChangeArrowheads="1"/>
            </p:cNvSpPr>
            <p:nvPr/>
          </p:nvSpPr>
          <p:spPr bwMode="auto">
            <a:xfrm>
              <a:off x="3041651" y="3326606"/>
              <a:ext cx="631825" cy="636588"/>
            </a:xfrm>
            <a:prstGeom prst="ellipse">
              <a:avLst/>
            </a:prstGeom>
            <a:solidFill>
              <a:schemeClr val="bg1">
                <a:alpha val="40000"/>
              </a:schemeClr>
            </a:solidFill>
            <a:ln>
              <a:noFill/>
            </a:ln>
          </p:spPr>
          <p:txBody>
            <a:bodyPr vert="horz" wrap="square" lIns="121920" tIns="60960" rIns="121920" bIns="60960" numCol="1" anchor="t" anchorCtr="0" compatLnSpc="1"/>
            <a:lstStyle/>
            <a:p>
              <a:pPr defTabSz="1218565" fontAlgn="auto">
                <a:spcBef>
                  <a:spcPts val="0"/>
                </a:spcBef>
                <a:spcAft>
                  <a:spcPts val="0"/>
                </a:spcAft>
                <a:defRPr/>
              </a:pPr>
              <a:endParaRPr lang="zh-CN" altLang="en-US" kern="0">
                <a:solidFill>
                  <a:schemeClr val="bg1"/>
                </a:solidFill>
                <a:latin typeface="微软雅黑" panose="020B0503020204020204" charset="-122"/>
                <a:ea typeface="微软雅黑" panose="020B0503020204020204" charset="-122"/>
                <a:cs typeface="+mn-ea"/>
                <a:sym typeface="+mn-lt"/>
              </a:endParaRPr>
            </a:p>
          </p:txBody>
        </p:sp>
        <p:sp>
          <p:nvSpPr>
            <p:cNvPr id="29"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fontAlgn="auto">
                <a:spcBef>
                  <a:spcPts val="0"/>
                </a:spcBef>
                <a:spcAft>
                  <a:spcPts val="0"/>
                </a:spcAft>
                <a:defRPr/>
              </a:pPr>
              <a:endParaRPr lang="zh-CN" altLang="en-US" kern="0">
                <a:solidFill>
                  <a:schemeClr val="bg1"/>
                </a:solidFill>
                <a:latin typeface="微软雅黑" panose="020B0503020204020204" charset="-122"/>
                <a:ea typeface="微软雅黑" panose="020B0503020204020204" charset="-122"/>
                <a:cs typeface="+mn-ea"/>
                <a:sym typeface="+mn-lt"/>
              </a:endParaRPr>
            </a:p>
          </p:txBody>
        </p:sp>
        <p:sp>
          <p:nvSpPr>
            <p:cNvPr id="30"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fontAlgn="auto">
                <a:spcBef>
                  <a:spcPts val="0"/>
                </a:spcBef>
                <a:spcAft>
                  <a:spcPts val="0"/>
                </a:spcAft>
                <a:defRPr/>
              </a:pPr>
              <a:endParaRPr lang="zh-CN" altLang="en-US" kern="0">
                <a:solidFill>
                  <a:schemeClr val="bg1"/>
                </a:solidFill>
                <a:latin typeface="微软雅黑" panose="020B0503020204020204" charset="-122"/>
                <a:ea typeface="微软雅黑" panose="020B0503020204020204" charset="-122"/>
                <a:cs typeface="+mn-ea"/>
                <a:sym typeface="+mn-lt"/>
              </a:endParaRPr>
            </a:p>
          </p:txBody>
        </p:sp>
      </p:grpSp>
      <p:grpSp>
        <p:nvGrpSpPr>
          <p:cNvPr id="31" name="组合 30"/>
          <p:cNvGrpSpPr/>
          <p:nvPr/>
        </p:nvGrpSpPr>
        <p:grpSpPr>
          <a:xfrm>
            <a:off x="7229842" y="3282035"/>
            <a:ext cx="447851" cy="451464"/>
            <a:chOff x="3041651" y="3326606"/>
            <a:chExt cx="631825" cy="636588"/>
          </a:xfrm>
        </p:grpSpPr>
        <p:sp>
          <p:nvSpPr>
            <p:cNvPr id="32" name="Oval 9"/>
            <p:cNvSpPr>
              <a:spLocks noChangeArrowheads="1"/>
            </p:cNvSpPr>
            <p:nvPr/>
          </p:nvSpPr>
          <p:spPr bwMode="auto">
            <a:xfrm>
              <a:off x="3041651" y="3326606"/>
              <a:ext cx="631825" cy="636588"/>
            </a:xfrm>
            <a:prstGeom prst="ellipse">
              <a:avLst/>
            </a:prstGeom>
            <a:solidFill>
              <a:schemeClr val="bg1">
                <a:alpha val="40000"/>
              </a:schemeClr>
            </a:solidFill>
            <a:ln>
              <a:noFill/>
            </a:ln>
          </p:spPr>
          <p:txBody>
            <a:bodyPr vert="horz" wrap="square" lIns="121920" tIns="60960" rIns="121920" bIns="60960" numCol="1" anchor="t" anchorCtr="0" compatLnSpc="1"/>
            <a:lstStyle/>
            <a:p>
              <a:pPr defTabSz="1218565" fontAlgn="auto">
                <a:spcBef>
                  <a:spcPts val="0"/>
                </a:spcBef>
                <a:spcAft>
                  <a:spcPts val="0"/>
                </a:spcAft>
                <a:defRPr/>
              </a:pPr>
              <a:endParaRPr lang="zh-CN" altLang="en-US" kern="0">
                <a:solidFill>
                  <a:schemeClr val="bg1"/>
                </a:solidFill>
                <a:latin typeface="微软雅黑" panose="020B0503020204020204" charset="-122"/>
                <a:ea typeface="微软雅黑" panose="020B0503020204020204" charset="-122"/>
                <a:cs typeface="+mn-ea"/>
                <a:sym typeface="+mn-lt"/>
              </a:endParaRPr>
            </a:p>
          </p:txBody>
        </p:sp>
        <p:sp>
          <p:nvSpPr>
            <p:cNvPr id="33"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fontAlgn="auto">
                <a:spcBef>
                  <a:spcPts val="0"/>
                </a:spcBef>
                <a:spcAft>
                  <a:spcPts val="0"/>
                </a:spcAft>
                <a:defRPr/>
              </a:pPr>
              <a:endParaRPr lang="zh-CN" altLang="en-US" kern="0">
                <a:solidFill>
                  <a:schemeClr val="bg1"/>
                </a:solidFill>
                <a:latin typeface="微软雅黑" panose="020B0503020204020204" charset="-122"/>
                <a:ea typeface="微软雅黑" panose="020B0503020204020204" charset="-122"/>
                <a:cs typeface="+mn-ea"/>
                <a:sym typeface="+mn-lt"/>
              </a:endParaRPr>
            </a:p>
          </p:txBody>
        </p:sp>
        <p:sp>
          <p:nvSpPr>
            <p:cNvPr id="34"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fontAlgn="auto">
                <a:spcBef>
                  <a:spcPts val="0"/>
                </a:spcBef>
                <a:spcAft>
                  <a:spcPts val="0"/>
                </a:spcAft>
                <a:defRPr/>
              </a:pPr>
              <a:endParaRPr lang="zh-CN" altLang="en-US" kern="0">
                <a:solidFill>
                  <a:schemeClr val="bg1"/>
                </a:solidFill>
                <a:latin typeface="微软雅黑" panose="020B0503020204020204" charset="-122"/>
                <a:ea typeface="微软雅黑" panose="020B0503020204020204" charset="-122"/>
                <a:cs typeface="+mn-ea"/>
                <a:sym typeface="+mn-lt"/>
              </a:endParaRPr>
            </a:p>
          </p:txBody>
        </p:sp>
      </p:grpSp>
      <p:grpSp>
        <p:nvGrpSpPr>
          <p:cNvPr id="35" name="组合 34"/>
          <p:cNvGrpSpPr/>
          <p:nvPr/>
        </p:nvGrpSpPr>
        <p:grpSpPr>
          <a:xfrm>
            <a:off x="7229842" y="4436189"/>
            <a:ext cx="447851" cy="451464"/>
            <a:chOff x="3041651" y="3326606"/>
            <a:chExt cx="631825" cy="636588"/>
          </a:xfrm>
        </p:grpSpPr>
        <p:sp>
          <p:nvSpPr>
            <p:cNvPr id="36" name="Oval 9"/>
            <p:cNvSpPr>
              <a:spLocks noChangeArrowheads="1"/>
            </p:cNvSpPr>
            <p:nvPr/>
          </p:nvSpPr>
          <p:spPr bwMode="auto">
            <a:xfrm>
              <a:off x="3041651" y="3326606"/>
              <a:ext cx="631825" cy="636588"/>
            </a:xfrm>
            <a:prstGeom prst="ellipse">
              <a:avLst/>
            </a:prstGeom>
            <a:solidFill>
              <a:schemeClr val="bg1">
                <a:alpha val="40000"/>
              </a:schemeClr>
            </a:solidFill>
            <a:ln>
              <a:noFill/>
            </a:ln>
          </p:spPr>
          <p:txBody>
            <a:bodyPr vert="horz" wrap="square" lIns="121920" tIns="60960" rIns="121920" bIns="60960" numCol="1" anchor="t" anchorCtr="0" compatLnSpc="1"/>
            <a:lstStyle/>
            <a:p>
              <a:pPr defTabSz="1218565" fontAlgn="auto">
                <a:spcBef>
                  <a:spcPts val="0"/>
                </a:spcBef>
                <a:spcAft>
                  <a:spcPts val="0"/>
                </a:spcAft>
                <a:defRPr/>
              </a:pPr>
              <a:endParaRPr lang="zh-CN" altLang="en-US" kern="0">
                <a:solidFill>
                  <a:schemeClr val="bg1"/>
                </a:solidFill>
                <a:latin typeface="微软雅黑" panose="020B0503020204020204" charset="-122"/>
                <a:ea typeface="微软雅黑" panose="020B0503020204020204" charset="-122"/>
                <a:cs typeface="+mn-ea"/>
                <a:sym typeface="+mn-lt"/>
              </a:endParaRPr>
            </a:p>
          </p:txBody>
        </p:sp>
        <p:sp>
          <p:nvSpPr>
            <p:cNvPr id="37"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fontAlgn="auto">
                <a:spcBef>
                  <a:spcPts val="0"/>
                </a:spcBef>
                <a:spcAft>
                  <a:spcPts val="0"/>
                </a:spcAft>
                <a:defRPr/>
              </a:pPr>
              <a:endParaRPr lang="zh-CN" altLang="en-US" kern="0">
                <a:solidFill>
                  <a:schemeClr val="bg1"/>
                </a:solidFill>
                <a:latin typeface="微软雅黑" panose="020B0503020204020204" charset="-122"/>
                <a:ea typeface="微软雅黑" panose="020B0503020204020204" charset="-122"/>
                <a:cs typeface="+mn-ea"/>
                <a:sym typeface="+mn-lt"/>
              </a:endParaRPr>
            </a:p>
          </p:txBody>
        </p:sp>
        <p:sp>
          <p:nvSpPr>
            <p:cNvPr id="38"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fontAlgn="auto">
                <a:spcBef>
                  <a:spcPts val="0"/>
                </a:spcBef>
                <a:spcAft>
                  <a:spcPts val="0"/>
                </a:spcAft>
                <a:defRPr/>
              </a:pPr>
              <a:endParaRPr lang="zh-CN" altLang="en-US" kern="0">
                <a:solidFill>
                  <a:schemeClr val="bg1"/>
                </a:solidFill>
                <a:latin typeface="微软雅黑" panose="020B0503020204020204" charset="-122"/>
                <a:ea typeface="微软雅黑" panose="020B0503020204020204" charset="-122"/>
                <a:cs typeface="+mn-ea"/>
                <a:sym typeface="+mn-lt"/>
              </a:endParaRPr>
            </a:p>
          </p:txBody>
        </p:sp>
      </p:grpSp>
      <p:grpSp>
        <p:nvGrpSpPr>
          <p:cNvPr id="39" name="组合 38"/>
          <p:cNvGrpSpPr/>
          <p:nvPr/>
        </p:nvGrpSpPr>
        <p:grpSpPr>
          <a:xfrm>
            <a:off x="3504100" y="3178764"/>
            <a:ext cx="636451" cy="649619"/>
            <a:chOff x="3187404" y="3526971"/>
            <a:chExt cx="636451" cy="649619"/>
          </a:xfrm>
        </p:grpSpPr>
        <p:cxnSp>
          <p:nvCxnSpPr>
            <p:cNvPr id="40" name="直接连接符 39"/>
            <p:cNvCxnSpPr/>
            <p:nvPr/>
          </p:nvCxnSpPr>
          <p:spPr>
            <a:xfrm>
              <a:off x="3187404" y="3526971"/>
              <a:ext cx="0" cy="649619"/>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41" name="直接箭头连接符 40"/>
            <p:cNvCxnSpPr/>
            <p:nvPr/>
          </p:nvCxnSpPr>
          <p:spPr>
            <a:xfrm>
              <a:off x="3187404" y="3870473"/>
              <a:ext cx="636451" cy="0"/>
            </a:xfrm>
            <a:prstGeom prst="straightConnector1">
              <a:avLst/>
            </a:prstGeom>
            <a:ln>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2" name="组合 41"/>
          <p:cNvGrpSpPr/>
          <p:nvPr/>
        </p:nvGrpSpPr>
        <p:grpSpPr>
          <a:xfrm>
            <a:off x="6028727" y="2375417"/>
            <a:ext cx="926276" cy="2256312"/>
            <a:chOff x="2897579" y="2813569"/>
            <a:chExt cx="926276" cy="2256312"/>
          </a:xfrm>
        </p:grpSpPr>
        <p:cxnSp>
          <p:nvCxnSpPr>
            <p:cNvPr id="43" name="直接连接符 42"/>
            <p:cNvCxnSpPr/>
            <p:nvPr/>
          </p:nvCxnSpPr>
          <p:spPr>
            <a:xfrm>
              <a:off x="3187404" y="2813569"/>
              <a:ext cx="0" cy="2256312"/>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44" name="直接箭头连接符 43"/>
            <p:cNvCxnSpPr/>
            <p:nvPr/>
          </p:nvCxnSpPr>
          <p:spPr>
            <a:xfrm>
              <a:off x="2897579" y="3941725"/>
              <a:ext cx="926276" cy="0"/>
            </a:xfrm>
            <a:prstGeom prst="straightConnector1">
              <a:avLst/>
            </a:prstGeom>
            <a:ln>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5" name="直接箭头连接符 44"/>
            <p:cNvCxnSpPr/>
            <p:nvPr/>
          </p:nvCxnSpPr>
          <p:spPr>
            <a:xfrm>
              <a:off x="3187404" y="2813569"/>
              <a:ext cx="636451" cy="0"/>
            </a:xfrm>
            <a:prstGeom prst="straightConnector1">
              <a:avLst/>
            </a:prstGeom>
            <a:ln>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6" name="直接箭头连接符 45"/>
            <p:cNvCxnSpPr/>
            <p:nvPr/>
          </p:nvCxnSpPr>
          <p:spPr>
            <a:xfrm>
              <a:off x="3187404" y="5069881"/>
              <a:ext cx="636451" cy="0"/>
            </a:xfrm>
            <a:prstGeom prst="straightConnector1">
              <a:avLst/>
            </a:prstGeom>
            <a:ln>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advTm="533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22" presetClass="entr" presetSubtype="8"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3500"/>
                            </p:stCondLst>
                            <p:childTnLst>
                              <p:par>
                                <p:cTn id="36" presetID="53" presetClass="entr" presetSubtype="16"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par>
                                <p:cTn id="41" presetID="53" presetClass="entr" presetSubtype="16" fill="hold" nodeType="withEffect">
                                  <p:stCondLst>
                                    <p:cond delay="10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par>
                                <p:cTn id="46" presetID="53" presetClass="entr" presetSubtype="16" fill="hold" nodeType="withEffect">
                                  <p:stCondLst>
                                    <p:cond delay="200"/>
                                  </p:stCondLst>
                                  <p:childTnLst>
                                    <p:set>
                                      <p:cBhvr>
                                        <p:cTn id="47" dur="1" fill="hold">
                                          <p:stCondLst>
                                            <p:cond delay="0"/>
                                          </p:stCondLst>
                                        </p:cTn>
                                        <p:tgtEl>
                                          <p:spTgt spid="35"/>
                                        </p:tgtEl>
                                        <p:attrNameLst>
                                          <p:attrName>style.visibility</p:attrName>
                                        </p:attrNameLst>
                                      </p:cBhvr>
                                      <p:to>
                                        <p:strVal val="visible"/>
                                      </p:to>
                                    </p:set>
                                    <p:anim calcmode="lin" valueType="num">
                                      <p:cBhvr>
                                        <p:cTn id="48" dur="500" fill="hold"/>
                                        <p:tgtEl>
                                          <p:spTgt spid="35"/>
                                        </p:tgtEl>
                                        <p:attrNameLst>
                                          <p:attrName>ppt_w</p:attrName>
                                        </p:attrNameLst>
                                      </p:cBhvr>
                                      <p:tavLst>
                                        <p:tav tm="0">
                                          <p:val>
                                            <p:fltVal val="0"/>
                                          </p:val>
                                        </p:tav>
                                        <p:tav tm="100000">
                                          <p:val>
                                            <p:strVal val="#ppt_w"/>
                                          </p:val>
                                        </p:tav>
                                      </p:tavLst>
                                    </p:anim>
                                    <p:anim calcmode="lin" valueType="num">
                                      <p:cBhvr>
                                        <p:cTn id="49" dur="500" fill="hold"/>
                                        <p:tgtEl>
                                          <p:spTgt spid="35"/>
                                        </p:tgtEl>
                                        <p:attrNameLst>
                                          <p:attrName>ppt_h</p:attrName>
                                        </p:attrNameLst>
                                      </p:cBhvr>
                                      <p:tavLst>
                                        <p:tav tm="0">
                                          <p:val>
                                            <p:fltVal val="0"/>
                                          </p:val>
                                        </p:tav>
                                        <p:tav tm="100000">
                                          <p:val>
                                            <p:strVal val="#ppt_h"/>
                                          </p:val>
                                        </p:tav>
                                      </p:tavLst>
                                    </p:anim>
                                    <p:animEffect transition="in" filter="fade">
                                      <p:cBhvr>
                                        <p:cTn id="50" dur="500"/>
                                        <p:tgtEl>
                                          <p:spTgt spid="35"/>
                                        </p:tgtEl>
                                      </p:cBhvr>
                                    </p:animEffect>
                                  </p:childTnLst>
                                </p:cTn>
                              </p:par>
                            </p:childTnLst>
                          </p:cTn>
                        </p:par>
                        <p:par>
                          <p:cTn id="51" fill="hold">
                            <p:stCondLst>
                              <p:cond delay="4000"/>
                            </p:stCondLst>
                            <p:childTnLst>
                              <p:par>
                                <p:cTn id="52" presetID="2" presetClass="entr" presetSubtype="2"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1+#ppt_w/2"/>
                                          </p:val>
                                        </p:tav>
                                        <p:tav tm="100000">
                                          <p:val>
                                            <p:strVal val="#ppt_x"/>
                                          </p:val>
                                        </p:tav>
                                      </p:tavLst>
                                    </p:anim>
                                    <p:anim calcmode="lin" valueType="num">
                                      <p:cBhvr additive="base">
                                        <p:cTn id="55" dur="500" fill="hold"/>
                                        <p:tgtEl>
                                          <p:spTgt spid="12"/>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1+#ppt_w/2"/>
                                          </p:val>
                                        </p:tav>
                                        <p:tav tm="100000">
                                          <p:val>
                                            <p:strVal val="#ppt_x"/>
                                          </p:val>
                                        </p:tav>
                                      </p:tavLst>
                                    </p:anim>
                                    <p:anim calcmode="lin" valueType="num">
                                      <p:cBhvr additive="base">
                                        <p:cTn id="59" dur="500" fill="hold"/>
                                        <p:tgtEl>
                                          <p:spTgt spid="13"/>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1+#ppt_w/2"/>
                                          </p:val>
                                        </p:tav>
                                        <p:tav tm="100000">
                                          <p:val>
                                            <p:strVal val="#ppt_x"/>
                                          </p:val>
                                        </p:tav>
                                      </p:tavLst>
                                    </p:anim>
                                    <p:anim calcmode="lin" valueType="num">
                                      <p:cBhvr additive="base">
                                        <p:cTn id="6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grpSp>
        <p:nvGrpSpPr>
          <p:cNvPr id="100" name="Group 3"/>
          <p:cNvGrpSpPr/>
          <p:nvPr/>
        </p:nvGrpSpPr>
        <p:grpSpPr>
          <a:xfrm>
            <a:off x="4026610" y="1984150"/>
            <a:ext cx="1879439" cy="1765393"/>
            <a:chOff x="3396598" y="4580216"/>
            <a:chExt cx="3758878" cy="3538906"/>
          </a:xfrm>
          <a:solidFill>
            <a:srgbClr val="75E3FF"/>
          </a:solidFill>
        </p:grpSpPr>
        <p:sp>
          <p:nvSpPr>
            <p:cNvPr id="101" name="Freeform 198"/>
            <p:cNvSpPr>
              <a:spLocks noChangeArrowheads="1"/>
            </p:cNvSpPr>
            <p:nvPr/>
          </p:nvSpPr>
          <p:spPr bwMode="auto">
            <a:xfrm>
              <a:off x="3396598" y="4580216"/>
              <a:ext cx="3758878" cy="2945793"/>
            </a:xfrm>
            <a:custGeom>
              <a:avLst/>
              <a:gdLst>
                <a:gd name="T0" fmla="*/ 6747 w 6765"/>
                <a:gd name="T1" fmla="*/ 647 h 5285"/>
                <a:gd name="T2" fmla="*/ 6747 w 6765"/>
                <a:gd name="T3" fmla="*/ 647 h 5285"/>
                <a:gd name="T4" fmla="*/ 6744 w 6765"/>
                <a:gd name="T5" fmla="*/ 561 h 5285"/>
                <a:gd name="T6" fmla="*/ 5557 w 6765"/>
                <a:gd name="T7" fmla="*/ 561 h 5285"/>
                <a:gd name="T8" fmla="*/ 5578 w 6765"/>
                <a:gd name="T9" fmla="*/ 144 h 5285"/>
                <a:gd name="T10" fmla="*/ 5639 w 6765"/>
                <a:gd name="T11" fmla="*/ 144 h 5285"/>
                <a:gd name="T12" fmla="*/ 5711 w 6765"/>
                <a:gd name="T13" fmla="*/ 72 h 5285"/>
                <a:gd name="T14" fmla="*/ 5639 w 6765"/>
                <a:gd name="T15" fmla="*/ 0 h 5285"/>
                <a:gd name="T16" fmla="*/ 5578 w 6765"/>
                <a:gd name="T17" fmla="*/ 0 h 5285"/>
                <a:gd name="T18" fmla="*/ 3382 w 6765"/>
                <a:gd name="T19" fmla="*/ 0 h 5285"/>
                <a:gd name="T20" fmla="*/ 1187 w 6765"/>
                <a:gd name="T21" fmla="*/ 0 h 5285"/>
                <a:gd name="T22" fmla="*/ 1125 w 6765"/>
                <a:gd name="T23" fmla="*/ 0 h 5285"/>
                <a:gd name="T24" fmla="*/ 1053 w 6765"/>
                <a:gd name="T25" fmla="*/ 72 h 5285"/>
                <a:gd name="T26" fmla="*/ 1125 w 6765"/>
                <a:gd name="T27" fmla="*/ 144 h 5285"/>
                <a:gd name="T28" fmla="*/ 1187 w 6765"/>
                <a:gd name="T29" fmla="*/ 144 h 5285"/>
                <a:gd name="T30" fmla="*/ 1207 w 6765"/>
                <a:gd name="T31" fmla="*/ 561 h 5285"/>
                <a:gd name="T32" fmla="*/ 21 w 6765"/>
                <a:gd name="T33" fmla="*/ 561 h 5285"/>
                <a:gd name="T34" fmla="*/ 17 w 6765"/>
                <a:gd name="T35" fmla="*/ 647 h 5285"/>
                <a:gd name="T36" fmla="*/ 537 w 6765"/>
                <a:gd name="T37" fmla="*/ 1580 h 5285"/>
                <a:gd name="T38" fmla="*/ 906 w 6765"/>
                <a:gd name="T39" fmla="*/ 2264 h 5285"/>
                <a:gd name="T40" fmla="*/ 1655 w 6765"/>
                <a:gd name="T41" fmla="*/ 2264 h 5285"/>
                <a:gd name="T42" fmla="*/ 3037 w 6765"/>
                <a:gd name="T43" fmla="*/ 3345 h 5285"/>
                <a:gd name="T44" fmla="*/ 3037 w 6765"/>
                <a:gd name="T45" fmla="*/ 3837 h 5285"/>
                <a:gd name="T46" fmla="*/ 2979 w 6765"/>
                <a:gd name="T47" fmla="*/ 3837 h 5285"/>
                <a:gd name="T48" fmla="*/ 2979 w 6765"/>
                <a:gd name="T49" fmla="*/ 4313 h 5285"/>
                <a:gd name="T50" fmla="*/ 3037 w 6765"/>
                <a:gd name="T51" fmla="*/ 4313 h 5285"/>
                <a:gd name="T52" fmla="*/ 3037 w 6765"/>
                <a:gd name="T53" fmla="*/ 4613 h 5285"/>
                <a:gd name="T54" fmla="*/ 3016 w 6765"/>
                <a:gd name="T55" fmla="*/ 4613 h 5285"/>
                <a:gd name="T56" fmla="*/ 2845 w 6765"/>
                <a:gd name="T57" fmla="*/ 4784 h 5285"/>
                <a:gd name="T58" fmla="*/ 2845 w 6765"/>
                <a:gd name="T59" fmla="*/ 5113 h 5285"/>
                <a:gd name="T60" fmla="*/ 3016 w 6765"/>
                <a:gd name="T61" fmla="*/ 5284 h 5285"/>
                <a:gd name="T62" fmla="*/ 3037 w 6765"/>
                <a:gd name="T63" fmla="*/ 5284 h 5285"/>
                <a:gd name="T64" fmla="*/ 3727 w 6765"/>
                <a:gd name="T65" fmla="*/ 5284 h 5285"/>
                <a:gd name="T66" fmla="*/ 3748 w 6765"/>
                <a:gd name="T67" fmla="*/ 5284 h 5285"/>
                <a:gd name="T68" fmla="*/ 3919 w 6765"/>
                <a:gd name="T69" fmla="*/ 5113 h 5285"/>
                <a:gd name="T70" fmla="*/ 3919 w 6765"/>
                <a:gd name="T71" fmla="*/ 4784 h 5285"/>
                <a:gd name="T72" fmla="*/ 3748 w 6765"/>
                <a:gd name="T73" fmla="*/ 4613 h 5285"/>
                <a:gd name="T74" fmla="*/ 3727 w 6765"/>
                <a:gd name="T75" fmla="*/ 4613 h 5285"/>
                <a:gd name="T76" fmla="*/ 3727 w 6765"/>
                <a:gd name="T77" fmla="*/ 4313 h 5285"/>
                <a:gd name="T78" fmla="*/ 3786 w 6765"/>
                <a:gd name="T79" fmla="*/ 4313 h 5285"/>
                <a:gd name="T80" fmla="*/ 3786 w 6765"/>
                <a:gd name="T81" fmla="*/ 3837 h 5285"/>
                <a:gd name="T82" fmla="*/ 3727 w 6765"/>
                <a:gd name="T83" fmla="*/ 3837 h 5285"/>
                <a:gd name="T84" fmla="*/ 3727 w 6765"/>
                <a:gd name="T85" fmla="*/ 3345 h 5285"/>
                <a:gd name="T86" fmla="*/ 5109 w 6765"/>
                <a:gd name="T87" fmla="*/ 2264 h 5285"/>
                <a:gd name="T88" fmla="*/ 5858 w 6765"/>
                <a:gd name="T89" fmla="*/ 2264 h 5285"/>
                <a:gd name="T90" fmla="*/ 6227 w 6765"/>
                <a:gd name="T91" fmla="*/ 1580 h 5285"/>
                <a:gd name="T92" fmla="*/ 6747 w 6765"/>
                <a:gd name="T93" fmla="*/ 647 h 5285"/>
                <a:gd name="T94" fmla="*/ 1016 w 6765"/>
                <a:gd name="T95" fmla="*/ 2083 h 5285"/>
                <a:gd name="T96" fmla="*/ 1016 w 6765"/>
                <a:gd name="T97" fmla="*/ 2083 h 5285"/>
                <a:gd name="T98" fmla="*/ 663 w 6765"/>
                <a:gd name="T99" fmla="*/ 1433 h 5285"/>
                <a:gd name="T100" fmla="*/ 629 w 6765"/>
                <a:gd name="T101" fmla="*/ 1423 h 5285"/>
                <a:gd name="T102" fmla="*/ 198 w 6765"/>
                <a:gd name="T103" fmla="*/ 742 h 5285"/>
                <a:gd name="T104" fmla="*/ 1228 w 6765"/>
                <a:gd name="T105" fmla="*/ 742 h 5285"/>
                <a:gd name="T106" fmla="*/ 1566 w 6765"/>
                <a:gd name="T107" fmla="*/ 2083 h 5285"/>
                <a:gd name="T108" fmla="*/ 1016 w 6765"/>
                <a:gd name="T109" fmla="*/ 2083 h 5285"/>
                <a:gd name="T110" fmla="*/ 6135 w 6765"/>
                <a:gd name="T111" fmla="*/ 1423 h 5285"/>
                <a:gd name="T112" fmla="*/ 6135 w 6765"/>
                <a:gd name="T113" fmla="*/ 1423 h 5285"/>
                <a:gd name="T114" fmla="*/ 6101 w 6765"/>
                <a:gd name="T115" fmla="*/ 1433 h 5285"/>
                <a:gd name="T116" fmla="*/ 5749 w 6765"/>
                <a:gd name="T117" fmla="*/ 2083 h 5285"/>
                <a:gd name="T118" fmla="*/ 5198 w 6765"/>
                <a:gd name="T119" fmla="*/ 2083 h 5285"/>
                <a:gd name="T120" fmla="*/ 5537 w 6765"/>
                <a:gd name="T121" fmla="*/ 742 h 5285"/>
                <a:gd name="T122" fmla="*/ 6566 w 6765"/>
                <a:gd name="T123" fmla="*/ 742 h 5285"/>
                <a:gd name="T124" fmla="*/ 6135 w 6765"/>
                <a:gd name="T125" fmla="*/ 1423 h 5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65" h="5285">
                  <a:moveTo>
                    <a:pt x="6747" y="647"/>
                  </a:moveTo>
                  <a:lnTo>
                    <a:pt x="6747" y="647"/>
                  </a:lnTo>
                  <a:cubicBezTo>
                    <a:pt x="6744" y="561"/>
                    <a:pt x="6744" y="561"/>
                    <a:pt x="6744" y="561"/>
                  </a:cubicBezTo>
                  <a:cubicBezTo>
                    <a:pt x="5557" y="561"/>
                    <a:pt x="5557" y="561"/>
                    <a:pt x="5557" y="561"/>
                  </a:cubicBezTo>
                  <a:cubicBezTo>
                    <a:pt x="5571" y="387"/>
                    <a:pt x="5578" y="243"/>
                    <a:pt x="5578" y="144"/>
                  </a:cubicBezTo>
                  <a:cubicBezTo>
                    <a:pt x="5639" y="144"/>
                    <a:pt x="5639" y="144"/>
                    <a:pt x="5639" y="144"/>
                  </a:cubicBezTo>
                  <a:cubicBezTo>
                    <a:pt x="5680" y="144"/>
                    <a:pt x="5711" y="113"/>
                    <a:pt x="5711" y="72"/>
                  </a:cubicBezTo>
                  <a:cubicBezTo>
                    <a:pt x="5711" y="31"/>
                    <a:pt x="5680" y="0"/>
                    <a:pt x="5639" y="0"/>
                  </a:cubicBezTo>
                  <a:cubicBezTo>
                    <a:pt x="5578" y="0"/>
                    <a:pt x="5578" y="0"/>
                    <a:pt x="5578" y="0"/>
                  </a:cubicBezTo>
                  <a:cubicBezTo>
                    <a:pt x="3382" y="0"/>
                    <a:pt x="3382" y="0"/>
                    <a:pt x="3382" y="0"/>
                  </a:cubicBezTo>
                  <a:cubicBezTo>
                    <a:pt x="1187" y="0"/>
                    <a:pt x="1187" y="0"/>
                    <a:pt x="1187" y="0"/>
                  </a:cubicBezTo>
                  <a:cubicBezTo>
                    <a:pt x="1125" y="0"/>
                    <a:pt x="1125" y="0"/>
                    <a:pt x="1125" y="0"/>
                  </a:cubicBezTo>
                  <a:cubicBezTo>
                    <a:pt x="1084" y="0"/>
                    <a:pt x="1053" y="31"/>
                    <a:pt x="1053" y="72"/>
                  </a:cubicBezTo>
                  <a:cubicBezTo>
                    <a:pt x="1053" y="113"/>
                    <a:pt x="1084" y="144"/>
                    <a:pt x="1125" y="144"/>
                  </a:cubicBezTo>
                  <a:cubicBezTo>
                    <a:pt x="1187" y="144"/>
                    <a:pt x="1187" y="144"/>
                    <a:pt x="1187" y="144"/>
                  </a:cubicBezTo>
                  <a:cubicBezTo>
                    <a:pt x="1187" y="243"/>
                    <a:pt x="1194" y="387"/>
                    <a:pt x="1207" y="561"/>
                  </a:cubicBezTo>
                  <a:cubicBezTo>
                    <a:pt x="21" y="561"/>
                    <a:pt x="21" y="561"/>
                    <a:pt x="21" y="561"/>
                  </a:cubicBezTo>
                  <a:cubicBezTo>
                    <a:pt x="17" y="647"/>
                    <a:pt x="17" y="647"/>
                    <a:pt x="17" y="647"/>
                  </a:cubicBezTo>
                  <a:cubicBezTo>
                    <a:pt x="0" y="896"/>
                    <a:pt x="92" y="1402"/>
                    <a:pt x="537" y="1580"/>
                  </a:cubicBezTo>
                  <a:cubicBezTo>
                    <a:pt x="906" y="2264"/>
                    <a:pt x="906" y="2264"/>
                    <a:pt x="906" y="2264"/>
                  </a:cubicBezTo>
                  <a:cubicBezTo>
                    <a:pt x="1655" y="2264"/>
                    <a:pt x="1655" y="2264"/>
                    <a:pt x="1655" y="2264"/>
                  </a:cubicBezTo>
                  <a:cubicBezTo>
                    <a:pt x="1925" y="2791"/>
                    <a:pt x="2356" y="3232"/>
                    <a:pt x="3037" y="3345"/>
                  </a:cubicBezTo>
                  <a:cubicBezTo>
                    <a:pt x="3037" y="3837"/>
                    <a:pt x="3037" y="3837"/>
                    <a:pt x="3037" y="3837"/>
                  </a:cubicBezTo>
                  <a:cubicBezTo>
                    <a:pt x="2979" y="3837"/>
                    <a:pt x="2979" y="3837"/>
                    <a:pt x="2979" y="3837"/>
                  </a:cubicBezTo>
                  <a:cubicBezTo>
                    <a:pt x="2979" y="3837"/>
                    <a:pt x="2814" y="4097"/>
                    <a:pt x="2979" y="4313"/>
                  </a:cubicBezTo>
                  <a:cubicBezTo>
                    <a:pt x="3037" y="4313"/>
                    <a:pt x="3037" y="4313"/>
                    <a:pt x="3037" y="4313"/>
                  </a:cubicBezTo>
                  <a:cubicBezTo>
                    <a:pt x="3037" y="4613"/>
                    <a:pt x="3037" y="4613"/>
                    <a:pt x="3037" y="4613"/>
                  </a:cubicBezTo>
                  <a:cubicBezTo>
                    <a:pt x="3016" y="4613"/>
                    <a:pt x="3016" y="4613"/>
                    <a:pt x="3016" y="4613"/>
                  </a:cubicBezTo>
                  <a:cubicBezTo>
                    <a:pt x="2924" y="4613"/>
                    <a:pt x="2845" y="4689"/>
                    <a:pt x="2845" y="4784"/>
                  </a:cubicBezTo>
                  <a:cubicBezTo>
                    <a:pt x="2845" y="5113"/>
                    <a:pt x="2845" y="5113"/>
                    <a:pt x="2845" y="5113"/>
                  </a:cubicBezTo>
                  <a:cubicBezTo>
                    <a:pt x="2845" y="5208"/>
                    <a:pt x="2924" y="5284"/>
                    <a:pt x="3016" y="5284"/>
                  </a:cubicBezTo>
                  <a:cubicBezTo>
                    <a:pt x="3037" y="5284"/>
                    <a:pt x="3037" y="5284"/>
                    <a:pt x="3037" y="5284"/>
                  </a:cubicBezTo>
                  <a:cubicBezTo>
                    <a:pt x="3727" y="5284"/>
                    <a:pt x="3727" y="5284"/>
                    <a:pt x="3727" y="5284"/>
                  </a:cubicBezTo>
                  <a:cubicBezTo>
                    <a:pt x="3748" y="5284"/>
                    <a:pt x="3748" y="5284"/>
                    <a:pt x="3748" y="5284"/>
                  </a:cubicBezTo>
                  <a:cubicBezTo>
                    <a:pt x="3841" y="5284"/>
                    <a:pt x="3919" y="5208"/>
                    <a:pt x="3919" y="5113"/>
                  </a:cubicBezTo>
                  <a:cubicBezTo>
                    <a:pt x="3919" y="4784"/>
                    <a:pt x="3919" y="4784"/>
                    <a:pt x="3919" y="4784"/>
                  </a:cubicBezTo>
                  <a:cubicBezTo>
                    <a:pt x="3919" y="4689"/>
                    <a:pt x="3841" y="4613"/>
                    <a:pt x="3748" y="4613"/>
                  </a:cubicBezTo>
                  <a:cubicBezTo>
                    <a:pt x="3727" y="4613"/>
                    <a:pt x="3727" y="4613"/>
                    <a:pt x="3727" y="4613"/>
                  </a:cubicBezTo>
                  <a:cubicBezTo>
                    <a:pt x="3727" y="4313"/>
                    <a:pt x="3727" y="4313"/>
                    <a:pt x="3727" y="4313"/>
                  </a:cubicBezTo>
                  <a:cubicBezTo>
                    <a:pt x="3786" y="4313"/>
                    <a:pt x="3786" y="4313"/>
                    <a:pt x="3786" y="4313"/>
                  </a:cubicBezTo>
                  <a:cubicBezTo>
                    <a:pt x="3950" y="4097"/>
                    <a:pt x="3786" y="3837"/>
                    <a:pt x="3786" y="3837"/>
                  </a:cubicBezTo>
                  <a:cubicBezTo>
                    <a:pt x="3727" y="3837"/>
                    <a:pt x="3727" y="3837"/>
                    <a:pt x="3727" y="3837"/>
                  </a:cubicBezTo>
                  <a:cubicBezTo>
                    <a:pt x="3727" y="3345"/>
                    <a:pt x="3727" y="3345"/>
                    <a:pt x="3727" y="3345"/>
                  </a:cubicBezTo>
                  <a:cubicBezTo>
                    <a:pt x="4408" y="3232"/>
                    <a:pt x="4839" y="2791"/>
                    <a:pt x="5109" y="2264"/>
                  </a:cubicBezTo>
                  <a:cubicBezTo>
                    <a:pt x="5858" y="2264"/>
                    <a:pt x="5858" y="2264"/>
                    <a:pt x="5858" y="2264"/>
                  </a:cubicBezTo>
                  <a:cubicBezTo>
                    <a:pt x="6227" y="1580"/>
                    <a:pt x="6227" y="1580"/>
                    <a:pt x="6227" y="1580"/>
                  </a:cubicBezTo>
                  <a:cubicBezTo>
                    <a:pt x="6672" y="1402"/>
                    <a:pt x="6764" y="896"/>
                    <a:pt x="6747" y="647"/>
                  </a:cubicBezTo>
                  <a:close/>
                  <a:moveTo>
                    <a:pt x="1016" y="2083"/>
                  </a:moveTo>
                  <a:lnTo>
                    <a:pt x="1016" y="2083"/>
                  </a:lnTo>
                  <a:cubicBezTo>
                    <a:pt x="663" y="1433"/>
                    <a:pt x="663" y="1433"/>
                    <a:pt x="663" y="1433"/>
                  </a:cubicBezTo>
                  <a:cubicBezTo>
                    <a:pt x="629" y="1423"/>
                    <a:pt x="629" y="1423"/>
                    <a:pt x="629" y="1423"/>
                  </a:cubicBezTo>
                  <a:cubicBezTo>
                    <a:pt x="270" y="1297"/>
                    <a:pt x="205" y="913"/>
                    <a:pt x="198" y="742"/>
                  </a:cubicBezTo>
                  <a:cubicBezTo>
                    <a:pt x="1228" y="742"/>
                    <a:pt x="1228" y="742"/>
                    <a:pt x="1228" y="742"/>
                  </a:cubicBezTo>
                  <a:cubicBezTo>
                    <a:pt x="1272" y="1136"/>
                    <a:pt x="1368" y="1631"/>
                    <a:pt x="1566" y="2083"/>
                  </a:cubicBezTo>
                  <a:lnTo>
                    <a:pt x="1016" y="2083"/>
                  </a:lnTo>
                  <a:close/>
                  <a:moveTo>
                    <a:pt x="6135" y="1423"/>
                  </a:moveTo>
                  <a:lnTo>
                    <a:pt x="6135" y="1423"/>
                  </a:lnTo>
                  <a:cubicBezTo>
                    <a:pt x="6101" y="1433"/>
                    <a:pt x="6101" y="1433"/>
                    <a:pt x="6101" y="1433"/>
                  </a:cubicBezTo>
                  <a:cubicBezTo>
                    <a:pt x="5749" y="2083"/>
                    <a:pt x="5749" y="2083"/>
                    <a:pt x="5749" y="2083"/>
                  </a:cubicBezTo>
                  <a:cubicBezTo>
                    <a:pt x="5198" y="2083"/>
                    <a:pt x="5198" y="2083"/>
                    <a:pt x="5198" y="2083"/>
                  </a:cubicBezTo>
                  <a:cubicBezTo>
                    <a:pt x="5396" y="1631"/>
                    <a:pt x="5492" y="1136"/>
                    <a:pt x="5537" y="742"/>
                  </a:cubicBezTo>
                  <a:cubicBezTo>
                    <a:pt x="6566" y="742"/>
                    <a:pt x="6566" y="742"/>
                    <a:pt x="6566" y="742"/>
                  </a:cubicBezTo>
                  <a:cubicBezTo>
                    <a:pt x="6559" y="913"/>
                    <a:pt x="6498" y="1297"/>
                    <a:pt x="6135" y="1423"/>
                  </a:cubicBezTo>
                  <a:close/>
                </a:path>
              </a:pathLst>
            </a:custGeom>
            <a:grp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grpSp>
          <p:nvGrpSpPr>
            <p:cNvPr id="102" name="Group 2"/>
            <p:cNvGrpSpPr/>
            <p:nvPr/>
          </p:nvGrpSpPr>
          <p:grpSpPr>
            <a:xfrm>
              <a:off x="4427817" y="7533423"/>
              <a:ext cx="1698914" cy="585699"/>
              <a:chOff x="4427817" y="7533423"/>
              <a:chExt cx="1698914" cy="585699"/>
            </a:xfrm>
            <a:grpFill/>
          </p:grpSpPr>
          <p:sp>
            <p:nvSpPr>
              <p:cNvPr id="105" name="Freeform 204"/>
              <p:cNvSpPr>
                <a:spLocks noChangeArrowheads="1"/>
              </p:cNvSpPr>
              <p:nvPr/>
            </p:nvSpPr>
            <p:spPr bwMode="auto">
              <a:xfrm>
                <a:off x="4427817" y="7533423"/>
                <a:ext cx="1698914" cy="585699"/>
              </a:xfrm>
              <a:custGeom>
                <a:avLst/>
                <a:gdLst>
                  <a:gd name="T0" fmla="*/ 3036 w 3072"/>
                  <a:gd name="T1" fmla="*/ 143 h 1078"/>
                  <a:gd name="T2" fmla="*/ 3036 w 3072"/>
                  <a:gd name="T3" fmla="*/ 143 h 1078"/>
                  <a:gd name="T4" fmla="*/ 3071 w 3072"/>
                  <a:gd name="T5" fmla="*/ 92 h 1078"/>
                  <a:gd name="T6" fmla="*/ 3071 w 3072"/>
                  <a:gd name="T7" fmla="*/ 51 h 1078"/>
                  <a:gd name="T8" fmla="*/ 3036 w 3072"/>
                  <a:gd name="T9" fmla="*/ 0 h 1078"/>
                  <a:gd name="T10" fmla="*/ 34 w 3072"/>
                  <a:gd name="T11" fmla="*/ 0 h 1078"/>
                  <a:gd name="T12" fmla="*/ 0 w 3072"/>
                  <a:gd name="T13" fmla="*/ 51 h 1078"/>
                  <a:gd name="T14" fmla="*/ 0 w 3072"/>
                  <a:gd name="T15" fmla="*/ 92 h 1078"/>
                  <a:gd name="T16" fmla="*/ 34 w 3072"/>
                  <a:gd name="T17" fmla="*/ 143 h 1078"/>
                  <a:gd name="T18" fmla="*/ 82 w 3072"/>
                  <a:gd name="T19" fmla="*/ 143 h 1078"/>
                  <a:gd name="T20" fmla="*/ 82 w 3072"/>
                  <a:gd name="T21" fmla="*/ 933 h 1078"/>
                  <a:gd name="T22" fmla="*/ 34 w 3072"/>
                  <a:gd name="T23" fmla="*/ 933 h 1078"/>
                  <a:gd name="T24" fmla="*/ 0 w 3072"/>
                  <a:gd name="T25" fmla="*/ 984 h 1078"/>
                  <a:gd name="T26" fmla="*/ 0 w 3072"/>
                  <a:gd name="T27" fmla="*/ 1025 h 1078"/>
                  <a:gd name="T28" fmla="*/ 34 w 3072"/>
                  <a:gd name="T29" fmla="*/ 1077 h 1078"/>
                  <a:gd name="T30" fmla="*/ 3036 w 3072"/>
                  <a:gd name="T31" fmla="*/ 1077 h 1078"/>
                  <a:gd name="T32" fmla="*/ 3071 w 3072"/>
                  <a:gd name="T33" fmla="*/ 1025 h 1078"/>
                  <a:gd name="T34" fmla="*/ 3071 w 3072"/>
                  <a:gd name="T35" fmla="*/ 984 h 1078"/>
                  <a:gd name="T36" fmla="*/ 3036 w 3072"/>
                  <a:gd name="T37" fmla="*/ 933 h 1078"/>
                  <a:gd name="T38" fmla="*/ 2989 w 3072"/>
                  <a:gd name="T39" fmla="*/ 933 h 1078"/>
                  <a:gd name="T40" fmla="*/ 2989 w 3072"/>
                  <a:gd name="T41" fmla="*/ 143 h 1078"/>
                  <a:gd name="T42" fmla="*/ 3036 w 3072"/>
                  <a:gd name="T43" fmla="*/ 143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72" h="1078">
                    <a:moveTo>
                      <a:pt x="3036" y="143"/>
                    </a:moveTo>
                    <a:lnTo>
                      <a:pt x="3036" y="143"/>
                    </a:lnTo>
                    <a:cubicBezTo>
                      <a:pt x="3057" y="143"/>
                      <a:pt x="3071" y="119"/>
                      <a:pt x="3071" y="92"/>
                    </a:cubicBezTo>
                    <a:cubicBezTo>
                      <a:pt x="3071" y="51"/>
                      <a:pt x="3071" y="51"/>
                      <a:pt x="3071" y="51"/>
                    </a:cubicBezTo>
                    <a:cubicBezTo>
                      <a:pt x="3071" y="24"/>
                      <a:pt x="3057" y="0"/>
                      <a:pt x="3036" y="0"/>
                    </a:cubicBezTo>
                    <a:cubicBezTo>
                      <a:pt x="34" y="0"/>
                      <a:pt x="34" y="0"/>
                      <a:pt x="34" y="0"/>
                    </a:cubicBezTo>
                    <a:cubicBezTo>
                      <a:pt x="13" y="0"/>
                      <a:pt x="0" y="24"/>
                      <a:pt x="0" y="51"/>
                    </a:cubicBezTo>
                    <a:cubicBezTo>
                      <a:pt x="0" y="92"/>
                      <a:pt x="0" y="92"/>
                      <a:pt x="0" y="92"/>
                    </a:cubicBezTo>
                    <a:cubicBezTo>
                      <a:pt x="0" y="119"/>
                      <a:pt x="13" y="143"/>
                      <a:pt x="34" y="143"/>
                    </a:cubicBezTo>
                    <a:cubicBezTo>
                      <a:pt x="82" y="143"/>
                      <a:pt x="82" y="143"/>
                      <a:pt x="82" y="143"/>
                    </a:cubicBezTo>
                    <a:cubicBezTo>
                      <a:pt x="82" y="933"/>
                      <a:pt x="82" y="933"/>
                      <a:pt x="82" y="933"/>
                    </a:cubicBezTo>
                    <a:cubicBezTo>
                      <a:pt x="34" y="933"/>
                      <a:pt x="34" y="933"/>
                      <a:pt x="34" y="933"/>
                    </a:cubicBezTo>
                    <a:cubicBezTo>
                      <a:pt x="13" y="933"/>
                      <a:pt x="0" y="957"/>
                      <a:pt x="0" y="984"/>
                    </a:cubicBezTo>
                    <a:cubicBezTo>
                      <a:pt x="0" y="1025"/>
                      <a:pt x="0" y="1025"/>
                      <a:pt x="0" y="1025"/>
                    </a:cubicBezTo>
                    <a:cubicBezTo>
                      <a:pt x="0" y="1053"/>
                      <a:pt x="13" y="1077"/>
                      <a:pt x="34" y="1077"/>
                    </a:cubicBezTo>
                    <a:cubicBezTo>
                      <a:pt x="3036" y="1077"/>
                      <a:pt x="3036" y="1077"/>
                      <a:pt x="3036" y="1077"/>
                    </a:cubicBezTo>
                    <a:cubicBezTo>
                      <a:pt x="3057" y="1077"/>
                      <a:pt x="3071" y="1053"/>
                      <a:pt x="3071" y="1025"/>
                    </a:cubicBezTo>
                    <a:cubicBezTo>
                      <a:pt x="3071" y="984"/>
                      <a:pt x="3071" y="984"/>
                      <a:pt x="3071" y="984"/>
                    </a:cubicBezTo>
                    <a:cubicBezTo>
                      <a:pt x="3071" y="957"/>
                      <a:pt x="3057" y="933"/>
                      <a:pt x="3036" y="933"/>
                    </a:cubicBezTo>
                    <a:cubicBezTo>
                      <a:pt x="2989" y="933"/>
                      <a:pt x="2989" y="933"/>
                      <a:pt x="2989" y="933"/>
                    </a:cubicBezTo>
                    <a:cubicBezTo>
                      <a:pt x="2989" y="143"/>
                      <a:pt x="2989" y="143"/>
                      <a:pt x="2989" y="143"/>
                    </a:cubicBezTo>
                    <a:lnTo>
                      <a:pt x="3036" y="143"/>
                    </a:lnTo>
                  </a:path>
                </a:pathLst>
              </a:custGeom>
              <a:grp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sp>
            <p:nvSpPr>
              <p:cNvPr id="106" name="Freeform 205"/>
              <p:cNvSpPr>
                <a:spLocks noChangeArrowheads="1"/>
              </p:cNvSpPr>
              <p:nvPr/>
            </p:nvSpPr>
            <p:spPr bwMode="auto">
              <a:xfrm>
                <a:off x="4798758" y="7614976"/>
                <a:ext cx="952084" cy="425064"/>
              </a:xfrm>
              <a:custGeom>
                <a:avLst/>
                <a:gdLst>
                  <a:gd name="T0" fmla="*/ 1738 w 1739"/>
                  <a:gd name="T1" fmla="*/ 790 h 791"/>
                  <a:gd name="T2" fmla="*/ 0 w 1739"/>
                  <a:gd name="T3" fmla="*/ 790 h 791"/>
                  <a:gd name="T4" fmla="*/ 0 w 1739"/>
                  <a:gd name="T5" fmla="*/ 0 h 791"/>
                  <a:gd name="T6" fmla="*/ 1738 w 1739"/>
                  <a:gd name="T7" fmla="*/ 0 h 791"/>
                  <a:gd name="T8" fmla="*/ 1738 w 1739"/>
                  <a:gd name="T9" fmla="*/ 790 h 791"/>
                </a:gdLst>
                <a:ahLst/>
                <a:cxnLst>
                  <a:cxn ang="0">
                    <a:pos x="T0" y="T1"/>
                  </a:cxn>
                  <a:cxn ang="0">
                    <a:pos x="T2" y="T3"/>
                  </a:cxn>
                  <a:cxn ang="0">
                    <a:pos x="T4" y="T5"/>
                  </a:cxn>
                  <a:cxn ang="0">
                    <a:pos x="T6" y="T7"/>
                  </a:cxn>
                  <a:cxn ang="0">
                    <a:pos x="T8" y="T9"/>
                  </a:cxn>
                </a:cxnLst>
                <a:rect l="0" t="0" r="r" b="b"/>
                <a:pathLst>
                  <a:path w="1739" h="791">
                    <a:moveTo>
                      <a:pt x="1738" y="790"/>
                    </a:moveTo>
                    <a:lnTo>
                      <a:pt x="0" y="790"/>
                    </a:lnTo>
                    <a:lnTo>
                      <a:pt x="0" y="0"/>
                    </a:lnTo>
                    <a:lnTo>
                      <a:pt x="1738" y="0"/>
                    </a:lnTo>
                    <a:lnTo>
                      <a:pt x="1738" y="790"/>
                    </a:lnTo>
                  </a:path>
                </a:pathLst>
              </a:custGeom>
              <a:grp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grpSp>
        <p:sp>
          <p:nvSpPr>
            <p:cNvPr id="103" name="Freeform 206"/>
            <p:cNvSpPr>
              <a:spLocks noChangeArrowheads="1"/>
            </p:cNvSpPr>
            <p:nvPr/>
          </p:nvSpPr>
          <p:spPr bwMode="auto">
            <a:xfrm>
              <a:off x="4472330" y="7614976"/>
              <a:ext cx="1604942" cy="0"/>
            </a:xfrm>
            <a:custGeom>
              <a:avLst/>
              <a:gdLst>
                <a:gd name="T0" fmla="*/ 2907 w 2908"/>
                <a:gd name="T1" fmla="*/ 28 h 29"/>
                <a:gd name="T2" fmla="*/ 0 w 2908"/>
                <a:gd name="T3" fmla="*/ 28 h 29"/>
                <a:gd name="T4" fmla="*/ 0 w 2908"/>
                <a:gd name="T5" fmla="*/ 0 h 29"/>
                <a:gd name="T6" fmla="*/ 2907 w 2908"/>
                <a:gd name="T7" fmla="*/ 0 h 29"/>
                <a:gd name="T8" fmla="*/ 2907 w 2908"/>
                <a:gd name="T9" fmla="*/ 28 h 29"/>
              </a:gdLst>
              <a:ahLst/>
              <a:cxnLst>
                <a:cxn ang="0">
                  <a:pos x="T0" y="T1"/>
                </a:cxn>
                <a:cxn ang="0">
                  <a:pos x="T2" y="T3"/>
                </a:cxn>
                <a:cxn ang="0">
                  <a:pos x="T4" y="T5"/>
                </a:cxn>
                <a:cxn ang="0">
                  <a:pos x="T6" y="T7"/>
                </a:cxn>
                <a:cxn ang="0">
                  <a:pos x="T8" y="T9"/>
                </a:cxn>
              </a:cxnLst>
              <a:rect l="0" t="0" r="r" b="b"/>
              <a:pathLst>
                <a:path w="2908" h="29">
                  <a:moveTo>
                    <a:pt x="2907" y="28"/>
                  </a:moveTo>
                  <a:lnTo>
                    <a:pt x="0" y="28"/>
                  </a:lnTo>
                  <a:lnTo>
                    <a:pt x="0" y="0"/>
                  </a:lnTo>
                  <a:lnTo>
                    <a:pt x="2907" y="0"/>
                  </a:lnTo>
                  <a:lnTo>
                    <a:pt x="2907" y="28"/>
                  </a:lnTo>
                </a:path>
              </a:pathLst>
            </a:custGeom>
            <a:grp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sp>
          <p:nvSpPr>
            <p:cNvPr id="104" name="Freeform 207"/>
            <p:cNvSpPr>
              <a:spLocks noChangeArrowheads="1"/>
            </p:cNvSpPr>
            <p:nvPr/>
          </p:nvSpPr>
          <p:spPr bwMode="auto">
            <a:xfrm>
              <a:off x="4472330" y="8052397"/>
              <a:ext cx="1604942" cy="0"/>
            </a:xfrm>
            <a:custGeom>
              <a:avLst/>
              <a:gdLst>
                <a:gd name="T0" fmla="*/ 2907 w 2908"/>
                <a:gd name="T1" fmla="*/ 7 h 8"/>
                <a:gd name="T2" fmla="*/ 0 w 2908"/>
                <a:gd name="T3" fmla="*/ 7 h 8"/>
                <a:gd name="T4" fmla="*/ 0 w 2908"/>
                <a:gd name="T5" fmla="*/ 0 h 8"/>
                <a:gd name="T6" fmla="*/ 2907 w 2908"/>
                <a:gd name="T7" fmla="*/ 0 h 8"/>
                <a:gd name="T8" fmla="*/ 2907 w 2908"/>
                <a:gd name="T9" fmla="*/ 7 h 8"/>
              </a:gdLst>
              <a:ahLst/>
              <a:cxnLst>
                <a:cxn ang="0">
                  <a:pos x="T0" y="T1"/>
                </a:cxn>
                <a:cxn ang="0">
                  <a:pos x="T2" y="T3"/>
                </a:cxn>
                <a:cxn ang="0">
                  <a:pos x="T4" y="T5"/>
                </a:cxn>
                <a:cxn ang="0">
                  <a:pos x="T6" y="T7"/>
                </a:cxn>
                <a:cxn ang="0">
                  <a:pos x="T8" y="T9"/>
                </a:cxn>
              </a:cxnLst>
              <a:rect l="0" t="0" r="r" b="b"/>
              <a:pathLst>
                <a:path w="2908" h="8">
                  <a:moveTo>
                    <a:pt x="2907" y="7"/>
                  </a:moveTo>
                  <a:lnTo>
                    <a:pt x="0" y="7"/>
                  </a:lnTo>
                  <a:lnTo>
                    <a:pt x="0" y="0"/>
                  </a:lnTo>
                  <a:lnTo>
                    <a:pt x="2907" y="0"/>
                  </a:lnTo>
                  <a:lnTo>
                    <a:pt x="2907" y="7"/>
                  </a:lnTo>
                </a:path>
              </a:pathLst>
            </a:custGeom>
            <a:grp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grpSp>
      <p:grpSp>
        <p:nvGrpSpPr>
          <p:cNvPr id="107" name="Group 88"/>
          <p:cNvGrpSpPr/>
          <p:nvPr/>
        </p:nvGrpSpPr>
        <p:grpSpPr>
          <a:xfrm>
            <a:off x="6299222" y="1984150"/>
            <a:ext cx="1879439" cy="1765393"/>
            <a:chOff x="3396598" y="4580216"/>
            <a:chExt cx="3758878" cy="3538906"/>
          </a:xfrm>
        </p:grpSpPr>
        <p:sp>
          <p:nvSpPr>
            <p:cNvPr id="108" name="Freeform 198"/>
            <p:cNvSpPr>
              <a:spLocks noChangeArrowheads="1"/>
            </p:cNvSpPr>
            <p:nvPr/>
          </p:nvSpPr>
          <p:spPr bwMode="auto">
            <a:xfrm>
              <a:off x="3396598" y="4580216"/>
              <a:ext cx="3758878" cy="2945793"/>
            </a:xfrm>
            <a:custGeom>
              <a:avLst/>
              <a:gdLst>
                <a:gd name="T0" fmla="*/ 6747 w 6765"/>
                <a:gd name="T1" fmla="*/ 647 h 5285"/>
                <a:gd name="T2" fmla="*/ 6747 w 6765"/>
                <a:gd name="T3" fmla="*/ 647 h 5285"/>
                <a:gd name="T4" fmla="*/ 6744 w 6765"/>
                <a:gd name="T5" fmla="*/ 561 h 5285"/>
                <a:gd name="T6" fmla="*/ 5557 w 6765"/>
                <a:gd name="T7" fmla="*/ 561 h 5285"/>
                <a:gd name="T8" fmla="*/ 5578 w 6765"/>
                <a:gd name="T9" fmla="*/ 144 h 5285"/>
                <a:gd name="T10" fmla="*/ 5639 w 6765"/>
                <a:gd name="T11" fmla="*/ 144 h 5285"/>
                <a:gd name="T12" fmla="*/ 5711 w 6765"/>
                <a:gd name="T13" fmla="*/ 72 h 5285"/>
                <a:gd name="T14" fmla="*/ 5639 w 6765"/>
                <a:gd name="T15" fmla="*/ 0 h 5285"/>
                <a:gd name="T16" fmla="*/ 5578 w 6765"/>
                <a:gd name="T17" fmla="*/ 0 h 5285"/>
                <a:gd name="T18" fmla="*/ 3382 w 6765"/>
                <a:gd name="T19" fmla="*/ 0 h 5285"/>
                <a:gd name="T20" fmla="*/ 1187 w 6765"/>
                <a:gd name="T21" fmla="*/ 0 h 5285"/>
                <a:gd name="T22" fmla="*/ 1125 w 6765"/>
                <a:gd name="T23" fmla="*/ 0 h 5285"/>
                <a:gd name="T24" fmla="*/ 1053 w 6765"/>
                <a:gd name="T25" fmla="*/ 72 h 5285"/>
                <a:gd name="T26" fmla="*/ 1125 w 6765"/>
                <a:gd name="T27" fmla="*/ 144 h 5285"/>
                <a:gd name="T28" fmla="*/ 1187 w 6765"/>
                <a:gd name="T29" fmla="*/ 144 h 5285"/>
                <a:gd name="T30" fmla="*/ 1207 w 6765"/>
                <a:gd name="T31" fmla="*/ 561 h 5285"/>
                <a:gd name="T32" fmla="*/ 21 w 6765"/>
                <a:gd name="T33" fmla="*/ 561 h 5285"/>
                <a:gd name="T34" fmla="*/ 17 w 6765"/>
                <a:gd name="T35" fmla="*/ 647 h 5285"/>
                <a:gd name="T36" fmla="*/ 537 w 6765"/>
                <a:gd name="T37" fmla="*/ 1580 h 5285"/>
                <a:gd name="T38" fmla="*/ 906 w 6765"/>
                <a:gd name="T39" fmla="*/ 2264 h 5285"/>
                <a:gd name="T40" fmla="*/ 1655 w 6765"/>
                <a:gd name="T41" fmla="*/ 2264 h 5285"/>
                <a:gd name="T42" fmla="*/ 3037 w 6765"/>
                <a:gd name="T43" fmla="*/ 3345 h 5285"/>
                <a:gd name="T44" fmla="*/ 3037 w 6765"/>
                <a:gd name="T45" fmla="*/ 3837 h 5285"/>
                <a:gd name="T46" fmla="*/ 2979 w 6765"/>
                <a:gd name="T47" fmla="*/ 3837 h 5285"/>
                <a:gd name="T48" fmla="*/ 2979 w 6765"/>
                <a:gd name="T49" fmla="*/ 4313 h 5285"/>
                <a:gd name="T50" fmla="*/ 3037 w 6765"/>
                <a:gd name="T51" fmla="*/ 4313 h 5285"/>
                <a:gd name="T52" fmla="*/ 3037 w 6765"/>
                <a:gd name="T53" fmla="*/ 4613 h 5285"/>
                <a:gd name="T54" fmla="*/ 3016 w 6765"/>
                <a:gd name="T55" fmla="*/ 4613 h 5285"/>
                <a:gd name="T56" fmla="*/ 2845 w 6765"/>
                <a:gd name="T57" fmla="*/ 4784 h 5285"/>
                <a:gd name="T58" fmla="*/ 2845 w 6765"/>
                <a:gd name="T59" fmla="*/ 5113 h 5285"/>
                <a:gd name="T60" fmla="*/ 3016 w 6765"/>
                <a:gd name="T61" fmla="*/ 5284 h 5285"/>
                <a:gd name="T62" fmla="*/ 3037 w 6765"/>
                <a:gd name="T63" fmla="*/ 5284 h 5285"/>
                <a:gd name="T64" fmla="*/ 3727 w 6765"/>
                <a:gd name="T65" fmla="*/ 5284 h 5285"/>
                <a:gd name="T66" fmla="*/ 3748 w 6765"/>
                <a:gd name="T67" fmla="*/ 5284 h 5285"/>
                <a:gd name="T68" fmla="*/ 3919 w 6765"/>
                <a:gd name="T69" fmla="*/ 5113 h 5285"/>
                <a:gd name="T70" fmla="*/ 3919 w 6765"/>
                <a:gd name="T71" fmla="*/ 4784 h 5285"/>
                <a:gd name="T72" fmla="*/ 3748 w 6765"/>
                <a:gd name="T73" fmla="*/ 4613 h 5285"/>
                <a:gd name="T74" fmla="*/ 3727 w 6765"/>
                <a:gd name="T75" fmla="*/ 4613 h 5285"/>
                <a:gd name="T76" fmla="*/ 3727 w 6765"/>
                <a:gd name="T77" fmla="*/ 4313 h 5285"/>
                <a:gd name="T78" fmla="*/ 3786 w 6765"/>
                <a:gd name="T79" fmla="*/ 4313 h 5285"/>
                <a:gd name="T80" fmla="*/ 3786 w 6765"/>
                <a:gd name="T81" fmla="*/ 3837 h 5285"/>
                <a:gd name="T82" fmla="*/ 3727 w 6765"/>
                <a:gd name="T83" fmla="*/ 3837 h 5285"/>
                <a:gd name="T84" fmla="*/ 3727 w 6765"/>
                <a:gd name="T85" fmla="*/ 3345 h 5285"/>
                <a:gd name="T86" fmla="*/ 5109 w 6765"/>
                <a:gd name="T87" fmla="*/ 2264 h 5285"/>
                <a:gd name="T88" fmla="*/ 5858 w 6765"/>
                <a:gd name="T89" fmla="*/ 2264 h 5285"/>
                <a:gd name="T90" fmla="*/ 6227 w 6765"/>
                <a:gd name="T91" fmla="*/ 1580 h 5285"/>
                <a:gd name="T92" fmla="*/ 6747 w 6765"/>
                <a:gd name="T93" fmla="*/ 647 h 5285"/>
                <a:gd name="T94" fmla="*/ 1016 w 6765"/>
                <a:gd name="T95" fmla="*/ 2083 h 5285"/>
                <a:gd name="T96" fmla="*/ 1016 w 6765"/>
                <a:gd name="T97" fmla="*/ 2083 h 5285"/>
                <a:gd name="T98" fmla="*/ 663 w 6765"/>
                <a:gd name="T99" fmla="*/ 1433 h 5285"/>
                <a:gd name="T100" fmla="*/ 629 w 6765"/>
                <a:gd name="T101" fmla="*/ 1423 h 5285"/>
                <a:gd name="T102" fmla="*/ 198 w 6765"/>
                <a:gd name="T103" fmla="*/ 742 h 5285"/>
                <a:gd name="T104" fmla="*/ 1228 w 6765"/>
                <a:gd name="T105" fmla="*/ 742 h 5285"/>
                <a:gd name="T106" fmla="*/ 1566 w 6765"/>
                <a:gd name="T107" fmla="*/ 2083 h 5285"/>
                <a:gd name="T108" fmla="*/ 1016 w 6765"/>
                <a:gd name="T109" fmla="*/ 2083 h 5285"/>
                <a:gd name="T110" fmla="*/ 6135 w 6765"/>
                <a:gd name="T111" fmla="*/ 1423 h 5285"/>
                <a:gd name="T112" fmla="*/ 6135 w 6765"/>
                <a:gd name="T113" fmla="*/ 1423 h 5285"/>
                <a:gd name="T114" fmla="*/ 6101 w 6765"/>
                <a:gd name="T115" fmla="*/ 1433 h 5285"/>
                <a:gd name="T116" fmla="*/ 5749 w 6765"/>
                <a:gd name="T117" fmla="*/ 2083 h 5285"/>
                <a:gd name="T118" fmla="*/ 5198 w 6765"/>
                <a:gd name="T119" fmla="*/ 2083 h 5285"/>
                <a:gd name="T120" fmla="*/ 5537 w 6765"/>
                <a:gd name="T121" fmla="*/ 742 h 5285"/>
                <a:gd name="T122" fmla="*/ 6566 w 6765"/>
                <a:gd name="T123" fmla="*/ 742 h 5285"/>
                <a:gd name="T124" fmla="*/ 6135 w 6765"/>
                <a:gd name="T125" fmla="*/ 1423 h 5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65" h="5285">
                  <a:moveTo>
                    <a:pt x="6747" y="647"/>
                  </a:moveTo>
                  <a:lnTo>
                    <a:pt x="6747" y="647"/>
                  </a:lnTo>
                  <a:cubicBezTo>
                    <a:pt x="6744" y="561"/>
                    <a:pt x="6744" y="561"/>
                    <a:pt x="6744" y="561"/>
                  </a:cubicBezTo>
                  <a:cubicBezTo>
                    <a:pt x="5557" y="561"/>
                    <a:pt x="5557" y="561"/>
                    <a:pt x="5557" y="561"/>
                  </a:cubicBezTo>
                  <a:cubicBezTo>
                    <a:pt x="5571" y="387"/>
                    <a:pt x="5578" y="243"/>
                    <a:pt x="5578" y="144"/>
                  </a:cubicBezTo>
                  <a:cubicBezTo>
                    <a:pt x="5639" y="144"/>
                    <a:pt x="5639" y="144"/>
                    <a:pt x="5639" y="144"/>
                  </a:cubicBezTo>
                  <a:cubicBezTo>
                    <a:pt x="5680" y="144"/>
                    <a:pt x="5711" y="113"/>
                    <a:pt x="5711" y="72"/>
                  </a:cubicBezTo>
                  <a:cubicBezTo>
                    <a:pt x="5711" y="31"/>
                    <a:pt x="5680" y="0"/>
                    <a:pt x="5639" y="0"/>
                  </a:cubicBezTo>
                  <a:cubicBezTo>
                    <a:pt x="5578" y="0"/>
                    <a:pt x="5578" y="0"/>
                    <a:pt x="5578" y="0"/>
                  </a:cubicBezTo>
                  <a:cubicBezTo>
                    <a:pt x="3382" y="0"/>
                    <a:pt x="3382" y="0"/>
                    <a:pt x="3382" y="0"/>
                  </a:cubicBezTo>
                  <a:cubicBezTo>
                    <a:pt x="1187" y="0"/>
                    <a:pt x="1187" y="0"/>
                    <a:pt x="1187" y="0"/>
                  </a:cubicBezTo>
                  <a:cubicBezTo>
                    <a:pt x="1125" y="0"/>
                    <a:pt x="1125" y="0"/>
                    <a:pt x="1125" y="0"/>
                  </a:cubicBezTo>
                  <a:cubicBezTo>
                    <a:pt x="1084" y="0"/>
                    <a:pt x="1053" y="31"/>
                    <a:pt x="1053" y="72"/>
                  </a:cubicBezTo>
                  <a:cubicBezTo>
                    <a:pt x="1053" y="113"/>
                    <a:pt x="1084" y="144"/>
                    <a:pt x="1125" y="144"/>
                  </a:cubicBezTo>
                  <a:cubicBezTo>
                    <a:pt x="1187" y="144"/>
                    <a:pt x="1187" y="144"/>
                    <a:pt x="1187" y="144"/>
                  </a:cubicBezTo>
                  <a:cubicBezTo>
                    <a:pt x="1187" y="243"/>
                    <a:pt x="1194" y="387"/>
                    <a:pt x="1207" y="561"/>
                  </a:cubicBezTo>
                  <a:cubicBezTo>
                    <a:pt x="21" y="561"/>
                    <a:pt x="21" y="561"/>
                    <a:pt x="21" y="561"/>
                  </a:cubicBezTo>
                  <a:cubicBezTo>
                    <a:pt x="17" y="647"/>
                    <a:pt x="17" y="647"/>
                    <a:pt x="17" y="647"/>
                  </a:cubicBezTo>
                  <a:cubicBezTo>
                    <a:pt x="0" y="896"/>
                    <a:pt x="92" y="1402"/>
                    <a:pt x="537" y="1580"/>
                  </a:cubicBezTo>
                  <a:cubicBezTo>
                    <a:pt x="906" y="2264"/>
                    <a:pt x="906" y="2264"/>
                    <a:pt x="906" y="2264"/>
                  </a:cubicBezTo>
                  <a:cubicBezTo>
                    <a:pt x="1655" y="2264"/>
                    <a:pt x="1655" y="2264"/>
                    <a:pt x="1655" y="2264"/>
                  </a:cubicBezTo>
                  <a:cubicBezTo>
                    <a:pt x="1925" y="2791"/>
                    <a:pt x="2356" y="3232"/>
                    <a:pt x="3037" y="3345"/>
                  </a:cubicBezTo>
                  <a:cubicBezTo>
                    <a:pt x="3037" y="3837"/>
                    <a:pt x="3037" y="3837"/>
                    <a:pt x="3037" y="3837"/>
                  </a:cubicBezTo>
                  <a:cubicBezTo>
                    <a:pt x="2979" y="3837"/>
                    <a:pt x="2979" y="3837"/>
                    <a:pt x="2979" y="3837"/>
                  </a:cubicBezTo>
                  <a:cubicBezTo>
                    <a:pt x="2979" y="3837"/>
                    <a:pt x="2814" y="4097"/>
                    <a:pt x="2979" y="4313"/>
                  </a:cubicBezTo>
                  <a:cubicBezTo>
                    <a:pt x="3037" y="4313"/>
                    <a:pt x="3037" y="4313"/>
                    <a:pt x="3037" y="4313"/>
                  </a:cubicBezTo>
                  <a:cubicBezTo>
                    <a:pt x="3037" y="4613"/>
                    <a:pt x="3037" y="4613"/>
                    <a:pt x="3037" y="4613"/>
                  </a:cubicBezTo>
                  <a:cubicBezTo>
                    <a:pt x="3016" y="4613"/>
                    <a:pt x="3016" y="4613"/>
                    <a:pt x="3016" y="4613"/>
                  </a:cubicBezTo>
                  <a:cubicBezTo>
                    <a:pt x="2924" y="4613"/>
                    <a:pt x="2845" y="4689"/>
                    <a:pt x="2845" y="4784"/>
                  </a:cubicBezTo>
                  <a:cubicBezTo>
                    <a:pt x="2845" y="5113"/>
                    <a:pt x="2845" y="5113"/>
                    <a:pt x="2845" y="5113"/>
                  </a:cubicBezTo>
                  <a:cubicBezTo>
                    <a:pt x="2845" y="5208"/>
                    <a:pt x="2924" y="5284"/>
                    <a:pt x="3016" y="5284"/>
                  </a:cubicBezTo>
                  <a:cubicBezTo>
                    <a:pt x="3037" y="5284"/>
                    <a:pt x="3037" y="5284"/>
                    <a:pt x="3037" y="5284"/>
                  </a:cubicBezTo>
                  <a:cubicBezTo>
                    <a:pt x="3727" y="5284"/>
                    <a:pt x="3727" y="5284"/>
                    <a:pt x="3727" y="5284"/>
                  </a:cubicBezTo>
                  <a:cubicBezTo>
                    <a:pt x="3748" y="5284"/>
                    <a:pt x="3748" y="5284"/>
                    <a:pt x="3748" y="5284"/>
                  </a:cubicBezTo>
                  <a:cubicBezTo>
                    <a:pt x="3841" y="5284"/>
                    <a:pt x="3919" y="5208"/>
                    <a:pt x="3919" y="5113"/>
                  </a:cubicBezTo>
                  <a:cubicBezTo>
                    <a:pt x="3919" y="4784"/>
                    <a:pt x="3919" y="4784"/>
                    <a:pt x="3919" y="4784"/>
                  </a:cubicBezTo>
                  <a:cubicBezTo>
                    <a:pt x="3919" y="4689"/>
                    <a:pt x="3841" y="4613"/>
                    <a:pt x="3748" y="4613"/>
                  </a:cubicBezTo>
                  <a:cubicBezTo>
                    <a:pt x="3727" y="4613"/>
                    <a:pt x="3727" y="4613"/>
                    <a:pt x="3727" y="4613"/>
                  </a:cubicBezTo>
                  <a:cubicBezTo>
                    <a:pt x="3727" y="4313"/>
                    <a:pt x="3727" y="4313"/>
                    <a:pt x="3727" y="4313"/>
                  </a:cubicBezTo>
                  <a:cubicBezTo>
                    <a:pt x="3786" y="4313"/>
                    <a:pt x="3786" y="4313"/>
                    <a:pt x="3786" y="4313"/>
                  </a:cubicBezTo>
                  <a:cubicBezTo>
                    <a:pt x="3950" y="4097"/>
                    <a:pt x="3786" y="3837"/>
                    <a:pt x="3786" y="3837"/>
                  </a:cubicBezTo>
                  <a:cubicBezTo>
                    <a:pt x="3727" y="3837"/>
                    <a:pt x="3727" y="3837"/>
                    <a:pt x="3727" y="3837"/>
                  </a:cubicBezTo>
                  <a:cubicBezTo>
                    <a:pt x="3727" y="3345"/>
                    <a:pt x="3727" y="3345"/>
                    <a:pt x="3727" y="3345"/>
                  </a:cubicBezTo>
                  <a:cubicBezTo>
                    <a:pt x="4408" y="3232"/>
                    <a:pt x="4839" y="2791"/>
                    <a:pt x="5109" y="2264"/>
                  </a:cubicBezTo>
                  <a:cubicBezTo>
                    <a:pt x="5858" y="2264"/>
                    <a:pt x="5858" y="2264"/>
                    <a:pt x="5858" y="2264"/>
                  </a:cubicBezTo>
                  <a:cubicBezTo>
                    <a:pt x="6227" y="1580"/>
                    <a:pt x="6227" y="1580"/>
                    <a:pt x="6227" y="1580"/>
                  </a:cubicBezTo>
                  <a:cubicBezTo>
                    <a:pt x="6672" y="1402"/>
                    <a:pt x="6764" y="896"/>
                    <a:pt x="6747" y="647"/>
                  </a:cubicBezTo>
                  <a:close/>
                  <a:moveTo>
                    <a:pt x="1016" y="2083"/>
                  </a:moveTo>
                  <a:lnTo>
                    <a:pt x="1016" y="2083"/>
                  </a:lnTo>
                  <a:cubicBezTo>
                    <a:pt x="663" y="1433"/>
                    <a:pt x="663" y="1433"/>
                    <a:pt x="663" y="1433"/>
                  </a:cubicBezTo>
                  <a:cubicBezTo>
                    <a:pt x="629" y="1423"/>
                    <a:pt x="629" y="1423"/>
                    <a:pt x="629" y="1423"/>
                  </a:cubicBezTo>
                  <a:cubicBezTo>
                    <a:pt x="270" y="1297"/>
                    <a:pt x="205" y="913"/>
                    <a:pt x="198" y="742"/>
                  </a:cubicBezTo>
                  <a:cubicBezTo>
                    <a:pt x="1228" y="742"/>
                    <a:pt x="1228" y="742"/>
                    <a:pt x="1228" y="742"/>
                  </a:cubicBezTo>
                  <a:cubicBezTo>
                    <a:pt x="1272" y="1136"/>
                    <a:pt x="1368" y="1631"/>
                    <a:pt x="1566" y="2083"/>
                  </a:cubicBezTo>
                  <a:lnTo>
                    <a:pt x="1016" y="2083"/>
                  </a:lnTo>
                  <a:close/>
                  <a:moveTo>
                    <a:pt x="6135" y="1423"/>
                  </a:moveTo>
                  <a:lnTo>
                    <a:pt x="6135" y="1423"/>
                  </a:lnTo>
                  <a:cubicBezTo>
                    <a:pt x="6101" y="1433"/>
                    <a:pt x="6101" y="1433"/>
                    <a:pt x="6101" y="1433"/>
                  </a:cubicBezTo>
                  <a:cubicBezTo>
                    <a:pt x="5749" y="2083"/>
                    <a:pt x="5749" y="2083"/>
                    <a:pt x="5749" y="2083"/>
                  </a:cubicBezTo>
                  <a:cubicBezTo>
                    <a:pt x="5198" y="2083"/>
                    <a:pt x="5198" y="2083"/>
                    <a:pt x="5198" y="2083"/>
                  </a:cubicBezTo>
                  <a:cubicBezTo>
                    <a:pt x="5396" y="1631"/>
                    <a:pt x="5492" y="1136"/>
                    <a:pt x="5537" y="742"/>
                  </a:cubicBezTo>
                  <a:cubicBezTo>
                    <a:pt x="6566" y="742"/>
                    <a:pt x="6566" y="742"/>
                    <a:pt x="6566" y="742"/>
                  </a:cubicBezTo>
                  <a:cubicBezTo>
                    <a:pt x="6559" y="913"/>
                    <a:pt x="6498" y="1297"/>
                    <a:pt x="6135" y="1423"/>
                  </a:cubicBezTo>
                  <a:close/>
                </a:path>
              </a:pathLst>
            </a:custGeom>
            <a:solidFill>
              <a:srgbClr val="328FC1"/>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grpSp>
          <p:nvGrpSpPr>
            <p:cNvPr id="109" name="Group 90"/>
            <p:cNvGrpSpPr/>
            <p:nvPr/>
          </p:nvGrpSpPr>
          <p:grpSpPr>
            <a:xfrm>
              <a:off x="4427817" y="7533423"/>
              <a:ext cx="1698914" cy="585699"/>
              <a:chOff x="4427817" y="7533423"/>
              <a:chExt cx="1698914" cy="585699"/>
            </a:xfrm>
          </p:grpSpPr>
          <p:sp>
            <p:nvSpPr>
              <p:cNvPr id="112" name="Freeform 204"/>
              <p:cNvSpPr>
                <a:spLocks noChangeArrowheads="1"/>
              </p:cNvSpPr>
              <p:nvPr/>
            </p:nvSpPr>
            <p:spPr bwMode="auto">
              <a:xfrm>
                <a:off x="4427817" y="7533423"/>
                <a:ext cx="1698914" cy="585699"/>
              </a:xfrm>
              <a:custGeom>
                <a:avLst/>
                <a:gdLst>
                  <a:gd name="T0" fmla="*/ 3036 w 3072"/>
                  <a:gd name="T1" fmla="*/ 143 h 1078"/>
                  <a:gd name="T2" fmla="*/ 3036 w 3072"/>
                  <a:gd name="T3" fmla="*/ 143 h 1078"/>
                  <a:gd name="T4" fmla="*/ 3071 w 3072"/>
                  <a:gd name="T5" fmla="*/ 92 h 1078"/>
                  <a:gd name="T6" fmla="*/ 3071 w 3072"/>
                  <a:gd name="T7" fmla="*/ 51 h 1078"/>
                  <a:gd name="T8" fmla="*/ 3036 w 3072"/>
                  <a:gd name="T9" fmla="*/ 0 h 1078"/>
                  <a:gd name="T10" fmla="*/ 34 w 3072"/>
                  <a:gd name="T11" fmla="*/ 0 h 1078"/>
                  <a:gd name="T12" fmla="*/ 0 w 3072"/>
                  <a:gd name="T13" fmla="*/ 51 h 1078"/>
                  <a:gd name="T14" fmla="*/ 0 w 3072"/>
                  <a:gd name="T15" fmla="*/ 92 h 1078"/>
                  <a:gd name="T16" fmla="*/ 34 w 3072"/>
                  <a:gd name="T17" fmla="*/ 143 h 1078"/>
                  <a:gd name="T18" fmla="*/ 82 w 3072"/>
                  <a:gd name="T19" fmla="*/ 143 h 1078"/>
                  <a:gd name="T20" fmla="*/ 82 w 3072"/>
                  <a:gd name="T21" fmla="*/ 933 h 1078"/>
                  <a:gd name="T22" fmla="*/ 34 w 3072"/>
                  <a:gd name="T23" fmla="*/ 933 h 1078"/>
                  <a:gd name="T24" fmla="*/ 0 w 3072"/>
                  <a:gd name="T25" fmla="*/ 984 h 1078"/>
                  <a:gd name="T26" fmla="*/ 0 w 3072"/>
                  <a:gd name="T27" fmla="*/ 1025 h 1078"/>
                  <a:gd name="T28" fmla="*/ 34 w 3072"/>
                  <a:gd name="T29" fmla="*/ 1077 h 1078"/>
                  <a:gd name="T30" fmla="*/ 3036 w 3072"/>
                  <a:gd name="T31" fmla="*/ 1077 h 1078"/>
                  <a:gd name="T32" fmla="*/ 3071 w 3072"/>
                  <a:gd name="T33" fmla="*/ 1025 h 1078"/>
                  <a:gd name="T34" fmla="*/ 3071 w 3072"/>
                  <a:gd name="T35" fmla="*/ 984 h 1078"/>
                  <a:gd name="T36" fmla="*/ 3036 w 3072"/>
                  <a:gd name="T37" fmla="*/ 933 h 1078"/>
                  <a:gd name="T38" fmla="*/ 2989 w 3072"/>
                  <a:gd name="T39" fmla="*/ 933 h 1078"/>
                  <a:gd name="T40" fmla="*/ 2989 w 3072"/>
                  <a:gd name="T41" fmla="*/ 143 h 1078"/>
                  <a:gd name="T42" fmla="*/ 3036 w 3072"/>
                  <a:gd name="T43" fmla="*/ 143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72" h="1078">
                    <a:moveTo>
                      <a:pt x="3036" y="143"/>
                    </a:moveTo>
                    <a:lnTo>
                      <a:pt x="3036" y="143"/>
                    </a:lnTo>
                    <a:cubicBezTo>
                      <a:pt x="3057" y="143"/>
                      <a:pt x="3071" y="119"/>
                      <a:pt x="3071" y="92"/>
                    </a:cubicBezTo>
                    <a:cubicBezTo>
                      <a:pt x="3071" y="51"/>
                      <a:pt x="3071" y="51"/>
                      <a:pt x="3071" y="51"/>
                    </a:cubicBezTo>
                    <a:cubicBezTo>
                      <a:pt x="3071" y="24"/>
                      <a:pt x="3057" y="0"/>
                      <a:pt x="3036" y="0"/>
                    </a:cubicBezTo>
                    <a:cubicBezTo>
                      <a:pt x="34" y="0"/>
                      <a:pt x="34" y="0"/>
                      <a:pt x="34" y="0"/>
                    </a:cubicBezTo>
                    <a:cubicBezTo>
                      <a:pt x="13" y="0"/>
                      <a:pt x="0" y="24"/>
                      <a:pt x="0" y="51"/>
                    </a:cubicBezTo>
                    <a:cubicBezTo>
                      <a:pt x="0" y="92"/>
                      <a:pt x="0" y="92"/>
                      <a:pt x="0" y="92"/>
                    </a:cubicBezTo>
                    <a:cubicBezTo>
                      <a:pt x="0" y="119"/>
                      <a:pt x="13" y="143"/>
                      <a:pt x="34" y="143"/>
                    </a:cubicBezTo>
                    <a:cubicBezTo>
                      <a:pt x="82" y="143"/>
                      <a:pt x="82" y="143"/>
                      <a:pt x="82" y="143"/>
                    </a:cubicBezTo>
                    <a:cubicBezTo>
                      <a:pt x="82" y="933"/>
                      <a:pt x="82" y="933"/>
                      <a:pt x="82" y="933"/>
                    </a:cubicBezTo>
                    <a:cubicBezTo>
                      <a:pt x="34" y="933"/>
                      <a:pt x="34" y="933"/>
                      <a:pt x="34" y="933"/>
                    </a:cubicBezTo>
                    <a:cubicBezTo>
                      <a:pt x="13" y="933"/>
                      <a:pt x="0" y="957"/>
                      <a:pt x="0" y="984"/>
                    </a:cubicBezTo>
                    <a:cubicBezTo>
                      <a:pt x="0" y="1025"/>
                      <a:pt x="0" y="1025"/>
                      <a:pt x="0" y="1025"/>
                    </a:cubicBezTo>
                    <a:cubicBezTo>
                      <a:pt x="0" y="1053"/>
                      <a:pt x="13" y="1077"/>
                      <a:pt x="34" y="1077"/>
                    </a:cubicBezTo>
                    <a:cubicBezTo>
                      <a:pt x="3036" y="1077"/>
                      <a:pt x="3036" y="1077"/>
                      <a:pt x="3036" y="1077"/>
                    </a:cubicBezTo>
                    <a:cubicBezTo>
                      <a:pt x="3057" y="1077"/>
                      <a:pt x="3071" y="1053"/>
                      <a:pt x="3071" y="1025"/>
                    </a:cubicBezTo>
                    <a:cubicBezTo>
                      <a:pt x="3071" y="984"/>
                      <a:pt x="3071" y="984"/>
                      <a:pt x="3071" y="984"/>
                    </a:cubicBezTo>
                    <a:cubicBezTo>
                      <a:pt x="3071" y="957"/>
                      <a:pt x="3057" y="933"/>
                      <a:pt x="3036" y="933"/>
                    </a:cubicBezTo>
                    <a:cubicBezTo>
                      <a:pt x="2989" y="933"/>
                      <a:pt x="2989" y="933"/>
                      <a:pt x="2989" y="933"/>
                    </a:cubicBezTo>
                    <a:cubicBezTo>
                      <a:pt x="2989" y="143"/>
                      <a:pt x="2989" y="143"/>
                      <a:pt x="2989" y="143"/>
                    </a:cubicBezTo>
                    <a:lnTo>
                      <a:pt x="3036" y="143"/>
                    </a:lnTo>
                  </a:path>
                </a:pathLst>
              </a:custGeom>
              <a:solidFill>
                <a:srgbClr val="328FC1"/>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sp>
            <p:nvSpPr>
              <p:cNvPr id="113" name="Freeform 205"/>
              <p:cNvSpPr>
                <a:spLocks noChangeArrowheads="1"/>
              </p:cNvSpPr>
              <p:nvPr/>
            </p:nvSpPr>
            <p:spPr bwMode="auto">
              <a:xfrm>
                <a:off x="4798758" y="7614976"/>
                <a:ext cx="952084" cy="425064"/>
              </a:xfrm>
              <a:custGeom>
                <a:avLst/>
                <a:gdLst>
                  <a:gd name="T0" fmla="*/ 1738 w 1739"/>
                  <a:gd name="T1" fmla="*/ 790 h 791"/>
                  <a:gd name="T2" fmla="*/ 0 w 1739"/>
                  <a:gd name="T3" fmla="*/ 790 h 791"/>
                  <a:gd name="T4" fmla="*/ 0 w 1739"/>
                  <a:gd name="T5" fmla="*/ 0 h 791"/>
                  <a:gd name="T6" fmla="*/ 1738 w 1739"/>
                  <a:gd name="T7" fmla="*/ 0 h 791"/>
                  <a:gd name="T8" fmla="*/ 1738 w 1739"/>
                  <a:gd name="T9" fmla="*/ 790 h 791"/>
                </a:gdLst>
                <a:ahLst/>
                <a:cxnLst>
                  <a:cxn ang="0">
                    <a:pos x="T0" y="T1"/>
                  </a:cxn>
                  <a:cxn ang="0">
                    <a:pos x="T2" y="T3"/>
                  </a:cxn>
                  <a:cxn ang="0">
                    <a:pos x="T4" y="T5"/>
                  </a:cxn>
                  <a:cxn ang="0">
                    <a:pos x="T6" y="T7"/>
                  </a:cxn>
                  <a:cxn ang="0">
                    <a:pos x="T8" y="T9"/>
                  </a:cxn>
                </a:cxnLst>
                <a:rect l="0" t="0" r="r" b="b"/>
                <a:pathLst>
                  <a:path w="1739" h="791">
                    <a:moveTo>
                      <a:pt x="1738" y="790"/>
                    </a:moveTo>
                    <a:lnTo>
                      <a:pt x="0" y="790"/>
                    </a:lnTo>
                    <a:lnTo>
                      <a:pt x="0" y="0"/>
                    </a:lnTo>
                    <a:lnTo>
                      <a:pt x="1738" y="0"/>
                    </a:lnTo>
                    <a:lnTo>
                      <a:pt x="1738" y="790"/>
                    </a:lnTo>
                  </a:path>
                </a:pathLst>
              </a:custGeom>
              <a:solidFill>
                <a:srgbClr val="328FC1"/>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grpSp>
        <p:sp>
          <p:nvSpPr>
            <p:cNvPr id="110" name="Freeform 206"/>
            <p:cNvSpPr>
              <a:spLocks noChangeArrowheads="1"/>
            </p:cNvSpPr>
            <p:nvPr/>
          </p:nvSpPr>
          <p:spPr bwMode="auto">
            <a:xfrm>
              <a:off x="4472330" y="7614976"/>
              <a:ext cx="1604942" cy="0"/>
            </a:xfrm>
            <a:custGeom>
              <a:avLst/>
              <a:gdLst>
                <a:gd name="T0" fmla="*/ 2907 w 2908"/>
                <a:gd name="T1" fmla="*/ 28 h 29"/>
                <a:gd name="T2" fmla="*/ 0 w 2908"/>
                <a:gd name="T3" fmla="*/ 28 h 29"/>
                <a:gd name="T4" fmla="*/ 0 w 2908"/>
                <a:gd name="T5" fmla="*/ 0 h 29"/>
                <a:gd name="T6" fmla="*/ 2907 w 2908"/>
                <a:gd name="T7" fmla="*/ 0 h 29"/>
                <a:gd name="T8" fmla="*/ 2907 w 2908"/>
                <a:gd name="T9" fmla="*/ 28 h 29"/>
              </a:gdLst>
              <a:ahLst/>
              <a:cxnLst>
                <a:cxn ang="0">
                  <a:pos x="T0" y="T1"/>
                </a:cxn>
                <a:cxn ang="0">
                  <a:pos x="T2" y="T3"/>
                </a:cxn>
                <a:cxn ang="0">
                  <a:pos x="T4" y="T5"/>
                </a:cxn>
                <a:cxn ang="0">
                  <a:pos x="T6" y="T7"/>
                </a:cxn>
                <a:cxn ang="0">
                  <a:pos x="T8" y="T9"/>
                </a:cxn>
              </a:cxnLst>
              <a:rect l="0" t="0" r="r" b="b"/>
              <a:pathLst>
                <a:path w="2908" h="29">
                  <a:moveTo>
                    <a:pt x="2907" y="28"/>
                  </a:moveTo>
                  <a:lnTo>
                    <a:pt x="0" y="28"/>
                  </a:lnTo>
                  <a:lnTo>
                    <a:pt x="0" y="0"/>
                  </a:lnTo>
                  <a:lnTo>
                    <a:pt x="2907" y="0"/>
                  </a:lnTo>
                  <a:lnTo>
                    <a:pt x="2907" y="28"/>
                  </a:lnTo>
                </a:path>
              </a:pathLst>
            </a:custGeom>
            <a:solidFill>
              <a:srgbClr val="328FC1"/>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sp>
          <p:nvSpPr>
            <p:cNvPr id="111" name="Freeform 207"/>
            <p:cNvSpPr>
              <a:spLocks noChangeArrowheads="1"/>
            </p:cNvSpPr>
            <p:nvPr/>
          </p:nvSpPr>
          <p:spPr bwMode="auto">
            <a:xfrm>
              <a:off x="4472330" y="8052397"/>
              <a:ext cx="1604942" cy="0"/>
            </a:xfrm>
            <a:custGeom>
              <a:avLst/>
              <a:gdLst>
                <a:gd name="T0" fmla="*/ 2907 w 2908"/>
                <a:gd name="T1" fmla="*/ 7 h 8"/>
                <a:gd name="T2" fmla="*/ 0 w 2908"/>
                <a:gd name="T3" fmla="*/ 7 h 8"/>
                <a:gd name="T4" fmla="*/ 0 w 2908"/>
                <a:gd name="T5" fmla="*/ 0 h 8"/>
                <a:gd name="T6" fmla="*/ 2907 w 2908"/>
                <a:gd name="T7" fmla="*/ 0 h 8"/>
                <a:gd name="T8" fmla="*/ 2907 w 2908"/>
                <a:gd name="T9" fmla="*/ 7 h 8"/>
              </a:gdLst>
              <a:ahLst/>
              <a:cxnLst>
                <a:cxn ang="0">
                  <a:pos x="T0" y="T1"/>
                </a:cxn>
                <a:cxn ang="0">
                  <a:pos x="T2" y="T3"/>
                </a:cxn>
                <a:cxn ang="0">
                  <a:pos x="T4" y="T5"/>
                </a:cxn>
                <a:cxn ang="0">
                  <a:pos x="T6" y="T7"/>
                </a:cxn>
                <a:cxn ang="0">
                  <a:pos x="T8" y="T9"/>
                </a:cxn>
              </a:cxnLst>
              <a:rect l="0" t="0" r="r" b="b"/>
              <a:pathLst>
                <a:path w="2908" h="8">
                  <a:moveTo>
                    <a:pt x="2907" y="7"/>
                  </a:moveTo>
                  <a:lnTo>
                    <a:pt x="0" y="7"/>
                  </a:lnTo>
                  <a:lnTo>
                    <a:pt x="0" y="0"/>
                  </a:lnTo>
                  <a:lnTo>
                    <a:pt x="2907" y="0"/>
                  </a:lnTo>
                  <a:lnTo>
                    <a:pt x="2907" y="7"/>
                  </a:lnTo>
                </a:path>
              </a:pathLst>
            </a:custGeom>
            <a:solidFill>
              <a:srgbClr val="328FC1"/>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grpSp>
      <p:grpSp>
        <p:nvGrpSpPr>
          <p:cNvPr id="114" name="Group 95"/>
          <p:cNvGrpSpPr/>
          <p:nvPr/>
        </p:nvGrpSpPr>
        <p:grpSpPr>
          <a:xfrm>
            <a:off x="8549552" y="1984150"/>
            <a:ext cx="1879439" cy="1765393"/>
            <a:chOff x="3396598" y="4580216"/>
            <a:chExt cx="3758878" cy="3538906"/>
          </a:xfrm>
        </p:grpSpPr>
        <p:sp>
          <p:nvSpPr>
            <p:cNvPr id="115" name="Freeform 198"/>
            <p:cNvSpPr>
              <a:spLocks noChangeArrowheads="1"/>
            </p:cNvSpPr>
            <p:nvPr/>
          </p:nvSpPr>
          <p:spPr bwMode="auto">
            <a:xfrm>
              <a:off x="3396598" y="4580216"/>
              <a:ext cx="3758878" cy="2945793"/>
            </a:xfrm>
            <a:custGeom>
              <a:avLst/>
              <a:gdLst>
                <a:gd name="T0" fmla="*/ 6747 w 6765"/>
                <a:gd name="T1" fmla="*/ 647 h 5285"/>
                <a:gd name="T2" fmla="*/ 6747 w 6765"/>
                <a:gd name="T3" fmla="*/ 647 h 5285"/>
                <a:gd name="T4" fmla="*/ 6744 w 6765"/>
                <a:gd name="T5" fmla="*/ 561 h 5285"/>
                <a:gd name="T6" fmla="*/ 5557 w 6765"/>
                <a:gd name="T7" fmla="*/ 561 h 5285"/>
                <a:gd name="T8" fmla="*/ 5578 w 6765"/>
                <a:gd name="T9" fmla="*/ 144 h 5285"/>
                <a:gd name="T10" fmla="*/ 5639 w 6765"/>
                <a:gd name="T11" fmla="*/ 144 h 5285"/>
                <a:gd name="T12" fmla="*/ 5711 w 6765"/>
                <a:gd name="T13" fmla="*/ 72 h 5285"/>
                <a:gd name="T14" fmla="*/ 5639 w 6765"/>
                <a:gd name="T15" fmla="*/ 0 h 5285"/>
                <a:gd name="T16" fmla="*/ 5578 w 6765"/>
                <a:gd name="T17" fmla="*/ 0 h 5285"/>
                <a:gd name="T18" fmla="*/ 3382 w 6765"/>
                <a:gd name="T19" fmla="*/ 0 h 5285"/>
                <a:gd name="T20" fmla="*/ 1187 w 6765"/>
                <a:gd name="T21" fmla="*/ 0 h 5285"/>
                <a:gd name="T22" fmla="*/ 1125 w 6765"/>
                <a:gd name="T23" fmla="*/ 0 h 5285"/>
                <a:gd name="T24" fmla="*/ 1053 w 6765"/>
                <a:gd name="T25" fmla="*/ 72 h 5285"/>
                <a:gd name="T26" fmla="*/ 1125 w 6765"/>
                <a:gd name="T27" fmla="*/ 144 h 5285"/>
                <a:gd name="T28" fmla="*/ 1187 w 6765"/>
                <a:gd name="T29" fmla="*/ 144 h 5285"/>
                <a:gd name="T30" fmla="*/ 1207 w 6765"/>
                <a:gd name="T31" fmla="*/ 561 h 5285"/>
                <a:gd name="T32" fmla="*/ 21 w 6765"/>
                <a:gd name="T33" fmla="*/ 561 h 5285"/>
                <a:gd name="T34" fmla="*/ 17 w 6765"/>
                <a:gd name="T35" fmla="*/ 647 h 5285"/>
                <a:gd name="T36" fmla="*/ 537 w 6765"/>
                <a:gd name="T37" fmla="*/ 1580 h 5285"/>
                <a:gd name="T38" fmla="*/ 906 w 6765"/>
                <a:gd name="T39" fmla="*/ 2264 h 5285"/>
                <a:gd name="T40" fmla="*/ 1655 w 6765"/>
                <a:gd name="T41" fmla="*/ 2264 h 5285"/>
                <a:gd name="T42" fmla="*/ 3037 w 6765"/>
                <a:gd name="T43" fmla="*/ 3345 h 5285"/>
                <a:gd name="T44" fmla="*/ 3037 w 6765"/>
                <a:gd name="T45" fmla="*/ 3837 h 5285"/>
                <a:gd name="T46" fmla="*/ 2979 w 6765"/>
                <a:gd name="T47" fmla="*/ 3837 h 5285"/>
                <a:gd name="T48" fmla="*/ 2979 w 6765"/>
                <a:gd name="T49" fmla="*/ 4313 h 5285"/>
                <a:gd name="T50" fmla="*/ 3037 w 6765"/>
                <a:gd name="T51" fmla="*/ 4313 h 5285"/>
                <a:gd name="T52" fmla="*/ 3037 w 6765"/>
                <a:gd name="T53" fmla="*/ 4613 h 5285"/>
                <a:gd name="T54" fmla="*/ 3016 w 6765"/>
                <a:gd name="T55" fmla="*/ 4613 h 5285"/>
                <a:gd name="T56" fmla="*/ 2845 w 6765"/>
                <a:gd name="T57" fmla="*/ 4784 h 5285"/>
                <a:gd name="T58" fmla="*/ 2845 w 6765"/>
                <a:gd name="T59" fmla="*/ 5113 h 5285"/>
                <a:gd name="T60" fmla="*/ 3016 w 6765"/>
                <a:gd name="T61" fmla="*/ 5284 h 5285"/>
                <a:gd name="T62" fmla="*/ 3037 w 6765"/>
                <a:gd name="T63" fmla="*/ 5284 h 5285"/>
                <a:gd name="T64" fmla="*/ 3727 w 6765"/>
                <a:gd name="T65" fmla="*/ 5284 h 5285"/>
                <a:gd name="T66" fmla="*/ 3748 w 6765"/>
                <a:gd name="T67" fmla="*/ 5284 h 5285"/>
                <a:gd name="T68" fmla="*/ 3919 w 6765"/>
                <a:gd name="T69" fmla="*/ 5113 h 5285"/>
                <a:gd name="T70" fmla="*/ 3919 w 6765"/>
                <a:gd name="T71" fmla="*/ 4784 h 5285"/>
                <a:gd name="T72" fmla="*/ 3748 w 6765"/>
                <a:gd name="T73" fmla="*/ 4613 h 5285"/>
                <a:gd name="T74" fmla="*/ 3727 w 6765"/>
                <a:gd name="T75" fmla="*/ 4613 h 5285"/>
                <a:gd name="T76" fmla="*/ 3727 w 6765"/>
                <a:gd name="T77" fmla="*/ 4313 h 5285"/>
                <a:gd name="T78" fmla="*/ 3786 w 6765"/>
                <a:gd name="T79" fmla="*/ 4313 h 5285"/>
                <a:gd name="T80" fmla="*/ 3786 w 6765"/>
                <a:gd name="T81" fmla="*/ 3837 h 5285"/>
                <a:gd name="T82" fmla="*/ 3727 w 6765"/>
                <a:gd name="T83" fmla="*/ 3837 h 5285"/>
                <a:gd name="T84" fmla="*/ 3727 w 6765"/>
                <a:gd name="T85" fmla="*/ 3345 h 5285"/>
                <a:gd name="T86" fmla="*/ 5109 w 6765"/>
                <a:gd name="T87" fmla="*/ 2264 h 5285"/>
                <a:gd name="T88" fmla="*/ 5858 w 6765"/>
                <a:gd name="T89" fmla="*/ 2264 h 5285"/>
                <a:gd name="T90" fmla="*/ 6227 w 6765"/>
                <a:gd name="T91" fmla="*/ 1580 h 5285"/>
                <a:gd name="T92" fmla="*/ 6747 w 6765"/>
                <a:gd name="T93" fmla="*/ 647 h 5285"/>
                <a:gd name="T94" fmla="*/ 1016 w 6765"/>
                <a:gd name="T95" fmla="*/ 2083 h 5285"/>
                <a:gd name="T96" fmla="*/ 1016 w 6765"/>
                <a:gd name="T97" fmla="*/ 2083 h 5285"/>
                <a:gd name="T98" fmla="*/ 663 w 6765"/>
                <a:gd name="T99" fmla="*/ 1433 h 5285"/>
                <a:gd name="T100" fmla="*/ 629 w 6765"/>
                <a:gd name="T101" fmla="*/ 1423 h 5285"/>
                <a:gd name="T102" fmla="*/ 198 w 6765"/>
                <a:gd name="T103" fmla="*/ 742 h 5285"/>
                <a:gd name="T104" fmla="*/ 1228 w 6765"/>
                <a:gd name="T105" fmla="*/ 742 h 5285"/>
                <a:gd name="T106" fmla="*/ 1566 w 6765"/>
                <a:gd name="T107" fmla="*/ 2083 h 5285"/>
                <a:gd name="T108" fmla="*/ 1016 w 6765"/>
                <a:gd name="T109" fmla="*/ 2083 h 5285"/>
                <a:gd name="T110" fmla="*/ 6135 w 6765"/>
                <a:gd name="T111" fmla="*/ 1423 h 5285"/>
                <a:gd name="T112" fmla="*/ 6135 w 6765"/>
                <a:gd name="T113" fmla="*/ 1423 h 5285"/>
                <a:gd name="T114" fmla="*/ 6101 w 6765"/>
                <a:gd name="T115" fmla="*/ 1433 h 5285"/>
                <a:gd name="T116" fmla="*/ 5749 w 6765"/>
                <a:gd name="T117" fmla="*/ 2083 h 5285"/>
                <a:gd name="T118" fmla="*/ 5198 w 6765"/>
                <a:gd name="T119" fmla="*/ 2083 h 5285"/>
                <a:gd name="T120" fmla="*/ 5537 w 6765"/>
                <a:gd name="T121" fmla="*/ 742 h 5285"/>
                <a:gd name="T122" fmla="*/ 6566 w 6765"/>
                <a:gd name="T123" fmla="*/ 742 h 5285"/>
                <a:gd name="T124" fmla="*/ 6135 w 6765"/>
                <a:gd name="T125" fmla="*/ 1423 h 5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65" h="5285">
                  <a:moveTo>
                    <a:pt x="6747" y="647"/>
                  </a:moveTo>
                  <a:lnTo>
                    <a:pt x="6747" y="647"/>
                  </a:lnTo>
                  <a:cubicBezTo>
                    <a:pt x="6744" y="561"/>
                    <a:pt x="6744" y="561"/>
                    <a:pt x="6744" y="561"/>
                  </a:cubicBezTo>
                  <a:cubicBezTo>
                    <a:pt x="5557" y="561"/>
                    <a:pt x="5557" y="561"/>
                    <a:pt x="5557" y="561"/>
                  </a:cubicBezTo>
                  <a:cubicBezTo>
                    <a:pt x="5571" y="387"/>
                    <a:pt x="5578" y="243"/>
                    <a:pt x="5578" y="144"/>
                  </a:cubicBezTo>
                  <a:cubicBezTo>
                    <a:pt x="5639" y="144"/>
                    <a:pt x="5639" y="144"/>
                    <a:pt x="5639" y="144"/>
                  </a:cubicBezTo>
                  <a:cubicBezTo>
                    <a:pt x="5680" y="144"/>
                    <a:pt x="5711" y="113"/>
                    <a:pt x="5711" y="72"/>
                  </a:cubicBezTo>
                  <a:cubicBezTo>
                    <a:pt x="5711" y="31"/>
                    <a:pt x="5680" y="0"/>
                    <a:pt x="5639" y="0"/>
                  </a:cubicBezTo>
                  <a:cubicBezTo>
                    <a:pt x="5578" y="0"/>
                    <a:pt x="5578" y="0"/>
                    <a:pt x="5578" y="0"/>
                  </a:cubicBezTo>
                  <a:cubicBezTo>
                    <a:pt x="3382" y="0"/>
                    <a:pt x="3382" y="0"/>
                    <a:pt x="3382" y="0"/>
                  </a:cubicBezTo>
                  <a:cubicBezTo>
                    <a:pt x="1187" y="0"/>
                    <a:pt x="1187" y="0"/>
                    <a:pt x="1187" y="0"/>
                  </a:cubicBezTo>
                  <a:cubicBezTo>
                    <a:pt x="1125" y="0"/>
                    <a:pt x="1125" y="0"/>
                    <a:pt x="1125" y="0"/>
                  </a:cubicBezTo>
                  <a:cubicBezTo>
                    <a:pt x="1084" y="0"/>
                    <a:pt x="1053" y="31"/>
                    <a:pt x="1053" y="72"/>
                  </a:cubicBezTo>
                  <a:cubicBezTo>
                    <a:pt x="1053" y="113"/>
                    <a:pt x="1084" y="144"/>
                    <a:pt x="1125" y="144"/>
                  </a:cubicBezTo>
                  <a:cubicBezTo>
                    <a:pt x="1187" y="144"/>
                    <a:pt x="1187" y="144"/>
                    <a:pt x="1187" y="144"/>
                  </a:cubicBezTo>
                  <a:cubicBezTo>
                    <a:pt x="1187" y="243"/>
                    <a:pt x="1194" y="387"/>
                    <a:pt x="1207" y="561"/>
                  </a:cubicBezTo>
                  <a:cubicBezTo>
                    <a:pt x="21" y="561"/>
                    <a:pt x="21" y="561"/>
                    <a:pt x="21" y="561"/>
                  </a:cubicBezTo>
                  <a:cubicBezTo>
                    <a:pt x="17" y="647"/>
                    <a:pt x="17" y="647"/>
                    <a:pt x="17" y="647"/>
                  </a:cubicBezTo>
                  <a:cubicBezTo>
                    <a:pt x="0" y="896"/>
                    <a:pt x="92" y="1402"/>
                    <a:pt x="537" y="1580"/>
                  </a:cubicBezTo>
                  <a:cubicBezTo>
                    <a:pt x="906" y="2264"/>
                    <a:pt x="906" y="2264"/>
                    <a:pt x="906" y="2264"/>
                  </a:cubicBezTo>
                  <a:cubicBezTo>
                    <a:pt x="1655" y="2264"/>
                    <a:pt x="1655" y="2264"/>
                    <a:pt x="1655" y="2264"/>
                  </a:cubicBezTo>
                  <a:cubicBezTo>
                    <a:pt x="1925" y="2791"/>
                    <a:pt x="2356" y="3232"/>
                    <a:pt x="3037" y="3345"/>
                  </a:cubicBezTo>
                  <a:cubicBezTo>
                    <a:pt x="3037" y="3837"/>
                    <a:pt x="3037" y="3837"/>
                    <a:pt x="3037" y="3837"/>
                  </a:cubicBezTo>
                  <a:cubicBezTo>
                    <a:pt x="2979" y="3837"/>
                    <a:pt x="2979" y="3837"/>
                    <a:pt x="2979" y="3837"/>
                  </a:cubicBezTo>
                  <a:cubicBezTo>
                    <a:pt x="2979" y="3837"/>
                    <a:pt x="2814" y="4097"/>
                    <a:pt x="2979" y="4313"/>
                  </a:cubicBezTo>
                  <a:cubicBezTo>
                    <a:pt x="3037" y="4313"/>
                    <a:pt x="3037" y="4313"/>
                    <a:pt x="3037" y="4313"/>
                  </a:cubicBezTo>
                  <a:cubicBezTo>
                    <a:pt x="3037" y="4613"/>
                    <a:pt x="3037" y="4613"/>
                    <a:pt x="3037" y="4613"/>
                  </a:cubicBezTo>
                  <a:cubicBezTo>
                    <a:pt x="3016" y="4613"/>
                    <a:pt x="3016" y="4613"/>
                    <a:pt x="3016" y="4613"/>
                  </a:cubicBezTo>
                  <a:cubicBezTo>
                    <a:pt x="2924" y="4613"/>
                    <a:pt x="2845" y="4689"/>
                    <a:pt x="2845" y="4784"/>
                  </a:cubicBezTo>
                  <a:cubicBezTo>
                    <a:pt x="2845" y="5113"/>
                    <a:pt x="2845" y="5113"/>
                    <a:pt x="2845" y="5113"/>
                  </a:cubicBezTo>
                  <a:cubicBezTo>
                    <a:pt x="2845" y="5208"/>
                    <a:pt x="2924" y="5284"/>
                    <a:pt x="3016" y="5284"/>
                  </a:cubicBezTo>
                  <a:cubicBezTo>
                    <a:pt x="3037" y="5284"/>
                    <a:pt x="3037" y="5284"/>
                    <a:pt x="3037" y="5284"/>
                  </a:cubicBezTo>
                  <a:cubicBezTo>
                    <a:pt x="3727" y="5284"/>
                    <a:pt x="3727" y="5284"/>
                    <a:pt x="3727" y="5284"/>
                  </a:cubicBezTo>
                  <a:cubicBezTo>
                    <a:pt x="3748" y="5284"/>
                    <a:pt x="3748" y="5284"/>
                    <a:pt x="3748" y="5284"/>
                  </a:cubicBezTo>
                  <a:cubicBezTo>
                    <a:pt x="3841" y="5284"/>
                    <a:pt x="3919" y="5208"/>
                    <a:pt x="3919" y="5113"/>
                  </a:cubicBezTo>
                  <a:cubicBezTo>
                    <a:pt x="3919" y="4784"/>
                    <a:pt x="3919" y="4784"/>
                    <a:pt x="3919" y="4784"/>
                  </a:cubicBezTo>
                  <a:cubicBezTo>
                    <a:pt x="3919" y="4689"/>
                    <a:pt x="3841" y="4613"/>
                    <a:pt x="3748" y="4613"/>
                  </a:cubicBezTo>
                  <a:cubicBezTo>
                    <a:pt x="3727" y="4613"/>
                    <a:pt x="3727" y="4613"/>
                    <a:pt x="3727" y="4613"/>
                  </a:cubicBezTo>
                  <a:cubicBezTo>
                    <a:pt x="3727" y="4313"/>
                    <a:pt x="3727" y="4313"/>
                    <a:pt x="3727" y="4313"/>
                  </a:cubicBezTo>
                  <a:cubicBezTo>
                    <a:pt x="3786" y="4313"/>
                    <a:pt x="3786" y="4313"/>
                    <a:pt x="3786" y="4313"/>
                  </a:cubicBezTo>
                  <a:cubicBezTo>
                    <a:pt x="3950" y="4097"/>
                    <a:pt x="3786" y="3837"/>
                    <a:pt x="3786" y="3837"/>
                  </a:cubicBezTo>
                  <a:cubicBezTo>
                    <a:pt x="3727" y="3837"/>
                    <a:pt x="3727" y="3837"/>
                    <a:pt x="3727" y="3837"/>
                  </a:cubicBezTo>
                  <a:cubicBezTo>
                    <a:pt x="3727" y="3345"/>
                    <a:pt x="3727" y="3345"/>
                    <a:pt x="3727" y="3345"/>
                  </a:cubicBezTo>
                  <a:cubicBezTo>
                    <a:pt x="4408" y="3232"/>
                    <a:pt x="4839" y="2791"/>
                    <a:pt x="5109" y="2264"/>
                  </a:cubicBezTo>
                  <a:cubicBezTo>
                    <a:pt x="5858" y="2264"/>
                    <a:pt x="5858" y="2264"/>
                    <a:pt x="5858" y="2264"/>
                  </a:cubicBezTo>
                  <a:cubicBezTo>
                    <a:pt x="6227" y="1580"/>
                    <a:pt x="6227" y="1580"/>
                    <a:pt x="6227" y="1580"/>
                  </a:cubicBezTo>
                  <a:cubicBezTo>
                    <a:pt x="6672" y="1402"/>
                    <a:pt x="6764" y="896"/>
                    <a:pt x="6747" y="647"/>
                  </a:cubicBezTo>
                  <a:close/>
                  <a:moveTo>
                    <a:pt x="1016" y="2083"/>
                  </a:moveTo>
                  <a:lnTo>
                    <a:pt x="1016" y="2083"/>
                  </a:lnTo>
                  <a:cubicBezTo>
                    <a:pt x="663" y="1433"/>
                    <a:pt x="663" y="1433"/>
                    <a:pt x="663" y="1433"/>
                  </a:cubicBezTo>
                  <a:cubicBezTo>
                    <a:pt x="629" y="1423"/>
                    <a:pt x="629" y="1423"/>
                    <a:pt x="629" y="1423"/>
                  </a:cubicBezTo>
                  <a:cubicBezTo>
                    <a:pt x="270" y="1297"/>
                    <a:pt x="205" y="913"/>
                    <a:pt x="198" y="742"/>
                  </a:cubicBezTo>
                  <a:cubicBezTo>
                    <a:pt x="1228" y="742"/>
                    <a:pt x="1228" y="742"/>
                    <a:pt x="1228" y="742"/>
                  </a:cubicBezTo>
                  <a:cubicBezTo>
                    <a:pt x="1272" y="1136"/>
                    <a:pt x="1368" y="1631"/>
                    <a:pt x="1566" y="2083"/>
                  </a:cubicBezTo>
                  <a:lnTo>
                    <a:pt x="1016" y="2083"/>
                  </a:lnTo>
                  <a:close/>
                  <a:moveTo>
                    <a:pt x="6135" y="1423"/>
                  </a:moveTo>
                  <a:lnTo>
                    <a:pt x="6135" y="1423"/>
                  </a:lnTo>
                  <a:cubicBezTo>
                    <a:pt x="6101" y="1433"/>
                    <a:pt x="6101" y="1433"/>
                    <a:pt x="6101" y="1433"/>
                  </a:cubicBezTo>
                  <a:cubicBezTo>
                    <a:pt x="5749" y="2083"/>
                    <a:pt x="5749" y="2083"/>
                    <a:pt x="5749" y="2083"/>
                  </a:cubicBezTo>
                  <a:cubicBezTo>
                    <a:pt x="5198" y="2083"/>
                    <a:pt x="5198" y="2083"/>
                    <a:pt x="5198" y="2083"/>
                  </a:cubicBezTo>
                  <a:cubicBezTo>
                    <a:pt x="5396" y="1631"/>
                    <a:pt x="5492" y="1136"/>
                    <a:pt x="5537" y="742"/>
                  </a:cubicBezTo>
                  <a:cubicBezTo>
                    <a:pt x="6566" y="742"/>
                    <a:pt x="6566" y="742"/>
                    <a:pt x="6566" y="742"/>
                  </a:cubicBezTo>
                  <a:cubicBezTo>
                    <a:pt x="6559" y="913"/>
                    <a:pt x="6498" y="1297"/>
                    <a:pt x="6135" y="1423"/>
                  </a:cubicBezTo>
                  <a:close/>
                </a:path>
              </a:pathLst>
            </a:custGeom>
            <a:solidFill>
              <a:srgbClr val="75E3FF"/>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grpSp>
          <p:nvGrpSpPr>
            <p:cNvPr id="116" name="Group 97"/>
            <p:cNvGrpSpPr/>
            <p:nvPr/>
          </p:nvGrpSpPr>
          <p:grpSpPr>
            <a:xfrm>
              <a:off x="4427817" y="7533423"/>
              <a:ext cx="1698914" cy="585699"/>
              <a:chOff x="4427817" y="7533423"/>
              <a:chExt cx="1698914" cy="585699"/>
            </a:xfrm>
          </p:grpSpPr>
          <p:sp>
            <p:nvSpPr>
              <p:cNvPr id="119" name="Freeform 204"/>
              <p:cNvSpPr>
                <a:spLocks noChangeArrowheads="1"/>
              </p:cNvSpPr>
              <p:nvPr/>
            </p:nvSpPr>
            <p:spPr bwMode="auto">
              <a:xfrm>
                <a:off x="4427817" y="7533423"/>
                <a:ext cx="1698914" cy="585699"/>
              </a:xfrm>
              <a:custGeom>
                <a:avLst/>
                <a:gdLst>
                  <a:gd name="T0" fmla="*/ 3036 w 3072"/>
                  <a:gd name="T1" fmla="*/ 143 h 1078"/>
                  <a:gd name="T2" fmla="*/ 3036 w 3072"/>
                  <a:gd name="T3" fmla="*/ 143 h 1078"/>
                  <a:gd name="T4" fmla="*/ 3071 w 3072"/>
                  <a:gd name="T5" fmla="*/ 92 h 1078"/>
                  <a:gd name="T6" fmla="*/ 3071 w 3072"/>
                  <a:gd name="T7" fmla="*/ 51 h 1078"/>
                  <a:gd name="T8" fmla="*/ 3036 w 3072"/>
                  <a:gd name="T9" fmla="*/ 0 h 1078"/>
                  <a:gd name="T10" fmla="*/ 34 w 3072"/>
                  <a:gd name="T11" fmla="*/ 0 h 1078"/>
                  <a:gd name="T12" fmla="*/ 0 w 3072"/>
                  <a:gd name="T13" fmla="*/ 51 h 1078"/>
                  <a:gd name="T14" fmla="*/ 0 w 3072"/>
                  <a:gd name="T15" fmla="*/ 92 h 1078"/>
                  <a:gd name="T16" fmla="*/ 34 w 3072"/>
                  <a:gd name="T17" fmla="*/ 143 h 1078"/>
                  <a:gd name="T18" fmla="*/ 82 w 3072"/>
                  <a:gd name="T19" fmla="*/ 143 h 1078"/>
                  <a:gd name="T20" fmla="*/ 82 w 3072"/>
                  <a:gd name="T21" fmla="*/ 933 h 1078"/>
                  <a:gd name="T22" fmla="*/ 34 w 3072"/>
                  <a:gd name="T23" fmla="*/ 933 h 1078"/>
                  <a:gd name="T24" fmla="*/ 0 w 3072"/>
                  <a:gd name="T25" fmla="*/ 984 h 1078"/>
                  <a:gd name="T26" fmla="*/ 0 w 3072"/>
                  <a:gd name="T27" fmla="*/ 1025 h 1078"/>
                  <a:gd name="T28" fmla="*/ 34 w 3072"/>
                  <a:gd name="T29" fmla="*/ 1077 h 1078"/>
                  <a:gd name="T30" fmla="*/ 3036 w 3072"/>
                  <a:gd name="T31" fmla="*/ 1077 h 1078"/>
                  <a:gd name="T32" fmla="*/ 3071 w 3072"/>
                  <a:gd name="T33" fmla="*/ 1025 h 1078"/>
                  <a:gd name="T34" fmla="*/ 3071 w 3072"/>
                  <a:gd name="T35" fmla="*/ 984 h 1078"/>
                  <a:gd name="T36" fmla="*/ 3036 w 3072"/>
                  <a:gd name="T37" fmla="*/ 933 h 1078"/>
                  <a:gd name="T38" fmla="*/ 2989 w 3072"/>
                  <a:gd name="T39" fmla="*/ 933 h 1078"/>
                  <a:gd name="T40" fmla="*/ 2989 w 3072"/>
                  <a:gd name="T41" fmla="*/ 143 h 1078"/>
                  <a:gd name="T42" fmla="*/ 3036 w 3072"/>
                  <a:gd name="T43" fmla="*/ 143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72" h="1078">
                    <a:moveTo>
                      <a:pt x="3036" y="143"/>
                    </a:moveTo>
                    <a:lnTo>
                      <a:pt x="3036" y="143"/>
                    </a:lnTo>
                    <a:cubicBezTo>
                      <a:pt x="3057" y="143"/>
                      <a:pt x="3071" y="119"/>
                      <a:pt x="3071" y="92"/>
                    </a:cubicBezTo>
                    <a:cubicBezTo>
                      <a:pt x="3071" y="51"/>
                      <a:pt x="3071" y="51"/>
                      <a:pt x="3071" y="51"/>
                    </a:cubicBezTo>
                    <a:cubicBezTo>
                      <a:pt x="3071" y="24"/>
                      <a:pt x="3057" y="0"/>
                      <a:pt x="3036" y="0"/>
                    </a:cubicBezTo>
                    <a:cubicBezTo>
                      <a:pt x="34" y="0"/>
                      <a:pt x="34" y="0"/>
                      <a:pt x="34" y="0"/>
                    </a:cubicBezTo>
                    <a:cubicBezTo>
                      <a:pt x="13" y="0"/>
                      <a:pt x="0" y="24"/>
                      <a:pt x="0" y="51"/>
                    </a:cubicBezTo>
                    <a:cubicBezTo>
                      <a:pt x="0" y="92"/>
                      <a:pt x="0" y="92"/>
                      <a:pt x="0" y="92"/>
                    </a:cubicBezTo>
                    <a:cubicBezTo>
                      <a:pt x="0" y="119"/>
                      <a:pt x="13" y="143"/>
                      <a:pt x="34" y="143"/>
                    </a:cubicBezTo>
                    <a:cubicBezTo>
                      <a:pt x="82" y="143"/>
                      <a:pt x="82" y="143"/>
                      <a:pt x="82" y="143"/>
                    </a:cubicBezTo>
                    <a:cubicBezTo>
                      <a:pt x="82" y="933"/>
                      <a:pt x="82" y="933"/>
                      <a:pt x="82" y="933"/>
                    </a:cubicBezTo>
                    <a:cubicBezTo>
                      <a:pt x="34" y="933"/>
                      <a:pt x="34" y="933"/>
                      <a:pt x="34" y="933"/>
                    </a:cubicBezTo>
                    <a:cubicBezTo>
                      <a:pt x="13" y="933"/>
                      <a:pt x="0" y="957"/>
                      <a:pt x="0" y="984"/>
                    </a:cubicBezTo>
                    <a:cubicBezTo>
                      <a:pt x="0" y="1025"/>
                      <a:pt x="0" y="1025"/>
                      <a:pt x="0" y="1025"/>
                    </a:cubicBezTo>
                    <a:cubicBezTo>
                      <a:pt x="0" y="1053"/>
                      <a:pt x="13" y="1077"/>
                      <a:pt x="34" y="1077"/>
                    </a:cubicBezTo>
                    <a:cubicBezTo>
                      <a:pt x="3036" y="1077"/>
                      <a:pt x="3036" y="1077"/>
                      <a:pt x="3036" y="1077"/>
                    </a:cubicBezTo>
                    <a:cubicBezTo>
                      <a:pt x="3057" y="1077"/>
                      <a:pt x="3071" y="1053"/>
                      <a:pt x="3071" y="1025"/>
                    </a:cubicBezTo>
                    <a:cubicBezTo>
                      <a:pt x="3071" y="984"/>
                      <a:pt x="3071" y="984"/>
                      <a:pt x="3071" y="984"/>
                    </a:cubicBezTo>
                    <a:cubicBezTo>
                      <a:pt x="3071" y="957"/>
                      <a:pt x="3057" y="933"/>
                      <a:pt x="3036" y="933"/>
                    </a:cubicBezTo>
                    <a:cubicBezTo>
                      <a:pt x="2989" y="933"/>
                      <a:pt x="2989" y="933"/>
                      <a:pt x="2989" y="933"/>
                    </a:cubicBezTo>
                    <a:cubicBezTo>
                      <a:pt x="2989" y="143"/>
                      <a:pt x="2989" y="143"/>
                      <a:pt x="2989" y="143"/>
                    </a:cubicBezTo>
                    <a:lnTo>
                      <a:pt x="3036" y="143"/>
                    </a:lnTo>
                  </a:path>
                </a:pathLst>
              </a:custGeom>
              <a:solidFill>
                <a:srgbClr val="75E3FF"/>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sp>
            <p:nvSpPr>
              <p:cNvPr id="120" name="Freeform 205"/>
              <p:cNvSpPr>
                <a:spLocks noChangeArrowheads="1"/>
              </p:cNvSpPr>
              <p:nvPr/>
            </p:nvSpPr>
            <p:spPr bwMode="auto">
              <a:xfrm>
                <a:off x="4798758" y="7614976"/>
                <a:ext cx="952084" cy="425064"/>
              </a:xfrm>
              <a:custGeom>
                <a:avLst/>
                <a:gdLst>
                  <a:gd name="T0" fmla="*/ 1738 w 1739"/>
                  <a:gd name="T1" fmla="*/ 790 h 791"/>
                  <a:gd name="T2" fmla="*/ 0 w 1739"/>
                  <a:gd name="T3" fmla="*/ 790 h 791"/>
                  <a:gd name="T4" fmla="*/ 0 w 1739"/>
                  <a:gd name="T5" fmla="*/ 0 h 791"/>
                  <a:gd name="T6" fmla="*/ 1738 w 1739"/>
                  <a:gd name="T7" fmla="*/ 0 h 791"/>
                  <a:gd name="T8" fmla="*/ 1738 w 1739"/>
                  <a:gd name="T9" fmla="*/ 790 h 791"/>
                </a:gdLst>
                <a:ahLst/>
                <a:cxnLst>
                  <a:cxn ang="0">
                    <a:pos x="T0" y="T1"/>
                  </a:cxn>
                  <a:cxn ang="0">
                    <a:pos x="T2" y="T3"/>
                  </a:cxn>
                  <a:cxn ang="0">
                    <a:pos x="T4" y="T5"/>
                  </a:cxn>
                  <a:cxn ang="0">
                    <a:pos x="T6" y="T7"/>
                  </a:cxn>
                  <a:cxn ang="0">
                    <a:pos x="T8" y="T9"/>
                  </a:cxn>
                </a:cxnLst>
                <a:rect l="0" t="0" r="r" b="b"/>
                <a:pathLst>
                  <a:path w="1739" h="791">
                    <a:moveTo>
                      <a:pt x="1738" y="790"/>
                    </a:moveTo>
                    <a:lnTo>
                      <a:pt x="0" y="790"/>
                    </a:lnTo>
                    <a:lnTo>
                      <a:pt x="0" y="0"/>
                    </a:lnTo>
                    <a:lnTo>
                      <a:pt x="1738" y="0"/>
                    </a:lnTo>
                    <a:lnTo>
                      <a:pt x="1738" y="790"/>
                    </a:lnTo>
                  </a:path>
                </a:pathLst>
              </a:custGeom>
              <a:solidFill>
                <a:srgbClr val="75E3FF"/>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grpSp>
        <p:sp>
          <p:nvSpPr>
            <p:cNvPr id="117" name="Freeform 206"/>
            <p:cNvSpPr>
              <a:spLocks noChangeArrowheads="1"/>
            </p:cNvSpPr>
            <p:nvPr/>
          </p:nvSpPr>
          <p:spPr bwMode="auto">
            <a:xfrm>
              <a:off x="4472330" y="7614976"/>
              <a:ext cx="1604942" cy="0"/>
            </a:xfrm>
            <a:custGeom>
              <a:avLst/>
              <a:gdLst>
                <a:gd name="T0" fmla="*/ 2907 w 2908"/>
                <a:gd name="T1" fmla="*/ 28 h 29"/>
                <a:gd name="T2" fmla="*/ 0 w 2908"/>
                <a:gd name="T3" fmla="*/ 28 h 29"/>
                <a:gd name="T4" fmla="*/ 0 w 2908"/>
                <a:gd name="T5" fmla="*/ 0 h 29"/>
                <a:gd name="T6" fmla="*/ 2907 w 2908"/>
                <a:gd name="T7" fmla="*/ 0 h 29"/>
                <a:gd name="T8" fmla="*/ 2907 w 2908"/>
                <a:gd name="T9" fmla="*/ 28 h 29"/>
              </a:gdLst>
              <a:ahLst/>
              <a:cxnLst>
                <a:cxn ang="0">
                  <a:pos x="T0" y="T1"/>
                </a:cxn>
                <a:cxn ang="0">
                  <a:pos x="T2" y="T3"/>
                </a:cxn>
                <a:cxn ang="0">
                  <a:pos x="T4" y="T5"/>
                </a:cxn>
                <a:cxn ang="0">
                  <a:pos x="T6" y="T7"/>
                </a:cxn>
                <a:cxn ang="0">
                  <a:pos x="T8" y="T9"/>
                </a:cxn>
              </a:cxnLst>
              <a:rect l="0" t="0" r="r" b="b"/>
              <a:pathLst>
                <a:path w="2908" h="29">
                  <a:moveTo>
                    <a:pt x="2907" y="28"/>
                  </a:moveTo>
                  <a:lnTo>
                    <a:pt x="0" y="28"/>
                  </a:lnTo>
                  <a:lnTo>
                    <a:pt x="0" y="0"/>
                  </a:lnTo>
                  <a:lnTo>
                    <a:pt x="2907" y="0"/>
                  </a:lnTo>
                  <a:lnTo>
                    <a:pt x="2907" y="28"/>
                  </a:lnTo>
                </a:path>
              </a:pathLst>
            </a:custGeom>
            <a:solidFill>
              <a:srgbClr val="75E3FF"/>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sp>
          <p:nvSpPr>
            <p:cNvPr id="118" name="Freeform 207"/>
            <p:cNvSpPr>
              <a:spLocks noChangeArrowheads="1"/>
            </p:cNvSpPr>
            <p:nvPr/>
          </p:nvSpPr>
          <p:spPr bwMode="auto">
            <a:xfrm>
              <a:off x="4472330" y="8052397"/>
              <a:ext cx="1604942" cy="0"/>
            </a:xfrm>
            <a:custGeom>
              <a:avLst/>
              <a:gdLst>
                <a:gd name="T0" fmla="*/ 2907 w 2908"/>
                <a:gd name="T1" fmla="*/ 7 h 8"/>
                <a:gd name="T2" fmla="*/ 0 w 2908"/>
                <a:gd name="T3" fmla="*/ 7 h 8"/>
                <a:gd name="T4" fmla="*/ 0 w 2908"/>
                <a:gd name="T5" fmla="*/ 0 h 8"/>
                <a:gd name="T6" fmla="*/ 2907 w 2908"/>
                <a:gd name="T7" fmla="*/ 0 h 8"/>
                <a:gd name="T8" fmla="*/ 2907 w 2908"/>
                <a:gd name="T9" fmla="*/ 7 h 8"/>
              </a:gdLst>
              <a:ahLst/>
              <a:cxnLst>
                <a:cxn ang="0">
                  <a:pos x="T0" y="T1"/>
                </a:cxn>
                <a:cxn ang="0">
                  <a:pos x="T2" y="T3"/>
                </a:cxn>
                <a:cxn ang="0">
                  <a:pos x="T4" y="T5"/>
                </a:cxn>
                <a:cxn ang="0">
                  <a:pos x="T6" y="T7"/>
                </a:cxn>
                <a:cxn ang="0">
                  <a:pos x="T8" y="T9"/>
                </a:cxn>
              </a:cxnLst>
              <a:rect l="0" t="0" r="r" b="b"/>
              <a:pathLst>
                <a:path w="2908" h="8">
                  <a:moveTo>
                    <a:pt x="2907" y="7"/>
                  </a:moveTo>
                  <a:lnTo>
                    <a:pt x="0" y="7"/>
                  </a:lnTo>
                  <a:lnTo>
                    <a:pt x="0" y="0"/>
                  </a:lnTo>
                  <a:lnTo>
                    <a:pt x="2907" y="0"/>
                  </a:lnTo>
                  <a:lnTo>
                    <a:pt x="2907" y="7"/>
                  </a:lnTo>
                </a:path>
              </a:pathLst>
            </a:custGeom>
            <a:solidFill>
              <a:srgbClr val="75E3FF"/>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grpSp>
      <p:grpSp>
        <p:nvGrpSpPr>
          <p:cNvPr id="121" name="Group 102"/>
          <p:cNvGrpSpPr/>
          <p:nvPr/>
        </p:nvGrpSpPr>
        <p:grpSpPr>
          <a:xfrm>
            <a:off x="1809701" y="1984150"/>
            <a:ext cx="1879439" cy="1765393"/>
            <a:chOff x="3396598" y="4580216"/>
            <a:chExt cx="3758878" cy="3538906"/>
          </a:xfrm>
          <a:solidFill>
            <a:srgbClr val="00B0F0"/>
          </a:solidFill>
        </p:grpSpPr>
        <p:sp>
          <p:nvSpPr>
            <p:cNvPr id="122" name="Freeform 198"/>
            <p:cNvSpPr>
              <a:spLocks noChangeArrowheads="1"/>
            </p:cNvSpPr>
            <p:nvPr/>
          </p:nvSpPr>
          <p:spPr bwMode="auto">
            <a:xfrm>
              <a:off x="3396598" y="4580216"/>
              <a:ext cx="3758878" cy="2945793"/>
            </a:xfrm>
            <a:custGeom>
              <a:avLst/>
              <a:gdLst>
                <a:gd name="T0" fmla="*/ 6747 w 6765"/>
                <a:gd name="T1" fmla="*/ 647 h 5285"/>
                <a:gd name="T2" fmla="*/ 6747 w 6765"/>
                <a:gd name="T3" fmla="*/ 647 h 5285"/>
                <a:gd name="T4" fmla="*/ 6744 w 6765"/>
                <a:gd name="T5" fmla="*/ 561 h 5285"/>
                <a:gd name="T6" fmla="*/ 5557 w 6765"/>
                <a:gd name="T7" fmla="*/ 561 h 5285"/>
                <a:gd name="T8" fmla="*/ 5578 w 6765"/>
                <a:gd name="T9" fmla="*/ 144 h 5285"/>
                <a:gd name="T10" fmla="*/ 5639 w 6765"/>
                <a:gd name="T11" fmla="*/ 144 h 5285"/>
                <a:gd name="T12" fmla="*/ 5711 w 6765"/>
                <a:gd name="T13" fmla="*/ 72 h 5285"/>
                <a:gd name="T14" fmla="*/ 5639 w 6765"/>
                <a:gd name="T15" fmla="*/ 0 h 5285"/>
                <a:gd name="T16" fmla="*/ 5578 w 6765"/>
                <a:gd name="T17" fmla="*/ 0 h 5285"/>
                <a:gd name="T18" fmla="*/ 3382 w 6765"/>
                <a:gd name="T19" fmla="*/ 0 h 5285"/>
                <a:gd name="T20" fmla="*/ 1187 w 6765"/>
                <a:gd name="T21" fmla="*/ 0 h 5285"/>
                <a:gd name="T22" fmla="*/ 1125 w 6765"/>
                <a:gd name="T23" fmla="*/ 0 h 5285"/>
                <a:gd name="T24" fmla="*/ 1053 w 6765"/>
                <a:gd name="T25" fmla="*/ 72 h 5285"/>
                <a:gd name="T26" fmla="*/ 1125 w 6765"/>
                <a:gd name="T27" fmla="*/ 144 h 5285"/>
                <a:gd name="T28" fmla="*/ 1187 w 6765"/>
                <a:gd name="T29" fmla="*/ 144 h 5285"/>
                <a:gd name="T30" fmla="*/ 1207 w 6765"/>
                <a:gd name="T31" fmla="*/ 561 h 5285"/>
                <a:gd name="T32" fmla="*/ 21 w 6765"/>
                <a:gd name="T33" fmla="*/ 561 h 5285"/>
                <a:gd name="T34" fmla="*/ 17 w 6765"/>
                <a:gd name="T35" fmla="*/ 647 h 5285"/>
                <a:gd name="T36" fmla="*/ 537 w 6765"/>
                <a:gd name="T37" fmla="*/ 1580 h 5285"/>
                <a:gd name="T38" fmla="*/ 906 w 6765"/>
                <a:gd name="T39" fmla="*/ 2264 h 5285"/>
                <a:gd name="T40" fmla="*/ 1655 w 6765"/>
                <a:gd name="T41" fmla="*/ 2264 h 5285"/>
                <a:gd name="T42" fmla="*/ 3037 w 6765"/>
                <a:gd name="T43" fmla="*/ 3345 h 5285"/>
                <a:gd name="T44" fmla="*/ 3037 w 6765"/>
                <a:gd name="T45" fmla="*/ 3837 h 5285"/>
                <a:gd name="T46" fmla="*/ 2979 w 6765"/>
                <a:gd name="T47" fmla="*/ 3837 h 5285"/>
                <a:gd name="T48" fmla="*/ 2979 w 6765"/>
                <a:gd name="T49" fmla="*/ 4313 h 5285"/>
                <a:gd name="T50" fmla="*/ 3037 w 6765"/>
                <a:gd name="T51" fmla="*/ 4313 h 5285"/>
                <a:gd name="T52" fmla="*/ 3037 w 6765"/>
                <a:gd name="T53" fmla="*/ 4613 h 5285"/>
                <a:gd name="T54" fmla="*/ 3016 w 6765"/>
                <a:gd name="T55" fmla="*/ 4613 h 5285"/>
                <a:gd name="T56" fmla="*/ 2845 w 6765"/>
                <a:gd name="T57" fmla="*/ 4784 h 5285"/>
                <a:gd name="T58" fmla="*/ 2845 w 6765"/>
                <a:gd name="T59" fmla="*/ 5113 h 5285"/>
                <a:gd name="T60" fmla="*/ 3016 w 6765"/>
                <a:gd name="T61" fmla="*/ 5284 h 5285"/>
                <a:gd name="T62" fmla="*/ 3037 w 6765"/>
                <a:gd name="T63" fmla="*/ 5284 h 5285"/>
                <a:gd name="T64" fmla="*/ 3727 w 6765"/>
                <a:gd name="T65" fmla="*/ 5284 h 5285"/>
                <a:gd name="T66" fmla="*/ 3748 w 6765"/>
                <a:gd name="T67" fmla="*/ 5284 h 5285"/>
                <a:gd name="T68" fmla="*/ 3919 w 6765"/>
                <a:gd name="T69" fmla="*/ 5113 h 5285"/>
                <a:gd name="T70" fmla="*/ 3919 w 6765"/>
                <a:gd name="T71" fmla="*/ 4784 h 5285"/>
                <a:gd name="T72" fmla="*/ 3748 w 6765"/>
                <a:gd name="T73" fmla="*/ 4613 h 5285"/>
                <a:gd name="T74" fmla="*/ 3727 w 6765"/>
                <a:gd name="T75" fmla="*/ 4613 h 5285"/>
                <a:gd name="T76" fmla="*/ 3727 w 6765"/>
                <a:gd name="T77" fmla="*/ 4313 h 5285"/>
                <a:gd name="T78" fmla="*/ 3786 w 6765"/>
                <a:gd name="T79" fmla="*/ 4313 h 5285"/>
                <a:gd name="T80" fmla="*/ 3786 w 6765"/>
                <a:gd name="T81" fmla="*/ 3837 h 5285"/>
                <a:gd name="T82" fmla="*/ 3727 w 6765"/>
                <a:gd name="T83" fmla="*/ 3837 h 5285"/>
                <a:gd name="T84" fmla="*/ 3727 w 6765"/>
                <a:gd name="T85" fmla="*/ 3345 h 5285"/>
                <a:gd name="T86" fmla="*/ 5109 w 6765"/>
                <a:gd name="T87" fmla="*/ 2264 h 5285"/>
                <a:gd name="T88" fmla="*/ 5858 w 6765"/>
                <a:gd name="T89" fmla="*/ 2264 h 5285"/>
                <a:gd name="T90" fmla="*/ 6227 w 6765"/>
                <a:gd name="T91" fmla="*/ 1580 h 5285"/>
                <a:gd name="T92" fmla="*/ 6747 w 6765"/>
                <a:gd name="T93" fmla="*/ 647 h 5285"/>
                <a:gd name="T94" fmla="*/ 1016 w 6765"/>
                <a:gd name="T95" fmla="*/ 2083 h 5285"/>
                <a:gd name="T96" fmla="*/ 1016 w 6765"/>
                <a:gd name="T97" fmla="*/ 2083 h 5285"/>
                <a:gd name="T98" fmla="*/ 663 w 6765"/>
                <a:gd name="T99" fmla="*/ 1433 h 5285"/>
                <a:gd name="T100" fmla="*/ 629 w 6765"/>
                <a:gd name="T101" fmla="*/ 1423 h 5285"/>
                <a:gd name="T102" fmla="*/ 198 w 6765"/>
                <a:gd name="T103" fmla="*/ 742 h 5285"/>
                <a:gd name="T104" fmla="*/ 1228 w 6765"/>
                <a:gd name="T105" fmla="*/ 742 h 5285"/>
                <a:gd name="T106" fmla="*/ 1566 w 6765"/>
                <a:gd name="T107" fmla="*/ 2083 h 5285"/>
                <a:gd name="T108" fmla="*/ 1016 w 6765"/>
                <a:gd name="T109" fmla="*/ 2083 h 5285"/>
                <a:gd name="T110" fmla="*/ 6135 w 6765"/>
                <a:gd name="T111" fmla="*/ 1423 h 5285"/>
                <a:gd name="T112" fmla="*/ 6135 w 6765"/>
                <a:gd name="T113" fmla="*/ 1423 h 5285"/>
                <a:gd name="T114" fmla="*/ 6101 w 6765"/>
                <a:gd name="T115" fmla="*/ 1433 h 5285"/>
                <a:gd name="T116" fmla="*/ 5749 w 6765"/>
                <a:gd name="T117" fmla="*/ 2083 h 5285"/>
                <a:gd name="T118" fmla="*/ 5198 w 6765"/>
                <a:gd name="T119" fmla="*/ 2083 h 5285"/>
                <a:gd name="T120" fmla="*/ 5537 w 6765"/>
                <a:gd name="T121" fmla="*/ 742 h 5285"/>
                <a:gd name="T122" fmla="*/ 6566 w 6765"/>
                <a:gd name="T123" fmla="*/ 742 h 5285"/>
                <a:gd name="T124" fmla="*/ 6135 w 6765"/>
                <a:gd name="T125" fmla="*/ 1423 h 5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65" h="5285">
                  <a:moveTo>
                    <a:pt x="6747" y="647"/>
                  </a:moveTo>
                  <a:lnTo>
                    <a:pt x="6747" y="647"/>
                  </a:lnTo>
                  <a:cubicBezTo>
                    <a:pt x="6744" y="561"/>
                    <a:pt x="6744" y="561"/>
                    <a:pt x="6744" y="561"/>
                  </a:cubicBezTo>
                  <a:cubicBezTo>
                    <a:pt x="5557" y="561"/>
                    <a:pt x="5557" y="561"/>
                    <a:pt x="5557" y="561"/>
                  </a:cubicBezTo>
                  <a:cubicBezTo>
                    <a:pt x="5571" y="387"/>
                    <a:pt x="5578" y="243"/>
                    <a:pt x="5578" y="144"/>
                  </a:cubicBezTo>
                  <a:cubicBezTo>
                    <a:pt x="5639" y="144"/>
                    <a:pt x="5639" y="144"/>
                    <a:pt x="5639" y="144"/>
                  </a:cubicBezTo>
                  <a:cubicBezTo>
                    <a:pt x="5680" y="144"/>
                    <a:pt x="5711" y="113"/>
                    <a:pt x="5711" y="72"/>
                  </a:cubicBezTo>
                  <a:cubicBezTo>
                    <a:pt x="5711" y="31"/>
                    <a:pt x="5680" y="0"/>
                    <a:pt x="5639" y="0"/>
                  </a:cubicBezTo>
                  <a:cubicBezTo>
                    <a:pt x="5578" y="0"/>
                    <a:pt x="5578" y="0"/>
                    <a:pt x="5578" y="0"/>
                  </a:cubicBezTo>
                  <a:cubicBezTo>
                    <a:pt x="3382" y="0"/>
                    <a:pt x="3382" y="0"/>
                    <a:pt x="3382" y="0"/>
                  </a:cubicBezTo>
                  <a:cubicBezTo>
                    <a:pt x="1187" y="0"/>
                    <a:pt x="1187" y="0"/>
                    <a:pt x="1187" y="0"/>
                  </a:cubicBezTo>
                  <a:cubicBezTo>
                    <a:pt x="1125" y="0"/>
                    <a:pt x="1125" y="0"/>
                    <a:pt x="1125" y="0"/>
                  </a:cubicBezTo>
                  <a:cubicBezTo>
                    <a:pt x="1084" y="0"/>
                    <a:pt x="1053" y="31"/>
                    <a:pt x="1053" y="72"/>
                  </a:cubicBezTo>
                  <a:cubicBezTo>
                    <a:pt x="1053" y="113"/>
                    <a:pt x="1084" y="144"/>
                    <a:pt x="1125" y="144"/>
                  </a:cubicBezTo>
                  <a:cubicBezTo>
                    <a:pt x="1187" y="144"/>
                    <a:pt x="1187" y="144"/>
                    <a:pt x="1187" y="144"/>
                  </a:cubicBezTo>
                  <a:cubicBezTo>
                    <a:pt x="1187" y="243"/>
                    <a:pt x="1194" y="387"/>
                    <a:pt x="1207" y="561"/>
                  </a:cubicBezTo>
                  <a:cubicBezTo>
                    <a:pt x="21" y="561"/>
                    <a:pt x="21" y="561"/>
                    <a:pt x="21" y="561"/>
                  </a:cubicBezTo>
                  <a:cubicBezTo>
                    <a:pt x="17" y="647"/>
                    <a:pt x="17" y="647"/>
                    <a:pt x="17" y="647"/>
                  </a:cubicBezTo>
                  <a:cubicBezTo>
                    <a:pt x="0" y="896"/>
                    <a:pt x="92" y="1402"/>
                    <a:pt x="537" y="1580"/>
                  </a:cubicBezTo>
                  <a:cubicBezTo>
                    <a:pt x="906" y="2264"/>
                    <a:pt x="906" y="2264"/>
                    <a:pt x="906" y="2264"/>
                  </a:cubicBezTo>
                  <a:cubicBezTo>
                    <a:pt x="1655" y="2264"/>
                    <a:pt x="1655" y="2264"/>
                    <a:pt x="1655" y="2264"/>
                  </a:cubicBezTo>
                  <a:cubicBezTo>
                    <a:pt x="1925" y="2791"/>
                    <a:pt x="2356" y="3232"/>
                    <a:pt x="3037" y="3345"/>
                  </a:cubicBezTo>
                  <a:cubicBezTo>
                    <a:pt x="3037" y="3837"/>
                    <a:pt x="3037" y="3837"/>
                    <a:pt x="3037" y="3837"/>
                  </a:cubicBezTo>
                  <a:cubicBezTo>
                    <a:pt x="2979" y="3837"/>
                    <a:pt x="2979" y="3837"/>
                    <a:pt x="2979" y="3837"/>
                  </a:cubicBezTo>
                  <a:cubicBezTo>
                    <a:pt x="2979" y="3837"/>
                    <a:pt x="2814" y="4097"/>
                    <a:pt x="2979" y="4313"/>
                  </a:cubicBezTo>
                  <a:cubicBezTo>
                    <a:pt x="3037" y="4313"/>
                    <a:pt x="3037" y="4313"/>
                    <a:pt x="3037" y="4313"/>
                  </a:cubicBezTo>
                  <a:cubicBezTo>
                    <a:pt x="3037" y="4613"/>
                    <a:pt x="3037" y="4613"/>
                    <a:pt x="3037" y="4613"/>
                  </a:cubicBezTo>
                  <a:cubicBezTo>
                    <a:pt x="3016" y="4613"/>
                    <a:pt x="3016" y="4613"/>
                    <a:pt x="3016" y="4613"/>
                  </a:cubicBezTo>
                  <a:cubicBezTo>
                    <a:pt x="2924" y="4613"/>
                    <a:pt x="2845" y="4689"/>
                    <a:pt x="2845" y="4784"/>
                  </a:cubicBezTo>
                  <a:cubicBezTo>
                    <a:pt x="2845" y="5113"/>
                    <a:pt x="2845" y="5113"/>
                    <a:pt x="2845" y="5113"/>
                  </a:cubicBezTo>
                  <a:cubicBezTo>
                    <a:pt x="2845" y="5208"/>
                    <a:pt x="2924" y="5284"/>
                    <a:pt x="3016" y="5284"/>
                  </a:cubicBezTo>
                  <a:cubicBezTo>
                    <a:pt x="3037" y="5284"/>
                    <a:pt x="3037" y="5284"/>
                    <a:pt x="3037" y="5284"/>
                  </a:cubicBezTo>
                  <a:cubicBezTo>
                    <a:pt x="3727" y="5284"/>
                    <a:pt x="3727" y="5284"/>
                    <a:pt x="3727" y="5284"/>
                  </a:cubicBezTo>
                  <a:cubicBezTo>
                    <a:pt x="3748" y="5284"/>
                    <a:pt x="3748" y="5284"/>
                    <a:pt x="3748" y="5284"/>
                  </a:cubicBezTo>
                  <a:cubicBezTo>
                    <a:pt x="3841" y="5284"/>
                    <a:pt x="3919" y="5208"/>
                    <a:pt x="3919" y="5113"/>
                  </a:cubicBezTo>
                  <a:cubicBezTo>
                    <a:pt x="3919" y="4784"/>
                    <a:pt x="3919" y="4784"/>
                    <a:pt x="3919" y="4784"/>
                  </a:cubicBezTo>
                  <a:cubicBezTo>
                    <a:pt x="3919" y="4689"/>
                    <a:pt x="3841" y="4613"/>
                    <a:pt x="3748" y="4613"/>
                  </a:cubicBezTo>
                  <a:cubicBezTo>
                    <a:pt x="3727" y="4613"/>
                    <a:pt x="3727" y="4613"/>
                    <a:pt x="3727" y="4613"/>
                  </a:cubicBezTo>
                  <a:cubicBezTo>
                    <a:pt x="3727" y="4313"/>
                    <a:pt x="3727" y="4313"/>
                    <a:pt x="3727" y="4313"/>
                  </a:cubicBezTo>
                  <a:cubicBezTo>
                    <a:pt x="3786" y="4313"/>
                    <a:pt x="3786" y="4313"/>
                    <a:pt x="3786" y="4313"/>
                  </a:cubicBezTo>
                  <a:cubicBezTo>
                    <a:pt x="3950" y="4097"/>
                    <a:pt x="3786" y="3837"/>
                    <a:pt x="3786" y="3837"/>
                  </a:cubicBezTo>
                  <a:cubicBezTo>
                    <a:pt x="3727" y="3837"/>
                    <a:pt x="3727" y="3837"/>
                    <a:pt x="3727" y="3837"/>
                  </a:cubicBezTo>
                  <a:cubicBezTo>
                    <a:pt x="3727" y="3345"/>
                    <a:pt x="3727" y="3345"/>
                    <a:pt x="3727" y="3345"/>
                  </a:cubicBezTo>
                  <a:cubicBezTo>
                    <a:pt x="4408" y="3232"/>
                    <a:pt x="4839" y="2791"/>
                    <a:pt x="5109" y="2264"/>
                  </a:cubicBezTo>
                  <a:cubicBezTo>
                    <a:pt x="5858" y="2264"/>
                    <a:pt x="5858" y="2264"/>
                    <a:pt x="5858" y="2264"/>
                  </a:cubicBezTo>
                  <a:cubicBezTo>
                    <a:pt x="6227" y="1580"/>
                    <a:pt x="6227" y="1580"/>
                    <a:pt x="6227" y="1580"/>
                  </a:cubicBezTo>
                  <a:cubicBezTo>
                    <a:pt x="6672" y="1402"/>
                    <a:pt x="6764" y="896"/>
                    <a:pt x="6747" y="647"/>
                  </a:cubicBezTo>
                  <a:close/>
                  <a:moveTo>
                    <a:pt x="1016" y="2083"/>
                  </a:moveTo>
                  <a:lnTo>
                    <a:pt x="1016" y="2083"/>
                  </a:lnTo>
                  <a:cubicBezTo>
                    <a:pt x="663" y="1433"/>
                    <a:pt x="663" y="1433"/>
                    <a:pt x="663" y="1433"/>
                  </a:cubicBezTo>
                  <a:cubicBezTo>
                    <a:pt x="629" y="1423"/>
                    <a:pt x="629" y="1423"/>
                    <a:pt x="629" y="1423"/>
                  </a:cubicBezTo>
                  <a:cubicBezTo>
                    <a:pt x="270" y="1297"/>
                    <a:pt x="205" y="913"/>
                    <a:pt x="198" y="742"/>
                  </a:cubicBezTo>
                  <a:cubicBezTo>
                    <a:pt x="1228" y="742"/>
                    <a:pt x="1228" y="742"/>
                    <a:pt x="1228" y="742"/>
                  </a:cubicBezTo>
                  <a:cubicBezTo>
                    <a:pt x="1272" y="1136"/>
                    <a:pt x="1368" y="1631"/>
                    <a:pt x="1566" y="2083"/>
                  </a:cubicBezTo>
                  <a:lnTo>
                    <a:pt x="1016" y="2083"/>
                  </a:lnTo>
                  <a:close/>
                  <a:moveTo>
                    <a:pt x="6135" y="1423"/>
                  </a:moveTo>
                  <a:lnTo>
                    <a:pt x="6135" y="1423"/>
                  </a:lnTo>
                  <a:cubicBezTo>
                    <a:pt x="6101" y="1433"/>
                    <a:pt x="6101" y="1433"/>
                    <a:pt x="6101" y="1433"/>
                  </a:cubicBezTo>
                  <a:cubicBezTo>
                    <a:pt x="5749" y="2083"/>
                    <a:pt x="5749" y="2083"/>
                    <a:pt x="5749" y="2083"/>
                  </a:cubicBezTo>
                  <a:cubicBezTo>
                    <a:pt x="5198" y="2083"/>
                    <a:pt x="5198" y="2083"/>
                    <a:pt x="5198" y="2083"/>
                  </a:cubicBezTo>
                  <a:cubicBezTo>
                    <a:pt x="5396" y="1631"/>
                    <a:pt x="5492" y="1136"/>
                    <a:pt x="5537" y="742"/>
                  </a:cubicBezTo>
                  <a:cubicBezTo>
                    <a:pt x="6566" y="742"/>
                    <a:pt x="6566" y="742"/>
                    <a:pt x="6566" y="742"/>
                  </a:cubicBezTo>
                  <a:cubicBezTo>
                    <a:pt x="6559" y="913"/>
                    <a:pt x="6498" y="1297"/>
                    <a:pt x="6135" y="1423"/>
                  </a:cubicBezTo>
                  <a:close/>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79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grpSp>
          <p:nvGrpSpPr>
            <p:cNvPr id="123" name="Group 104"/>
            <p:cNvGrpSpPr/>
            <p:nvPr/>
          </p:nvGrpSpPr>
          <p:grpSpPr>
            <a:xfrm>
              <a:off x="4427817" y="7533423"/>
              <a:ext cx="1698914" cy="585699"/>
              <a:chOff x="4427817" y="7533423"/>
              <a:chExt cx="1698914" cy="585699"/>
            </a:xfrm>
            <a:grpFill/>
          </p:grpSpPr>
          <p:sp>
            <p:nvSpPr>
              <p:cNvPr id="126" name="Freeform 204"/>
              <p:cNvSpPr>
                <a:spLocks noChangeArrowheads="1"/>
              </p:cNvSpPr>
              <p:nvPr/>
            </p:nvSpPr>
            <p:spPr bwMode="auto">
              <a:xfrm>
                <a:off x="4427817" y="7533423"/>
                <a:ext cx="1698914" cy="585699"/>
              </a:xfrm>
              <a:custGeom>
                <a:avLst/>
                <a:gdLst>
                  <a:gd name="T0" fmla="*/ 3036 w 3072"/>
                  <a:gd name="T1" fmla="*/ 143 h 1078"/>
                  <a:gd name="T2" fmla="*/ 3036 w 3072"/>
                  <a:gd name="T3" fmla="*/ 143 h 1078"/>
                  <a:gd name="T4" fmla="*/ 3071 w 3072"/>
                  <a:gd name="T5" fmla="*/ 92 h 1078"/>
                  <a:gd name="T6" fmla="*/ 3071 w 3072"/>
                  <a:gd name="T7" fmla="*/ 51 h 1078"/>
                  <a:gd name="T8" fmla="*/ 3036 w 3072"/>
                  <a:gd name="T9" fmla="*/ 0 h 1078"/>
                  <a:gd name="T10" fmla="*/ 34 w 3072"/>
                  <a:gd name="T11" fmla="*/ 0 h 1078"/>
                  <a:gd name="T12" fmla="*/ 0 w 3072"/>
                  <a:gd name="T13" fmla="*/ 51 h 1078"/>
                  <a:gd name="T14" fmla="*/ 0 w 3072"/>
                  <a:gd name="T15" fmla="*/ 92 h 1078"/>
                  <a:gd name="T16" fmla="*/ 34 w 3072"/>
                  <a:gd name="T17" fmla="*/ 143 h 1078"/>
                  <a:gd name="T18" fmla="*/ 82 w 3072"/>
                  <a:gd name="T19" fmla="*/ 143 h 1078"/>
                  <a:gd name="T20" fmla="*/ 82 w 3072"/>
                  <a:gd name="T21" fmla="*/ 933 h 1078"/>
                  <a:gd name="T22" fmla="*/ 34 w 3072"/>
                  <a:gd name="T23" fmla="*/ 933 h 1078"/>
                  <a:gd name="T24" fmla="*/ 0 w 3072"/>
                  <a:gd name="T25" fmla="*/ 984 h 1078"/>
                  <a:gd name="T26" fmla="*/ 0 w 3072"/>
                  <a:gd name="T27" fmla="*/ 1025 h 1078"/>
                  <a:gd name="T28" fmla="*/ 34 w 3072"/>
                  <a:gd name="T29" fmla="*/ 1077 h 1078"/>
                  <a:gd name="T30" fmla="*/ 3036 w 3072"/>
                  <a:gd name="T31" fmla="*/ 1077 h 1078"/>
                  <a:gd name="T32" fmla="*/ 3071 w 3072"/>
                  <a:gd name="T33" fmla="*/ 1025 h 1078"/>
                  <a:gd name="T34" fmla="*/ 3071 w 3072"/>
                  <a:gd name="T35" fmla="*/ 984 h 1078"/>
                  <a:gd name="T36" fmla="*/ 3036 w 3072"/>
                  <a:gd name="T37" fmla="*/ 933 h 1078"/>
                  <a:gd name="T38" fmla="*/ 2989 w 3072"/>
                  <a:gd name="T39" fmla="*/ 933 h 1078"/>
                  <a:gd name="T40" fmla="*/ 2989 w 3072"/>
                  <a:gd name="T41" fmla="*/ 143 h 1078"/>
                  <a:gd name="T42" fmla="*/ 3036 w 3072"/>
                  <a:gd name="T43" fmla="*/ 143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72" h="1078">
                    <a:moveTo>
                      <a:pt x="3036" y="143"/>
                    </a:moveTo>
                    <a:lnTo>
                      <a:pt x="3036" y="143"/>
                    </a:lnTo>
                    <a:cubicBezTo>
                      <a:pt x="3057" y="143"/>
                      <a:pt x="3071" y="119"/>
                      <a:pt x="3071" y="92"/>
                    </a:cubicBezTo>
                    <a:cubicBezTo>
                      <a:pt x="3071" y="51"/>
                      <a:pt x="3071" y="51"/>
                      <a:pt x="3071" y="51"/>
                    </a:cubicBezTo>
                    <a:cubicBezTo>
                      <a:pt x="3071" y="24"/>
                      <a:pt x="3057" y="0"/>
                      <a:pt x="3036" y="0"/>
                    </a:cubicBezTo>
                    <a:cubicBezTo>
                      <a:pt x="34" y="0"/>
                      <a:pt x="34" y="0"/>
                      <a:pt x="34" y="0"/>
                    </a:cubicBezTo>
                    <a:cubicBezTo>
                      <a:pt x="13" y="0"/>
                      <a:pt x="0" y="24"/>
                      <a:pt x="0" y="51"/>
                    </a:cubicBezTo>
                    <a:cubicBezTo>
                      <a:pt x="0" y="92"/>
                      <a:pt x="0" y="92"/>
                      <a:pt x="0" y="92"/>
                    </a:cubicBezTo>
                    <a:cubicBezTo>
                      <a:pt x="0" y="119"/>
                      <a:pt x="13" y="143"/>
                      <a:pt x="34" y="143"/>
                    </a:cubicBezTo>
                    <a:cubicBezTo>
                      <a:pt x="82" y="143"/>
                      <a:pt x="82" y="143"/>
                      <a:pt x="82" y="143"/>
                    </a:cubicBezTo>
                    <a:cubicBezTo>
                      <a:pt x="82" y="933"/>
                      <a:pt x="82" y="933"/>
                      <a:pt x="82" y="933"/>
                    </a:cubicBezTo>
                    <a:cubicBezTo>
                      <a:pt x="34" y="933"/>
                      <a:pt x="34" y="933"/>
                      <a:pt x="34" y="933"/>
                    </a:cubicBezTo>
                    <a:cubicBezTo>
                      <a:pt x="13" y="933"/>
                      <a:pt x="0" y="957"/>
                      <a:pt x="0" y="984"/>
                    </a:cubicBezTo>
                    <a:cubicBezTo>
                      <a:pt x="0" y="1025"/>
                      <a:pt x="0" y="1025"/>
                      <a:pt x="0" y="1025"/>
                    </a:cubicBezTo>
                    <a:cubicBezTo>
                      <a:pt x="0" y="1053"/>
                      <a:pt x="13" y="1077"/>
                      <a:pt x="34" y="1077"/>
                    </a:cubicBezTo>
                    <a:cubicBezTo>
                      <a:pt x="3036" y="1077"/>
                      <a:pt x="3036" y="1077"/>
                      <a:pt x="3036" y="1077"/>
                    </a:cubicBezTo>
                    <a:cubicBezTo>
                      <a:pt x="3057" y="1077"/>
                      <a:pt x="3071" y="1053"/>
                      <a:pt x="3071" y="1025"/>
                    </a:cubicBezTo>
                    <a:cubicBezTo>
                      <a:pt x="3071" y="984"/>
                      <a:pt x="3071" y="984"/>
                      <a:pt x="3071" y="984"/>
                    </a:cubicBezTo>
                    <a:cubicBezTo>
                      <a:pt x="3071" y="957"/>
                      <a:pt x="3057" y="933"/>
                      <a:pt x="3036" y="933"/>
                    </a:cubicBezTo>
                    <a:cubicBezTo>
                      <a:pt x="2989" y="933"/>
                      <a:pt x="2989" y="933"/>
                      <a:pt x="2989" y="933"/>
                    </a:cubicBezTo>
                    <a:cubicBezTo>
                      <a:pt x="2989" y="143"/>
                      <a:pt x="2989" y="143"/>
                      <a:pt x="2989" y="143"/>
                    </a:cubicBezTo>
                    <a:lnTo>
                      <a:pt x="3036" y="143"/>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79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sp>
            <p:nvSpPr>
              <p:cNvPr id="127" name="Freeform 205"/>
              <p:cNvSpPr>
                <a:spLocks noChangeArrowheads="1"/>
              </p:cNvSpPr>
              <p:nvPr/>
            </p:nvSpPr>
            <p:spPr bwMode="auto">
              <a:xfrm>
                <a:off x="4798758" y="7614976"/>
                <a:ext cx="952084" cy="425064"/>
              </a:xfrm>
              <a:custGeom>
                <a:avLst/>
                <a:gdLst>
                  <a:gd name="T0" fmla="*/ 1738 w 1739"/>
                  <a:gd name="T1" fmla="*/ 790 h 791"/>
                  <a:gd name="T2" fmla="*/ 0 w 1739"/>
                  <a:gd name="T3" fmla="*/ 790 h 791"/>
                  <a:gd name="T4" fmla="*/ 0 w 1739"/>
                  <a:gd name="T5" fmla="*/ 0 h 791"/>
                  <a:gd name="T6" fmla="*/ 1738 w 1739"/>
                  <a:gd name="T7" fmla="*/ 0 h 791"/>
                  <a:gd name="T8" fmla="*/ 1738 w 1739"/>
                  <a:gd name="T9" fmla="*/ 790 h 791"/>
                </a:gdLst>
                <a:ahLst/>
                <a:cxnLst>
                  <a:cxn ang="0">
                    <a:pos x="T0" y="T1"/>
                  </a:cxn>
                  <a:cxn ang="0">
                    <a:pos x="T2" y="T3"/>
                  </a:cxn>
                  <a:cxn ang="0">
                    <a:pos x="T4" y="T5"/>
                  </a:cxn>
                  <a:cxn ang="0">
                    <a:pos x="T6" y="T7"/>
                  </a:cxn>
                  <a:cxn ang="0">
                    <a:pos x="T8" y="T9"/>
                  </a:cxn>
                </a:cxnLst>
                <a:rect l="0" t="0" r="r" b="b"/>
                <a:pathLst>
                  <a:path w="1739" h="791">
                    <a:moveTo>
                      <a:pt x="1738" y="790"/>
                    </a:moveTo>
                    <a:lnTo>
                      <a:pt x="0" y="790"/>
                    </a:lnTo>
                    <a:lnTo>
                      <a:pt x="0" y="0"/>
                    </a:lnTo>
                    <a:lnTo>
                      <a:pt x="1738" y="0"/>
                    </a:lnTo>
                    <a:lnTo>
                      <a:pt x="1738" y="79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79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grpSp>
        <p:sp>
          <p:nvSpPr>
            <p:cNvPr id="124" name="Freeform 206"/>
            <p:cNvSpPr>
              <a:spLocks noChangeArrowheads="1"/>
            </p:cNvSpPr>
            <p:nvPr/>
          </p:nvSpPr>
          <p:spPr bwMode="auto">
            <a:xfrm>
              <a:off x="4472330" y="7614976"/>
              <a:ext cx="1604942" cy="0"/>
            </a:xfrm>
            <a:custGeom>
              <a:avLst/>
              <a:gdLst>
                <a:gd name="T0" fmla="*/ 2907 w 2908"/>
                <a:gd name="T1" fmla="*/ 28 h 29"/>
                <a:gd name="T2" fmla="*/ 0 w 2908"/>
                <a:gd name="T3" fmla="*/ 28 h 29"/>
                <a:gd name="T4" fmla="*/ 0 w 2908"/>
                <a:gd name="T5" fmla="*/ 0 h 29"/>
                <a:gd name="T6" fmla="*/ 2907 w 2908"/>
                <a:gd name="T7" fmla="*/ 0 h 29"/>
                <a:gd name="T8" fmla="*/ 2907 w 2908"/>
                <a:gd name="T9" fmla="*/ 28 h 29"/>
              </a:gdLst>
              <a:ahLst/>
              <a:cxnLst>
                <a:cxn ang="0">
                  <a:pos x="T0" y="T1"/>
                </a:cxn>
                <a:cxn ang="0">
                  <a:pos x="T2" y="T3"/>
                </a:cxn>
                <a:cxn ang="0">
                  <a:pos x="T4" y="T5"/>
                </a:cxn>
                <a:cxn ang="0">
                  <a:pos x="T6" y="T7"/>
                </a:cxn>
                <a:cxn ang="0">
                  <a:pos x="T8" y="T9"/>
                </a:cxn>
              </a:cxnLst>
              <a:rect l="0" t="0" r="r" b="b"/>
              <a:pathLst>
                <a:path w="2908" h="29">
                  <a:moveTo>
                    <a:pt x="2907" y="28"/>
                  </a:moveTo>
                  <a:lnTo>
                    <a:pt x="0" y="28"/>
                  </a:lnTo>
                  <a:lnTo>
                    <a:pt x="0" y="0"/>
                  </a:lnTo>
                  <a:lnTo>
                    <a:pt x="2907" y="0"/>
                  </a:lnTo>
                  <a:lnTo>
                    <a:pt x="2907" y="28"/>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79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sp>
          <p:nvSpPr>
            <p:cNvPr id="125" name="Freeform 207"/>
            <p:cNvSpPr>
              <a:spLocks noChangeArrowheads="1"/>
            </p:cNvSpPr>
            <p:nvPr/>
          </p:nvSpPr>
          <p:spPr bwMode="auto">
            <a:xfrm>
              <a:off x="4472330" y="8052397"/>
              <a:ext cx="1604942" cy="0"/>
            </a:xfrm>
            <a:custGeom>
              <a:avLst/>
              <a:gdLst>
                <a:gd name="T0" fmla="*/ 2907 w 2908"/>
                <a:gd name="T1" fmla="*/ 7 h 8"/>
                <a:gd name="T2" fmla="*/ 0 w 2908"/>
                <a:gd name="T3" fmla="*/ 7 h 8"/>
                <a:gd name="T4" fmla="*/ 0 w 2908"/>
                <a:gd name="T5" fmla="*/ 0 h 8"/>
                <a:gd name="T6" fmla="*/ 2907 w 2908"/>
                <a:gd name="T7" fmla="*/ 0 h 8"/>
                <a:gd name="T8" fmla="*/ 2907 w 2908"/>
                <a:gd name="T9" fmla="*/ 7 h 8"/>
              </a:gdLst>
              <a:ahLst/>
              <a:cxnLst>
                <a:cxn ang="0">
                  <a:pos x="T0" y="T1"/>
                </a:cxn>
                <a:cxn ang="0">
                  <a:pos x="T2" y="T3"/>
                </a:cxn>
                <a:cxn ang="0">
                  <a:pos x="T4" y="T5"/>
                </a:cxn>
                <a:cxn ang="0">
                  <a:pos x="T6" y="T7"/>
                </a:cxn>
                <a:cxn ang="0">
                  <a:pos x="T8" y="T9"/>
                </a:cxn>
              </a:cxnLst>
              <a:rect l="0" t="0" r="r" b="b"/>
              <a:pathLst>
                <a:path w="2908" h="8">
                  <a:moveTo>
                    <a:pt x="2907" y="7"/>
                  </a:moveTo>
                  <a:lnTo>
                    <a:pt x="0" y="7"/>
                  </a:lnTo>
                  <a:lnTo>
                    <a:pt x="0" y="0"/>
                  </a:lnTo>
                  <a:lnTo>
                    <a:pt x="2907" y="0"/>
                  </a:lnTo>
                  <a:lnTo>
                    <a:pt x="2907" y="7"/>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790" b="0" i="0" u="none" strike="noStrike" kern="0" cap="none" spc="0" normalizeH="0" baseline="0" noProof="0">
                <a:ln>
                  <a:noFill/>
                </a:ln>
                <a:solidFill>
                  <a:schemeClr val="bg1"/>
                </a:solidFill>
                <a:effectLst/>
                <a:uLnTx/>
                <a:uFillTx/>
                <a:latin typeface="微软雅黑" panose="020B0503020204020204" charset="-122"/>
                <a:sym typeface="Helvetica Light"/>
              </a:endParaRPr>
            </a:p>
          </p:txBody>
        </p:sp>
      </p:grpSp>
      <p:grpSp>
        <p:nvGrpSpPr>
          <p:cNvPr id="128" name="组合 127"/>
          <p:cNvGrpSpPr/>
          <p:nvPr/>
        </p:nvGrpSpPr>
        <p:grpSpPr>
          <a:xfrm>
            <a:off x="3936893" y="3859280"/>
            <a:ext cx="2027727" cy="2105901"/>
            <a:chOff x="7873786" y="7720535"/>
            <a:chExt cx="4055454" cy="4221486"/>
          </a:xfrm>
        </p:grpSpPr>
        <p:sp>
          <p:nvSpPr>
            <p:cNvPr id="129" name="TextBox 61"/>
            <p:cNvSpPr txBox="1"/>
            <p:nvPr/>
          </p:nvSpPr>
          <p:spPr>
            <a:xfrm>
              <a:off x="8523328" y="7720535"/>
              <a:ext cx="2791046" cy="749377"/>
            </a:xfrm>
            <a:prstGeom prst="rect">
              <a:avLst/>
            </a:prstGeom>
            <a:noFill/>
          </p:spPr>
          <p:txBody>
            <a:bodyPr wrap="none" lIns="130626" tIns="65314" rIns="130626" bIns="65314" rtlCol="0">
              <a:spAutoFit/>
            </a:bodyPr>
            <a:lstStyle/>
            <a:p>
              <a:pPr algn="ctr" defTabSz="291465"/>
              <a:r>
                <a:rPr lang="id-ID" sz="1570" b="1" kern="0">
                  <a:solidFill>
                    <a:schemeClr val="bg1"/>
                  </a:solidFill>
                  <a:latin typeface="微软雅黑" panose="020B0503020204020204" charset="-122"/>
                  <a:sym typeface="Helvetica Light"/>
                </a:rPr>
                <a:t>China 2016</a:t>
              </a:r>
              <a:endParaRPr lang="id-ID" sz="1570" b="1" kern="0" dirty="0">
                <a:solidFill>
                  <a:schemeClr val="bg1"/>
                </a:solidFill>
                <a:latin typeface="微软雅黑" panose="020B0503020204020204" charset="-122"/>
                <a:sym typeface="Helvetica Light"/>
              </a:endParaRPr>
            </a:p>
          </p:txBody>
        </p:sp>
        <p:sp>
          <p:nvSpPr>
            <p:cNvPr id="130" name="TextBox 62"/>
            <p:cNvSpPr txBox="1"/>
            <p:nvPr/>
          </p:nvSpPr>
          <p:spPr>
            <a:xfrm>
              <a:off x="7873786" y="8741030"/>
              <a:ext cx="4055454" cy="3200991"/>
            </a:xfrm>
            <a:prstGeom prst="rect">
              <a:avLst/>
            </a:prstGeom>
            <a:noFill/>
          </p:spPr>
          <p:txBody>
            <a:bodyPr wrap="square" lIns="156757" tIns="78379" rIns="156757" bIns="78379" rtlCol="0">
              <a:spAutoFit/>
            </a:bodyPr>
            <a:lstStyle/>
            <a:p>
              <a:pPr algn="ctr" defTabSz="291465">
                <a:lnSpc>
                  <a:spcPct val="110000"/>
                </a:lnSpc>
              </a:pPr>
              <a:r>
                <a:rPr lang="zh-CN" altLang="en-US" sz="1215" kern="0" dirty="0">
                  <a:solidFill>
                    <a:schemeClr val="bg1"/>
                  </a:solidFill>
                  <a:latin typeface="微软雅黑" panose="020B0503020204020204" charset="-122"/>
                  <a:cs typeface="Lato Light"/>
                  <a:sym typeface="Helvetica Light"/>
                </a:rPr>
                <a:t>输入您的内容输入您的内容内容输入您的内容</a:t>
              </a:r>
              <a:r>
                <a:rPr lang="en-US" altLang="zh-CN" sz="1215" kern="0" dirty="0">
                  <a:solidFill>
                    <a:schemeClr val="bg1"/>
                  </a:solidFill>
                  <a:latin typeface="微软雅黑" panose="020B0503020204020204" charset="-122"/>
                  <a:cs typeface="Lato Light"/>
                  <a:sym typeface="Helvetica Light"/>
                </a:rPr>
                <a:t>.</a:t>
              </a:r>
              <a:r>
                <a:rPr lang="zh-CN" altLang="en-US" sz="1215" kern="0" dirty="0">
                  <a:solidFill>
                    <a:schemeClr val="bg1"/>
                  </a:solidFill>
                  <a:latin typeface="微软雅黑" panose="020B0503020204020204" charset="-122"/>
                  <a:cs typeface="Lato Light"/>
                  <a:sym typeface="Helvetica Light"/>
                </a:rPr>
                <a:t>输入您的内容输入您的内容输入您的输入您的内容输入您的内容输入您的内容输入您的内容内容输入您的内容 </a:t>
              </a:r>
              <a:endParaRPr lang="en-US" sz="1215" kern="0" dirty="0">
                <a:solidFill>
                  <a:schemeClr val="bg1"/>
                </a:solidFill>
                <a:latin typeface="微软雅黑" panose="020B0503020204020204" charset="-122"/>
                <a:cs typeface="Lato Light"/>
                <a:sym typeface="Helvetica Light"/>
              </a:endParaRPr>
            </a:p>
          </p:txBody>
        </p:sp>
      </p:grpSp>
      <p:grpSp>
        <p:nvGrpSpPr>
          <p:cNvPr id="131" name="组合 130"/>
          <p:cNvGrpSpPr/>
          <p:nvPr/>
        </p:nvGrpSpPr>
        <p:grpSpPr>
          <a:xfrm>
            <a:off x="6209863" y="3859280"/>
            <a:ext cx="2027727" cy="2105901"/>
            <a:chOff x="12419726" y="7720535"/>
            <a:chExt cx="4055454" cy="4221486"/>
          </a:xfrm>
        </p:grpSpPr>
        <p:sp>
          <p:nvSpPr>
            <p:cNvPr id="132" name="TextBox 63"/>
            <p:cNvSpPr txBox="1"/>
            <p:nvPr/>
          </p:nvSpPr>
          <p:spPr>
            <a:xfrm>
              <a:off x="12726226" y="7720535"/>
              <a:ext cx="3477134" cy="749377"/>
            </a:xfrm>
            <a:prstGeom prst="rect">
              <a:avLst/>
            </a:prstGeom>
            <a:noFill/>
          </p:spPr>
          <p:txBody>
            <a:bodyPr wrap="none" lIns="130626" tIns="65314" rIns="130626" bIns="65314" rtlCol="0">
              <a:spAutoFit/>
            </a:bodyPr>
            <a:lstStyle/>
            <a:p>
              <a:pPr algn="ctr" defTabSz="291465"/>
              <a:r>
                <a:rPr lang="id-ID" sz="1570" b="1" kern="0">
                  <a:solidFill>
                    <a:schemeClr val="bg1"/>
                  </a:solidFill>
                  <a:latin typeface="微软雅黑" panose="020B0503020204020204" charset="-122"/>
                  <a:sym typeface="Helvetica Light"/>
                </a:rPr>
                <a:t>Germany 2017</a:t>
              </a:r>
              <a:endParaRPr lang="id-ID" sz="1570" b="1" kern="0" dirty="0">
                <a:solidFill>
                  <a:schemeClr val="bg1"/>
                </a:solidFill>
                <a:latin typeface="微软雅黑" panose="020B0503020204020204" charset="-122"/>
                <a:sym typeface="Helvetica Light"/>
              </a:endParaRPr>
            </a:p>
          </p:txBody>
        </p:sp>
        <p:sp>
          <p:nvSpPr>
            <p:cNvPr id="133" name="TextBox 64"/>
            <p:cNvSpPr txBox="1"/>
            <p:nvPr/>
          </p:nvSpPr>
          <p:spPr>
            <a:xfrm>
              <a:off x="12419726" y="8741030"/>
              <a:ext cx="4055454" cy="3200991"/>
            </a:xfrm>
            <a:prstGeom prst="rect">
              <a:avLst/>
            </a:prstGeom>
            <a:noFill/>
          </p:spPr>
          <p:txBody>
            <a:bodyPr wrap="square" lIns="156757" tIns="78379" rIns="156757" bIns="78379" rtlCol="0">
              <a:spAutoFit/>
            </a:bodyPr>
            <a:lstStyle/>
            <a:p>
              <a:pPr algn="ctr" defTabSz="291465">
                <a:lnSpc>
                  <a:spcPct val="110000"/>
                </a:lnSpc>
              </a:pPr>
              <a:r>
                <a:rPr lang="zh-CN" altLang="en-US" sz="1215" kern="0" dirty="0">
                  <a:solidFill>
                    <a:schemeClr val="bg1"/>
                  </a:solidFill>
                  <a:latin typeface="微软雅黑" panose="020B0503020204020204" charset="-122"/>
                  <a:cs typeface="Lato Light"/>
                  <a:sym typeface="Helvetica Light"/>
                </a:rPr>
                <a:t>输入您的内容输入您的内容内容输入您的内容</a:t>
              </a:r>
              <a:r>
                <a:rPr lang="en-US" altLang="zh-CN" sz="1215" kern="0" dirty="0">
                  <a:solidFill>
                    <a:schemeClr val="bg1"/>
                  </a:solidFill>
                  <a:latin typeface="微软雅黑" panose="020B0503020204020204" charset="-122"/>
                  <a:cs typeface="Lato Light"/>
                  <a:sym typeface="Helvetica Light"/>
                </a:rPr>
                <a:t>.</a:t>
              </a:r>
              <a:r>
                <a:rPr lang="zh-CN" altLang="en-US" sz="1215" kern="0" dirty="0">
                  <a:solidFill>
                    <a:schemeClr val="bg1"/>
                  </a:solidFill>
                  <a:latin typeface="微软雅黑" panose="020B0503020204020204" charset="-122"/>
                  <a:cs typeface="Lato Light"/>
                  <a:sym typeface="Helvetica Light"/>
                </a:rPr>
                <a:t>输入您的内容输入您的内容输入您的输入您的内容输入您的内容输入您的内容输入您的内容内容输入您的内容 </a:t>
              </a:r>
              <a:endParaRPr lang="en-US" sz="1215" kern="0" dirty="0">
                <a:solidFill>
                  <a:schemeClr val="bg1"/>
                </a:solidFill>
                <a:latin typeface="微软雅黑" panose="020B0503020204020204" charset="-122"/>
                <a:cs typeface="Lato Light"/>
                <a:sym typeface="Helvetica Light"/>
              </a:endParaRPr>
            </a:p>
          </p:txBody>
        </p:sp>
      </p:grpSp>
      <p:grpSp>
        <p:nvGrpSpPr>
          <p:cNvPr id="134" name="组合 133"/>
          <p:cNvGrpSpPr/>
          <p:nvPr/>
        </p:nvGrpSpPr>
        <p:grpSpPr>
          <a:xfrm>
            <a:off x="8471064" y="3859280"/>
            <a:ext cx="2027727" cy="2105901"/>
            <a:chOff x="16942128" y="7720535"/>
            <a:chExt cx="4055454" cy="4221486"/>
          </a:xfrm>
        </p:grpSpPr>
        <p:sp>
          <p:nvSpPr>
            <p:cNvPr id="135" name="TextBox 65"/>
            <p:cNvSpPr txBox="1"/>
            <p:nvPr/>
          </p:nvSpPr>
          <p:spPr>
            <a:xfrm>
              <a:off x="17601288" y="7720535"/>
              <a:ext cx="2771812" cy="749377"/>
            </a:xfrm>
            <a:prstGeom prst="rect">
              <a:avLst/>
            </a:prstGeom>
            <a:noFill/>
          </p:spPr>
          <p:txBody>
            <a:bodyPr wrap="none" lIns="130626" tIns="65314" rIns="130626" bIns="65314" rtlCol="0">
              <a:spAutoFit/>
            </a:bodyPr>
            <a:lstStyle/>
            <a:p>
              <a:pPr algn="ctr" defTabSz="291465"/>
              <a:r>
                <a:rPr lang="id-ID" sz="1570" b="1" kern="0">
                  <a:solidFill>
                    <a:schemeClr val="bg1"/>
                  </a:solidFill>
                  <a:latin typeface="微软雅黑" panose="020B0503020204020204" charset="-122"/>
                  <a:sym typeface="Helvetica Light"/>
                </a:rPr>
                <a:t>Brazil 2018</a:t>
              </a:r>
              <a:endParaRPr lang="id-ID" sz="1570" b="1" kern="0" dirty="0">
                <a:solidFill>
                  <a:schemeClr val="bg1"/>
                </a:solidFill>
                <a:latin typeface="微软雅黑" panose="020B0503020204020204" charset="-122"/>
                <a:sym typeface="Helvetica Light"/>
              </a:endParaRPr>
            </a:p>
          </p:txBody>
        </p:sp>
        <p:sp>
          <p:nvSpPr>
            <p:cNvPr id="136" name="TextBox 66"/>
            <p:cNvSpPr txBox="1"/>
            <p:nvPr/>
          </p:nvSpPr>
          <p:spPr>
            <a:xfrm>
              <a:off x="16942128" y="8741030"/>
              <a:ext cx="4055454" cy="3200991"/>
            </a:xfrm>
            <a:prstGeom prst="rect">
              <a:avLst/>
            </a:prstGeom>
            <a:noFill/>
          </p:spPr>
          <p:txBody>
            <a:bodyPr wrap="square" lIns="156757" tIns="78379" rIns="156757" bIns="78379" rtlCol="0">
              <a:spAutoFit/>
            </a:bodyPr>
            <a:lstStyle/>
            <a:p>
              <a:pPr algn="ctr" defTabSz="291465">
                <a:lnSpc>
                  <a:spcPct val="110000"/>
                </a:lnSpc>
              </a:pPr>
              <a:r>
                <a:rPr lang="zh-CN" altLang="en-US" sz="1215" kern="0" dirty="0">
                  <a:solidFill>
                    <a:schemeClr val="bg1"/>
                  </a:solidFill>
                  <a:latin typeface="微软雅黑" panose="020B0503020204020204" charset="-122"/>
                  <a:cs typeface="Lato Light"/>
                  <a:sym typeface="Helvetica Light"/>
                </a:rPr>
                <a:t>输入您的内容输入您的内容内容输入您的内容</a:t>
              </a:r>
              <a:r>
                <a:rPr lang="en-US" altLang="zh-CN" sz="1215" kern="0" dirty="0">
                  <a:solidFill>
                    <a:schemeClr val="bg1"/>
                  </a:solidFill>
                  <a:latin typeface="微软雅黑" panose="020B0503020204020204" charset="-122"/>
                  <a:cs typeface="Lato Light"/>
                  <a:sym typeface="Helvetica Light"/>
                </a:rPr>
                <a:t>.</a:t>
              </a:r>
              <a:r>
                <a:rPr lang="zh-CN" altLang="en-US" sz="1215" kern="0" dirty="0">
                  <a:solidFill>
                    <a:schemeClr val="bg1"/>
                  </a:solidFill>
                  <a:latin typeface="微软雅黑" panose="020B0503020204020204" charset="-122"/>
                  <a:cs typeface="Lato Light"/>
                  <a:sym typeface="Helvetica Light"/>
                </a:rPr>
                <a:t>输入您的内容输入您的内容输入您的输入您的内容输入您的内容输入您的内容输入您的内容内容输入您的内容 </a:t>
              </a:r>
              <a:endParaRPr lang="en-US" sz="1215" kern="0" dirty="0">
                <a:solidFill>
                  <a:schemeClr val="bg1"/>
                </a:solidFill>
                <a:latin typeface="微软雅黑" panose="020B0503020204020204" charset="-122"/>
                <a:cs typeface="Lato Light"/>
                <a:sym typeface="Helvetica Light"/>
              </a:endParaRPr>
            </a:p>
          </p:txBody>
        </p:sp>
      </p:grpSp>
      <p:grpSp>
        <p:nvGrpSpPr>
          <p:cNvPr id="2" name="组合 1"/>
          <p:cNvGrpSpPr/>
          <p:nvPr/>
        </p:nvGrpSpPr>
        <p:grpSpPr>
          <a:xfrm>
            <a:off x="1640641" y="3859279"/>
            <a:ext cx="2185804" cy="2105901"/>
            <a:chOff x="3281279" y="7720535"/>
            <a:chExt cx="4371609" cy="4221486"/>
          </a:xfrm>
        </p:grpSpPr>
        <p:sp>
          <p:nvSpPr>
            <p:cNvPr id="3" name="TextBox 67"/>
            <p:cNvSpPr txBox="1"/>
            <p:nvPr/>
          </p:nvSpPr>
          <p:spPr>
            <a:xfrm>
              <a:off x="3281279" y="7720535"/>
              <a:ext cx="4371609" cy="749377"/>
            </a:xfrm>
            <a:prstGeom prst="rect">
              <a:avLst/>
            </a:prstGeom>
            <a:noFill/>
          </p:spPr>
          <p:txBody>
            <a:bodyPr wrap="none" lIns="130626" tIns="65314" rIns="130626" bIns="65314" rtlCol="0">
              <a:spAutoFit/>
            </a:bodyPr>
            <a:lstStyle/>
            <a:p>
              <a:pPr algn="ctr" defTabSz="291465"/>
              <a:r>
                <a:rPr lang="id-ID" sz="1570" b="1" kern="0" dirty="0">
                  <a:solidFill>
                    <a:schemeClr val="bg1"/>
                  </a:solidFill>
                  <a:latin typeface="微软雅黑" panose="020B0503020204020204" charset="-122"/>
                  <a:sym typeface="Helvetica Light"/>
                </a:rPr>
                <a:t>United States 2015</a:t>
              </a:r>
            </a:p>
          </p:txBody>
        </p:sp>
        <p:sp>
          <p:nvSpPr>
            <p:cNvPr id="139" name="TextBox 68"/>
            <p:cNvSpPr txBox="1"/>
            <p:nvPr/>
          </p:nvSpPr>
          <p:spPr>
            <a:xfrm>
              <a:off x="3422019" y="8741030"/>
              <a:ext cx="4055453" cy="3200991"/>
            </a:xfrm>
            <a:prstGeom prst="rect">
              <a:avLst/>
            </a:prstGeom>
            <a:noFill/>
          </p:spPr>
          <p:txBody>
            <a:bodyPr wrap="square" lIns="156757" tIns="78379" rIns="156757" bIns="78379" rtlCol="0">
              <a:spAutoFit/>
            </a:bodyPr>
            <a:lstStyle/>
            <a:p>
              <a:pPr algn="ctr" defTabSz="291465">
                <a:lnSpc>
                  <a:spcPct val="110000"/>
                </a:lnSpc>
              </a:pPr>
              <a:r>
                <a:rPr lang="zh-CN" altLang="en-US" sz="1215" kern="0" dirty="0">
                  <a:solidFill>
                    <a:schemeClr val="bg1"/>
                  </a:solidFill>
                  <a:latin typeface="微软雅黑" panose="020B0503020204020204" charset="-122"/>
                  <a:cs typeface="Lato Light"/>
                  <a:sym typeface="Helvetica Light"/>
                </a:rPr>
                <a:t>输入您的内容输入您的内容内容输入您的内容</a:t>
              </a:r>
              <a:r>
                <a:rPr lang="en-US" altLang="zh-CN" sz="1215" kern="0" dirty="0">
                  <a:solidFill>
                    <a:schemeClr val="bg1"/>
                  </a:solidFill>
                  <a:latin typeface="微软雅黑" panose="020B0503020204020204" charset="-122"/>
                  <a:cs typeface="Lato Light"/>
                  <a:sym typeface="Helvetica Light"/>
                </a:rPr>
                <a:t>.</a:t>
              </a:r>
              <a:r>
                <a:rPr lang="zh-CN" altLang="en-US" sz="1215" kern="0" dirty="0">
                  <a:solidFill>
                    <a:schemeClr val="bg1"/>
                  </a:solidFill>
                  <a:latin typeface="微软雅黑" panose="020B0503020204020204" charset="-122"/>
                  <a:cs typeface="Lato Light"/>
                  <a:sym typeface="Helvetica Light"/>
                </a:rPr>
                <a:t>输入您的内容输入您的内容输入您的输入您的内容输入您的内容输入您的内容输入您的内容内容输入您的内容 </a:t>
              </a:r>
              <a:endParaRPr lang="en-US" sz="1215" kern="0" dirty="0">
                <a:solidFill>
                  <a:schemeClr val="bg1"/>
                </a:solidFill>
                <a:latin typeface="微软雅黑" panose="020B0503020204020204" charset="-122"/>
                <a:cs typeface="Lato Light"/>
                <a:sym typeface="Helvetica Light"/>
              </a:endParaRPr>
            </a:p>
          </p:txBody>
        </p:sp>
      </p:grpSp>
    </p:spTree>
  </p:cSld>
  <p:clrMapOvr>
    <a:masterClrMapping/>
  </p:clrMapOvr>
  <p:transition advTm="477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par>
                                <p:cTn id="12" presetID="45" presetClass="entr" presetSubtype="0" fill="hold" nodeType="with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fade">
                                      <p:cBhvr>
                                        <p:cTn id="14" dur="1500"/>
                                        <p:tgtEl>
                                          <p:spTgt spid="121"/>
                                        </p:tgtEl>
                                      </p:cBhvr>
                                    </p:animEffect>
                                    <p:anim calcmode="lin" valueType="num">
                                      <p:cBhvr>
                                        <p:cTn id="15" dur="1500" fill="hold"/>
                                        <p:tgtEl>
                                          <p:spTgt spid="121"/>
                                        </p:tgtEl>
                                        <p:attrNameLst>
                                          <p:attrName>ppt_w</p:attrName>
                                        </p:attrNameLst>
                                      </p:cBhvr>
                                      <p:tavLst>
                                        <p:tav tm="0" fmla="#ppt_w*sin(2.5*pi*$)">
                                          <p:val>
                                            <p:fltVal val="0"/>
                                          </p:val>
                                        </p:tav>
                                        <p:tav tm="100000">
                                          <p:val>
                                            <p:fltVal val="1"/>
                                          </p:val>
                                        </p:tav>
                                      </p:tavLst>
                                    </p:anim>
                                    <p:anim calcmode="lin" valueType="num">
                                      <p:cBhvr>
                                        <p:cTn id="16" dur="1500" fill="hold"/>
                                        <p:tgtEl>
                                          <p:spTgt spid="121"/>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1500"/>
                                        <p:tgtEl>
                                          <p:spTgt spid="100"/>
                                        </p:tgtEl>
                                      </p:cBhvr>
                                    </p:animEffect>
                                    <p:anim calcmode="lin" valueType="num">
                                      <p:cBhvr>
                                        <p:cTn id="20" dur="1500" fill="hold"/>
                                        <p:tgtEl>
                                          <p:spTgt spid="100"/>
                                        </p:tgtEl>
                                        <p:attrNameLst>
                                          <p:attrName>ppt_w</p:attrName>
                                        </p:attrNameLst>
                                      </p:cBhvr>
                                      <p:tavLst>
                                        <p:tav tm="0" fmla="#ppt_w*sin(2.5*pi*$)">
                                          <p:val>
                                            <p:fltVal val="0"/>
                                          </p:val>
                                        </p:tav>
                                        <p:tav tm="100000">
                                          <p:val>
                                            <p:fltVal val="1"/>
                                          </p:val>
                                        </p:tav>
                                      </p:tavLst>
                                    </p:anim>
                                    <p:anim calcmode="lin" valueType="num">
                                      <p:cBhvr>
                                        <p:cTn id="21" dur="1500" fill="hold"/>
                                        <p:tgtEl>
                                          <p:spTgt spid="100"/>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600"/>
                                  </p:stCondLst>
                                  <p:childTnLst>
                                    <p:set>
                                      <p:cBhvr>
                                        <p:cTn id="23" dur="1" fill="hold">
                                          <p:stCondLst>
                                            <p:cond delay="0"/>
                                          </p:stCondLst>
                                        </p:cTn>
                                        <p:tgtEl>
                                          <p:spTgt spid="107"/>
                                        </p:tgtEl>
                                        <p:attrNameLst>
                                          <p:attrName>style.visibility</p:attrName>
                                        </p:attrNameLst>
                                      </p:cBhvr>
                                      <p:to>
                                        <p:strVal val="visible"/>
                                      </p:to>
                                    </p:set>
                                    <p:animEffect transition="in" filter="fade">
                                      <p:cBhvr>
                                        <p:cTn id="24" dur="1500"/>
                                        <p:tgtEl>
                                          <p:spTgt spid="107"/>
                                        </p:tgtEl>
                                      </p:cBhvr>
                                    </p:animEffect>
                                    <p:anim calcmode="lin" valueType="num">
                                      <p:cBhvr>
                                        <p:cTn id="25" dur="1500" fill="hold"/>
                                        <p:tgtEl>
                                          <p:spTgt spid="107"/>
                                        </p:tgtEl>
                                        <p:attrNameLst>
                                          <p:attrName>ppt_w</p:attrName>
                                        </p:attrNameLst>
                                      </p:cBhvr>
                                      <p:tavLst>
                                        <p:tav tm="0" fmla="#ppt_w*sin(2.5*pi*$)">
                                          <p:val>
                                            <p:fltVal val="0"/>
                                          </p:val>
                                        </p:tav>
                                        <p:tav tm="100000">
                                          <p:val>
                                            <p:fltVal val="1"/>
                                          </p:val>
                                        </p:tav>
                                      </p:tavLst>
                                    </p:anim>
                                    <p:anim calcmode="lin" valueType="num">
                                      <p:cBhvr>
                                        <p:cTn id="26" dur="1500" fill="hold"/>
                                        <p:tgtEl>
                                          <p:spTgt spid="107"/>
                                        </p:tgtEl>
                                        <p:attrNameLst>
                                          <p:attrName>ppt_h</p:attrName>
                                        </p:attrNameLst>
                                      </p:cBhvr>
                                      <p:tavLst>
                                        <p:tav tm="0">
                                          <p:val>
                                            <p:strVal val="#ppt_h"/>
                                          </p:val>
                                        </p:tav>
                                        <p:tav tm="100000">
                                          <p:val>
                                            <p:strVal val="#ppt_h"/>
                                          </p:val>
                                        </p:tav>
                                      </p:tavLst>
                                    </p:anim>
                                  </p:childTnLst>
                                </p:cTn>
                              </p:par>
                              <p:par>
                                <p:cTn id="27" presetID="45" presetClass="entr" presetSubtype="0" fill="hold" nodeType="withEffect">
                                  <p:stCondLst>
                                    <p:cond delay="1000"/>
                                  </p:stCondLst>
                                  <p:childTnLst>
                                    <p:set>
                                      <p:cBhvr>
                                        <p:cTn id="28" dur="1" fill="hold">
                                          <p:stCondLst>
                                            <p:cond delay="0"/>
                                          </p:stCondLst>
                                        </p:cTn>
                                        <p:tgtEl>
                                          <p:spTgt spid="114"/>
                                        </p:tgtEl>
                                        <p:attrNameLst>
                                          <p:attrName>style.visibility</p:attrName>
                                        </p:attrNameLst>
                                      </p:cBhvr>
                                      <p:to>
                                        <p:strVal val="visible"/>
                                      </p:to>
                                    </p:set>
                                    <p:animEffect transition="in" filter="fade">
                                      <p:cBhvr>
                                        <p:cTn id="29" dur="1500"/>
                                        <p:tgtEl>
                                          <p:spTgt spid="114"/>
                                        </p:tgtEl>
                                      </p:cBhvr>
                                    </p:animEffect>
                                    <p:anim calcmode="lin" valueType="num">
                                      <p:cBhvr>
                                        <p:cTn id="30" dur="1500" fill="hold"/>
                                        <p:tgtEl>
                                          <p:spTgt spid="114"/>
                                        </p:tgtEl>
                                        <p:attrNameLst>
                                          <p:attrName>ppt_w</p:attrName>
                                        </p:attrNameLst>
                                      </p:cBhvr>
                                      <p:tavLst>
                                        <p:tav tm="0" fmla="#ppt_w*sin(2.5*pi*$)">
                                          <p:val>
                                            <p:fltVal val="0"/>
                                          </p:val>
                                        </p:tav>
                                        <p:tav tm="100000">
                                          <p:val>
                                            <p:fltVal val="1"/>
                                          </p:val>
                                        </p:tav>
                                      </p:tavLst>
                                    </p:anim>
                                    <p:anim calcmode="lin" valueType="num">
                                      <p:cBhvr>
                                        <p:cTn id="31" dur="1500" fill="hold"/>
                                        <p:tgtEl>
                                          <p:spTgt spid="114"/>
                                        </p:tgtEl>
                                        <p:attrNameLst>
                                          <p:attrName>ppt_h</p:attrName>
                                        </p:attrNameLst>
                                      </p:cBhvr>
                                      <p:tavLst>
                                        <p:tav tm="0">
                                          <p:val>
                                            <p:strVal val="#ppt_h"/>
                                          </p:val>
                                        </p:tav>
                                        <p:tav tm="100000">
                                          <p:val>
                                            <p:strVal val="#ppt_h"/>
                                          </p:val>
                                        </p:tav>
                                      </p:tavLst>
                                    </p:anim>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128"/>
                                        </p:tgtEl>
                                        <p:attrNameLst>
                                          <p:attrName>style.visibility</p:attrName>
                                        </p:attrNameLst>
                                      </p:cBhvr>
                                      <p:to>
                                        <p:strVal val="visible"/>
                                      </p:to>
                                    </p:set>
                                    <p:anim calcmode="lin" valueType="num">
                                      <p:cBhvr additive="base">
                                        <p:cTn id="35" dur="500" fill="hold"/>
                                        <p:tgtEl>
                                          <p:spTgt spid="128"/>
                                        </p:tgtEl>
                                        <p:attrNameLst>
                                          <p:attrName>ppt_x</p:attrName>
                                        </p:attrNameLst>
                                      </p:cBhvr>
                                      <p:tavLst>
                                        <p:tav tm="0">
                                          <p:val>
                                            <p:strVal val="#ppt_x"/>
                                          </p:val>
                                        </p:tav>
                                        <p:tav tm="100000">
                                          <p:val>
                                            <p:strVal val="#ppt_x"/>
                                          </p:val>
                                        </p:tav>
                                      </p:tavLst>
                                    </p:anim>
                                    <p:anim calcmode="lin" valueType="num">
                                      <p:cBhvr additive="base">
                                        <p:cTn id="36" dur="500" fill="hold"/>
                                        <p:tgtEl>
                                          <p:spTgt spid="1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300"/>
                                  </p:stCondLst>
                                  <p:childTnLst>
                                    <p:set>
                                      <p:cBhvr>
                                        <p:cTn id="38" dur="1" fill="hold">
                                          <p:stCondLst>
                                            <p:cond delay="0"/>
                                          </p:stCondLst>
                                        </p:cTn>
                                        <p:tgtEl>
                                          <p:spTgt spid="131"/>
                                        </p:tgtEl>
                                        <p:attrNameLst>
                                          <p:attrName>style.visibility</p:attrName>
                                        </p:attrNameLst>
                                      </p:cBhvr>
                                      <p:to>
                                        <p:strVal val="visible"/>
                                      </p:to>
                                    </p:set>
                                    <p:anim calcmode="lin" valueType="num">
                                      <p:cBhvr additive="base">
                                        <p:cTn id="39" dur="500" fill="hold"/>
                                        <p:tgtEl>
                                          <p:spTgt spid="131"/>
                                        </p:tgtEl>
                                        <p:attrNameLst>
                                          <p:attrName>ppt_x</p:attrName>
                                        </p:attrNameLst>
                                      </p:cBhvr>
                                      <p:tavLst>
                                        <p:tav tm="0">
                                          <p:val>
                                            <p:strVal val="#ppt_x"/>
                                          </p:val>
                                        </p:tav>
                                        <p:tav tm="100000">
                                          <p:val>
                                            <p:strVal val="#ppt_x"/>
                                          </p:val>
                                        </p:tav>
                                      </p:tavLst>
                                    </p:anim>
                                    <p:anim calcmode="lin" valueType="num">
                                      <p:cBhvr additive="base">
                                        <p:cTn id="40" dur="500" fill="hold"/>
                                        <p:tgtEl>
                                          <p:spTgt spid="13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500"/>
                                  </p:stCondLst>
                                  <p:childTnLst>
                                    <p:set>
                                      <p:cBhvr>
                                        <p:cTn id="42" dur="1" fill="hold">
                                          <p:stCondLst>
                                            <p:cond delay="0"/>
                                          </p:stCondLst>
                                        </p:cTn>
                                        <p:tgtEl>
                                          <p:spTgt spid="134"/>
                                        </p:tgtEl>
                                        <p:attrNameLst>
                                          <p:attrName>style.visibility</p:attrName>
                                        </p:attrNameLst>
                                      </p:cBhvr>
                                      <p:to>
                                        <p:strVal val="visible"/>
                                      </p:to>
                                    </p:set>
                                    <p:anim calcmode="lin" valueType="num">
                                      <p:cBhvr additive="base">
                                        <p:cTn id="43" dur="500" fill="hold"/>
                                        <p:tgtEl>
                                          <p:spTgt spid="134"/>
                                        </p:tgtEl>
                                        <p:attrNameLst>
                                          <p:attrName>ppt_x</p:attrName>
                                        </p:attrNameLst>
                                      </p:cBhvr>
                                      <p:tavLst>
                                        <p:tav tm="0">
                                          <p:val>
                                            <p:strVal val="#ppt_x"/>
                                          </p:val>
                                        </p:tav>
                                        <p:tav tm="100000">
                                          <p:val>
                                            <p:strVal val="#ppt_x"/>
                                          </p:val>
                                        </p:tav>
                                      </p:tavLst>
                                    </p:anim>
                                    <p:anim calcmode="lin" valueType="num">
                                      <p:cBhvr additive="base">
                                        <p:cTn id="44" dur="500" fill="hold"/>
                                        <p:tgtEl>
                                          <p:spTgt spid="13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70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grpSp>
        <p:nvGrpSpPr>
          <p:cNvPr id="7" name="组合 6"/>
          <p:cNvGrpSpPr/>
          <p:nvPr/>
        </p:nvGrpSpPr>
        <p:grpSpPr>
          <a:xfrm>
            <a:off x="5519936" y="2084851"/>
            <a:ext cx="5376597" cy="768085"/>
            <a:chOff x="5519936" y="2084851"/>
            <a:chExt cx="5376597" cy="768085"/>
          </a:xfrm>
        </p:grpSpPr>
        <p:sp>
          <p:nvSpPr>
            <p:cNvPr id="3" name="矩形 2"/>
            <p:cNvSpPr/>
            <p:nvPr/>
          </p:nvSpPr>
          <p:spPr>
            <a:xfrm>
              <a:off x="5519936" y="2084851"/>
              <a:ext cx="5376597" cy="768085"/>
            </a:xfrm>
            <a:prstGeom prst="rect">
              <a:avLst/>
            </a:prstGeom>
            <a:solidFill>
              <a:srgbClr val="55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0" name="文本框 8"/>
            <p:cNvSpPr txBox="1"/>
            <p:nvPr/>
          </p:nvSpPr>
          <p:spPr>
            <a:xfrm>
              <a:off x="6765590" y="2212413"/>
              <a:ext cx="2885289" cy="543675"/>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请在此输入你的标题</a:t>
              </a:r>
              <a:endParaRPr lang="en-US" altLang="zh-CN" sz="1600" b="1" dirty="0">
                <a:solidFill>
                  <a:schemeClr val="bg1"/>
                </a:solidFill>
                <a:latin typeface="微软雅黑" panose="020B0503020204020204" charset="-122"/>
                <a:ea typeface="微软雅黑" panose="020B0503020204020204" charset="-122"/>
              </a:endParaRPr>
            </a:p>
            <a:p>
              <a:r>
                <a:rPr lang="zh-CN" altLang="en-US" sz="1335" dirty="0">
                  <a:solidFill>
                    <a:schemeClr val="bg1"/>
                  </a:solidFill>
                  <a:latin typeface="微软雅黑" panose="020B0503020204020204" charset="-122"/>
                  <a:ea typeface="微软雅黑" panose="020B0503020204020204" charset="-122"/>
                </a:rPr>
                <a:t>请在此粘贴或者输入你的文字内容</a:t>
              </a:r>
              <a:endParaRPr lang="en-US" altLang="zh-CN" sz="1335" dirty="0">
                <a:solidFill>
                  <a:schemeClr val="bg1"/>
                </a:solidFill>
                <a:latin typeface="微软雅黑" panose="020B0503020204020204" charset="-122"/>
                <a:ea typeface="微软雅黑" panose="020B0503020204020204" charset="-122"/>
              </a:endParaRPr>
            </a:p>
          </p:txBody>
        </p:sp>
        <p:grpSp>
          <p:nvGrpSpPr>
            <p:cNvPr id="21" name="组合 20"/>
            <p:cNvGrpSpPr/>
            <p:nvPr/>
          </p:nvGrpSpPr>
          <p:grpSpPr>
            <a:xfrm>
              <a:off x="5733070" y="2149184"/>
              <a:ext cx="545940" cy="674683"/>
              <a:chOff x="5432828" y="3012686"/>
              <a:chExt cx="272405" cy="336643"/>
            </a:xfrm>
            <a:solidFill>
              <a:schemeClr val="bg1"/>
            </a:solidFill>
          </p:grpSpPr>
          <p:sp>
            <p:nvSpPr>
              <p:cNvPr id="22" name="Rectangle 94"/>
              <p:cNvSpPr>
                <a:spLocks noChangeArrowheads="1"/>
              </p:cNvSpPr>
              <p:nvPr/>
            </p:nvSpPr>
            <p:spPr bwMode="auto">
              <a:xfrm>
                <a:off x="5622999" y="3012686"/>
                <a:ext cx="53967" cy="1618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p>
            </p:txBody>
          </p:sp>
          <p:sp>
            <p:nvSpPr>
              <p:cNvPr id="23" name="Rectangle 95"/>
              <p:cNvSpPr>
                <a:spLocks noChangeArrowheads="1"/>
              </p:cNvSpPr>
              <p:nvPr/>
            </p:nvSpPr>
            <p:spPr bwMode="auto">
              <a:xfrm>
                <a:off x="5622999" y="3012686"/>
                <a:ext cx="53967" cy="1618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p>
            </p:txBody>
          </p:sp>
          <p:sp>
            <p:nvSpPr>
              <p:cNvPr id="24" name="Rectangle 96"/>
              <p:cNvSpPr>
                <a:spLocks noChangeArrowheads="1"/>
              </p:cNvSpPr>
              <p:nvPr/>
            </p:nvSpPr>
            <p:spPr bwMode="auto">
              <a:xfrm>
                <a:off x="5622999" y="3012686"/>
                <a:ext cx="53967" cy="1618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p>
            </p:txBody>
          </p:sp>
          <p:sp>
            <p:nvSpPr>
              <p:cNvPr id="25" name="Rectangle 97"/>
              <p:cNvSpPr>
                <a:spLocks noChangeArrowheads="1"/>
              </p:cNvSpPr>
              <p:nvPr/>
            </p:nvSpPr>
            <p:spPr bwMode="auto">
              <a:xfrm>
                <a:off x="5622999" y="3012686"/>
                <a:ext cx="53967" cy="1618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p>
            </p:txBody>
          </p:sp>
          <p:sp>
            <p:nvSpPr>
              <p:cNvPr id="26" name="Rectangle 98"/>
              <p:cNvSpPr>
                <a:spLocks noChangeArrowheads="1"/>
              </p:cNvSpPr>
              <p:nvPr/>
            </p:nvSpPr>
            <p:spPr bwMode="auto">
              <a:xfrm>
                <a:off x="5458527" y="3012686"/>
                <a:ext cx="53967" cy="1618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p>
            </p:txBody>
          </p:sp>
          <p:sp>
            <p:nvSpPr>
              <p:cNvPr id="27" name="Rectangle 99"/>
              <p:cNvSpPr>
                <a:spLocks noChangeArrowheads="1"/>
              </p:cNvSpPr>
              <p:nvPr/>
            </p:nvSpPr>
            <p:spPr bwMode="auto">
              <a:xfrm>
                <a:off x="5458527" y="3012686"/>
                <a:ext cx="53967" cy="1618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p>
            </p:txBody>
          </p:sp>
          <p:sp>
            <p:nvSpPr>
              <p:cNvPr id="28" name="Rectangle 100"/>
              <p:cNvSpPr>
                <a:spLocks noChangeArrowheads="1"/>
              </p:cNvSpPr>
              <p:nvPr/>
            </p:nvSpPr>
            <p:spPr bwMode="auto">
              <a:xfrm>
                <a:off x="5458527" y="3012686"/>
                <a:ext cx="53967" cy="1618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p>
            </p:txBody>
          </p:sp>
          <p:sp>
            <p:nvSpPr>
              <p:cNvPr id="29" name="Rectangle 101"/>
              <p:cNvSpPr>
                <a:spLocks noChangeArrowheads="1"/>
              </p:cNvSpPr>
              <p:nvPr/>
            </p:nvSpPr>
            <p:spPr bwMode="auto">
              <a:xfrm>
                <a:off x="5458527" y="3012686"/>
                <a:ext cx="53967" cy="1618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p>
            </p:txBody>
          </p:sp>
          <p:sp>
            <p:nvSpPr>
              <p:cNvPr id="30" name="Freeform 102"/>
              <p:cNvSpPr/>
              <p:nvPr/>
            </p:nvSpPr>
            <p:spPr bwMode="auto">
              <a:xfrm>
                <a:off x="5432828" y="3089779"/>
                <a:ext cx="272405" cy="259550"/>
              </a:xfrm>
              <a:custGeom>
                <a:avLst/>
                <a:gdLst>
                  <a:gd name="T0" fmla="*/ 53 w 106"/>
                  <a:gd name="T1" fmla="*/ 0 h 101"/>
                  <a:gd name="T2" fmla="*/ 66 w 106"/>
                  <a:gd name="T3" fmla="*/ 38 h 101"/>
                  <a:gd name="T4" fmla="*/ 106 w 106"/>
                  <a:gd name="T5" fmla="*/ 39 h 101"/>
                  <a:gd name="T6" fmla="*/ 74 w 106"/>
                  <a:gd name="T7" fmla="*/ 63 h 101"/>
                  <a:gd name="T8" fmla="*/ 85 w 106"/>
                  <a:gd name="T9" fmla="*/ 101 h 101"/>
                  <a:gd name="T10" fmla="*/ 53 w 106"/>
                  <a:gd name="T11" fmla="*/ 78 h 101"/>
                  <a:gd name="T12" fmla="*/ 20 w 106"/>
                  <a:gd name="T13" fmla="*/ 101 h 101"/>
                  <a:gd name="T14" fmla="*/ 31 w 106"/>
                  <a:gd name="T15" fmla="*/ 63 h 101"/>
                  <a:gd name="T16" fmla="*/ 0 w 106"/>
                  <a:gd name="T17" fmla="*/ 39 h 101"/>
                  <a:gd name="T18" fmla="*/ 39 w 106"/>
                  <a:gd name="T19" fmla="*/ 38 h 101"/>
                  <a:gd name="T20" fmla="*/ 53 w 106"/>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1">
                    <a:moveTo>
                      <a:pt x="53" y="0"/>
                    </a:moveTo>
                    <a:lnTo>
                      <a:pt x="66" y="38"/>
                    </a:lnTo>
                    <a:lnTo>
                      <a:pt x="106" y="39"/>
                    </a:lnTo>
                    <a:lnTo>
                      <a:pt x="74" y="63"/>
                    </a:lnTo>
                    <a:lnTo>
                      <a:pt x="85" y="101"/>
                    </a:lnTo>
                    <a:lnTo>
                      <a:pt x="53" y="78"/>
                    </a:lnTo>
                    <a:lnTo>
                      <a:pt x="20" y="101"/>
                    </a:lnTo>
                    <a:lnTo>
                      <a:pt x="31" y="63"/>
                    </a:lnTo>
                    <a:lnTo>
                      <a:pt x="0" y="39"/>
                    </a:lnTo>
                    <a:lnTo>
                      <a:pt x="39" y="38"/>
                    </a:lnTo>
                    <a:lnTo>
                      <a:pt x="5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31" name="Freeform 103"/>
              <p:cNvSpPr/>
              <p:nvPr/>
            </p:nvSpPr>
            <p:spPr bwMode="auto">
              <a:xfrm>
                <a:off x="5432828" y="3089779"/>
                <a:ext cx="272405" cy="259550"/>
              </a:xfrm>
              <a:custGeom>
                <a:avLst/>
                <a:gdLst>
                  <a:gd name="T0" fmla="*/ 53 w 106"/>
                  <a:gd name="T1" fmla="*/ 0 h 101"/>
                  <a:gd name="T2" fmla="*/ 66 w 106"/>
                  <a:gd name="T3" fmla="*/ 38 h 101"/>
                  <a:gd name="T4" fmla="*/ 106 w 106"/>
                  <a:gd name="T5" fmla="*/ 39 h 101"/>
                  <a:gd name="T6" fmla="*/ 74 w 106"/>
                  <a:gd name="T7" fmla="*/ 63 h 101"/>
                  <a:gd name="T8" fmla="*/ 85 w 106"/>
                  <a:gd name="T9" fmla="*/ 101 h 101"/>
                  <a:gd name="T10" fmla="*/ 53 w 106"/>
                  <a:gd name="T11" fmla="*/ 78 h 101"/>
                  <a:gd name="T12" fmla="*/ 20 w 106"/>
                  <a:gd name="T13" fmla="*/ 101 h 101"/>
                  <a:gd name="T14" fmla="*/ 31 w 106"/>
                  <a:gd name="T15" fmla="*/ 63 h 101"/>
                  <a:gd name="T16" fmla="*/ 0 w 106"/>
                  <a:gd name="T17" fmla="*/ 39 h 101"/>
                  <a:gd name="T18" fmla="*/ 39 w 106"/>
                  <a:gd name="T19" fmla="*/ 38 h 101"/>
                  <a:gd name="T20" fmla="*/ 53 w 106"/>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1">
                    <a:moveTo>
                      <a:pt x="53" y="0"/>
                    </a:moveTo>
                    <a:lnTo>
                      <a:pt x="66" y="38"/>
                    </a:lnTo>
                    <a:lnTo>
                      <a:pt x="106" y="39"/>
                    </a:lnTo>
                    <a:lnTo>
                      <a:pt x="74" y="63"/>
                    </a:lnTo>
                    <a:lnTo>
                      <a:pt x="85" y="101"/>
                    </a:lnTo>
                    <a:lnTo>
                      <a:pt x="53" y="78"/>
                    </a:lnTo>
                    <a:lnTo>
                      <a:pt x="20" y="101"/>
                    </a:lnTo>
                    <a:lnTo>
                      <a:pt x="31" y="63"/>
                    </a:lnTo>
                    <a:lnTo>
                      <a:pt x="0" y="39"/>
                    </a:lnTo>
                    <a:lnTo>
                      <a:pt x="39" y="38"/>
                    </a:lnTo>
                    <a:lnTo>
                      <a:pt x="5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32" name="Rectangle 104"/>
              <p:cNvSpPr>
                <a:spLocks noChangeArrowheads="1"/>
              </p:cNvSpPr>
              <p:nvPr/>
            </p:nvSpPr>
            <p:spPr bwMode="auto">
              <a:xfrm>
                <a:off x="5540763" y="3012686"/>
                <a:ext cx="53967" cy="1207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p>
            </p:txBody>
          </p:sp>
          <p:sp>
            <p:nvSpPr>
              <p:cNvPr id="33" name="Rectangle 105"/>
              <p:cNvSpPr>
                <a:spLocks noChangeArrowheads="1"/>
              </p:cNvSpPr>
              <p:nvPr/>
            </p:nvSpPr>
            <p:spPr bwMode="auto">
              <a:xfrm>
                <a:off x="5540763" y="3012686"/>
                <a:ext cx="53967" cy="1207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p>
            </p:txBody>
          </p:sp>
          <p:sp>
            <p:nvSpPr>
              <p:cNvPr id="34" name="Freeform 106"/>
              <p:cNvSpPr/>
              <p:nvPr/>
            </p:nvSpPr>
            <p:spPr bwMode="auto">
              <a:xfrm>
                <a:off x="5540763" y="3012686"/>
                <a:ext cx="53967" cy="120780"/>
              </a:xfrm>
              <a:custGeom>
                <a:avLst/>
                <a:gdLst>
                  <a:gd name="T0" fmla="*/ 21 w 21"/>
                  <a:gd name="T1" fmla="*/ 0 h 47"/>
                  <a:gd name="T2" fmla="*/ 0 w 21"/>
                  <a:gd name="T3" fmla="*/ 0 h 47"/>
                  <a:gd name="T4" fmla="*/ 0 w 21"/>
                  <a:gd name="T5" fmla="*/ 47 h 47"/>
                  <a:gd name="T6" fmla="*/ 11 w 21"/>
                  <a:gd name="T7" fmla="*/ 16 h 47"/>
                  <a:gd name="T8" fmla="*/ 21 w 21"/>
                  <a:gd name="T9" fmla="*/ 47 h 47"/>
                  <a:gd name="T10" fmla="*/ 21 w 21"/>
                  <a:gd name="T11" fmla="*/ 0 h 47"/>
                </a:gdLst>
                <a:ahLst/>
                <a:cxnLst>
                  <a:cxn ang="0">
                    <a:pos x="T0" y="T1"/>
                  </a:cxn>
                  <a:cxn ang="0">
                    <a:pos x="T2" y="T3"/>
                  </a:cxn>
                  <a:cxn ang="0">
                    <a:pos x="T4" y="T5"/>
                  </a:cxn>
                  <a:cxn ang="0">
                    <a:pos x="T6" y="T7"/>
                  </a:cxn>
                  <a:cxn ang="0">
                    <a:pos x="T8" y="T9"/>
                  </a:cxn>
                  <a:cxn ang="0">
                    <a:pos x="T10" y="T11"/>
                  </a:cxn>
                </a:cxnLst>
                <a:rect l="0" t="0" r="r" b="b"/>
                <a:pathLst>
                  <a:path w="21" h="47">
                    <a:moveTo>
                      <a:pt x="21" y="0"/>
                    </a:moveTo>
                    <a:lnTo>
                      <a:pt x="0" y="0"/>
                    </a:lnTo>
                    <a:lnTo>
                      <a:pt x="0" y="47"/>
                    </a:lnTo>
                    <a:lnTo>
                      <a:pt x="11" y="16"/>
                    </a:lnTo>
                    <a:lnTo>
                      <a:pt x="21" y="47"/>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35" name="Freeform 107"/>
              <p:cNvSpPr/>
              <p:nvPr/>
            </p:nvSpPr>
            <p:spPr bwMode="auto">
              <a:xfrm>
                <a:off x="5540763" y="3012686"/>
                <a:ext cx="53967" cy="120780"/>
              </a:xfrm>
              <a:custGeom>
                <a:avLst/>
                <a:gdLst>
                  <a:gd name="T0" fmla="*/ 21 w 21"/>
                  <a:gd name="T1" fmla="*/ 0 h 47"/>
                  <a:gd name="T2" fmla="*/ 0 w 21"/>
                  <a:gd name="T3" fmla="*/ 0 h 47"/>
                  <a:gd name="T4" fmla="*/ 0 w 21"/>
                  <a:gd name="T5" fmla="*/ 47 h 47"/>
                  <a:gd name="T6" fmla="*/ 11 w 21"/>
                  <a:gd name="T7" fmla="*/ 16 h 47"/>
                  <a:gd name="T8" fmla="*/ 21 w 21"/>
                  <a:gd name="T9" fmla="*/ 47 h 47"/>
                  <a:gd name="T10" fmla="*/ 21 w 21"/>
                  <a:gd name="T11" fmla="*/ 0 h 47"/>
                </a:gdLst>
                <a:ahLst/>
                <a:cxnLst>
                  <a:cxn ang="0">
                    <a:pos x="T0" y="T1"/>
                  </a:cxn>
                  <a:cxn ang="0">
                    <a:pos x="T2" y="T3"/>
                  </a:cxn>
                  <a:cxn ang="0">
                    <a:pos x="T4" y="T5"/>
                  </a:cxn>
                  <a:cxn ang="0">
                    <a:pos x="T6" y="T7"/>
                  </a:cxn>
                  <a:cxn ang="0">
                    <a:pos x="T8" y="T9"/>
                  </a:cxn>
                  <a:cxn ang="0">
                    <a:pos x="T10" y="T11"/>
                  </a:cxn>
                </a:cxnLst>
                <a:rect l="0" t="0" r="r" b="b"/>
                <a:pathLst>
                  <a:path w="21" h="47">
                    <a:moveTo>
                      <a:pt x="21" y="0"/>
                    </a:moveTo>
                    <a:lnTo>
                      <a:pt x="0" y="0"/>
                    </a:lnTo>
                    <a:lnTo>
                      <a:pt x="0" y="47"/>
                    </a:lnTo>
                    <a:lnTo>
                      <a:pt x="11" y="16"/>
                    </a:lnTo>
                    <a:lnTo>
                      <a:pt x="21" y="47"/>
                    </a:lnTo>
                    <a:lnTo>
                      <a:pt x="2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grpSp>
      </p:grpSp>
      <p:grpSp>
        <p:nvGrpSpPr>
          <p:cNvPr id="8" name="组合 7"/>
          <p:cNvGrpSpPr/>
          <p:nvPr/>
        </p:nvGrpSpPr>
        <p:grpSpPr>
          <a:xfrm>
            <a:off x="5519936" y="2940635"/>
            <a:ext cx="5376597" cy="768085"/>
            <a:chOff x="5519936" y="2940635"/>
            <a:chExt cx="5376597" cy="768085"/>
          </a:xfrm>
        </p:grpSpPr>
        <p:sp>
          <p:nvSpPr>
            <p:cNvPr id="17" name="矩形 16"/>
            <p:cNvSpPr/>
            <p:nvPr/>
          </p:nvSpPr>
          <p:spPr>
            <a:xfrm>
              <a:off x="5519936" y="2940635"/>
              <a:ext cx="5376597" cy="768085"/>
            </a:xfrm>
            <a:prstGeom prst="rect">
              <a:avLst/>
            </a:prstGeom>
            <a:solidFill>
              <a:srgbClr val="328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36" name="组合 35"/>
            <p:cNvGrpSpPr/>
            <p:nvPr/>
          </p:nvGrpSpPr>
          <p:grpSpPr>
            <a:xfrm>
              <a:off x="5724184" y="3024874"/>
              <a:ext cx="572573" cy="618197"/>
              <a:chOff x="6702340" y="1154718"/>
              <a:chExt cx="354642" cy="382901"/>
            </a:xfrm>
            <a:solidFill>
              <a:schemeClr val="bg1"/>
            </a:solidFill>
          </p:grpSpPr>
          <p:sp>
            <p:nvSpPr>
              <p:cNvPr id="37" name="Freeform 29"/>
              <p:cNvSpPr>
                <a:spLocks noEditPoints="1"/>
              </p:cNvSpPr>
              <p:nvPr/>
            </p:nvSpPr>
            <p:spPr bwMode="auto">
              <a:xfrm>
                <a:off x="6702340" y="1154718"/>
                <a:ext cx="272405" cy="272399"/>
              </a:xfrm>
              <a:custGeom>
                <a:avLst/>
                <a:gdLst>
                  <a:gd name="T0" fmla="*/ 114 w 120"/>
                  <a:gd name="T1" fmla="*/ 70 h 120"/>
                  <a:gd name="T2" fmla="*/ 120 w 120"/>
                  <a:gd name="T3" fmla="*/ 64 h 120"/>
                  <a:gd name="T4" fmla="*/ 120 w 120"/>
                  <a:gd name="T5" fmla="*/ 56 h 120"/>
                  <a:gd name="T6" fmla="*/ 114 w 120"/>
                  <a:gd name="T7" fmla="*/ 50 h 120"/>
                  <a:gd name="T8" fmla="*/ 110 w 120"/>
                  <a:gd name="T9" fmla="*/ 50 h 120"/>
                  <a:gd name="T10" fmla="*/ 102 w 120"/>
                  <a:gd name="T11" fmla="*/ 45 h 120"/>
                  <a:gd name="T12" fmla="*/ 102 w 120"/>
                  <a:gd name="T13" fmla="*/ 32 h 120"/>
                  <a:gd name="T14" fmla="*/ 105 w 120"/>
                  <a:gd name="T15" fmla="*/ 29 h 120"/>
                  <a:gd name="T16" fmla="*/ 105 w 120"/>
                  <a:gd name="T17" fmla="*/ 20 h 120"/>
                  <a:gd name="T18" fmla="*/ 100 w 120"/>
                  <a:gd name="T19" fmla="*/ 15 h 120"/>
                  <a:gd name="T20" fmla="*/ 91 w 120"/>
                  <a:gd name="T21" fmla="*/ 15 h 120"/>
                  <a:gd name="T22" fmla="*/ 88 w 120"/>
                  <a:gd name="T23" fmla="*/ 18 h 120"/>
                  <a:gd name="T24" fmla="*/ 79 w 120"/>
                  <a:gd name="T25" fmla="*/ 20 h 120"/>
                  <a:gd name="T26" fmla="*/ 70 w 120"/>
                  <a:gd name="T27" fmla="*/ 10 h 120"/>
                  <a:gd name="T28" fmla="*/ 70 w 120"/>
                  <a:gd name="T29" fmla="*/ 6 h 120"/>
                  <a:gd name="T30" fmla="*/ 64 w 120"/>
                  <a:gd name="T31" fmla="*/ 0 h 120"/>
                  <a:gd name="T32" fmla="*/ 56 w 120"/>
                  <a:gd name="T33" fmla="*/ 0 h 120"/>
                  <a:gd name="T34" fmla="*/ 50 w 120"/>
                  <a:gd name="T35" fmla="*/ 6 h 120"/>
                  <a:gd name="T36" fmla="*/ 50 w 120"/>
                  <a:gd name="T37" fmla="*/ 10 h 120"/>
                  <a:gd name="T38" fmla="*/ 45 w 120"/>
                  <a:gd name="T39" fmla="*/ 18 h 120"/>
                  <a:gd name="T40" fmla="*/ 32 w 120"/>
                  <a:gd name="T41" fmla="*/ 18 h 120"/>
                  <a:gd name="T42" fmla="*/ 29 w 120"/>
                  <a:gd name="T43" fmla="*/ 15 h 120"/>
                  <a:gd name="T44" fmla="*/ 20 w 120"/>
                  <a:gd name="T45" fmla="*/ 15 h 120"/>
                  <a:gd name="T46" fmla="*/ 15 w 120"/>
                  <a:gd name="T47" fmla="*/ 20 h 120"/>
                  <a:gd name="T48" fmla="*/ 15 w 120"/>
                  <a:gd name="T49" fmla="*/ 29 h 120"/>
                  <a:gd name="T50" fmla="*/ 18 w 120"/>
                  <a:gd name="T51" fmla="*/ 32 h 120"/>
                  <a:gd name="T52" fmla="*/ 20 w 120"/>
                  <a:gd name="T53" fmla="*/ 41 h 120"/>
                  <a:gd name="T54" fmla="*/ 10 w 120"/>
                  <a:gd name="T55" fmla="*/ 50 h 120"/>
                  <a:gd name="T56" fmla="*/ 6 w 120"/>
                  <a:gd name="T57" fmla="*/ 50 h 120"/>
                  <a:gd name="T58" fmla="*/ 0 w 120"/>
                  <a:gd name="T59" fmla="*/ 56 h 120"/>
                  <a:gd name="T60" fmla="*/ 0 w 120"/>
                  <a:gd name="T61" fmla="*/ 64 h 120"/>
                  <a:gd name="T62" fmla="*/ 6 w 120"/>
                  <a:gd name="T63" fmla="*/ 70 h 120"/>
                  <a:gd name="T64" fmla="*/ 10 w 120"/>
                  <a:gd name="T65" fmla="*/ 70 h 120"/>
                  <a:gd name="T66" fmla="*/ 18 w 120"/>
                  <a:gd name="T67" fmla="*/ 75 h 120"/>
                  <a:gd name="T68" fmla="*/ 18 w 120"/>
                  <a:gd name="T69" fmla="*/ 88 h 120"/>
                  <a:gd name="T70" fmla="*/ 15 w 120"/>
                  <a:gd name="T71" fmla="*/ 91 h 120"/>
                  <a:gd name="T72" fmla="*/ 15 w 120"/>
                  <a:gd name="T73" fmla="*/ 100 h 120"/>
                  <a:gd name="T74" fmla="*/ 20 w 120"/>
                  <a:gd name="T75" fmla="*/ 105 h 120"/>
                  <a:gd name="T76" fmla="*/ 29 w 120"/>
                  <a:gd name="T77" fmla="*/ 105 h 120"/>
                  <a:gd name="T78" fmla="*/ 32 w 120"/>
                  <a:gd name="T79" fmla="*/ 102 h 120"/>
                  <a:gd name="T80" fmla="*/ 41 w 120"/>
                  <a:gd name="T81" fmla="*/ 100 h 120"/>
                  <a:gd name="T82" fmla="*/ 50 w 120"/>
                  <a:gd name="T83" fmla="*/ 110 h 120"/>
                  <a:gd name="T84" fmla="*/ 50 w 120"/>
                  <a:gd name="T85" fmla="*/ 114 h 120"/>
                  <a:gd name="T86" fmla="*/ 56 w 120"/>
                  <a:gd name="T87" fmla="*/ 120 h 120"/>
                  <a:gd name="T88" fmla="*/ 64 w 120"/>
                  <a:gd name="T89" fmla="*/ 120 h 120"/>
                  <a:gd name="T90" fmla="*/ 70 w 120"/>
                  <a:gd name="T91" fmla="*/ 114 h 120"/>
                  <a:gd name="T92" fmla="*/ 70 w 120"/>
                  <a:gd name="T93" fmla="*/ 110 h 120"/>
                  <a:gd name="T94" fmla="*/ 75 w 120"/>
                  <a:gd name="T95" fmla="*/ 102 h 120"/>
                  <a:gd name="T96" fmla="*/ 88 w 120"/>
                  <a:gd name="T97" fmla="*/ 102 h 120"/>
                  <a:gd name="T98" fmla="*/ 91 w 120"/>
                  <a:gd name="T99" fmla="*/ 105 h 120"/>
                  <a:gd name="T100" fmla="*/ 100 w 120"/>
                  <a:gd name="T101" fmla="*/ 105 h 120"/>
                  <a:gd name="T102" fmla="*/ 105 w 120"/>
                  <a:gd name="T103" fmla="*/ 100 h 120"/>
                  <a:gd name="T104" fmla="*/ 105 w 120"/>
                  <a:gd name="T105" fmla="*/ 91 h 120"/>
                  <a:gd name="T106" fmla="*/ 102 w 120"/>
                  <a:gd name="T107" fmla="*/ 88 h 120"/>
                  <a:gd name="T108" fmla="*/ 100 w 120"/>
                  <a:gd name="T109" fmla="*/ 79 h 120"/>
                  <a:gd name="T110" fmla="*/ 110 w 120"/>
                  <a:gd name="T111" fmla="*/ 70 h 120"/>
                  <a:gd name="T112" fmla="*/ 114 w 120"/>
                  <a:gd name="T113" fmla="*/ 70 h 120"/>
                  <a:gd name="T114" fmla="*/ 60 w 120"/>
                  <a:gd name="T115" fmla="*/ 86 h 120"/>
                  <a:gd name="T116" fmla="*/ 34 w 120"/>
                  <a:gd name="T117" fmla="*/ 60 h 120"/>
                  <a:gd name="T118" fmla="*/ 60 w 120"/>
                  <a:gd name="T119" fmla="*/ 34 h 120"/>
                  <a:gd name="T120" fmla="*/ 86 w 120"/>
                  <a:gd name="T121" fmla="*/ 60 h 120"/>
                  <a:gd name="T122" fmla="*/ 60 w 120"/>
                  <a:gd name="T123" fmla="*/ 8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 h="120">
                    <a:moveTo>
                      <a:pt x="114" y="70"/>
                    </a:moveTo>
                    <a:cubicBezTo>
                      <a:pt x="117" y="70"/>
                      <a:pt x="120" y="67"/>
                      <a:pt x="120" y="64"/>
                    </a:cubicBezTo>
                    <a:cubicBezTo>
                      <a:pt x="120" y="56"/>
                      <a:pt x="120" y="56"/>
                      <a:pt x="120" y="56"/>
                    </a:cubicBezTo>
                    <a:cubicBezTo>
                      <a:pt x="120" y="53"/>
                      <a:pt x="117" y="50"/>
                      <a:pt x="114" y="50"/>
                    </a:cubicBezTo>
                    <a:cubicBezTo>
                      <a:pt x="110" y="50"/>
                      <a:pt x="110" y="50"/>
                      <a:pt x="110" y="50"/>
                    </a:cubicBezTo>
                    <a:cubicBezTo>
                      <a:pt x="107" y="50"/>
                      <a:pt x="103" y="48"/>
                      <a:pt x="102" y="45"/>
                    </a:cubicBezTo>
                    <a:cubicBezTo>
                      <a:pt x="101" y="42"/>
                      <a:pt x="100" y="34"/>
                      <a:pt x="102" y="32"/>
                    </a:cubicBezTo>
                    <a:cubicBezTo>
                      <a:pt x="105" y="29"/>
                      <a:pt x="105" y="29"/>
                      <a:pt x="105" y="29"/>
                    </a:cubicBezTo>
                    <a:cubicBezTo>
                      <a:pt x="108" y="27"/>
                      <a:pt x="108" y="23"/>
                      <a:pt x="105" y="20"/>
                    </a:cubicBezTo>
                    <a:cubicBezTo>
                      <a:pt x="100" y="15"/>
                      <a:pt x="100" y="15"/>
                      <a:pt x="100" y="15"/>
                    </a:cubicBezTo>
                    <a:cubicBezTo>
                      <a:pt x="97" y="12"/>
                      <a:pt x="93" y="12"/>
                      <a:pt x="91" y="15"/>
                    </a:cubicBezTo>
                    <a:cubicBezTo>
                      <a:pt x="88" y="18"/>
                      <a:pt x="88" y="18"/>
                      <a:pt x="88" y="18"/>
                    </a:cubicBezTo>
                    <a:cubicBezTo>
                      <a:pt x="86" y="20"/>
                      <a:pt x="82" y="21"/>
                      <a:pt x="79" y="20"/>
                    </a:cubicBezTo>
                    <a:cubicBezTo>
                      <a:pt x="77" y="18"/>
                      <a:pt x="70" y="13"/>
                      <a:pt x="70" y="10"/>
                    </a:cubicBezTo>
                    <a:cubicBezTo>
                      <a:pt x="70" y="6"/>
                      <a:pt x="70" y="6"/>
                      <a:pt x="70" y="6"/>
                    </a:cubicBezTo>
                    <a:cubicBezTo>
                      <a:pt x="70" y="3"/>
                      <a:pt x="67" y="0"/>
                      <a:pt x="64" y="0"/>
                    </a:cubicBezTo>
                    <a:cubicBezTo>
                      <a:pt x="56" y="0"/>
                      <a:pt x="56" y="0"/>
                      <a:pt x="56" y="0"/>
                    </a:cubicBezTo>
                    <a:cubicBezTo>
                      <a:pt x="53" y="0"/>
                      <a:pt x="50" y="3"/>
                      <a:pt x="50" y="6"/>
                    </a:cubicBezTo>
                    <a:cubicBezTo>
                      <a:pt x="50" y="10"/>
                      <a:pt x="50" y="10"/>
                      <a:pt x="50" y="10"/>
                    </a:cubicBezTo>
                    <a:cubicBezTo>
                      <a:pt x="50" y="13"/>
                      <a:pt x="48" y="17"/>
                      <a:pt x="45" y="18"/>
                    </a:cubicBezTo>
                    <a:cubicBezTo>
                      <a:pt x="42" y="19"/>
                      <a:pt x="34" y="20"/>
                      <a:pt x="32" y="18"/>
                    </a:cubicBezTo>
                    <a:cubicBezTo>
                      <a:pt x="29" y="15"/>
                      <a:pt x="29" y="15"/>
                      <a:pt x="29" y="15"/>
                    </a:cubicBezTo>
                    <a:cubicBezTo>
                      <a:pt x="27" y="12"/>
                      <a:pt x="23" y="12"/>
                      <a:pt x="20" y="15"/>
                    </a:cubicBezTo>
                    <a:cubicBezTo>
                      <a:pt x="15" y="20"/>
                      <a:pt x="15" y="20"/>
                      <a:pt x="15" y="20"/>
                    </a:cubicBezTo>
                    <a:cubicBezTo>
                      <a:pt x="12" y="23"/>
                      <a:pt x="12" y="27"/>
                      <a:pt x="15" y="29"/>
                    </a:cubicBezTo>
                    <a:cubicBezTo>
                      <a:pt x="18" y="32"/>
                      <a:pt x="18" y="32"/>
                      <a:pt x="18" y="32"/>
                    </a:cubicBezTo>
                    <a:cubicBezTo>
                      <a:pt x="20" y="34"/>
                      <a:pt x="21" y="38"/>
                      <a:pt x="20" y="41"/>
                    </a:cubicBezTo>
                    <a:cubicBezTo>
                      <a:pt x="18" y="43"/>
                      <a:pt x="13" y="50"/>
                      <a:pt x="10" y="50"/>
                    </a:cubicBezTo>
                    <a:cubicBezTo>
                      <a:pt x="6" y="50"/>
                      <a:pt x="6" y="50"/>
                      <a:pt x="6" y="50"/>
                    </a:cubicBezTo>
                    <a:cubicBezTo>
                      <a:pt x="3" y="50"/>
                      <a:pt x="0" y="53"/>
                      <a:pt x="0" y="56"/>
                    </a:cubicBezTo>
                    <a:cubicBezTo>
                      <a:pt x="0" y="64"/>
                      <a:pt x="0" y="64"/>
                      <a:pt x="0" y="64"/>
                    </a:cubicBezTo>
                    <a:cubicBezTo>
                      <a:pt x="0" y="67"/>
                      <a:pt x="3" y="70"/>
                      <a:pt x="6" y="70"/>
                    </a:cubicBezTo>
                    <a:cubicBezTo>
                      <a:pt x="10" y="70"/>
                      <a:pt x="10" y="70"/>
                      <a:pt x="10" y="70"/>
                    </a:cubicBezTo>
                    <a:cubicBezTo>
                      <a:pt x="13" y="70"/>
                      <a:pt x="17" y="72"/>
                      <a:pt x="18" y="75"/>
                    </a:cubicBezTo>
                    <a:cubicBezTo>
                      <a:pt x="19" y="78"/>
                      <a:pt x="20" y="86"/>
                      <a:pt x="18" y="88"/>
                    </a:cubicBezTo>
                    <a:cubicBezTo>
                      <a:pt x="15" y="91"/>
                      <a:pt x="15" y="91"/>
                      <a:pt x="15" y="91"/>
                    </a:cubicBezTo>
                    <a:cubicBezTo>
                      <a:pt x="12" y="93"/>
                      <a:pt x="12" y="97"/>
                      <a:pt x="15" y="100"/>
                    </a:cubicBezTo>
                    <a:cubicBezTo>
                      <a:pt x="20" y="105"/>
                      <a:pt x="20" y="105"/>
                      <a:pt x="20" y="105"/>
                    </a:cubicBezTo>
                    <a:cubicBezTo>
                      <a:pt x="23" y="108"/>
                      <a:pt x="27" y="108"/>
                      <a:pt x="29" y="105"/>
                    </a:cubicBezTo>
                    <a:cubicBezTo>
                      <a:pt x="32" y="102"/>
                      <a:pt x="32" y="102"/>
                      <a:pt x="32" y="102"/>
                    </a:cubicBezTo>
                    <a:cubicBezTo>
                      <a:pt x="34" y="100"/>
                      <a:pt x="38" y="99"/>
                      <a:pt x="41" y="100"/>
                    </a:cubicBezTo>
                    <a:cubicBezTo>
                      <a:pt x="43" y="102"/>
                      <a:pt x="50" y="107"/>
                      <a:pt x="50" y="110"/>
                    </a:cubicBezTo>
                    <a:cubicBezTo>
                      <a:pt x="50" y="114"/>
                      <a:pt x="50" y="114"/>
                      <a:pt x="50" y="114"/>
                    </a:cubicBezTo>
                    <a:cubicBezTo>
                      <a:pt x="50" y="117"/>
                      <a:pt x="53" y="120"/>
                      <a:pt x="56" y="120"/>
                    </a:cubicBezTo>
                    <a:cubicBezTo>
                      <a:pt x="64" y="120"/>
                      <a:pt x="64" y="120"/>
                      <a:pt x="64" y="120"/>
                    </a:cubicBezTo>
                    <a:cubicBezTo>
                      <a:pt x="67" y="120"/>
                      <a:pt x="70" y="117"/>
                      <a:pt x="70" y="114"/>
                    </a:cubicBezTo>
                    <a:cubicBezTo>
                      <a:pt x="70" y="110"/>
                      <a:pt x="70" y="110"/>
                      <a:pt x="70" y="110"/>
                    </a:cubicBezTo>
                    <a:cubicBezTo>
                      <a:pt x="70" y="107"/>
                      <a:pt x="72" y="103"/>
                      <a:pt x="75" y="102"/>
                    </a:cubicBezTo>
                    <a:cubicBezTo>
                      <a:pt x="78" y="101"/>
                      <a:pt x="86" y="100"/>
                      <a:pt x="88" y="102"/>
                    </a:cubicBezTo>
                    <a:cubicBezTo>
                      <a:pt x="91" y="105"/>
                      <a:pt x="91" y="105"/>
                      <a:pt x="91" y="105"/>
                    </a:cubicBezTo>
                    <a:cubicBezTo>
                      <a:pt x="93" y="108"/>
                      <a:pt x="97" y="108"/>
                      <a:pt x="100" y="105"/>
                    </a:cubicBezTo>
                    <a:cubicBezTo>
                      <a:pt x="105" y="100"/>
                      <a:pt x="105" y="100"/>
                      <a:pt x="105" y="100"/>
                    </a:cubicBezTo>
                    <a:cubicBezTo>
                      <a:pt x="108" y="97"/>
                      <a:pt x="108" y="93"/>
                      <a:pt x="105" y="91"/>
                    </a:cubicBezTo>
                    <a:cubicBezTo>
                      <a:pt x="102" y="88"/>
                      <a:pt x="102" y="88"/>
                      <a:pt x="102" y="88"/>
                    </a:cubicBezTo>
                    <a:cubicBezTo>
                      <a:pt x="100" y="86"/>
                      <a:pt x="99" y="82"/>
                      <a:pt x="100" y="79"/>
                    </a:cubicBezTo>
                    <a:cubicBezTo>
                      <a:pt x="102" y="77"/>
                      <a:pt x="107" y="70"/>
                      <a:pt x="110" y="70"/>
                    </a:cubicBezTo>
                    <a:lnTo>
                      <a:pt x="114" y="70"/>
                    </a:lnTo>
                    <a:close/>
                    <a:moveTo>
                      <a:pt x="60" y="86"/>
                    </a:moveTo>
                    <a:cubicBezTo>
                      <a:pt x="46" y="86"/>
                      <a:pt x="34" y="74"/>
                      <a:pt x="34" y="60"/>
                    </a:cubicBezTo>
                    <a:cubicBezTo>
                      <a:pt x="34" y="46"/>
                      <a:pt x="46" y="34"/>
                      <a:pt x="60" y="34"/>
                    </a:cubicBezTo>
                    <a:cubicBezTo>
                      <a:pt x="74" y="34"/>
                      <a:pt x="86" y="46"/>
                      <a:pt x="86" y="60"/>
                    </a:cubicBezTo>
                    <a:cubicBezTo>
                      <a:pt x="86" y="74"/>
                      <a:pt x="74" y="86"/>
                      <a:pt x="60" y="8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38" name="Freeform 30"/>
              <p:cNvSpPr>
                <a:spLocks noEditPoints="1"/>
              </p:cNvSpPr>
              <p:nvPr/>
            </p:nvSpPr>
            <p:spPr bwMode="auto">
              <a:xfrm>
                <a:off x="6920780" y="1398848"/>
                <a:ext cx="136202" cy="138771"/>
              </a:xfrm>
              <a:custGeom>
                <a:avLst/>
                <a:gdLst>
                  <a:gd name="T0" fmla="*/ 57 w 60"/>
                  <a:gd name="T1" fmla="*/ 35 h 60"/>
                  <a:gd name="T2" fmla="*/ 60 w 60"/>
                  <a:gd name="T3" fmla="*/ 32 h 60"/>
                  <a:gd name="T4" fmla="*/ 60 w 60"/>
                  <a:gd name="T5" fmla="*/ 28 h 60"/>
                  <a:gd name="T6" fmla="*/ 57 w 60"/>
                  <a:gd name="T7" fmla="*/ 25 h 60"/>
                  <a:gd name="T8" fmla="*/ 55 w 60"/>
                  <a:gd name="T9" fmla="*/ 25 h 60"/>
                  <a:gd name="T10" fmla="*/ 51 w 60"/>
                  <a:gd name="T11" fmla="*/ 23 h 60"/>
                  <a:gd name="T12" fmla="*/ 51 w 60"/>
                  <a:gd name="T13" fmla="*/ 16 h 60"/>
                  <a:gd name="T14" fmla="*/ 53 w 60"/>
                  <a:gd name="T15" fmla="*/ 14 h 60"/>
                  <a:gd name="T16" fmla="*/ 53 w 60"/>
                  <a:gd name="T17" fmla="*/ 10 h 60"/>
                  <a:gd name="T18" fmla="*/ 50 w 60"/>
                  <a:gd name="T19" fmla="*/ 7 h 60"/>
                  <a:gd name="T20" fmla="*/ 46 w 60"/>
                  <a:gd name="T21" fmla="*/ 7 h 60"/>
                  <a:gd name="T22" fmla="*/ 44 w 60"/>
                  <a:gd name="T23" fmla="*/ 9 h 60"/>
                  <a:gd name="T24" fmla="*/ 40 w 60"/>
                  <a:gd name="T25" fmla="*/ 10 h 60"/>
                  <a:gd name="T26" fmla="*/ 35 w 60"/>
                  <a:gd name="T27" fmla="*/ 5 h 60"/>
                  <a:gd name="T28" fmla="*/ 35 w 60"/>
                  <a:gd name="T29" fmla="*/ 3 h 60"/>
                  <a:gd name="T30" fmla="*/ 32 w 60"/>
                  <a:gd name="T31" fmla="*/ 0 h 60"/>
                  <a:gd name="T32" fmla="*/ 28 w 60"/>
                  <a:gd name="T33" fmla="*/ 0 h 60"/>
                  <a:gd name="T34" fmla="*/ 25 w 60"/>
                  <a:gd name="T35" fmla="*/ 3 h 60"/>
                  <a:gd name="T36" fmla="*/ 25 w 60"/>
                  <a:gd name="T37" fmla="*/ 5 h 60"/>
                  <a:gd name="T38" fmla="*/ 23 w 60"/>
                  <a:gd name="T39" fmla="*/ 9 h 60"/>
                  <a:gd name="T40" fmla="*/ 16 w 60"/>
                  <a:gd name="T41" fmla="*/ 9 h 60"/>
                  <a:gd name="T42" fmla="*/ 14 w 60"/>
                  <a:gd name="T43" fmla="*/ 7 h 60"/>
                  <a:gd name="T44" fmla="*/ 10 w 60"/>
                  <a:gd name="T45" fmla="*/ 7 h 60"/>
                  <a:gd name="T46" fmla="*/ 7 w 60"/>
                  <a:gd name="T47" fmla="*/ 10 h 60"/>
                  <a:gd name="T48" fmla="*/ 7 w 60"/>
                  <a:gd name="T49" fmla="*/ 14 h 60"/>
                  <a:gd name="T50" fmla="*/ 9 w 60"/>
                  <a:gd name="T51" fmla="*/ 16 h 60"/>
                  <a:gd name="T52" fmla="*/ 10 w 60"/>
                  <a:gd name="T53" fmla="*/ 20 h 60"/>
                  <a:gd name="T54" fmla="*/ 5 w 60"/>
                  <a:gd name="T55" fmla="*/ 25 h 60"/>
                  <a:gd name="T56" fmla="*/ 3 w 60"/>
                  <a:gd name="T57" fmla="*/ 25 h 60"/>
                  <a:gd name="T58" fmla="*/ 0 w 60"/>
                  <a:gd name="T59" fmla="*/ 28 h 60"/>
                  <a:gd name="T60" fmla="*/ 0 w 60"/>
                  <a:gd name="T61" fmla="*/ 32 h 60"/>
                  <a:gd name="T62" fmla="*/ 3 w 60"/>
                  <a:gd name="T63" fmla="*/ 35 h 60"/>
                  <a:gd name="T64" fmla="*/ 5 w 60"/>
                  <a:gd name="T65" fmla="*/ 35 h 60"/>
                  <a:gd name="T66" fmla="*/ 9 w 60"/>
                  <a:gd name="T67" fmla="*/ 37 h 60"/>
                  <a:gd name="T68" fmla="*/ 9 w 60"/>
                  <a:gd name="T69" fmla="*/ 44 h 60"/>
                  <a:gd name="T70" fmla="*/ 7 w 60"/>
                  <a:gd name="T71" fmla="*/ 46 h 60"/>
                  <a:gd name="T72" fmla="*/ 7 w 60"/>
                  <a:gd name="T73" fmla="*/ 50 h 60"/>
                  <a:gd name="T74" fmla="*/ 10 w 60"/>
                  <a:gd name="T75" fmla="*/ 53 h 60"/>
                  <a:gd name="T76" fmla="*/ 14 w 60"/>
                  <a:gd name="T77" fmla="*/ 53 h 60"/>
                  <a:gd name="T78" fmla="*/ 16 w 60"/>
                  <a:gd name="T79" fmla="*/ 51 h 60"/>
                  <a:gd name="T80" fmla="*/ 20 w 60"/>
                  <a:gd name="T81" fmla="*/ 50 h 60"/>
                  <a:gd name="T82" fmla="*/ 25 w 60"/>
                  <a:gd name="T83" fmla="*/ 55 h 60"/>
                  <a:gd name="T84" fmla="*/ 25 w 60"/>
                  <a:gd name="T85" fmla="*/ 57 h 60"/>
                  <a:gd name="T86" fmla="*/ 28 w 60"/>
                  <a:gd name="T87" fmla="*/ 60 h 60"/>
                  <a:gd name="T88" fmla="*/ 32 w 60"/>
                  <a:gd name="T89" fmla="*/ 60 h 60"/>
                  <a:gd name="T90" fmla="*/ 35 w 60"/>
                  <a:gd name="T91" fmla="*/ 57 h 60"/>
                  <a:gd name="T92" fmla="*/ 35 w 60"/>
                  <a:gd name="T93" fmla="*/ 55 h 60"/>
                  <a:gd name="T94" fmla="*/ 37 w 60"/>
                  <a:gd name="T95" fmla="*/ 51 h 60"/>
                  <a:gd name="T96" fmla="*/ 44 w 60"/>
                  <a:gd name="T97" fmla="*/ 51 h 60"/>
                  <a:gd name="T98" fmla="*/ 46 w 60"/>
                  <a:gd name="T99" fmla="*/ 53 h 60"/>
                  <a:gd name="T100" fmla="*/ 50 w 60"/>
                  <a:gd name="T101" fmla="*/ 53 h 60"/>
                  <a:gd name="T102" fmla="*/ 53 w 60"/>
                  <a:gd name="T103" fmla="*/ 50 h 60"/>
                  <a:gd name="T104" fmla="*/ 53 w 60"/>
                  <a:gd name="T105" fmla="*/ 46 h 60"/>
                  <a:gd name="T106" fmla="*/ 51 w 60"/>
                  <a:gd name="T107" fmla="*/ 44 h 60"/>
                  <a:gd name="T108" fmla="*/ 50 w 60"/>
                  <a:gd name="T109" fmla="*/ 40 h 60"/>
                  <a:gd name="T110" fmla="*/ 55 w 60"/>
                  <a:gd name="T111" fmla="*/ 35 h 60"/>
                  <a:gd name="T112" fmla="*/ 57 w 60"/>
                  <a:gd name="T113" fmla="*/ 35 h 60"/>
                  <a:gd name="T114" fmla="*/ 40 w 60"/>
                  <a:gd name="T115" fmla="*/ 30 h 60"/>
                  <a:gd name="T116" fmla="*/ 30 w 60"/>
                  <a:gd name="T117" fmla="*/ 40 h 60"/>
                  <a:gd name="T118" fmla="*/ 20 w 60"/>
                  <a:gd name="T119" fmla="*/ 30 h 60"/>
                  <a:gd name="T120" fmla="*/ 30 w 60"/>
                  <a:gd name="T121" fmla="*/ 20 h 60"/>
                  <a:gd name="T122" fmla="*/ 40 w 60"/>
                  <a:gd name="T123"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 h="60">
                    <a:moveTo>
                      <a:pt x="57" y="35"/>
                    </a:moveTo>
                    <a:cubicBezTo>
                      <a:pt x="59" y="35"/>
                      <a:pt x="60" y="34"/>
                      <a:pt x="60" y="32"/>
                    </a:cubicBezTo>
                    <a:cubicBezTo>
                      <a:pt x="60" y="28"/>
                      <a:pt x="60" y="28"/>
                      <a:pt x="60" y="28"/>
                    </a:cubicBezTo>
                    <a:cubicBezTo>
                      <a:pt x="60" y="26"/>
                      <a:pt x="59" y="25"/>
                      <a:pt x="57" y="25"/>
                    </a:cubicBezTo>
                    <a:cubicBezTo>
                      <a:pt x="55" y="25"/>
                      <a:pt x="55" y="25"/>
                      <a:pt x="55" y="25"/>
                    </a:cubicBezTo>
                    <a:cubicBezTo>
                      <a:pt x="53" y="25"/>
                      <a:pt x="52" y="24"/>
                      <a:pt x="51" y="23"/>
                    </a:cubicBezTo>
                    <a:cubicBezTo>
                      <a:pt x="51" y="21"/>
                      <a:pt x="50" y="17"/>
                      <a:pt x="51" y="16"/>
                    </a:cubicBezTo>
                    <a:cubicBezTo>
                      <a:pt x="53" y="14"/>
                      <a:pt x="53" y="14"/>
                      <a:pt x="53" y="14"/>
                    </a:cubicBezTo>
                    <a:cubicBezTo>
                      <a:pt x="54" y="13"/>
                      <a:pt x="54" y="11"/>
                      <a:pt x="53" y="10"/>
                    </a:cubicBezTo>
                    <a:cubicBezTo>
                      <a:pt x="50" y="7"/>
                      <a:pt x="50" y="7"/>
                      <a:pt x="50" y="7"/>
                    </a:cubicBezTo>
                    <a:cubicBezTo>
                      <a:pt x="49" y="6"/>
                      <a:pt x="47" y="6"/>
                      <a:pt x="46" y="7"/>
                    </a:cubicBezTo>
                    <a:cubicBezTo>
                      <a:pt x="44" y="9"/>
                      <a:pt x="44" y="9"/>
                      <a:pt x="44" y="9"/>
                    </a:cubicBezTo>
                    <a:cubicBezTo>
                      <a:pt x="43" y="10"/>
                      <a:pt x="41" y="10"/>
                      <a:pt x="40" y="10"/>
                    </a:cubicBezTo>
                    <a:cubicBezTo>
                      <a:pt x="39" y="9"/>
                      <a:pt x="35" y="7"/>
                      <a:pt x="35" y="5"/>
                    </a:cubicBezTo>
                    <a:cubicBezTo>
                      <a:pt x="35" y="3"/>
                      <a:pt x="35" y="3"/>
                      <a:pt x="35" y="3"/>
                    </a:cubicBezTo>
                    <a:cubicBezTo>
                      <a:pt x="35" y="1"/>
                      <a:pt x="34" y="0"/>
                      <a:pt x="32" y="0"/>
                    </a:cubicBezTo>
                    <a:cubicBezTo>
                      <a:pt x="28" y="0"/>
                      <a:pt x="28" y="0"/>
                      <a:pt x="28" y="0"/>
                    </a:cubicBezTo>
                    <a:cubicBezTo>
                      <a:pt x="26" y="0"/>
                      <a:pt x="25" y="1"/>
                      <a:pt x="25" y="3"/>
                    </a:cubicBezTo>
                    <a:cubicBezTo>
                      <a:pt x="25" y="5"/>
                      <a:pt x="25" y="5"/>
                      <a:pt x="25" y="5"/>
                    </a:cubicBezTo>
                    <a:cubicBezTo>
                      <a:pt x="25" y="7"/>
                      <a:pt x="24" y="8"/>
                      <a:pt x="23" y="9"/>
                    </a:cubicBezTo>
                    <a:cubicBezTo>
                      <a:pt x="21" y="9"/>
                      <a:pt x="17" y="10"/>
                      <a:pt x="16" y="9"/>
                    </a:cubicBezTo>
                    <a:cubicBezTo>
                      <a:pt x="14" y="7"/>
                      <a:pt x="14" y="7"/>
                      <a:pt x="14" y="7"/>
                    </a:cubicBezTo>
                    <a:cubicBezTo>
                      <a:pt x="13" y="6"/>
                      <a:pt x="11" y="6"/>
                      <a:pt x="10" y="7"/>
                    </a:cubicBezTo>
                    <a:cubicBezTo>
                      <a:pt x="7" y="10"/>
                      <a:pt x="7" y="10"/>
                      <a:pt x="7" y="10"/>
                    </a:cubicBezTo>
                    <a:cubicBezTo>
                      <a:pt x="6" y="11"/>
                      <a:pt x="6" y="13"/>
                      <a:pt x="7" y="14"/>
                    </a:cubicBezTo>
                    <a:cubicBezTo>
                      <a:pt x="9" y="16"/>
                      <a:pt x="9" y="16"/>
                      <a:pt x="9" y="16"/>
                    </a:cubicBezTo>
                    <a:cubicBezTo>
                      <a:pt x="10" y="17"/>
                      <a:pt x="10" y="19"/>
                      <a:pt x="10" y="20"/>
                    </a:cubicBezTo>
                    <a:cubicBezTo>
                      <a:pt x="9" y="21"/>
                      <a:pt x="7" y="25"/>
                      <a:pt x="5" y="25"/>
                    </a:cubicBezTo>
                    <a:cubicBezTo>
                      <a:pt x="3" y="25"/>
                      <a:pt x="3" y="25"/>
                      <a:pt x="3" y="25"/>
                    </a:cubicBezTo>
                    <a:cubicBezTo>
                      <a:pt x="1" y="25"/>
                      <a:pt x="0" y="26"/>
                      <a:pt x="0" y="28"/>
                    </a:cubicBezTo>
                    <a:cubicBezTo>
                      <a:pt x="0" y="32"/>
                      <a:pt x="0" y="32"/>
                      <a:pt x="0" y="32"/>
                    </a:cubicBezTo>
                    <a:cubicBezTo>
                      <a:pt x="0" y="34"/>
                      <a:pt x="1" y="35"/>
                      <a:pt x="3" y="35"/>
                    </a:cubicBezTo>
                    <a:cubicBezTo>
                      <a:pt x="5" y="35"/>
                      <a:pt x="5" y="35"/>
                      <a:pt x="5" y="35"/>
                    </a:cubicBezTo>
                    <a:cubicBezTo>
                      <a:pt x="7" y="35"/>
                      <a:pt x="8" y="36"/>
                      <a:pt x="9" y="37"/>
                    </a:cubicBezTo>
                    <a:cubicBezTo>
                      <a:pt x="9" y="39"/>
                      <a:pt x="10" y="43"/>
                      <a:pt x="9" y="44"/>
                    </a:cubicBezTo>
                    <a:cubicBezTo>
                      <a:pt x="7" y="46"/>
                      <a:pt x="7" y="46"/>
                      <a:pt x="7" y="46"/>
                    </a:cubicBezTo>
                    <a:cubicBezTo>
                      <a:pt x="6" y="47"/>
                      <a:pt x="6" y="49"/>
                      <a:pt x="7" y="50"/>
                    </a:cubicBezTo>
                    <a:cubicBezTo>
                      <a:pt x="10" y="53"/>
                      <a:pt x="10" y="53"/>
                      <a:pt x="10" y="53"/>
                    </a:cubicBezTo>
                    <a:cubicBezTo>
                      <a:pt x="11" y="54"/>
                      <a:pt x="13" y="54"/>
                      <a:pt x="14" y="53"/>
                    </a:cubicBezTo>
                    <a:cubicBezTo>
                      <a:pt x="16" y="51"/>
                      <a:pt x="16" y="51"/>
                      <a:pt x="16" y="51"/>
                    </a:cubicBezTo>
                    <a:cubicBezTo>
                      <a:pt x="17" y="50"/>
                      <a:pt x="19" y="50"/>
                      <a:pt x="20" y="50"/>
                    </a:cubicBezTo>
                    <a:cubicBezTo>
                      <a:pt x="21" y="51"/>
                      <a:pt x="25" y="53"/>
                      <a:pt x="25" y="55"/>
                    </a:cubicBezTo>
                    <a:cubicBezTo>
                      <a:pt x="25" y="57"/>
                      <a:pt x="25" y="57"/>
                      <a:pt x="25" y="57"/>
                    </a:cubicBezTo>
                    <a:cubicBezTo>
                      <a:pt x="25" y="59"/>
                      <a:pt x="26" y="60"/>
                      <a:pt x="28" y="60"/>
                    </a:cubicBezTo>
                    <a:cubicBezTo>
                      <a:pt x="32" y="60"/>
                      <a:pt x="32" y="60"/>
                      <a:pt x="32" y="60"/>
                    </a:cubicBezTo>
                    <a:cubicBezTo>
                      <a:pt x="34" y="60"/>
                      <a:pt x="35" y="59"/>
                      <a:pt x="35" y="57"/>
                    </a:cubicBezTo>
                    <a:cubicBezTo>
                      <a:pt x="35" y="55"/>
                      <a:pt x="35" y="55"/>
                      <a:pt x="35" y="55"/>
                    </a:cubicBezTo>
                    <a:cubicBezTo>
                      <a:pt x="35" y="53"/>
                      <a:pt x="36" y="52"/>
                      <a:pt x="37" y="51"/>
                    </a:cubicBezTo>
                    <a:cubicBezTo>
                      <a:pt x="39" y="51"/>
                      <a:pt x="43" y="50"/>
                      <a:pt x="44" y="51"/>
                    </a:cubicBezTo>
                    <a:cubicBezTo>
                      <a:pt x="46" y="53"/>
                      <a:pt x="46" y="53"/>
                      <a:pt x="46" y="53"/>
                    </a:cubicBezTo>
                    <a:cubicBezTo>
                      <a:pt x="47" y="54"/>
                      <a:pt x="49" y="54"/>
                      <a:pt x="50" y="53"/>
                    </a:cubicBezTo>
                    <a:cubicBezTo>
                      <a:pt x="53" y="50"/>
                      <a:pt x="53" y="50"/>
                      <a:pt x="53" y="50"/>
                    </a:cubicBezTo>
                    <a:cubicBezTo>
                      <a:pt x="54" y="49"/>
                      <a:pt x="54" y="47"/>
                      <a:pt x="53" y="46"/>
                    </a:cubicBezTo>
                    <a:cubicBezTo>
                      <a:pt x="51" y="44"/>
                      <a:pt x="51" y="44"/>
                      <a:pt x="51" y="44"/>
                    </a:cubicBezTo>
                    <a:cubicBezTo>
                      <a:pt x="50" y="43"/>
                      <a:pt x="50" y="41"/>
                      <a:pt x="50" y="40"/>
                    </a:cubicBezTo>
                    <a:cubicBezTo>
                      <a:pt x="51" y="39"/>
                      <a:pt x="53" y="35"/>
                      <a:pt x="55" y="35"/>
                    </a:cubicBezTo>
                    <a:lnTo>
                      <a:pt x="57" y="35"/>
                    </a:lnTo>
                    <a:close/>
                    <a:moveTo>
                      <a:pt x="40" y="30"/>
                    </a:moveTo>
                    <a:cubicBezTo>
                      <a:pt x="40" y="36"/>
                      <a:pt x="36" y="40"/>
                      <a:pt x="30" y="40"/>
                    </a:cubicBezTo>
                    <a:cubicBezTo>
                      <a:pt x="24" y="40"/>
                      <a:pt x="20" y="36"/>
                      <a:pt x="20" y="30"/>
                    </a:cubicBezTo>
                    <a:cubicBezTo>
                      <a:pt x="20" y="24"/>
                      <a:pt x="24" y="20"/>
                      <a:pt x="30" y="20"/>
                    </a:cubicBezTo>
                    <a:cubicBezTo>
                      <a:pt x="36" y="20"/>
                      <a:pt x="40" y="24"/>
                      <a:pt x="40"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grpSp>
        <p:sp>
          <p:nvSpPr>
            <p:cNvPr id="39" name="文本框 8"/>
            <p:cNvSpPr txBox="1"/>
            <p:nvPr/>
          </p:nvSpPr>
          <p:spPr>
            <a:xfrm>
              <a:off x="6765590" y="3068197"/>
              <a:ext cx="2885289" cy="543675"/>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请在此输入你的标题</a:t>
              </a:r>
              <a:endParaRPr lang="en-US" altLang="zh-CN" sz="1600" b="1" dirty="0">
                <a:solidFill>
                  <a:schemeClr val="bg1"/>
                </a:solidFill>
                <a:latin typeface="微软雅黑" panose="020B0503020204020204" charset="-122"/>
                <a:ea typeface="微软雅黑" panose="020B0503020204020204" charset="-122"/>
              </a:endParaRPr>
            </a:p>
            <a:p>
              <a:r>
                <a:rPr lang="zh-CN" altLang="en-US" sz="1335" dirty="0">
                  <a:solidFill>
                    <a:schemeClr val="bg1"/>
                  </a:solidFill>
                  <a:latin typeface="微软雅黑" panose="020B0503020204020204" charset="-122"/>
                  <a:ea typeface="微软雅黑" panose="020B0503020204020204" charset="-122"/>
                </a:rPr>
                <a:t>请在此粘贴或者输入你的文字内容</a:t>
              </a:r>
              <a:endParaRPr lang="en-US" altLang="zh-CN" sz="1335" dirty="0">
                <a:solidFill>
                  <a:schemeClr val="bg1"/>
                </a:solidFill>
                <a:latin typeface="微软雅黑" panose="020B0503020204020204" charset="-122"/>
                <a:ea typeface="微软雅黑" panose="020B0503020204020204" charset="-122"/>
              </a:endParaRPr>
            </a:p>
          </p:txBody>
        </p:sp>
      </p:grpSp>
      <p:grpSp>
        <p:nvGrpSpPr>
          <p:cNvPr id="9" name="组合 8"/>
          <p:cNvGrpSpPr/>
          <p:nvPr/>
        </p:nvGrpSpPr>
        <p:grpSpPr>
          <a:xfrm>
            <a:off x="5519936" y="3808143"/>
            <a:ext cx="5376597" cy="768085"/>
            <a:chOff x="5519936" y="3808143"/>
            <a:chExt cx="5376597" cy="768085"/>
          </a:xfrm>
        </p:grpSpPr>
        <p:sp>
          <p:nvSpPr>
            <p:cNvPr id="18" name="矩形 17"/>
            <p:cNvSpPr/>
            <p:nvPr/>
          </p:nvSpPr>
          <p:spPr>
            <a:xfrm>
              <a:off x="5519936" y="3808143"/>
              <a:ext cx="5376597" cy="768085"/>
            </a:xfrm>
            <a:prstGeom prst="rect">
              <a:avLst/>
            </a:prstGeom>
            <a:solidFill>
              <a:srgbClr val="144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40" name="组合 39"/>
            <p:cNvGrpSpPr/>
            <p:nvPr/>
          </p:nvGrpSpPr>
          <p:grpSpPr>
            <a:xfrm>
              <a:off x="5723684" y="3950678"/>
              <a:ext cx="631440" cy="512461"/>
              <a:chOff x="4776801" y="3647142"/>
              <a:chExt cx="354640" cy="287817"/>
            </a:xfrm>
            <a:solidFill>
              <a:schemeClr val="bg1"/>
            </a:solidFill>
          </p:grpSpPr>
          <p:sp>
            <p:nvSpPr>
              <p:cNvPr id="41" name="Freeform 159"/>
              <p:cNvSpPr/>
              <p:nvPr/>
            </p:nvSpPr>
            <p:spPr bwMode="auto">
              <a:xfrm>
                <a:off x="4776801" y="3647142"/>
                <a:ext cx="107935" cy="287817"/>
              </a:xfrm>
              <a:custGeom>
                <a:avLst/>
                <a:gdLst>
                  <a:gd name="T0" fmla="*/ 42 w 42"/>
                  <a:gd name="T1" fmla="*/ 96 h 112"/>
                  <a:gd name="T2" fmla="*/ 0 w 42"/>
                  <a:gd name="T3" fmla="*/ 112 h 112"/>
                  <a:gd name="T4" fmla="*/ 0 w 42"/>
                  <a:gd name="T5" fmla="*/ 16 h 112"/>
                  <a:gd name="T6" fmla="*/ 42 w 42"/>
                  <a:gd name="T7" fmla="*/ 0 h 112"/>
                  <a:gd name="T8" fmla="*/ 42 w 42"/>
                  <a:gd name="T9" fmla="*/ 96 h 112"/>
                </a:gdLst>
                <a:ahLst/>
                <a:cxnLst>
                  <a:cxn ang="0">
                    <a:pos x="T0" y="T1"/>
                  </a:cxn>
                  <a:cxn ang="0">
                    <a:pos x="T2" y="T3"/>
                  </a:cxn>
                  <a:cxn ang="0">
                    <a:pos x="T4" y="T5"/>
                  </a:cxn>
                  <a:cxn ang="0">
                    <a:pos x="T6" y="T7"/>
                  </a:cxn>
                  <a:cxn ang="0">
                    <a:pos x="T8" y="T9"/>
                  </a:cxn>
                </a:cxnLst>
                <a:rect l="0" t="0" r="r" b="b"/>
                <a:pathLst>
                  <a:path w="42" h="112">
                    <a:moveTo>
                      <a:pt x="42" y="96"/>
                    </a:moveTo>
                    <a:lnTo>
                      <a:pt x="0" y="112"/>
                    </a:lnTo>
                    <a:lnTo>
                      <a:pt x="0" y="16"/>
                    </a:lnTo>
                    <a:lnTo>
                      <a:pt x="42" y="0"/>
                    </a:lnTo>
                    <a:lnTo>
                      <a:pt x="42"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42" name="Freeform 160"/>
              <p:cNvSpPr/>
              <p:nvPr/>
            </p:nvSpPr>
            <p:spPr bwMode="auto">
              <a:xfrm>
                <a:off x="5020937" y="3647142"/>
                <a:ext cx="110504" cy="287817"/>
              </a:xfrm>
              <a:custGeom>
                <a:avLst/>
                <a:gdLst>
                  <a:gd name="T0" fmla="*/ 43 w 43"/>
                  <a:gd name="T1" fmla="*/ 96 h 112"/>
                  <a:gd name="T2" fmla="*/ 0 w 43"/>
                  <a:gd name="T3" fmla="*/ 112 h 112"/>
                  <a:gd name="T4" fmla="*/ 0 w 43"/>
                  <a:gd name="T5" fmla="*/ 16 h 112"/>
                  <a:gd name="T6" fmla="*/ 43 w 43"/>
                  <a:gd name="T7" fmla="*/ 0 h 112"/>
                  <a:gd name="T8" fmla="*/ 43 w 43"/>
                  <a:gd name="T9" fmla="*/ 96 h 112"/>
                </a:gdLst>
                <a:ahLst/>
                <a:cxnLst>
                  <a:cxn ang="0">
                    <a:pos x="T0" y="T1"/>
                  </a:cxn>
                  <a:cxn ang="0">
                    <a:pos x="T2" y="T3"/>
                  </a:cxn>
                  <a:cxn ang="0">
                    <a:pos x="T4" y="T5"/>
                  </a:cxn>
                  <a:cxn ang="0">
                    <a:pos x="T6" y="T7"/>
                  </a:cxn>
                  <a:cxn ang="0">
                    <a:pos x="T8" y="T9"/>
                  </a:cxn>
                </a:cxnLst>
                <a:rect l="0" t="0" r="r" b="b"/>
                <a:pathLst>
                  <a:path w="43" h="112">
                    <a:moveTo>
                      <a:pt x="43" y="96"/>
                    </a:moveTo>
                    <a:lnTo>
                      <a:pt x="0" y="112"/>
                    </a:lnTo>
                    <a:lnTo>
                      <a:pt x="0" y="16"/>
                    </a:lnTo>
                    <a:lnTo>
                      <a:pt x="43" y="0"/>
                    </a:lnTo>
                    <a:lnTo>
                      <a:pt x="43"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43" name="Freeform 161"/>
              <p:cNvSpPr/>
              <p:nvPr/>
            </p:nvSpPr>
            <p:spPr bwMode="auto">
              <a:xfrm>
                <a:off x="4897585" y="3647142"/>
                <a:ext cx="110504" cy="287817"/>
              </a:xfrm>
              <a:custGeom>
                <a:avLst/>
                <a:gdLst>
                  <a:gd name="T0" fmla="*/ 0 w 43"/>
                  <a:gd name="T1" fmla="*/ 96 h 112"/>
                  <a:gd name="T2" fmla="*/ 43 w 43"/>
                  <a:gd name="T3" fmla="*/ 112 h 112"/>
                  <a:gd name="T4" fmla="*/ 43 w 43"/>
                  <a:gd name="T5" fmla="*/ 16 h 112"/>
                  <a:gd name="T6" fmla="*/ 0 w 43"/>
                  <a:gd name="T7" fmla="*/ 0 h 112"/>
                  <a:gd name="T8" fmla="*/ 0 w 43"/>
                  <a:gd name="T9" fmla="*/ 96 h 112"/>
                </a:gdLst>
                <a:ahLst/>
                <a:cxnLst>
                  <a:cxn ang="0">
                    <a:pos x="T0" y="T1"/>
                  </a:cxn>
                  <a:cxn ang="0">
                    <a:pos x="T2" y="T3"/>
                  </a:cxn>
                  <a:cxn ang="0">
                    <a:pos x="T4" y="T5"/>
                  </a:cxn>
                  <a:cxn ang="0">
                    <a:pos x="T6" y="T7"/>
                  </a:cxn>
                  <a:cxn ang="0">
                    <a:pos x="T8" y="T9"/>
                  </a:cxn>
                </a:cxnLst>
                <a:rect l="0" t="0" r="r" b="b"/>
                <a:pathLst>
                  <a:path w="43" h="112">
                    <a:moveTo>
                      <a:pt x="0" y="96"/>
                    </a:moveTo>
                    <a:lnTo>
                      <a:pt x="43" y="112"/>
                    </a:lnTo>
                    <a:lnTo>
                      <a:pt x="43" y="16"/>
                    </a:lnTo>
                    <a:lnTo>
                      <a:pt x="0" y="0"/>
                    </a:lnTo>
                    <a:lnTo>
                      <a:pt x="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grpSp>
        <p:sp>
          <p:nvSpPr>
            <p:cNvPr id="45" name="文本框 8"/>
            <p:cNvSpPr txBox="1"/>
            <p:nvPr/>
          </p:nvSpPr>
          <p:spPr>
            <a:xfrm>
              <a:off x="6765590" y="3923981"/>
              <a:ext cx="2885289" cy="543675"/>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请在此输入你的标题</a:t>
              </a:r>
              <a:endParaRPr lang="en-US" altLang="zh-CN" sz="1600" b="1" dirty="0">
                <a:solidFill>
                  <a:schemeClr val="bg1"/>
                </a:solidFill>
                <a:latin typeface="微软雅黑" panose="020B0503020204020204" charset="-122"/>
                <a:ea typeface="微软雅黑" panose="020B0503020204020204" charset="-122"/>
              </a:endParaRPr>
            </a:p>
            <a:p>
              <a:r>
                <a:rPr lang="zh-CN" altLang="en-US" sz="1335" dirty="0">
                  <a:solidFill>
                    <a:schemeClr val="bg1"/>
                  </a:solidFill>
                  <a:latin typeface="微软雅黑" panose="020B0503020204020204" charset="-122"/>
                  <a:ea typeface="微软雅黑" panose="020B0503020204020204" charset="-122"/>
                </a:rPr>
                <a:t>请在此粘贴或者输入你的文字内容</a:t>
              </a:r>
              <a:endParaRPr lang="en-US" altLang="zh-CN" sz="1335" dirty="0">
                <a:solidFill>
                  <a:schemeClr val="bg1"/>
                </a:solidFill>
                <a:latin typeface="微软雅黑" panose="020B0503020204020204" charset="-122"/>
                <a:ea typeface="微软雅黑" panose="020B0503020204020204" charset="-122"/>
              </a:endParaRPr>
            </a:p>
          </p:txBody>
        </p:sp>
      </p:grpSp>
      <p:grpSp>
        <p:nvGrpSpPr>
          <p:cNvPr id="10" name="组合 9"/>
          <p:cNvGrpSpPr/>
          <p:nvPr/>
        </p:nvGrpSpPr>
        <p:grpSpPr>
          <a:xfrm>
            <a:off x="5519936" y="4663927"/>
            <a:ext cx="5376597" cy="768085"/>
            <a:chOff x="5519936" y="4663927"/>
            <a:chExt cx="5376597" cy="768085"/>
          </a:xfrm>
        </p:grpSpPr>
        <p:sp>
          <p:nvSpPr>
            <p:cNvPr id="19" name="矩形 18"/>
            <p:cNvSpPr/>
            <p:nvPr/>
          </p:nvSpPr>
          <p:spPr>
            <a:xfrm>
              <a:off x="5519936" y="4663927"/>
              <a:ext cx="5376597" cy="768085"/>
            </a:xfrm>
            <a:prstGeom prst="rect">
              <a:avLst/>
            </a:prstGeom>
            <a:solidFill>
              <a:srgbClr val="002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4" name="Freeform 115"/>
            <p:cNvSpPr>
              <a:spLocks noEditPoints="1"/>
            </p:cNvSpPr>
            <p:nvPr/>
          </p:nvSpPr>
          <p:spPr bwMode="auto">
            <a:xfrm>
              <a:off x="5770730" y="4764440"/>
              <a:ext cx="501117" cy="501107"/>
            </a:xfrm>
            <a:custGeom>
              <a:avLst/>
              <a:gdLst>
                <a:gd name="T0" fmla="*/ 132 w 144"/>
                <a:gd name="T1" fmla="*/ 36 h 144"/>
                <a:gd name="T2" fmla="*/ 108 w 144"/>
                <a:gd name="T3" fmla="*/ 36 h 144"/>
                <a:gd name="T4" fmla="*/ 108 w 144"/>
                <a:gd name="T5" fmla="*/ 36 h 144"/>
                <a:gd name="T6" fmla="*/ 72 w 144"/>
                <a:gd name="T7" fmla="*/ 0 h 144"/>
                <a:gd name="T8" fmla="*/ 36 w 144"/>
                <a:gd name="T9" fmla="*/ 36 h 144"/>
                <a:gd name="T10" fmla="*/ 36 w 144"/>
                <a:gd name="T11" fmla="*/ 36 h 144"/>
                <a:gd name="T12" fmla="*/ 12 w 144"/>
                <a:gd name="T13" fmla="*/ 36 h 144"/>
                <a:gd name="T14" fmla="*/ 0 w 144"/>
                <a:gd name="T15" fmla="*/ 36 h 144"/>
                <a:gd name="T16" fmla="*/ 0 w 144"/>
                <a:gd name="T17" fmla="*/ 48 h 144"/>
                <a:gd name="T18" fmla="*/ 0 w 144"/>
                <a:gd name="T19" fmla="*/ 48 h 144"/>
                <a:gd name="T20" fmla="*/ 0 w 144"/>
                <a:gd name="T21" fmla="*/ 132 h 144"/>
                <a:gd name="T22" fmla="*/ 12 w 144"/>
                <a:gd name="T23" fmla="*/ 144 h 144"/>
                <a:gd name="T24" fmla="*/ 132 w 144"/>
                <a:gd name="T25" fmla="*/ 144 h 144"/>
                <a:gd name="T26" fmla="*/ 144 w 144"/>
                <a:gd name="T27" fmla="*/ 132 h 144"/>
                <a:gd name="T28" fmla="*/ 144 w 144"/>
                <a:gd name="T29" fmla="*/ 120 h 144"/>
                <a:gd name="T30" fmla="*/ 0 w 144"/>
                <a:gd name="T31" fmla="*/ 120 h 144"/>
                <a:gd name="T32" fmla="*/ 0 w 144"/>
                <a:gd name="T33" fmla="*/ 114 h 144"/>
                <a:gd name="T34" fmla="*/ 144 w 144"/>
                <a:gd name="T35" fmla="*/ 114 h 144"/>
                <a:gd name="T36" fmla="*/ 144 w 144"/>
                <a:gd name="T37" fmla="*/ 54 h 144"/>
                <a:gd name="T38" fmla="*/ 144 w 144"/>
                <a:gd name="T39" fmla="*/ 48 h 144"/>
                <a:gd name="T40" fmla="*/ 144 w 144"/>
                <a:gd name="T41" fmla="*/ 36 h 144"/>
                <a:gd name="T42" fmla="*/ 132 w 144"/>
                <a:gd name="T43" fmla="*/ 36 h 144"/>
                <a:gd name="T44" fmla="*/ 96 w 144"/>
                <a:gd name="T45" fmla="*/ 36 h 144"/>
                <a:gd name="T46" fmla="*/ 48 w 144"/>
                <a:gd name="T47" fmla="*/ 36 h 144"/>
                <a:gd name="T48" fmla="*/ 48 w 144"/>
                <a:gd name="T49" fmla="*/ 36 h 144"/>
                <a:gd name="T50" fmla="*/ 72 w 144"/>
                <a:gd name="T51" fmla="*/ 12 h 144"/>
                <a:gd name="T52" fmla="*/ 96 w 144"/>
                <a:gd name="T53" fmla="*/ 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4" h="144">
                  <a:moveTo>
                    <a:pt x="132" y="36"/>
                  </a:moveTo>
                  <a:cubicBezTo>
                    <a:pt x="108" y="36"/>
                    <a:pt x="108" y="36"/>
                    <a:pt x="108" y="36"/>
                  </a:cubicBezTo>
                  <a:cubicBezTo>
                    <a:pt x="108" y="36"/>
                    <a:pt x="108" y="36"/>
                    <a:pt x="108" y="36"/>
                  </a:cubicBezTo>
                  <a:cubicBezTo>
                    <a:pt x="108" y="16"/>
                    <a:pt x="92" y="0"/>
                    <a:pt x="72" y="0"/>
                  </a:cubicBezTo>
                  <a:cubicBezTo>
                    <a:pt x="52" y="0"/>
                    <a:pt x="36" y="16"/>
                    <a:pt x="36" y="36"/>
                  </a:cubicBezTo>
                  <a:cubicBezTo>
                    <a:pt x="36" y="36"/>
                    <a:pt x="36" y="36"/>
                    <a:pt x="36" y="36"/>
                  </a:cubicBezTo>
                  <a:cubicBezTo>
                    <a:pt x="12" y="36"/>
                    <a:pt x="12" y="36"/>
                    <a:pt x="12" y="36"/>
                  </a:cubicBezTo>
                  <a:cubicBezTo>
                    <a:pt x="0" y="36"/>
                    <a:pt x="0" y="36"/>
                    <a:pt x="0" y="36"/>
                  </a:cubicBezTo>
                  <a:cubicBezTo>
                    <a:pt x="0" y="48"/>
                    <a:pt x="0" y="48"/>
                    <a:pt x="0" y="48"/>
                  </a:cubicBezTo>
                  <a:cubicBezTo>
                    <a:pt x="0" y="48"/>
                    <a:pt x="0" y="48"/>
                    <a:pt x="0" y="48"/>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0"/>
                    <a:pt x="144" y="120"/>
                    <a:pt x="144" y="120"/>
                  </a:cubicBezTo>
                  <a:cubicBezTo>
                    <a:pt x="0" y="120"/>
                    <a:pt x="0" y="120"/>
                    <a:pt x="0" y="120"/>
                  </a:cubicBezTo>
                  <a:cubicBezTo>
                    <a:pt x="0" y="114"/>
                    <a:pt x="0" y="114"/>
                    <a:pt x="0" y="114"/>
                  </a:cubicBezTo>
                  <a:cubicBezTo>
                    <a:pt x="144" y="114"/>
                    <a:pt x="144" y="114"/>
                    <a:pt x="144" y="114"/>
                  </a:cubicBezTo>
                  <a:cubicBezTo>
                    <a:pt x="144" y="54"/>
                    <a:pt x="144" y="54"/>
                    <a:pt x="144" y="54"/>
                  </a:cubicBezTo>
                  <a:cubicBezTo>
                    <a:pt x="144" y="48"/>
                    <a:pt x="144" y="48"/>
                    <a:pt x="144" y="48"/>
                  </a:cubicBezTo>
                  <a:cubicBezTo>
                    <a:pt x="144" y="36"/>
                    <a:pt x="144" y="36"/>
                    <a:pt x="144" y="36"/>
                  </a:cubicBezTo>
                  <a:lnTo>
                    <a:pt x="132" y="36"/>
                  </a:lnTo>
                  <a:close/>
                  <a:moveTo>
                    <a:pt x="96" y="36"/>
                  </a:moveTo>
                  <a:cubicBezTo>
                    <a:pt x="48" y="36"/>
                    <a:pt x="48" y="36"/>
                    <a:pt x="48" y="36"/>
                  </a:cubicBezTo>
                  <a:cubicBezTo>
                    <a:pt x="48" y="36"/>
                    <a:pt x="48" y="36"/>
                    <a:pt x="48" y="36"/>
                  </a:cubicBezTo>
                  <a:cubicBezTo>
                    <a:pt x="48" y="23"/>
                    <a:pt x="59" y="12"/>
                    <a:pt x="72" y="12"/>
                  </a:cubicBezTo>
                  <a:cubicBezTo>
                    <a:pt x="85" y="12"/>
                    <a:pt x="96" y="23"/>
                    <a:pt x="96" y="36"/>
                  </a:cubicBezTo>
                  <a:close/>
                </a:path>
              </a:pathLst>
            </a:custGeom>
            <a:solidFill>
              <a:schemeClr val="bg1"/>
            </a:solidFill>
            <a:ln>
              <a:noFill/>
            </a:ln>
          </p:spPr>
          <p:txBody>
            <a:bodyPr vert="horz" wrap="square" lIns="121920" tIns="60960" rIns="121920" bIns="60960" numCol="1" anchor="t" anchorCtr="0" compatLnSpc="1"/>
            <a:lstStyle/>
            <a:p>
              <a:endParaRPr lang="zh-CN" altLang="en-US" sz="3200"/>
            </a:p>
          </p:txBody>
        </p:sp>
        <p:sp>
          <p:nvSpPr>
            <p:cNvPr id="46" name="文本框 8"/>
            <p:cNvSpPr txBox="1"/>
            <p:nvPr/>
          </p:nvSpPr>
          <p:spPr>
            <a:xfrm>
              <a:off x="6765590" y="4756319"/>
              <a:ext cx="2885289" cy="543675"/>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请在此输入你的标题</a:t>
              </a:r>
              <a:endParaRPr lang="en-US" altLang="zh-CN" sz="1600" b="1" dirty="0">
                <a:solidFill>
                  <a:schemeClr val="bg1"/>
                </a:solidFill>
                <a:latin typeface="微软雅黑" panose="020B0503020204020204" charset="-122"/>
                <a:ea typeface="微软雅黑" panose="020B0503020204020204" charset="-122"/>
              </a:endParaRPr>
            </a:p>
            <a:p>
              <a:r>
                <a:rPr lang="zh-CN" altLang="en-US" sz="1335" dirty="0">
                  <a:solidFill>
                    <a:schemeClr val="bg1"/>
                  </a:solidFill>
                  <a:latin typeface="微软雅黑" panose="020B0503020204020204" charset="-122"/>
                  <a:ea typeface="微软雅黑" panose="020B0503020204020204" charset="-122"/>
                </a:rPr>
                <a:t>请在此粘贴或者输入你的文字内容</a:t>
              </a:r>
              <a:endParaRPr lang="en-US" altLang="zh-CN" sz="1335" dirty="0">
                <a:solidFill>
                  <a:schemeClr val="bg1"/>
                </a:solidFill>
                <a:latin typeface="微软雅黑" panose="020B0503020204020204" charset="-122"/>
                <a:ea typeface="微软雅黑" panose="020B0503020204020204" charset="-122"/>
              </a:endParaRPr>
            </a:p>
          </p:txBody>
        </p:sp>
      </p:grpSp>
      <p:grpSp>
        <p:nvGrpSpPr>
          <p:cNvPr id="6" name="组合 5"/>
          <p:cNvGrpSpPr/>
          <p:nvPr/>
        </p:nvGrpSpPr>
        <p:grpSpPr>
          <a:xfrm>
            <a:off x="1487489" y="1511713"/>
            <a:ext cx="2592289" cy="4824536"/>
            <a:chOff x="1487489" y="1511713"/>
            <a:chExt cx="2592289" cy="4824536"/>
          </a:xfrm>
        </p:grpSpPr>
        <p:sp>
          <p:nvSpPr>
            <p:cNvPr id="2" name="KSO_Shape"/>
            <p:cNvSpPr/>
            <p:nvPr/>
          </p:nvSpPr>
          <p:spPr bwMode="auto">
            <a:xfrm>
              <a:off x="1487489" y="1511713"/>
              <a:ext cx="2592289" cy="4824536"/>
            </a:xfrm>
            <a:custGeom>
              <a:avLst/>
              <a:gdLst>
                <a:gd name="T0" fmla="*/ 134485 w 2938"/>
                <a:gd name="T1" fmla="*/ 2420 h 5511"/>
                <a:gd name="T2" fmla="*/ 89887 w 2938"/>
                <a:gd name="T3" fmla="*/ 15901 h 5511"/>
                <a:gd name="T4" fmla="*/ 51858 w 2938"/>
                <a:gd name="T5" fmla="*/ 41481 h 5511"/>
                <a:gd name="T6" fmla="*/ 22817 w 2938"/>
                <a:gd name="T7" fmla="*/ 77085 h 5511"/>
                <a:gd name="T8" fmla="*/ 4840 w 2938"/>
                <a:gd name="T9" fmla="*/ 119257 h 5511"/>
                <a:gd name="T10" fmla="*/ 0 w 2938"/>
                <a:gd name="T11" fmla="*/ 1746336 h 5511"/>
                <a:gd name="T12" fmla="*/ 4840 w 2938"/>
                <a:gd name="T13" fmla="*/ 1786089 h 5511"/>
                <a:gd name="T14" fmla="*/ 22817 w 2938"/>
                <a:gd name="T15" fmla="*/ 1828606 h 5511"/>
                <a:gd name="T16" fmla="*/ 51858 w 2938"/>
                <a:gd name="T17" fmla="*/ 1863865 h 5511"/>
                <a:gd name="T18" fmla="*/ 89887 w 2938"/>
                <a:gd name="T19" fmla="*/ 1889445 h 5511"/>
                <a:gd name="T20" fmla="*/ 134485 w 2938"/>
                <a:gd name="T21" fmla="*/ 1903272 h 5511"/>
                <a:gd name="T22" fmla="*/ 864989 w 2938"/>
                <a:gd name="T23" fmla="*/ 1905000 h 5511"/>
                <a:gd name="T24" fmla="*/ 911316 w 2938"/>
                <a:gd name="T25" fmla="*/ 1895667 h 5511"/>
                <a:gd name="T26" fmla="*/ 952111 w 2938"/>
                <a:gd name="T27" fmla="*/ 1873544 h 5511"/>
                <a:gd name="T28" fmla="*/ 984263 w 2938"/>
                <a:gd name="T29" fmla="*/ 1841396 h 5511"/>
                <a:gd name="T30" fmla="*/ 1006043 w 2938"/>
                <a:gd name="T31" fmla="*/ 1800953 h 5511"/>
                <a:gd name="T32" fmla="*/ 1015377 w 2938"/>
                <a:gd name="T33" fmla="*/ 1754633 h 5511"/>
                <a:gd name="T34" fmla="*/ 1013994 w 2938"/>
                <a:gd name="T35" fmla="*/ 134812 h 5511"/>
                <a:gd name="T36" fmla="*/ 999820 w 2938"/>
                <a:gd name="T37" fmla="*/ 90220 h 5511"/>
                <a:gd name="T38" fmla="*/ 974237 w 2938"/>
                <a:gd name="T39" fmla="*/ 52542 h 5511"/>
                <a:gd name="T40" fmla="*/ 938973 w 2938"/>
                <a:gd name="T41" fmla="*/ 23160 h 5511"/>
                <a:gd name="T42" fmla="*/ 896450 w 2938"/>
                <a:gd name="T43" fmla="*/ 5531 h 5511"/>
                <a:gd name="T44" fmla="*/ 412789 w 2938"/>
                <a:gd name="T45" fmla="*/ 127553 h 5511"/>
                <a:gd name="T46" fmla="*/ 615380 w 2938"/>
                <a:gd name="T47" fmla="*/ 129973 h 5511"/>
                <a:gd name="T48" fmla="*/ 629209 w 2938"/>
                <a:gd name="T49" fmla="*/ 141034 h 5511"/>
                <a:gd name="T50" fmla="*/ 635086 w 2938"/>
                <a:gd name="T51" fmla="*/ 159009 h 5511"/>
                <a:gd name="T52" fmla="*/ 630938 w 2938"/>
                <a:gd name="T53" fmla="*/ 174219 h 5511"/>
                <a:gd name="T54" fmla="*/ 618146 w 2938"/>
                <a:gd name="T55" fmla="*/ 187009 h 5511"/>
                <a:gd name="T56" fmla="*/ 412789 w 2938"/>
                <a:gd name="T57" fmla="*/ 190811 h 5511"/>
                <a:gd name="T58" fmla="*/ 397577 w 2938"/>
                <a:gd name="T59" fmla="*/ 187009 h 5511"/>
                <a:gd name="T60" fmla="*/ 384440 w 2938"/>
                <a:gd name="T61" fmla="*/ 174219 h 5511"/>
                <a:gd name="T62" fmla="*/ 380637 w 2938"/>
                <a:gd name="T63" fmla="*/ 159009 h 5511"/>
                <a:gd name="T64" fmla="*/ 386168 w 2938"/>
                <a:gd name="T65" fmla="*/ 141034 h 5511"/>
                <a:gd name="T66" fmla="*/ 400343 w 2938"/>
                <a:gd name="T67" fmla="*/ 129973 h 5511"/>
                <a:gd name="T68" fmla="*/ 507516 w 2938"/>
                <a:gd name="T69" fmla="*/ 1841742 h 5511"/>
                <a:gd name="T70" fmla="*/ 479513 w 2938"/>
                <a:gd name="T71" fmla="*/ 1837594 h 5511"/>
                <a:gd name="T72" fmla="*/ 454275 w 2938"/>
                <a:gd name="T73" fmla="*/ 1825495 h 5511"/>
                <a:gd name="T74" fmla="*/ 434223 w 2938"/>
                <a:gd name="T75" fmla="*/ 1806829 h 5511"/>
                <a:gd name="T76" fmla="*/ 420049 w 2938"/>
                <a:gd name="T77" fmla="*/ 1783323 h 5511"/>
                <a:gd name="T78" fmla="*/ 413134 w 2938"/>
                <a:gd name="T79" fmla="*/ 1756015 h 5511"/>
                <a:gd name="T80" fmla="*/ 413826 w 2938"/>
                <a:gd name="T81" fmla="*/ 1731818 h 5511"/>
                <a:gd name="T82" fmla="*/ 422123 w 2938"/>
                <a:gd name="T83" fmla="*/ 1704856 h 5511"/>
                <a:gd name="T84" fmla="*/ 437335 w 2938"/>
                <a:gd name="T85" fmla="*/ 1682387 h 5511"/>
                <a:gd name="T86" fmla="*/ 458078 w 2938"/>
                <a:gd name="T87" fmla="*/ 1665103 h 5511"/>
                <a:gd name="T88" fmla="*/ 483661 w 2938"/>
                <a:gd name="T89" fmla="*/ 1654042 h 5511"/>
                <a:gd name="T90" fmla="*/ 507516 w 2938"/>
                <a:gd name="T91" fmla="*/ 1651277 h 5511"/>
                <a:gd name="T92" fmla="*/ 536210 w 2938"/>
                <a:gd name="T93" fmla="*/ 1655425 h 5511"/>
                <a:gd name="T94" fmla="*/ 561102 w 2938"/>
                <a:gd name="T95" fmla="*/ 1667523 h 5511"/>
                <a:gd name="T96" fmla="*/ 581154 w 2938"/>
                <a:gd name="T97" fmla="*/ 1685498 h 5511"/>
                <a:gd name="T98" fmla="*/ 595674 w 2938"/>
                <a:gd name="T99" fmla="*/ 1709349 h 5511"/>
                <a:gd name="T100" fmla="*/ 602589 w 2938"/>
                <a:gd name="T101" fmla="*/ 1737003 h 5511"/>
                <a:gd name="T102" fmla="*/ 601897 w 2938"/>
                <a:gd name="T103" fmla="*/ 1761200 h 5511"/>
                <a:gd name="T104" fmla="*/ 593600 w 2938"/>
                <a:gd name="T105" fmla="*/ 1787817 h 5511"/>
                <a:gd name="T106" fmla="*/ 578388 w 2938"/>
                <a:gd name="T107" fmla="*/ 1810631 h 5511"/>
                <a:gd name="T108" fmla="*/ 556954 w 2938"/>
                <a:gd name="T109" fmla="*/ 1827915 h 5511"/>
                <a:gd name="T110" fmla="*/ 531370 w 2938"/>
                <a:gd name="T111" fmla="*/ 1838631 h 5511"/>
                <a:gd name="T112" fmla="*/ 952456 w 2938"/>
                <a:gd name="T113" fmla="*/ 1587673 h 5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8" h="5511">
                  <a:moveTo>
                    <a:pt x="2479" y="0"/>
                  </a:moveTo>
                  <a:lnTo>
                    <a:pt x="458" y="0"/>
                  </a:lnTo>
                  <a:lnTo>
                    <a:pt x="435" y="1"/>
                  </a:lnTo>
                  <a:lnTo>
                    <a:pt x="412" y="3"/>
                  </a:lnTo>
                  <a:lnTo>
                    <a:pt x="389" y="7"/>
                  </a:lnTo>
                  <a:lnTo>
                    <a:pt x="366" y="11"/>
                  </a:lnTo>
                  <a:lnTo>
                    <a:pt x="345" y="16"/>
                  </a:lnTo>
                  <a:lnTo>
                    <a:pt x="322" y="22"/>
                  </a:lnTo>
                  <a:lnTo>
                    <a:pt x="301" y="29"/>
                  </a:lnTo>
                  <a:lnTo>
                    <a:pt x="281" y="37"/>
                  </a:lnTo>
                  <a:lnTo>
                    <a:pt x="260" y="46"/>
                  </a:lnTo>
                  <a:lnTo>
                    <a:pt x="240" y="56"/>
                  </a:lnTo>
                  <a:lnTo>
                    <a:pt x="221" y="67"/>
                  </a:lnTo>
                  <a:lnTo>
                    <a:pt x="203" y="80"/>
                  </a:lnTo>
                  <a:lnTo>
                    <a:pt x="184" y="93"/>
                  </a:lnTo>
                  <a:lnTo>
                    <a:pt x="167" y="106"/>
                  </a:lnTo>
                  <a:lnTo>
                    <a:pt x="150" y="120"/>
                  </a:lnTo>
                  <a:lnTo>
                    <a:pt x="135" y="135"/>
                  </a:lnTo>
                  <a:lnTo>
                    <a:pt x="119" y="152"/>
                  </a:lnTo>
                  <a:lnTo>
                    <a:pt x="104" y="169"/>
                  </a:lnTo>
                  <a:lnTo>
                    <a:pt x="91" y="186"/>
                  </a:lnTo>
                  <a:lnTo>
                    <a:pt x="78" y="203"/>
                  </a:lnTo>
                  <a:lnTo>
                    <a:pt x="66" y="223"/>
                  </a:lnTo>
                  <a:lnTo>
                    <a:pt x="55" y="242"/>
                  </a:lnTo>
                  <a:lnTo>
                    <a:pt x="45" y="261"/>
                  </a:lnTo>
                  <a:lnTo>
                    <a:pt x="35" y="281"/>
                  </a:lnTo>
                  <a:lnTo>
                    <a:pt x="27" y="303"/>
                  </a:lnTo>
                  <a:lnTo>
                    <a:pt x="20" y="324"/>
                  </a:lnTo>
                  <a:lnTo>
                    <a:pt x="14" y="345"/>
                  </a:lnTo>
                  <a:lnTo>
                    <a:pt x="9" y="368"/>
                  </a:lnTo>
                  <a:lnTo>
                    <a:pt x="5" y="390"/>
                  </a:lnTo>
                  <a:lnTo>
                    <a:pt x="2" y="413"/>
                  </a:lnTo>
                  <a:lnTo>
                    <a:pt x="0" y="437"/>
                  </a:lnTo>
                  <a:lnTo>
                    <a:pt x="0" y="460"/>
                  </a:lnTo>
                  <a:lnTo>
                    <a:pt x="0" y="5052"/>
                  </a:lnTo>
                  <a:lnTo>
                    <a:pt x="0" y="5076"/>
                  </a:lnTo>
                  <a:lnTo>
                    <a:pt x="2" y="5099"/>
                  </a:lnTo>
                  <a:lnTo>
                    <a:pt x="5" y="5122"/>
                  </a:lnTo>
                  <a:lnTo>
                    <a:pt x="9" y="5144"/>
                  </a:lnTo>
                  <a:lnTo>
                    <a:pt x="14" y="5167"/>
                  </a:lnTo>
                  <a:lnTo>
                    <a:pt x="20" y="5189"/>
                  </a:lnTo>
                  <a:lnTo>
                    <a:pt x="27" y="5210"/>
                  </a:lnTo>
                  <a:lnTo>
                    <a:pt x="35" y="5230"/>
                  </a:lnTo>
                  <a:lnTo>
                    <a:pt x="45" y="5251"/>
                  </a:lnTo>
                  <a:lnTo>
                    <a:pt x="55" y="5271"/>
                  </a:lnTo>
                  <a:lnTo>
                    <a:pt x="66" y="5290"/>
                  </a:lnTo>
                  <a:lnTo>
                    <a:pt x="78" y="5309"/>
                  </a:lnTo>
                  <a:lnTo>
                    <a:pt x="91" y="5327"/>
                  </a:lnTo>
                  <a:lnTo>
                    <a:pt x="104" y="5344"/>
                  </a:lnTo>
                  <a:lnTo>
                    <a:pt x="119" y="5360"/>
                  </a:lnTo>
                  <a:lnTo>
                    <a:pt x="135" y="5377"/>
                  </a:lnTo>
                  <a:lnTo>
                    <a:pt x="150" y="5392"/>
                  </a:lnTo>
                  <a:lnTo>
                    <a:pt x="167" y="5406"/>
                  </a:lnTo>
                  <a:lnTo>
                    <a:pt x="184" y="5420"/>
                  </a:lnTo>
                  <a:lnTo>
                    <a:pt x="203" y="5433"/>
                  </a:lnTo>
                  <a:lnTo>
                    <a:pt x="221" y="5445"/>
                  </a:lnTo>
                  <a:lnTo>
                    <a:pt x="240" y="5456"/>
                  </a:lnTo>
                  <a:lnTo>
                    <a:pt x="260" y="5466"/>
                  </a:lnTo>
                  <a:lnTo>
                    <a:pt x="281" y="5475"/>
                  </a:lnTo>
                  <a:lnTo>
                    <a:pt x="301" y="5484"/>
                  </a:lnTo>
                  <a:lnTo>
                    <a:pt x="322" y="5491"/>
                  </a:lnTo>
                  <a:lnTo>
                    <a:pt x="345" y="5497"/>
                  </a:lnTo>
                  <a:lnTo>
                    <a:pt x="366" y="5502"/>
                  </a:lnTo>
                  <a:lnTo>
                    <a:pt x="389" y="5506"/>
                  </a:lnTo>
                  <a:lnTo>
                    <a:pt x="412" y="5509"/>
                  </a:lnTo>
                  <a:lnTo>
                    <a:pt x="435" y="5511"/>
                  </a:lnTo>
                  <a:lnTo>
                    <a:pt x="458" y="5511"/>
                  </a:lnTo>
                  <a:lnTo>
                    <a:pt x="2479" y="5511"/>
                  </a:lnTo>
                  <a:lnTo>
                    <a:pt x="2502" y="5511"/>
                  </a:lnTo>
                  <a:lnTo>
                    <a:pt x="2525" y="5509"/>
                  </a:lnTo>
                  <a:lnTo>
                    <a:pt x="2549" y="5506"/>
                  </a:lnTo>
                  <a:lnTo>
                    <a:pt x="2571" y="5502"/>
                  </a:lnTo>
                  <a:lnTo>
                    <a:pt x="2593" y="5497"/>
                  </a:lnTo>
                  <a:lnTo>
                    <a:pt x="2615" y="5491"/>
                  </a:lnTo>
                  <a:lnTo>
                    <a:pt x="2636" y="5484"/>
                  </a:lnTo>
                  <a:lnTo>
                    <a:pt x="2657" y="5475"/>
                  </a:lnTo>
                  <a:lnTo>
                    <a:pt x="2677" y="5466"/>
                  </a:lnTo>
                  <a:lnTo>
                    <a:pt x="2698" y="5456"/>
                  </a:lnTo>
                  <a:lnTo>
                    <a:pt x="2716" y="5445"/>
                  </a:lnTo>
                  <a:lnTo>
                    <a:pt x="2735" y="5433"/>
                  </a:lnTo>
                  <a:lnTo>
                    <a:pt x="2754" y="5420"/>
                  </a:lnTo>
                  <a:lnTo>
                    <a:pt x="2771" y="5406"/>
                  </a:lnTo>
                  <a:lnTo>
                    <a:pt x="2787" y="5392"/>
                  </a:lnTo>
                  <a:lnTo>
                    <a:pt x="2803" y="5377"/>
                  </a:lnTo>
                  <a:lnTo>
                    <a:pt x="2818" y="5360"/>
                  </a:lnTo>
                  <a:lnTo>
                    <a:pt x="2833" y="5344"/>
                  </a:lnTo>
                  <a:lnTo>
                    <a:pt x="2847" y="5327"/>
                  </a:lnTo>
                  <a:lnTo>
                    <a:pt x="2859" y="5309"/>
                  </a:lnTo>
                  <a:lnTo>
                    <a:pt x="2871" y="5290"/>
                  </a:lnTo>
                  <a:lnTo>
                    <a:pt x="2882" y="5271"/>
                  </a:lnTo>
                  <a:lnTo>
                    <a:pt x="2892" y="5251"/>
                  </a:lnTo>
                  <a:lnTo>
                    <a:pt x="2902" y="5230"/>
                  </a:lnTo>
                  <a:lnTo>
                    <a:pt x="2910" y="5210"/>
                  </a:lnTo>
                  <a:lnTo>
                    <a:pt x="2918" y="5189"/>
                  </a:lnTo>
                  <a:lnTo>
                    <a:pt x="2924" y="5167"/>
                  </a:lnTo>
                  <a:lnTo>
                    <a:pt x="2929" y="5144"/>
                  </a:lnTo>
                  <a:lnTo>
                    <a:pt x="2933" y="5122"/>
                  </a:lnTo>
                  <a:lnTo>
                    <a:pt x="2936" y="5099"/>
                  </a:lnTo>
                  <a:lnTo>
                    <a:pt x="2937" y="5076"/>
                  </a:lnTo>
                  <a:lnTo>
                    <a:pt x="2938" y="5052"/>
                  </a:lnTo>
                  <a:lnTo>
                    <a:pt x="2938" y="460"/>
                  </a:lnTo>
                  <a:lnTo>
                    <a:pt x="2937" y="437"/>
                  </a:lnTo>
                  <a:lnTo>
                    <a:pt x="2936" y="413"/>
                  </a:lnTo>
                  <a:lnTo>
                    <a:pt x="2933" y="390"/>
                  </a:lnTo>
                  <a:lnTo>
                    <a:pt x="2929" y="368"/>
                  </a:lnTo>
                  <a:lnTo>
                    <a:pt x="2924" y="345"/>
                  </a:lnTo>
                  <a:lnTo>
                    <a:pt x="2918" y="324"/>
                  </a:lnTo>
                  <a:lnTo>
                    <a:pt x="2910" y="303"/>
                  </a:lnTo>
                  <a:lnTo>
                    <a:pt x="2902" y="281"/>
                  </a:lnTo>
                  <a:lnTo>
                    <a:pt x="2892" y="261"/>
                  </a:lnTo>
                  <a:lnTo>
                    <a:pt x="2882" y="242"/>
                  </a:lnTo>
                  <a:lnTo>
                    <a:pt x="2871" y="223"/>
                  </a:lnTo>
                  <a:lnTo>
                    <a:pt x="2859" y="203"/>
                  </a:lnTo>
                  <a:lnTo>
                    <a:pt x="2847" y="186"/>
                  </a:lnTo>
                  <a:lnTo>
                    <a:pt x="2833" y="169"/>
                  </a:lnTo>
                  <a:lnTo>
                    <a:pt x="2818" y="152"/>
                  </a:lnTo>
                  <a:lnTo>
                    <a:pt x="2803" y="135"/>
                  </a:lnTo>
                  <a:lnTo>
                    <a:pt x="2787" y="120"/>
                  </a:lnTo>
                  <a:lnTo>
                    <a:pt x="2771" y="106"/>
                  </a:lnTo>
                  <a:lnTo>
                    <a:pt x="2754" y="93"/>
                  </a:lnTo>
                  <a:lnTo>
                    <a:pt x="2735" y="80"/>
                  </a:lnTo>
                  <a:lnTo>
                    <a:pt x="2716" y="67"/>
                  </a:lnTo>
                  <a:lnTo>
                    <a:pt x="2698" y="56"/>
                  </a:lnTo>
                  <a:lnTo>
                    <a:pt x="2677" y="46"/>
                  </a:lnTo>
                  <a:lnTo>
                    <a:pt x="2657" y="37"/>
                  </a:lnTo>
                  <a:lnTo>
                    <a:pt x="2636" y="29"/>
                  </a:lnTo>
                  <a:lnTo>
                    <a:pt x="2615" y="22"/>
                  </a:lnTo>
                  <a:lnTo>
                    <a:pt x="2593" y="16"/>
                  </a:lnTo>
                  <a:lnTo>
                    <a:pt x="2571" y="11"/>
                  </a:lnTo>
                  <a:lnTo>
                    <a:pt x="2549" y="7"/>
                  </a:lnTo>
                  <a:lnTo>
                    <a:pt x="2525" y="3"/>
                  </a:lnTo>
                  <a:lnTo>
                    <a:pt x="2502" y="1"/>
                  </a:lnTo>
                  <a:lnTo>
                    <a:pt x="2479" y="0"/>
                  </a:lnTo>
                  <a:close/>
                  <a:moveTo>
                    <a:pt x="1194" y="369"/>
                  </a:moveTo>
                  <a:lnTo>
                    <a:pt x="1744" y="369"/>
                  </a:lnTo>
                  <a:lnTo>
                    <a:pt x="1753" y="369"/>
                  </a:lnTo>
                  <a:lnTo>
                    <a:pt x="1763" y="370"/>
                  </a:lnTo>
                  <a:lnTo>
                    <a:pt x="1772" y="373"/>
                  </a:lnTo>
                  <a:lnTo>
                    <a:pt x="1780" y="376"/>
                  </a:lnTo>
                  <a:lnTo>
                    <a:pt x="1788" y="379"/>
                  </a:lnTo>
                  <a:lnTo>
                    <a:pt x="1796" y="384"/>
                  </a:lnTo>
                  <a:lnTo>
                    <a:pt x="1803" y="389"/>
                  </a:lnTo>
                  <a:lnTo>
                    <a:pt x="1809" y="395"/>
                  </a:lnTo>
                  <a:lnTo>
                    <a:pt x="1815" y="401"/>
                  </a:lnTo>
                  <a:lnTo>
                    <a:pt x="1820" y="408"/>
                  </a:lnTo>
                  <a:lnTo>
                    <a:pt x="1825" y="416"/>
                  </a:lnTo>
                  <a:lnTo>
                    <a:pt x="1828" y="424"/>
                  </a:lnTo>
                  <a:lnTo>
                    <a:pt x="1833" y="433"/>
                  </a:lnTo>
                  <a:lnTo>
                    <a:pt x="1835" y="442"/>
                  </a:lnTo>
                  <a:lnTo>
                    <a:pt x="1836" y="451"/>
                  </a:lnTo>
                  <a:lnTo>
                    <a:pt x="1837" y="460"/>
                  </a:lnTo>
                  <a:lnTo>
                    <a:pt x="1836" y="469"/>
                  </a:lnTo>
                  <a:lnTo>
                    <a:pt x="1835" y="478"/>
                  </a:lnTo>
                  <a:lnTo>
                    <a:pt x="1833" y="487"/>
                  </a:lnTo>
                  <a:lnTo>
                    <a:pt x="1828" y="495"/>
                  </a:lnTo>
                  <a:lnTo>
                    <a:pt x="1825" y="504"/>
                  </a:lnTo>
                  <a:lnTo>
                    <a:pt x="1820" y="512"/>
                  </a:lnTo>
                  <a:lnTo>
                    <a:pt x="1815" y="519"/>
                  </a:lnTo>
                  <a:lnTo>
                    <a:pt x="1809" y="525"/>
                  </a:lnTo>
                  <a:lnTo>
                    <a:pt x="1803" y="531"/>
                  </a:lnTo>
                  <a:lnTo>
                    <a:pt x="1796" y="536"/>
                  </a:lnTo>
                  <a:lnTo>
                    <a:pt x="1788" y="541"/>
                  </a:lnTo>
                  <a:lnTo>
                    <a:pt x="1780" y="545"/>
                  </a:lnTo>
                  <a:lnTo>
                    <a:pt x="1772" y="548"/>
                  </a:lnTo>
                  <a:lnTo>
                    <a:pt x="1763" y="550"/>
                  </a:lnTo>
                  <a:lnTo>
                    <a:pt x="1753" y="551"/>
                  </a:lnTo>
                  <a:lnTo>
                    <a:pt x="1744" y="552"/>
                  </a:lnTo>
                  <a:lnTo>
                    <a:pt x="1194" y="552"/>
                  </a:lnTo>
                  <a:lnTo>
                    <a:pt x="1184" y="551"/>
                  </a:lnTo>
                  <a:lnTo>
                    <a:pt x="1175" y="550"/>
                  </a:lnTo>
                  <a:lnTo>
                    <a:pt x="1166" y="548"/>
                  </a:lnTo>
                  <a:lnTo>
                    <a:pt x="1158" y="545"/>
                  </a:lnTo>
                  <a:lnTo>
                    <a:pt x="1150" y="541"/>
                  </a:lnTo>
                  <a:lnTo>
                    <a:pt x="1142" y="536"/>
                  </a:lnTo>
                  <a:lnTo>
                    <a:pt x="1135" y="531"/>
                  </a:lnTo>
                  <a:lnTo>
                    <a:pt x="1129" y="525"/>
                  </a:lnTo>
                  <a:lnTo>
                    <a:pt x="1123" y="519"/>
                  </a:lnTo>
                  <a:lnTo>
                    <a:pt x="1117" y="512"/>
                  </a:lnTo>
                  <a:lnTo>
                    <a:pt x="1112" y="504"/>
                  </a:lnTo>
                  <a:lnTo>
                    <a:pt x="1108" y="495"/>
                  </a:lnTo>
                  <a:lnTo>
                    <a:pt x="1105" y="487"/>
                  </a:lnTo>
                  <a:lnTo>
                    <a:pt x="1103" y="478"/>
                  </a:lnTo>
                  <a:lnTo>
                    <a:pt x="1102" y="469"/>
                  </a:lnTo>
                  <a:lnTo>
                    <a:pt x="1101" y="460"/>
                  </a:lnTo>
                  <a:lnTo>
                    <a:pt x="1102" y="451"/>
                  </a:lnTo>
                  <a:lnTo>
                    <a:pt x="1103" y="442"/>
                  </a:lnTo>
                  <a:lnTo>
                    <a:pt x="1105" y="433"/>
                  </a:lnTo>
                  <a:lnTo>
                    <a:pt x="1108" y="424"/>
                  </a:lnTo>
                  <a:lnTo>
                    <a:pt x="1112" y="416"/>
                  </a:lnTo>
                  <a:lnTo>
                    <a:pt x="1117" y="408"/>
                  </a:lnTo>
                  <a:lnTo>
                    <a:pt x="1123" y="401"/>
                  </a:lnTo>
                  <a:lnTo>
                    <a:pt x="1129" y="395"/>
                  </a:lnTo>
                  <a:lnTo>
                    <a:pt x="1135" y="389"/>
                  </a:lnTo>
                  <a:lnTo>
                    <a:pt x="1142" y="384"/>
                  </a:lnTo>
                  <a:lnTo>
                    <a:pt x="1150" y="379"/>
                  </a:lnTo>
                  <a:lnTo>
                    <a:pt x="1158" y="376"/>
                  </a:lnTo>
                  <a:lnTo>
                    <a:pt x="1166" y="373"/>
                  </a:lnTo>
                  <a:lnTo>
                    <a:pt x="1175" y="370"/>
                  </a:lnTo>
                  <a:lnTo>
                    <a:pt x="1184" y="369"/>
                  </a:lnTo>
                  <a:lnTo>
                    <a:pt x="1194" y="369"/>
                  </a:lnTo>
                  <a:close/>
                  <a:moveTo>
                    <a:pt x="1468" y="5328"/>
                  </a:moveTo>
                  <a:lnTo>
                    <a:pt x="1468" y="5328"/>
                  </a:lnTo>
                  <a:lnTo>
                    <a:pt x="1454" y="5328"/>
                  </a:lnTo>
                  <a:lnTo>
                    <a:pt x="1441" y="5327"/>
                  </a:lnTo>
                  <a:lnTo>
                    <a:pt x="1427" y="5325"/>
                  </a:lnTo>
                  <a:lnTo>
                    <a:pt x="1414" y="5322"/>
                  </a:lnTo>
                  <a:lnTo>
                    <a:pt x="1399" y="5319"/>
                  </a:lnTo>
                  <a:lnTo>
                    <a:pt x="1387" y="5316"/>
                  </a:lnTo>
                  <a:lnTo>
                    <a:pt x="1374" y="5312"/>
                  </a:lnTo>
                  <a:lnTo>
                    <a:pt x="1362" y="5307"/>
                  </a:lnTo>
                  <a:lnTo>
                    <a:pt x="1350" y="5300"/>
                  </a:lnTo>
                  <a:lnTo>
                    <a:pt x="1338" y="5294"/>
                  </a:lnTo>
                  <a:lnTo>
                    <a:pt x="1325" y="5288"/>
                  </a:lnTo>
                  <a:lnTo>
                    <a:pt x="1314" y="5281"/>
                  </a:lnTo>
                  <a:lnTo>
                    <a:pt x="1304" y="5273"/>
                  </a:lnTo>
                  <a:lnTo>
                    <a:pt x="1294" y="5265"/>
                  </a:lnTo>
                  <a:lnTo>
                    <a:pt x="1284" y="5257"/>
                  </a:lnTo>
                  <a:lnTo>
                    <a:pt x="1274" y="5248"/>
                  </a:lnTo>
                  <a:lnTo>
                    <a:pt x="1265" y="5238"/>
                  </a:lnTo>
                  <a:lnTo>
                    <a:pt x="1256" y="5227"/>
                  </a:lnTo>
                  <a:lnTo>
                    <a:pt x="1248" y="5217"/>
                  </a:lnTo>
                  <a:lnTo>
                    <a:pt x="1240" y="5206"/>
                  </a:lnTo>
                  <a:lnTo>
                    <a:pt x="1233" y="5195"/>
                  </a:lnTo>
                  <a:lnTo>
                    <a:pt x="1227" y="5184"/>
                  </a:lnTo>
                  <a:lnTo>
                    <a:pt x="1221" y="5172"/>
                  </a:lnTo>
                  <a:lnTo>
                    <a:pt x="1215" y="5159"/>
                  </a:lnTo>
                  <a:lnTo>
                    <a:pt x="1210" y="5147"/>
                  </a:lnTo>
                  <a:lnTo>
                    <a:pt x="1206" y="5134"/>
                  </a:lnTo>
                  <a:lnTo>
                    <a:pt x="1202" y="5121"/>
                  </a:lnTo>
                  <a:lnTo>
                    <a:pt x="1199" y="5108"/>
                  </a:lnTo>
                  <a:lnTo>
                    <a:pt x="1197" y="5095"/>
                  </a:lnTo>
                  <a:lnTo>
                    <a:pt x="1195" y="5080"/>
                  </a:lnTo>
                  <a:lnTo>
                    <a:pt x="1194" y="5066"/>
                  </a:lnTo>
                  <a:lnTo>
                    <a:pt x="1194" y="5052"/>
                  </a:lnTo>
                  <a:lnTo>
                    <a:pt x="1194" y="5038"/>
                  </a:lnTo>
                  <a:lnTo>
                    <a:pt x="1195" y="5025"/>
                  </a:lnTo>
                  <a:lnTo>
                    <a:pt x="1197" y="5010"/>
                  </a:lnTo>
                  <a:lnTo>
                    <a:pt x="1199" y="4997"/>
                  </a:lnTo>
                  <a:lnTo>
                    <a:pt x="1202" y="4983"/>
                  </a:lnTo>
                  <a:lnTo>
                    <a:pt x="1206" y="4970"/>
                  </a:lnTo>
                  <a:lnTo>
                    <a:pt x="1210" y="4958"/>
                  </a:lnTo>
                  <a:lnTo>
                    <a:pt x="1215" y="4945"/>
                  </a:lnTo>
                  <a:lnTo>
                    <a:pt x="1221" y="4932"/>
                  </a:lnTo>
                  <a:lnTo>
                    <a:pt x="1227" y="4921"/>
                  </a:lnTo>
                  <a:lnTo>
                    <a:pt x="1233" y="4909"/>
                  </a:lnTo>
                  <a:lnTo>
                    <a:pt x="1240" y="4898"/>
                  </a:lnTo>
                  <a:lnTo>
                    <a:pt x="1248" y="4888"/>
                  </a:lnTo>
                  <a:lnTo>
                    <a:pt x="1256" y="4876"/>
                  </a:lnTo>
                  <a:lnTo>
                    <a:pt x="1265" y="4867"/>
                  </a:lnTo>
                  <a:lnTo>
                    <a:pt x="1274" y="4857"/>
                  </a:lnTo>
                  <a:lnTo>
                    <a:pt x="1284" y="4848"/>
                  </a:lnTo>
                  <a:lnTo>
                    <a:pt x="1294" y="4840"/>
                  </a:lnTo>
                  <a:lnTo>
                    <a:pt x="1304" y="4832"/>
                  </a:lnTo>
                  <a:lnTo>
                    <a:pt x="1314" y="4824"/>
                  </a:lnTo>
                  <a:lnTo>
                    <a:pt x="1325" y="4817"/>
                  </a:lnTo>
                  <a:lnTo>
                    <a:pt x="1338" y="4810"/>
                  </a:lnTo>
                  <a:lnTo>
                    <a:pt x="1350" y="4803"/>
                  </a:lnTo>
                  <a:lnTo>
                    <a:pt x="1362" y="4798"/>
                  </a:lnTo>
                  <a:lnTo>
                    <a:pt x="1374" y="4793"/>
                  </a:lnTo>
                  <a:lnTo>
                    <a:pt x="1387" y="4789"/>
                  </a:lnTo>
                  <a:lnTo>
                    <a:pt x="1399" y="4785"/>
                  </a:lnTo>
                  <a:lnTo>
                    <a:pt x="1414" y="4782"/>
                  </a:lnTo>
                  <a:lnTo>
                    <a:pt x="1427" y="4780"/>
                  </a:lnTo>
                  <a:lnTo>
                    <a:pt x="1441" y="4778"/>
                  </a:lnTo>
                  <a:lnTo>
                    <a:pt x="1454" y="4777"/>
                  </a:lnTo>
                  <a:lnTo>
                    <a:pt x="1468" y="4777"/>
                  </a:lnTo>
                  <a:lnTo>
                    <a:pt x="1483" y="4777"/>
                  </a:lnTo>
                  <a:lnTo>
                    <a:pt x="1497" y="4778"/>
                  </a:lnTo>
                  <a:lnTo>
                    <a:pt x="1511" y="4780"/>
                  </a:lnTo>
                  <a:lnTo>
                    <a:pt x="1524" y="4782"/>
                  </a:lnTo>
                  <a:lnTo>
                    <a:pt x="1537" y="4785"/>
                  </a:lnTo>
                  <a:lnTo>
                    <a:pt x="1551" y="4789"/>
                  </a:lnTo>
                  <a:lnTo>
                    <a:pt x="1564" y="4793"/>
                  </a:lnTo>
                  <a:lnTo>
                    <a:pt x="1576" y="4798"/>
                  </a:lnTo>
                  <a:lnTo>
                    <a:pt x="1588" y="4803"/>
                  </a:lnTo>
                  <a:lnTo>
                    <a:pt x="1600" y="4810"/>
                  </a:lnTo>
                  <a:lnTo>
                    <a:pt x="1611" y="4817"/>
                  </a:lnTo>
                  <a:lnTo>
                    <a:pt x="1623" y="4824"/>
                  </a:lnTo>
                  <a:lnTo>
                    <a:pt x="1634" y="4832"/>
                  </a:lnTo>
                  <a:lnTo>
                    <a:pt x="1644" y="4840"/>
                  </a:lnTo>
                  <a:lnTo>
                    <a:pt x="1654" y="4848"/>
                  </a:lnTo>
                  <a:lnTo>
                    <a:pt x="1664" y="4857"/>
                  </a:lnTo>
                  <a:lnTo>
                    <a:pt x="1673" y="4867"/>
                  </a:lnTo>
                  <a:lnTo>
                    <a:pt x="1681" y="4876"/>
                  </a:lnTo>
                  <a:lnTo>
                    <a:pt x="1690" y="4888"/>
                  </a:lnTo>
                  <a:lnTo>
                    <a:pt x="1698" y="4898"/>
                  </a:lnTo>
                  <a:lnTo>
                    <a:pt x="1705" y="4909"/>
                  </a:lnTo>
                  <a:lnTo>
                    <a:pt x="1711" y="4921"/>
                  </a:lnTo>
                  <a:lnTo>
                    <a:pt x="1717" y="4932"/>
                  </a:lnTo>
                  <a:lnTo>
                    <a:pt x="1723" y="4945"/>
                  </a:lnTo>
                  <a:lnTo>
                    <a:pt x="1728" y="4958"/>
                  </a:lnTo>
                  <a:lnTo>
                    <a:pt x="1732" y="4970"/>
                  </a:lnTo>
                  <a:lnTo>
                    <a:pt x="1736" y="4983"/>
                  </a:lnTo>
                  <a:lnTo>
                    <a:pt x="1739" y="4997"/>
                  </a:lnTo>
                  <a:lnTo>
                    <a:pt x="1741" y="5010"/>
                  </a:lnTo>
                  <a:lnTo>
                    <a:pt x="1743" y="5025"/>
                  </a:lnTo>
                  <a:lnTo>
                    <a:pt x="1744" y="5038"/>
                  </a:lnTo>
                  <a:lnTo>
                    <a:pt x="1744" y="5052"/>
                  </a:lnTo>
                  <a:lnTo>
                    <a:pt x="1744" y="5066"/>
                  </a:lnTo>
                  <a:lnTo>
                    <a:pt x="1743" y="5080"/>
                  </a:lnTo>
                  <a:lnTo>
                    <a:pt x="1741" y="5095"/>
                  </a:lnTo>
                  <a:lnTo>
                    <a:pt x="1739" y="5108"/>
                  </a:lnTo>
                  <a:lnTo>
                    <a:pt x="1736" y="5121"/>
                  </a:lnTo>
                  <a:lnTo>
                    <a:pt x="1732" y="5134"/>
                  </a:lnTo>
                  <a:lnTo>
                    <a:pt x="1728" y="5147"/>
                  </a:lnTo>
                  <a:lnTo>
                    <a:pt x="1723" y="5159"/>
                  </a:lnTo>
                  <a:lnTo>
                    <a:pt x="1717" y="5172"/>
                  </a:lnTo>
                  <a:lnTo>
                    <a:pt x="1711" y="5184"/>
                  </a:lnTo>
                  <a:lnTo>
                    <a:pt x="1705" y="5195"/>
                  </a:lnTo>
                  <a:lnTo>
                    <a:pt x="1698" y="5206"/>
                  </a:lnTo>
                  <a:lnTo>
                    <a:pt x="1690" y="5217"/>
                  </a:lnTo>
                  <a:lnTo>
                    <a:pt x="1681" y="5227"/>
                  </a:lnTo>
                  <a:lnTo>
                    <a:pt x="1673" y="5238"/>
                  </a:lnTo>
                  <a:lnTo>
                    <a:pt x="1664" y="5248"/>
                  </a:lnTo>
                  <a:lnTo>
                    <a:pt x="1654" y="5257"/>
                  </a:lnTo>
                  <a:lnTo>
                    <a:pt x="1644" y="5265"/>
                  </a:lnTo>
                  <a:lnTo>
                    <a:pt x="1634" y="5273"/>
                  </a:lnTo>
                  <a:lnTo>
                    <a:pt x="1623" y="5281"/>
                  </a:lnTo>
                  <a:lnTo>
                    <a:pt x="1611" y="5288"/>
                  </a:lnTo>
                  <a:lnTo>
                    <a:pt x="1600" y="5294"/>
                  </a:lnTo>
                  <a:lnTo>
                    <a:pt x="1588" y="5300"/>
                  </a:lnTo>
                  <a:lnTo>
                    <a:pt x="1576" y="5307"/>
                  </a:lnTo>
                  <a:lnTo>
                    <a:pt x="1564" y="5312"/>
                  </a:lnTo>
                  <a:lnTo>
                    <a:pt x="1551" y="5316"/>
                  </a:lnTo>
                  <a:lnTo>
                    <a:pt x="1537" y="5319"/>
                  </a:lnTo>
                  <a:lnTo>
                    <a:pt x="1524" y="5322"/>
                  </a:lnTo>
                  <a:lnTo>
                    <a:pt x="1511" y="5325"/>
                  </a:lnTo>
                  <a:lnTo>
                    <a:pt x="1497" y="5327"/>
                  </a:lnTo>
                  <a:lnTo>
                    <a:pt x="1483" y="5328"/>
                  </a:lnTo>
                  <a:lnTo>
                    <a:pt x="1468" y="5328"/>
                  </a:lnTo>
                  <a:close/>
                  <a:moveTo>
                    <a:pt x="2755" y="4593"/>
                  </a:moveTo>
                  <a:lnTo>
                    <a:pt x="183" y="4593"/>
                  </a:lnTo>
                  <a:lnTo>
                    <a:pt x="183" y="919"/>
                  </a:lnTo>
                  <a:lnTo>
                    <a:pt x="2755" y="919"/>
                  </a:lnTo>
                  <a:lnTo>
                    <a:pt x="2755" y="4593"/>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3200" dirty="0">
                <a:solidFill>
                  <a:srgbClr val="FFFFFF"/>
                </a:solidFill>
                <a:ea typeface="宋体" panose="02010600030101010101" pitchFamily="2" charset="-122"/>
              </a:endParaRPr>
            </a:p>
          </p:txBody>
        </p:sp>
        <p:sp>
          <p:nvSpPr>
            <p:cNvPr id="5" name="矩形 4"/>
            <p:cNvSpPr/>
            <p:nvPr/>
          </p:nvSpPr>
          <p:spPr>
            <a:xfrm>
              <a:off x="1631504" y="2202150"/>
              <a:ext cx="2304256" cy="3342011"/>
            </a:xfrm>
            <a:prstGeom prst="rect">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advTm="346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1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2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3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1+#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Group 4"/>
          <p:cNvGrpSpPr>
            <a:grpSpLocks noChangeAspect="1"/>
          </p:cNvGrpSpPr>
          <p:nvPr/>
        </p:nvGrpSpPr>
        <p:grpSpPr bwMode="auto">
          <a:xfrm>
            <a:off x="986536" y="4142189"/>
            <a:ext cx="3988035" cy="2159943"/>
            <a:chOff x="2469" y="1418"/>
            <a:chExt cx="2740" cy="1484"/>
          </a:xfrm>
          <a:solidFill>
            <a:srgbClr val="328FC1">
              <a:alpha val="12000"/>
            </a:srgbClr>
          </a:solidFill>
        </p:grpSpPr>
        <p:sp>
          <p:nvSpPr>
            <p:cNvPr id="13" name="Freeform 5"/>
            <p:cNvSpPr/>
            <p:nvPr/>
          </p:nvSpPr>
          <p:spPr bwMode="auto">
            <a:xfrm>
              <a:off x="2469" y="2349"/>
              <a:ext cx="386" cy="334"/>
            </a:xfrm>
            <a:custGeom>
              <a:avLst/>
              <a:gdLst>
                <a:gd name="T0" fmla="*/ 289 w 386"/>
                <a:gd name="T1" fmla="*/ 0 h 334"/>
                <a:gd name="T2" fmla="*/ 97 w 386"/>
                <a:gd name="T3" fmla="*/ 0 h 334"/>
                <a:gd name="T4" fmla="*/ 0 w 386"/>
                <a:gd name="T5" fmla="*/ 166 h 334"/>
                <a:gd name="T6" fmla="*/ 97 w 386"/>
                <a:gd name="T7" fmla="*/ 334 h 334"/>
                <a:gd name="T8" fmla="*/ 289 w 386"/>
                <a:gd name="T9" fmla="*/ 334 h 334"/>
                <a:gd name="T10" fmla="*/ 386 w 386"/>
                <a:gd name="T11" fmla="*/ 166 h 334"/>
                <a:gd name="T12" fmla="*/ 289 w 386"/>
                <a:gd name="T13" fmla="*/ 0 h 334"/>
              </a:gdLst>
              <a:ahLst/>
              <a:cxnLst>
                <a:cxn ang="0">
                  <a:pos x="T0" y="T1"/>
                </a:cxn>
                <a:cxn ang="0">
                  <a:pos x="T2" y="T3"/>
                </a:cxn>
                <a:cxn ang="0">
                  <a:pos x="T4" y="T5"/>
                </a:cxn>
                <a:cxn ang="0">
                  <a:pos x="T6" y="T7"/>
                </a:cxn>
                <a:cxn ang="0">
                  <a:pos x="T8" y="T9"/>
                </a:cxn>
                <a:cxn ang="0">
                  <a:pos x="T10" y="T11"/>
                </a:cxn>
                <a:cxn ang="0">
                  <a:pos x="T12" y="T13"/>
                </a:cxn>
              </a:cxnLst>
              <a:rect l="0" t="0" r="r" b="b"/>
              <a:pathLst>
                <a:path w="386" h="334">
                  <a:moveTo>
                    <a:pt x="289" y="0"/>
                  </a:moveTo>
                  <a:lnTo>
                    <a:pt x="97" y="0"/>
                  </a:lnTo>
                  <a:lnTo>
                    <a:pt x="0" y="166"/>
                  </a:lnTo>
                  <a:lnTo>
                    <a:pt x="97" y="334"/>
                  </a:lnTo>
                  <a:lnTo>
                    <a:pt x="289" y="334"/>
                  </a:lnTo>
                  <a:lnTo>
                    <a:pt x="386" y="166"/>
                  </a:lnTo>
                  <a:lnTo>
                    <a:pt x="2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14" name="Freeform 6"/>
            <p:cNvSpPr/>
            <p:nvPr/>
          </p:nvSpPr>
          <p:spPr bwMode="auto">
            <a:xfrm>
              <a:off x="2469" y="2349"/>
              <a:ext cx="386" cy="334"/>
            </a:xfrm>
            <a:custGeom>
              <a:avLst/>
              <a:gdLst>
                <a:gd name="T0" fmla="*/ 289 w 386"/>
                <a:gd name="T1" fmla="*/ 0 h 334"/>
                <a:gd name="T2" fmla="*/ 97 w 386"/>
                <a:gd name="T3" fmla="*/ 0 h 334"/>
                <a:gd name="T4" fmla="*/ 0 w 386"/>
                <a:gd name="T5" fmla="*/ 166 h 334"/>
                <a:gd name="T6" fmla="*/ 97 w 386"/>
                <a:gd name="T7" fmla="*/ 334 h 334"/>
                <a:gd name="T8" fmla="*/ 289 w 386"/>
                <a:gd name="T9" fmla="*/ 334 h 334"/>
                <a:gd name="T10" fmla="*/ 386 w 386"/>
                <a:gd name="T11" fmla="*/ 166 h 334"/>
                <a:gd name="T12" fmla="*/ 289 w 386"/>
                <a:gd name="T13" fmla="*/ 0 h 334"/>
              </a:gdLst>
              <a:ahLst/>
              <a:cxnLst>
                <a:cxn ang="0">
                  <a:pos x="T0" y="T1"/>
                </a:cxn>
                <a:cxn ang="0">
                  <a:pos x="T2" y="T3"/>
                </a:cxn>
                <a:cxn ang="0">
                  <a:pos x="T4" y="T5"/>
                </a:cxn>
                <a:cxn ang="0">
                  <a:pos x="T6" y="T7"/>
                </a:cxn>
                <a:cxn ang="0">
                  <a:pos x="T8" y="T9"/>
                </a:cxn>
                <a:cxn ang="0">
                  <a:pos x="T10" y="T11"/>
                </a:cxn>
                <a:cxn ang="0">
                  <a:pos x="T12" y="T13"/>
                </a:cxn>
              </a:cxnLst>
              <a:rect l="0" t="0" r="r" b="b"/>
              <a:pathLst>
                <a:path w="386" h="334">
                  <a:moveTo>
                    <a:pt x="289" y="0"/>
                  </a:moveTo>
                  <a:lnTo>
                    <a:pt x="97" y="0"/>
                  </a:lnTo>
                  <a:lnTo>
                    <a:pt x="0" y="166"/>
                  </a:lnTo>
                  <a:lnTo>
                    <a:pt x="97" y="334"/>
                  </a:lnTo>
                  <a:lnTo>
                    <a:pt x="289" y="334"/>
                  </a:lnTo>
                  <a:lnTo>
                    <a:pt x="386" y="166"/>
                  </a:lnTo>
                  <a:lnTo>
                    <a:pt x="28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15" name="Freeform 7"/>
            <p:cNvSpPr/>
            <p:nvPr/>
          </p:nvSpPr>
          <p:spPr bwMode="auto">
            <a:xfrm>
              <a:off x="2777" y="2180"/>
              <a:ext cx="384" cy="335"/>
            </a:xfrm>
            <a:custGeom>
              <a:avLst/>
              <a:gdLst>
                <a:gd name="T0" fmla="*/ 289 w 384"/>
                <a:gd name="T1" fmla="*/ 0 h 335"/>
                <a:gd name="T2" fmla="*/ 97 w 384"/>
                <a:gd name="T3" fmla="*/ 0 h 335"/>
                <a:gd name="T4" fmla="*/ 0 w 384"/>
                <a:gd name="T5" fmla="*/ 169 h 335"/>
                <a:gd name="T6" fmla="*/ 97 w 384"/>
                <a:gd name="T7" fmla="*/ 335 h 335"/>
                <a:gd name="T8" fmla="*/ 289 w 384"/>
                <a:gd name="T9" fmla="*/ 335 h 335"/>
                <a:gd name="T10" fmla="*/ 384 w 384"/>
                <a:gd name="T11" fmla="*/ 169 h 335"/>
                <a:gd name="T12" fmla="*/ 289 w 384"/>
                <a:gd name="T13" fmla="*/ 0 h 335"/>
              </a:gdLst>
              <a:ahLst/>
              <a:cxnLst>
                <a:cxn ang="0">
                  <a:pos x="T0" y="T1"/>
                </a:cxn>
                <a:cxn ang="0">
                  <a:pos x="T2" y="T3"/>
                </a:cxn>
                <a:cxn ang="0">
                  <a:pos x="T4" y="T5"/>
                </a:cxn>
                <a:cxn ang="0">
                  <a:pos x="T6" y="T7"/>
                </a:cxn>
                <a:cxn ang="0">
                  <a:pos x="T8" y="T9"/>
                </a:cxn>
                <a:cxn ang="0">
                  <a:pos x="T10" y="T11"/>
                </a:cxn>
                <a:cxn ang="0">
                  <a:pos x="T12" y="T13"/>
                </a:cxn>
              </a:cxnLst>
              <a:rect l="0" t="0" r="r" b="b"/>
              <a:pathLst>
                <a:path w="384" h="335">
                  <a:moveTo>
                    <a:pt x="289" y="0"/>
                  </a:moveTo>
                  <a:lnTo>
                    <a:pt x="97" y="0"/>
                  </a:lnTo>
                  <a:lnTo>
                    <a:pt x="0" y="169"/>
                  </a:lnTo>
                  <a:lnTo>
                    <a:pt x="97" y="335"/>
                  </a:lnTo>
                  <a:lnTo>
                    <a:pt x="289" y="335"/>
                  </a:lnTo>
                  <a:lnTo>
                    <a:pt x="384" y="169"/>
                  </a:lnTo>
                  <a:lnTo>
                    <a:pt x="2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16" name="Freeform 8"/>
            <p:cNvSpPr/>
            <p:nvPr/>
          </p:nvSpPr>
          <p:spPr bwMode="auto">
            <a:xfrm>
              <a:off x="2777" y="2180"/>
              <a:ext cx="384" cy="335"/>
            </a:xfrm>
            <a:custGeom>
              <a:avLst/>
              <a:gdLst>
                <a:gd name="T0" fmla="*/ 289 w 384"/>
                <a:gd name="T1" fmla="*/ 0 h 335"/>
                <a:gd name="T2" fmla="*/ 97 w 384"/>
                <a:gd name="T3" fmla="*/ 0 h 335"/>
                <a:gd name="T4" fmla="*/ 0 w 384"/>
                <a:gd name="T5" fmla="*/ 169 h 335"/>
                <a:gd name="T6" fmla="*/ 97 w 384"/>
                <a:gd name="T7" fmla="*/ 335 h 335"/>
                <a:gd name="T8" fmla="*/ 289 w 384"/>
                <a:gd name="T9" fmla="*/ 335 h 335"/>
                <a:gd name="T10" fmla="*/ 384 w 384"/>
                <a:gd name="T11" fmla="*/ 169 h 335"/>
                <a:gd name="T12" fmla="*/ 289 w 384"/>
                <a:gd name="T13" fmla="*/ 0 h 335"/>
              </a:gdLst>
              <a:ahLst/>
              <a:cxnLst>
                <a:cxn ang="0">
                  <a:pos x="T0" y="T1"/>
                </a:cxn>
                <a:cxn ang="0">
                  <a:pos x="T2" y="T3"/>
                </a:cxn>
                <a:cxn ang="0">
                  <a:pos x="T4" y="T5"/>
                </a:cxn>
                <a:cxn ang="0">
                  <a:pos x="T6" y="T7"/>
                </a:cxn>
                <a:cxn ang="0">
                  <a:pos x="T8" y="T9"/>
                </a:cxn>
                <a:cxn ang="0">
                  <a:pos x="T10" y="T11"/>
                </a:cxn>
                <a:cxn ang="0">
                  <a:pos x="T12" y="T13"/>
                </a:cxn>
              </a:cxnLst>
              <a:rect l="0" t="0" r="r" b="b"/>
              <a:pathLst>
                <a:path w="384" h="335">
                  <a:moveTo>
                    <a:pt x="289" y="0"/>
                  </a:moveTo>
                  <a:lnTo>
                    <a:pt x="97" y="0"/>
                  </a:lnTo>
                  <a:lnTo>
                    <a:pt x="0" y="169"/>
                  </a:lnTo>
                  <a:lnTo>
                    <a:pt x="97" y="335"/>
                  </a:lnTo>
                  <a:lnTo>
                    <a:pt x="289" y="335"/>
                  </a:lnTo>
                  <a:lnTo>
                    <a:pt x="384" y="169"/>
                  </a:lnTo>
                  <a:lnTo>
                    <a:pt x="28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17" name="Freeform 9"/>
            <p:cNvSpPr/>
            <p:nvPr/>
          </p:nvSpPr>
          <p:spPr bwMode="auto">
            <a:xfrm>
              <a:off x="2765" y="2534"/>
              <a:ext cx="384" cy="334"/>
            </a:xfrm>
            <a:custGeom>
              <a:avLst/>
              <a:gdLst>
                <a:gd name="T0" fmla="*/ 287 w 384"/>
                <a:gd name="T1" fmla="*/ 0 h 334"/>
                <a:gd name="T2" fmla="*/ 95 w 384"/>
                <a:gd name="T3" fmla="*/ 0 h 334"/>
                <a:gd name="T4" fmla="*/ 0 w 384"/>
                <a:gd name="T5" fmla="*/ 166 h 334"/>
                <a:gd name="T6" fmla="*/ 95 w 384"/>
                <a:gd name="T7" fmla="*/ 334 h 334"/>
                <a:gd name="T8" fmla="*/ 287 w 384"/>
                <a:gd name="T9" fmla="*/ 334 h 334"/>
                <a:gd name="T10" fmla="*/ 384 w 384"/>
                <a:gd name="T11" fmla="*/ 166 h 334"/>
                <a:gd name="T12" fmla="*/ 287 w 384"/>
                <a:gd name="T13" fmla="*/ 0 h 334"/>
              </a:gdLst>
              <a:ahLst/>
              <a:cxnLst>
                <a:cxn ang="0">
                  <a:pos x="T0" y="T1"/>
                </a:cxn>
                <a:cxn ang="0">
                  <a:pos x="T2" y="T3"/>
                </a:cxn>
                <a:cxn ang="0">
                  <a:pos x="T4" y="T5"/>
                </a:cxn>
                <a:cxn ang="0">
                  <a:pos x="T6" y="T7"/>
                </a:cxn>
                <a:cxn ang="0">
                  <a:pos x="T8" y="T9"/>
                </a:cxn>
                <a:cxn ang="0">
                  <a:pos x="T10" y="T11"/>
                </a:cxn>
                <a:cxn ang="0">
                  <a:pos x="T12" y="T13"/>
                </a:cxn>
              </a:cxnLst>
              <a:rect l="0" t="0" r="r" b="b"/>
              <a:pathLst>
                <a:path w="384" h="334">
                  <a:moveTo>
                    <a:pt x="287" y="0"/>
                  </a:moveTo>
                  <a:lnTo>
                    <a:pt x="95" y="0"/>
                  </a:lnTo>
                  <a:lnTo>
                    <a:pt x="0" y="166"/>
                  </a:lnTo>
                  <a:lnTo>
                    <a:pt x="95" y="334"/>
                  </a:lnTo>
                  <a:lnTo>
                    <a:pt x="287" y="334"/>
                  </a:lnTo>
                  <a:lnTo>
                    <a:pt x="384" y="166"/>
                  </a:lnTo>
                  <a:lnTo>
                    <a:pt x="28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18" name="Freeform 10"/>
            <p:cNvSpPr/>
            <p:nvPr/>
          </p:nvSpPr>
          <p:spPr bwMode="auto">
            <a:xfrm>
              <a:off x="2765" y="2534"/>
              <a:ext cx="384" cy="334"/>
            </a:xfrm>
            <a:custGeom>
              <a:avLst/>
              <a:gdLst>
                <a:gd name="T0" fmla="*/ 287 w 384"/>
                <a:gd name="T1" fmla="*/ 0 h 334"/>
                <a:gd name="T2" fmla="*/ 95 w 384"/>
                <a:gd name="T3" fmla="*/ 0 h 334"/>
                <a:gd name="T4" fmla="*/ 0 w 384"/>
                <a:gd name="T5" fmla="*/ 166 h 334"/>
                <a:gd name="T6" fmla="*/ 95 w 384"/>
                <a:gd name="T7" fmla="*/ 334 h 334"/>
                <a:gd name="T8" fmla="*/ 287 w 384"/>
                <a:gd name="T9" fmla="*/ 334 h 334"/>
                <a:gd name="T10" fmla="*/ 384 w 384"/>
                <a:gd name="T11" fmla="*/ 166 h 334"/>
                <a:gd name="T12" fmla="*/ 287 w 384"/>
                <a:gd name="T13" fmla="*/ 0 h 334"/>
              </a:gdLst>
              <a:ahLst/>
              <a:cxnLst>
                <a:cxn ang="0">
                  <a:pos x="T0" y="T1"/>
                </a:cxn>
                <a:cxn ang="0">
                  <a:pos x="T2" y="T3"/>
                </a:cxn>
                <a:cxn ang="0">
                  <a:pos x="T4" y="T5"/>
                </a:cxn>
                <a:cxn ang="0">
                  <a:pos x="T6" y="T7"/>
                </a:cxn>
                <a:cxn ang="0">
                  <a:pos x="T8" y="T9"/>
                </a:cxn>
                <a:cxn ang="0">
                  <a:pos x="T10" y="T11"/>
                </a:cxn>
                <a:cxn ang="0">
                  <a:pos x="T12" y="T13"/>
                </a:cxn>
              </a:cxnLst>
              <a:rect l="0" t="0" r="r" b="b"/>
              <a:pathLst>
                <a:path w="384" h="334">
                  <a:moveTo>
                    <a:pt x="287" y="0"/>
                  </a:moveTo>
                  <a:lnTo>
                    <a:pt x="95" y="0"/>
                  </a:lnTo>
                  <a:lnTo>
                    <a:pt x="0" y="166"/>
                  </a:lnTo>
                  <a:lnTo>
                    <a:pt x="95" y="334"/>
                  </a:lnTo>
                  <a:lnTo>
                    <a:pt x="287" y="334"/>
                  </a:lnTo>
                  <a:lnTo>
                    <a:pt x="384" y="166"/>
                  </a:lnTo>
                  <a:lnTo>
                    <a:pt x="287"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19" name="Freeform 11"/>
            <p:cNvSpPr/>
            <p:nvPr/>
          </p:nvSpPr>
          <p:spPr bwMode="auto">
            <a:xfrm>
              <a:off x="3075" y="2377"/>
              <a:ext cx="384" cy="332"/>
            </a:xfrm>
            <a:custGeom>
              <a:avLst/>
              <a:gdLst>
                <a:gd name="T0" fmla="*/ 289 w 384"/>
                <a:gd name="T1" fmla="*/ 0 h 332"/>
                <a:gd name="T2" fmla="*/ 97 w 384"/>
                <a:gd name="T3" fmla="*/ 0 h 332"/>
                <a:gd name="T4" fmla="*/ 0 w 384"/>
                <a:gd name="T5" fmla="*/ 166 h 332"/>
                <a:gd name="T6" fmla="*/ 97 w 384"/>
                <a:gd name="T7" fmla="*/ 332 h 332"/>
                <a:gd name="T8" fmla="*/ 289 w 384"/>
                <a:gd name="T9" fmla="*/ 332 h 332"/>
                <a:gd name="T10" fmla="*/ 384 w 384"/>
                <a:gd name="T11" fmla="*/ 166 h 332"/>
                <a:gd name="T12" fmla="*/ 289 w 384"/>
                <a:gd name="T13" fmla="*/ 0 h 332"/>
              </a:gdLst>
              <a:ahLst/>
              <a:cxnLst>
                <a:cxn ang="0">
                  <a:pos x="T0" y="T1"/>
                </a:cxn>
                <a:cxn ang="0">
                  <a:pos x="T2" y="T3"/>
                </a:cxn>
                <a:cxn ang="0">
                  <a:pos x="T4" y="T5"/>
                </a:cxn>
                <a:cxn ang="0">
                  <a:pos x="T6" y="T7"/>
                </a:cxn>
                <a:cxn ang="0">
                  <a:pos x="T8" y="T9"/>
                </a:cxn>
                <a:cxn ang="0">
                  <a:pos x="T10" y="T11"/>
                </a:cxn>
                <a:cxn ang="0">
                  <a:pos x="T12" y="T13"/>
                </a:cxn>
              </a:cxnLst>
              <a:rect l="0" t="0" r="r" b="b"/>
              <a:pathLst>
                <a:path w="384" h="332">
                  <a:moveTo>
                    <a:pt x="289" y="0"/>
                  </a:moveTo>
                  <a:lnTo>
                    <a:pt x="97" y="0"/>
                  </a:lnTo>
                  <a:lnTo>
                    <a:pt x="0" y="166"/>
                  </a:lnTo>
                  <a:lnTo>
                    <a:pt x="97" y="332"/>
                  </a:lnTo>
                  <a:lnTo>
                    <a:pt x="289" y="332"/>
                  </a:lnTo>
                  <a:lnTo>
                    <a:pt x="384" y="166"/>
                  </a:lnTo>
                  <a:lnTo>
                    <a:pt x="2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20" name="Freeform 12"/>
            <p:cNvSpPr/>
            <p:nvPr/>
          </p:nvSpPr>
          <p:spPr bwMode="auto">
            <a:xfrm>
              <a:off x="3075" y="2377"/>
              <a:ext cx="384" cy="332"/>
            </a:xfrm>
            <a:custGeom>
              <a:avLst/>
              <a:gdLst>
                <a:gd name="T0" fmla="*/ 289 w 384"/>
                <a:gd name="T1" fmla="*/ 0 h 332"/>
                <a:gd name="T2" fmla="*/ 97 w 384"/>
                <a:gd name="T3" fmla="*/ 0 h 332"/>
                <a:gd name="T4" fmla="*/ 0 w 384"/>
                <a:gd name="T5" fmla="*/ 166 h 332"/>
                <a:gd name="T6" fmla="*/ 97 w 384"/>
                <a:gd name="T7" fmla="*/ 332 h 332"/>
                <a:gd name="T8" fmla="*/ 289 w 384"/>
                <a:gd name="T9" fmla="*/ 332 h 332"/>
                <a:gd name="T10" fmla="*/ 384 w 384"/>
                <a:gd name="T11" fmla="*/ 166 h 332"/>
                <a:gd name="T12" fmla="*/ 289 w 384"/>
                <a:gd name="T13" fmla="*/ 0 h 332"/>
              </a:gdLst>
              <a:ahLst/>
              <a:cxnLst>
                <a:cxn ang="0">
                  <a:pos x="T0" y="T1"/>
                </a:cxn>
                <a:cxn ang="0">
                  <a:pos x="T2" y="T3"/>
                </a:cxn>
                <a:cxn ang="0">
                  <a:pos x="T4" y="T5"/>
                </a:cxn>
                <a:cxn ang="0">
                  <a:pos x="T6" y="T7"/>
                </a:cxn>
                <a:cxn ang="0">
                  <a:pos x="T8" y="T9"/>
                </a:cxn>
                <a:cxn ang="0">
                  <a:pos x="T10" y="T11"/>
                </a:cxn>
                <a:cxn ang="0">
                  <a:pos x="T12" y="T13"/>
                </a:cxn>
              </a:cxnLst>
              <a:rect l="0" t="0" r="r" b="b"/>
              <a:pathLst>
                <a:path w="384" h="332">
                  <a:moveTo>
                    <a:pt x="289" y="0"/>
                  </a:moveTo>
                  <a:lnTo>
                    <a:pt x="97" y="0"/>
                  </a:lnTo>
                  <a:lnTo>
                    <a:pt x="0" y="166"/>
                  </a:lnTo>
                  <a:lnTo>
                    <a:pt x="97" y="332"/>
                  </a:lnTo>
                  <a:lnTo>
                    <a:pt x="289" y="332"/>
                  </a:lnTo>
                  <a:lnTo>
                    <a:pt x="384" y="166"/>
                  </a:lnTo>
                  <a:lnTo>
                    <a:pt x="28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23" name="Freeform 13"/>
            <p:cNvSpPr/>
            <p:nvPr/>
          </p:nvSpPr>
          <p:spPr bwMode="auto">
            <a:xfrm>
              <a:off x="3366" y="2569"/>
              <a:ext cx="384" cy="333"/>
            </a:xfrm>
            <a:custGeom>
              <a:avLst/>
              <a:gdLst>
                <a:gd name="T0" fmla="*/ 287 w 384"/>
                <a:gd name="T1" fmla="*/ 0 h 333"/>
                <a:gd name="T2" fmla="*/ 95 w 384"/>
                <a:gd name="T3" fmla="*/ 0 h 333"/>
                <a:gd name="T4" fmla="*/ 0 w 384"/>
                <a:gd name="T5" fmla="*/ 166 h 333"/>
                <a:gd name="T6" fmla="*/ 95 w 384"/>
                <a:gd name="T7" fmla="*/ 333 h 333"/>
                <a:gd name="T8" fmla="*/ 287 w 384"/>
                <a:gd name="T9" fmla="*/ 333 h 333"/>
                <a:gd name="T10" fmla="*/ 384 w 384"/>
                <a:gd name="T11" fmla="*/ 166 h 333"/>
                <a:gd name="T12" fmla="*/ 287 w 384"/>
                <a:gd name="T13" fmla="*/ 0 h 333"/>
              </a:gdLst>
              <a:ahLst/>
              <a:cxnLst>
                <a:cxn ang="0">
                  <a:pos x="T0" y="T1"/>
                </a:cxn>
                <a:cxn ang="0">
                  <a:pos x="T2" y="T3"/>
                </a:cxn>
                <a:cxn ang="0">
                  <a:pos x="T4" y="T5"/>
                </a:cxn>
                <a:cxn ang="0">
                  <a:pos x="T6" y="T7"/>
                </a:cxn>
                <a:cxn ang="0">
                  <a:pos x="T8" y="T9"/>
                </a:cxn>
                <a:cxn ang="0">
                  <a:pos x="T10" y="T11"/>
                </a:cxn>
                <a:cxn ang="0">
                  <a:pos x="T12" y="T13"/>
                </a:cxn>
              </a:cxnLst>
              <a:rect l="0" t="0" r="r" b="b"/>
              <a:pathLst>
                <a:path w="384" h="333">
                  <a:moveTo>
                    <a:pt x="287" y="0"/>
                  </a:moveTo>
                  <a:lnTo>
                    <a:pt x="95" y="0"/>
                  </a:lnTo>
                  <a:lnTo>
                    <a:pt x="0" y="166"/>
                  </a:lnTo>
                  <a:lnTo>
                    <a:pt x="95" y="333"/>
                  </a:lnTo>
                  <a:lnTo>
                    <a:pt x="287" y="333"/>
                  </a:lnTo>
                  <a:lnTo>
                    <a:pt x="384" y="166"/>
                  </a:lnTo>
                  <a:lnTo>
                    <a:pt x="28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24" name="Freeform 14"/>
            <p:cNvSpPr/>
            <p:nvPr/>
          </p:nvSpPr>
          <p:spPr bwMode="auto">
            <a:xfrm>
              <a:off x="3366" y="2569"/>
              <a:ext cx="384" cy="333"/>
            </a:xfrm>
            <a:custGeom>
              <a:avLst/>
              <a:gdLst>
                <a:gd name="T0" fmla="*/ 287 w 384"/>
                <a:gd name="T1" fmla="*/ 0 h 333"/>
                <a:gd name="T2" fmla="*/ 95 w 384"/>
                <a:gd name="T3" fmla="*/ 0 h 333"/>
                <a:gd name="T4" fmla="*/ 0 w 384"/>
                <a:gd name="T5" fmla="*/ 166 h 333"/>
                <a:gd name="T6" fmla="*/ 95 w 384"/>
                <a:gd name="T7" fmla="*/ 333 h 333"/>
                <a:gd name="T8" fmla="*/ 287 w 384"/>
                <a:gd name="T9" fmla="*/ 333 h 333"/>
                <a:gd name="T10" fmla="*/ 384 w 384"/>
                <a:gd name="T11" fmla="*/ 166 h 333"/>
                <a:gd name="T12" fmla="*/ 287 w 384"/>
                <a:gd name="T13" fmla="*/ 0 h 333"/>
              </a:gdLst>
              <a:ahLst/>
              <a:cxnLst>
                <a:cxn ang="0">
                  <a:pos x="T0" y="T1"/>
                </a:cxn>
                <a:cxn ang="0">
                  <a:pos x="T2" y="T3"/>
                </a:cxn>
                <a:cxn ang="0">
                  <a:pos x="T4" y="T5"/>
                </a:cxn>
                <a:cxn ang="0">
                  <a:pos x="T6" y="T7"/>
                </a:cxn>
                <a:cxn ang="0">
                  <a:pos x="T8" y="T9"/>
                </a:cxn>
                <a:cxn ang="0">
                  <a:pos x="T10" y="T11"/>
                </a:cxn>
                <a:cxn ang="0">
                  <a:pos x="T12" y="T13"/>
                </a:cxn>
              </a:cxnLst>
              <a:rect l="0" t="0" r="r" b="b"/>
              <a:pathLst>
                <a:path w="384" h="333">
                  <a:moveTo>
                    <a:pt x="287" y="0"/>
                  </a:moveTo>
                  <a:lnTo>
                    <a:pt x="95" y="0"/>
                  </a:lnTo>
                  <a:lnTo>
                    <a:pt x="0" y="166"/>
                  </a:lnTo>
                  <a:lnTo>
                    <a:pt x="95" y="333"/>
                  </a:lnTo>
                  <a:lnTo>
                    <a:pt x="287" y="333"/>
                  </a:lnTo>
                  <a:lnTo>
                    <a:pt x="384" y="166"/>
                  </a:lnTo>
                  <a:lnTo>
                    <a:pt x="287"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27" name="Freeform 15"/>
            <p:cNvSpPr/>
            <p:nvPr/>
          </p:nvSpPr>
          <p:spPr bwMode="auto">
            <a:xfrm>
              <a:off x="3108" y="1933"/>
              <a:ext cx="311" cy="271"/>
            </a:xfrm>
            <a:custGeom>
              <a:avLst/>
              <a:gdLst>
                <a:gd name="T0" fmla="*/ 232 w 311"/>
                <a:gd name="T1" fmla="*/ 0 h 271"/>
                <a:gd name="T2" fmla="*/ 76 w 311"/>
                <a:gd name="T3" fmla="*/ 0 h 271"/>
                <a:gd name="T4" fmla="*/ 0 w 311"/>
                <a:gd name="T5" fmla="*/ 136 h 271"/>
                <a:gd name="T6" fmla="*/ 76 w 311"/>
                <a:gd name="T7" fmla="*/ 271 h 271"/>
                <a:gd name="T8" fmla="*/ 232 w 311"/>
                <a:gd name="T9" fmla="*/ 271 h 271"/>
                <a:gd name="T10" fmla="*/ 311 w 311"/>
                <a:gd name="T11" fmla="*/ 136 h 271"/>
                <a:gd name="T12" fmla="*/ 232 w 311"/>
                <a:gd name="T13" fmla="*/ 0 h 271"/>
              </a:gdLst>
              <a:ahLst/>
              <a:cxnLst>
                <a:cxn ang="0">
                  <a:pos x="T0" y="T1"/>
                </a:cxn>
                <a:cxn ang="0">
                  <a:pos x="T2" y="T3"/>
                </a:cxn>
                <a:cxn ang="0">
                  <a:pos x="T4" y="T5"/>
                </a:cxn>
                <a:cxn ang="0">
                  <a:pos x="T6" y="T7"/>
                </a:cxn>
                <a:cxn ang="0">
                  <a:pos x="T8" y="T9"/>
                </a:cxn>
                <a:cxn ang="0">
                  <a:pos x="T10" y="T11"/>
                </a:cxn>
                <a:cxn ang="0">
                  <a:pos x="T12" y="T13"/>
                </a:cxn>
              </a:cxnLst>
              <a:rect l="0" t="0" r="r" b="b"/>
              <a:pathLst>
                <a:path w="311" h="271">
                  <a:moveTo>
                    <a:pt x="232" y="0"/>
                  </a:moveTo>
                  <a:lnTo>
                    <a:pt x="76" y="0"/>
                  </a:lnTo>
                  <a:lnTo>
                    <a:pt x="0" y="136"/>
                  </a:lnTo>
                  <a:lnTo>
                    <a:pt x="76" y="271"/>
                  </a:lnTo>
                  <a:lnTo>
                    <a:pt x="232" y="271"/>
                  </a:lnTo>
                  <a:lnTo>
                    <a:pt x="311" y="136"/>
                  </a:lnTo>
                  <a:lnTo>
                    <a:pt x="23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28" name="Freeform 16"/>
            <p:cNvSpPr/>
            <p:nvPr/>
          </p:nvSpPr>
          <p:spPr bwMode="auto">
            <a:xfrm>
              <a:off x="3108" y="1933"/>
              <a:ext cx="311" cy="271"/>
            </a:xfrm>
            <a:custGeom>
              <a:avLst/>
              <a:gdLst>
                <a:gd name="T0" fmla="*/ 232 w 311"/>
                <a:gd name="T1" fmla="*/ 0 h 271"/>
                <a:gd name="T2" fmla="*/ 76 w 311"/>
                <a:gd name="T3" fmla="*/ 0 h 271"/>
                <a:gd name="T4" fmla="*/ 0 w 311"/>
                <a:gd name="T5" fmla="*/ 136 h 271"/>
                <a:gd name="T6" fmla="*/ 76 w 311"/>
                <a:gd name="T7" fmla="*/ 271 h 271"/>
                <a:gd name="T8" fmla="*/ 232 w 311"/>
                <a:gd name="T9" fmla="*/ 271 h 271"/>
                <a:gd name="T10" fmla="*/ 311 w 311"/>
                <a:gd name="T11" fmla="*/ 136 h 271"/>
                <a:gd name="T12" fmla="*/ 232 w 311"/>
                <a:gd name="T13" fmla="*/ 0 h 271"/>
              </a:gdLst>
              <a:ahLst/>
              <a:cxnLst>
                <a:cxn ang="0">
                  <a:pos x="T0" y="T1"/>
                </a:cxn>
                <a:cxn ang="0">
                  <a:pos x="T2" y="T3"/>
                </a:cxn>
                <a:cxn ang="0">
                  <a:pos x="T4" y="T5"/>
                </a:cxn>
                <a:cxn ang="0">
                  <a:pos x="T6" y="T7"/>
                </a:cxn>
                <a:cxn ang="0">
                  <a:pos x="T8" y="T9"/>
                </a:cxn>
                <a:cxn ang="0">
                  <a:pos x="T10" y="T11"/>
                </a:cxn>
                <a:cxn ang="0">
                  <a:pos x="T12" y="T13"/>
                </a:cxn>
              </a:cxnLst>
              <a:rect l="0" t="0" r="r" b="b"/>
              <a:pathLst>
                <a:path w="311" h="271">
                  <a:moveTo>
                    <a:pt x="232" y="0"/>
                  </a:moveTo>
                  <a:lnTo>
                    <a:pt x="76" y="0"/>
                  </a:lnTo>
                  <a:lnTo>
                    <a:pt x="0" y="136"/>
                  </a:lnTo>
                  <a:lnTo>
                    <a:pt x="76" y="271"/>
                  </a:lnTo>
                  <a:lnTo>
                    <a:pt x="232" y="271"/>
                  </a:lnTo>
                  <a:lnTo>
                    <a:pt x="311" y="136"/>
                  </a:lnTo>
                  <a:lnTo>
                    <a:pt x="23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32" name="Freeform 17"/>
            <p:cNvSpPr/>
            <p:nvPr/>
          </p:nvSpPr>
          <p:spPr bwMode="auto">
            <a:xfrm>
              <a:off x="3357" y="1798"/>
              <a:ext cx="310" cy="271"/>
            </a:xfrm>
            <a:custGeom>
              <a:avLst/>
              <a:gdLst>
                <a:gd name="T0" fmla="*/ 232 w 310"/>
                <a:gd name="T1" fmla="*/ 0 h 271"/>
                <a:gd name="T2" fmla="*/ 78 w 310"/>
                <a:gd name="T3" fmla="*/ 0 h 271"/>
                <a:gd name="T4" fmla="*/ 0 w 310"/>
                <a:gd name="T5" fmla="*/ 135 h 271"/>
                <a:gd name="T6" fmla="*/ 78 w 310"/>
                <a:gd name="T7" fmla="*/ 271 h 271"/>
                <a:gd name="T8" fmla="*/ 232 w 310"/>
                <a:gd name="T9" fmla="*/ 271 h 271"/>
                <a:gd name="T10" fmla="*/ 310 w 310"/>
                <a:gd name="T11" fmla="*/ 135 h 271"/>
                <a:gd name="T12" fmla="*/ 232 w 310"/>
                <a:gd name="T13" fmla="*/ 0 h 271"/>
              </a:gdLst>
              <a:ahLst/>
              <a:cxnLst>
                <a:cxn ang="0">
                  <a:pos x="T0" y="T1"/>
                </a:cxn>
                <a:cxn ang="0">
                  <a:pos x="T2" y="T3"/>
                </a:cxn>
                <a:cxn ang="0">
                  <a:pos x="T4" y="T5"/>
                </a:cxn>
                <a:cxn ang="0">
                  <a:pos x="T6" y="T7"/>
                </a:cxn>
                <a:cxn ang="0">
                  <a:pos x="T8" y="T9"/>
                </a:cxn>
                <a:cxn ang="0">
                  <a:pos x="T10" y="T11"/>
                </a:cxn>
                <a:cxn ang="0">
                  <a:pos x="T12" y="T13"/>
                </a:cxn>
              </a:cxnLst>
              <a:rect l="0" t="0" r="r" b="b"/>
              <a:pathLst>
                <a:path w="310" h="271">
                  <a:moveTo>
                    <a:pt x="232" y="0"/>
                  </a:moveTo>
                  <a:lnTo>
                    <a:pt x="78" y="0"/>
                  </a:lnTo>
                  <a:lnTo>
                    <a:pt x="0" y="135"/>
                  </a:lnTo>
                  <a:lnTo>
                    <a:pt x="78" y="271"/>
                  </a:lnTo>
                  <a:lnTo>
                    <a:pt x="232" y="271"/>
                  </a:lnTo>
                  <a:lnTo>
                    <a:pt x="310" y="135"/>
                  </a:lnTo>
                  <a:lnTo>
                    <a:pt x="23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33" name="Freeform 18"/>
            <p:cNvSpPr/>
            <p:nvPr/>
          </p:nvSpPr>
          <p:spPr bwMode="auto">
            <a:xfrm>
              <a:off x="3357" y="1798"/>
              <a:ext cx="310" cy="271"/>
            </a:xfrm>
            <a:custGeom>
              <a:avLst/>
              <a:gdLst>
                <a:gd name="T0" fmla="*/ 232 w 310"/>
                <a:gd name="T1" fmla="*/ 0 h 271"/>
                <a:gd name="T2" fmla="*/ 78 w 310"/>
                <a:gd name="T3" fmla="*/ 0 h 271"/>
                <a:gd name="T4" fmla="*/ 0 w 310"/>
                <a:gd name="T5" fmla="*/ 135 h 271"/>
                <a:gd name="T6" fmla="*/ 78 w 310"/>
                <a:gd name="T7" fmla="*/ 271 h 271"/>
                <a:gd name="T8" fmla="*/ 232 w 310"/>
                <a:gd name="T9" fmla="*/ 271 h 271"/>
                <a:gd name="T10" fmla="*/ 310 w 310"/>
                <a:gd name="T11" fmla="*/ 135 h 271"/>
                <a:gd name="T12" fmla="*/ 232 w 310"/>
                <a:gd name="T13" fmla="*/ 0 h 271"/>
              </a:gdLst>
              <a:ahLst/>
              <a:cxnLst>
                <a:cxn ang="0">
                  <a:pos x="T0" y="T1"/>
                </a:cxn>
                <a:cxn ang="0">
                  <a:pos x="T2" y="T3"/>
                </a:cxn>
                <a:cxn ang="0">
                  <a:pos x="T4" y="T5"/>
                </a:cxn>
                <a:cxn ang="0">
                  <a:pos x="T6" y="T7"/>
                </a:cxn>
                <a:cxn ang="0">
                  <a:pos x="T8" y="T9"/>
                </a:cxn>
                <a:cxn ang="0">
                  <a:pos x="T10" y="T11"/>
                </a:cxn>
                <a:cxn ang="0">
                  <a:pos x="T12" y="T13"/>
                </a:cxn>
              </a:cxnLst>
              <a:rect l="0" t="0" r="r" b="b"/>
              <a:pathLst>
                <a:path w="310" h="271">
                  <a:moveTo>
                    <a:pt x="232" y="0"/>
                  </a:moveTo>
                  <a:lnTo>
                    <a:pt x="78" y="0"/>
                  </a:lnTo>
                  <a:lnTo>
                    <a:pt x="0" y="135"/>
                  </a:lnTo>
                  <a:lnTo>
                    <a:pt x="78" y="271"/>
                  </a:lnTo>
                  <a:lnTo>
                    <a:pt x="232" y="271"/>
                  </a:lnTo>
                  <a:lnTo>
                    <a:pt x="310" y="135"/>
                  </a:lnTo>
                  <a:lnTo>
                    <a:pt x="23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34" name="Freeform 19"/>
            <p:cNvSpPr/>
            <p:nvPr/>
          </p:nvSpPr>
          <p:spPr bwMode="auto">
            <a:xfrm>
              <a:off x="3345" y="2083"/>
              <a:ext cx="310" cy="270"/>
            </a:xfrm>
            <a:custGeom>
              <a:avLst/>
              <a:gdLst>
                <a:gd name="T0" fmla="*/ 235 w 310"/>
                <a:gd name="T1" fmla="*/ 0 h 270"/>
                <a:gd name="T2" fmla="*/ 78 w 310"/>
                <a:gd name="T3" fmla="*/ 0 h 270"/>
                <a:gd name="T4" fmla="*/ 0 w 310"/>
                <a:gd name="T5" fmla="*/ 135 h 270"/>
                <a:gd name="T6" fmla="*/ 78 w 310"/>
                <a:gd name="T7" fmla="*/ 270 h 270"/>
                <a:gd name="T8" fmla="*/ 235 w 310"/>
                <a:gd name="T9" fmla="*/ 270 h 270"/>
                <a:gd name="T10" fmla="*/ 310 w 310"/>
                <a:gd name="T11" fmla="*/ 135 h 270"/>
                <a:gd name="T12" fmla="*/ 235 w 310"/>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310" h="270">
                  <a:moveTo>
                    <a:pt x="235" y="0"/>
                  </a:moveTo>
                  <a:lnTo>
                    <a:pt x="78" y="0"/>
                  </a:lnTo>
                  <a:lnTo>
                    <a:pt x="0" y="135"/>
                  </a:lnTo>
                  <a:lnTo>
                    <a:pt x="78" y="270"/>
                  </a:lnTo>
                  <a:lnTo>
                    <a:pt x="235" y="270"/>
                  </a:lnTo>
                  <a:lnTo>
                    <a:pt x="310" y="135"/>
                  </a:lnTo>
                  <a:lnTo>
                    <a:pt x="2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35" name="Freeform 20"/>
            <p:cNvSpPr/>
            <p:nvPr/>
          </p:nvSpPr>
          <p:spPr bwMode="auto">
            <a:xfrm>
              <a:off x="3345" y="2083"/>
              <a:ext cx="310" cy="270"/>
            </a:xfrm>
            <a:custGeom>
              <a:avLst/>
              <a:gdLst>
                <a:gd name="T0" fmla="*/ 235 w 310"/>
                <a:gd name="T1" fmla="*/ 0 h 270"/>
                <a:gd name="T2" fmla="*/ 78 w 310"/>
                <a:gd name="T3" fmla="*/ 0 h 270"/>
                <a:gd name="T4" fmla="*/ 0 w 310"/>
                <a:gd name="T5" fmla="*/ 135 h 270"/>
                <a:gd name="T6" fmla="*/ 78 w 310"/>
                <a:gd name="T7" fmla="*/ 270 h 270"/>
                <a:gd name="T8" fmla="*/ 235 w 310"/>
                <a:gd name="T9" fmla="*/ 270 h 270"/>
                <a:gd name="T10" fmla="*/ 310 w 310"/>
                <a:gd name="T11" fmla="*/ 135 h 270"/>
                <a:gd name="T12" fmla="*/ 235 w 310"/>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310" h="270">
                  <a:moveTo>
                    <a:pt x="235" y="0"/>
                  </a:moveTo>
                  <a:lnTo>
                    <a:pt x="78" y="0"/>
                  </a:lnTo>
                  <a:lnTo>
                    <a:pt x="0" y="135"/>
                  </a:lnTo>
                  <a:lnTo>
                    <a:pt x="78" y="270"/>
                  </a:lnTo>
                  <a:lnTo>
                    <a:pt x="235" y="270"/>
                  </a:lnTo>
                  <a:lnTo>
                    <a:pt x="310" y="135"/>
                  </a:lnTo>
                  <a:lnTo>
                    <a:pt x="23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36" name="Freeform 21"/>
            <p:cNvSpPr/>
            <p:nvPr/>
          </p:nvSpPr>
          <p:spPr bwMode="auto">
            <a:xfrm>
              <a:off x="3599" y="1957"/>
              <a:ext cx="310" cy="268"/>
            </a:xfrm>
            <a:custGeom>
              <a:avLst/>
              <a:gdLst>
                <a:gd name="T0" fmla="*/ 232 w 310"/>
                <a:gd name="T1" fmla="*/ 0 h 268"/>
                <a:gd name="T2" fmla="*/ 75 w 310"/>
                <a:gd name="T3" fmla="*/ 0 h 268"/>
                <a:gd name="T4" fmla="*/ 0 w 310"/>
                <a:gd name="T5" fmla="*/ 133 h 268"/>
                <a:gd name="T6" fmla="*/ 75 w 310"/>
                <a:gd name="T7" fmla="*/ 268 h 268"/>
                <a:gd name="T8" fmla="*/ 232 w 310"/>
                <a:gd name="T9" fmla="*/ 268 h 268"/>
                <a:gd name="T10" fmla="*/ 310 w 310"/>
                <a:gd name="T11" fmla="*/ 133 h 268"/>
                <a:gd name="T12" fmla="*/ 232 w 310"/>
                <a:gd name="T13" fmla="*/ 0 h 268"/>
              </a:gdLst>
              <a:ahLst/>
              <a:cxnLst>
                <a:cxn ang="0">
                  <a:pos x="T0" y="T1"/>
                </a:cxn>
                <a:cxn ang="0">
                  <a:pos x="T2" y="T3"/>
                </a:cxn>
                <a:cxn ang="0">
                  <a:pos x="T4" y="T5"/>
                </a:cxn>
                <a:cxn ang="0">
                  <a:pos x="T6" y="T7"/>
                </a:cxn>
                <a:cxn ang="0">
                  <a:pos x="T8" y="T9"/>
                </a:cxn>
                <a:cxn ang="0">
                  <a:pos x="T10" y="T11"/>
                </a:cxn>
                <a:cxn ang="0">
                  <a:pos x="T12" y="T13"/>
                </a:cxn>
              </a:cxnLst>
              <a:rect l="0" t="0" r="r" b="b"/>
              <a:pathLst>
                <a:path w="310" h="268">
                  <a:moveTo>
                    <a:pt x="232" y="0"/>
                  </a:moveTo>
                  <a:lnTo>
                    <a:pt x="75" y="0"/>
                  </a:lnTo>
                  <a:lnTo>
                    <a:pt x="0" y="133"/>
                  </a:lnTo>
                  <a:lnTo>
                    <a:pt x="75" y="268"/>
                  </a:lnTo>
                  <a:lnTo>
                    <a:pt x="232" y="268"/>
                  </a:lnTo>
                  <a:lnTo>
                    <a:pt x="310" y="133"/>
                  </a:lnTo>
                  <a:lnTo>
                    <a:pt x="23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37" name="Freeform 22"/>
            <p:cNvSpPr/>
            <p:nvPr/>
          </p:nvSpPr>
          <p:spPr bwMode="auto">
            <a:xfrm>
              <a:off x="3599" y="1957"/>
              <a:ext cx="310" cy="268"/>
            </a:xfrm>
            <a:custGeom>
              <a:avLst/>
              <a:gdLst>
                <a:gd name="T0" fmla="*/ 232 w 310"/>
                <a:gd name="T1" fmla="*/ 0 h 268"/>
                <a:gd name="T2" fmla="*/ 75 w 310"/>
                <a:gd name="T3" fmla="*/ 0 h 268"/>
                <a:gd name="T4" fmla="*/ 0 w 310"/>
                <a:gd name="T5" fmla="*/ 133 h 268"/>
                <a:gd name="T6" fmla="*/ 75 w 310"/>
                <a:gd name="T7" fmla="*/ 268 h 268"/>
                <a:gd name="T8" fmla="*/ 232 w 310"/>
                <a:gd name="T9" fmla="*/ 268 h 268"/>
                <a:gd name="T10" fmla="*/ 310 w 310"/>
                <a:gd name="T11" fmla="*/ 133 h 268"/>
                <a:gd name="T12" fmla="*/ 232 w 310"/>
                <a:gd name="T13" fmla="*/ 0 h 268"/>
              </a:gdLst>
              <a:ahLst/>
              <a:cxnLst>
                <a:cxn ang="0">
                  <a:pos x="T0" y="T1"/>
                </a:cxn>
                <a:cxn ang="0">
                  <a:pos x="T2" y="T3"/>
                </a:cxn>
                <a:cxn ang="0">
                  <a:pos x="T4" y="T5"/>
                </a:cxn>
                <a:cxn ang="0">
                  <a:pos x="T6" y="T7"/>
                </a:cxn>
                <a:cxn ang="0">
                  <a:pos x="T8" y="T9"/>
                </a:cxn>
                <a:cxn ang="0">
                  <a:pos x="T10" y="T11"/>
                </a:cxn>
                <a:cxn ang="0">
                  <a:pos x="T12" y="T13"/>
                </a:cxn>
              </a:cxnLst>
              <a:rect l="0" t="0" r="r" b="b"/>
              <a:pathLst>
                <a:path w="310" h="268">
                  <a:moveTo>
                    <a:pt x="232" y="0"/>
                  </a:moveTo>
                  <a:lnTo>
                    <a:pt x="75" y="0"/>
                  </a:lnTo>
                  <a:lnTo>
                    <a:pt x="0" y="133"/>
                  </a:lnTo>
                  <a:lnTo>
                    <a:pt x="75" y="268"/>
                  </a:lnTo>
                  <a:lnTo>
                    <a:pt x="232" y="268"/>
                  </a:lnTo>
                  <a:lnTo>
                    <a:pt x="310" y="133"/>
                  </a:lnTo>
                  <a:lnTo>
                    <a:pt x="23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38" name="Freeform 23"/>
            <p:cNvSpPr/>
            <p:nvPr/>
          </p:nvSpPr>
          <p:spPr bwMode="auto">
            <a:xfrm>
              <a:off x="3833" y="2111"/>
              <a:ext cx="310" cy="271"/>
            </a:xfrm>
            <a:custGeom>
              <a:avLst/>
              <a:gdLst>
                <a:gd name="T0" fmla="*/ 232 w 310"/>
                <a:gd name="T1" fmla="*/ 0 h 271"/>
                <a:gd name="T2" fmla="*/ 78 w 310"/>
                <a:gd name="T3" fmla="*/ 0 h 271"/>
                <a:gd name="T4" fmla="*/ 0 w 310"/>
                <a:gd name="T5" fmla="*/ 136 h 271"/>
                <a:gd name="T6" fmla="*/ 78 w 310"/>
                <a:gd name="T7" fmla="*/ 271 h 271"/>
                <a:gd name="T8" fmla="*/ 232 w 310"/>
                <a:gd name="T9" fmla="*/ 271 h 271"/>
                <a:gd name="T10" fmla="*/ 310 w 310"/>
                <a:gd name="T11" fmla="*/ 136 h 271"/>
                <a:gd name="T12" fmla="*/ 232 w 310"/>
                <a:gd name="T13" fmla="*/ 0 h 271"/>
              </a:gdLst>
              <a:ahLst/>
              <a:cxnLst>
                <a:cxn ang="0">
                  <a:pos x="T0" y="T1"/>
                </a:cxn>
                <a:cxn ang="0">
                  <a:pos x="T2" y="T3"/>
                </a:cxn>
                <a:cxn ang="0">
                  <a:pos x="T4" y="T5"/>
                </a:cxn>
                <a:cxn ang="0">
                  <a:pos x="T6" y="T7"/>
                </a:cxn>
                <a:cxn ang="0">
                  <a:pos x="T8" y="T9"/>
                </a:cxn>
                <a:cxn ang="0">
                  <a:pos x="T10" y="T11"/>
                </a:cxn>
                <a:cxn ang="0">
                  <a:pos x="T12" y="T13"/>
                </a:cxn>
              </a:cxnLst>
              <a:rect l="0" t="0" r="r" b="b"/>
              <a:pathLst>
                <a:path w="310" h="271">
                  <a:moveTo>
                    <a:pt x="232" y="0"/>
                  </a:moveTo>
                  <a:lnTo>
                    <a:pt x="78" y="0"/>
                  </a:lnTo>
                  <a:lnTo>
                    <a:pt x="0" y="136"/>
                  </a:lnTo>
                  <a:lnTo>
                    <a:pt x="78" y="271"/>
                  </a:lnTo>
                  <a:lnTo>
                    <a:pt x="232" y="271"/>
                  </a:lnTo>
                  <a:lnTo>
                    <a:pt x="310" y="136"/>
                  </a:lnTo>
                  <a:lnTo>
                    <a:pt x="23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39" name="Freeform 24"/>
            <p:cNvSpPr/>
            <p:nvPr/>
          </p:nvSpPr>
          <p:spPr bwMode="auto">
            <a:xfrm>
              <a:off x="3833" y="2111"/>
              <a:ext cx="310" cy="271"/>
            </a:xfrm>
            <a:custGeom>
              <a:avLst/>
              <a:gdLst>
                <a:gd name="T0" fmla="*/ 232 w 310"/>
                <a:gd name="T1" fmla="*/ 0 h 271"/>
                <a:gd name="T2" fmla="*/ 78 w 310"/>
                <a:gd name="T3" fmla="*/ 0 h 271"/>
                <a:gd name="T4" fmla="*/ 0 w 310"/>
                <a:gd name="T5" fmla="*/ 136 h 271"/>
                <a:gd name="T6" fmla="*/ 78 w 310"/>
                <a:gd name="T7" fmla="*/ 271 h 271"/>
                <a:gd name="T8" fmla="*/ 232 w 310"/>
                <a:gd name="T9" fmla="*/ 271 h 271"/>
                <a:gd name="T10" fmla="*/ 310 w 310"/>
                <a:gd name="T11" fmla="*/ 136 h 271"/>
                <a:gd name="T12" fmla="*/ 232 w 310"/>
                <a:gd name="T13" fmla="*/ 0 h 271"/>
              </a:gdLst>
              <a:ahLst/>
              <a:cxnLst>
                <a:cxn ang="0">
                  <a:pos x="T0" y="T1"/>
                </a:cxn>
                <a:cxn ang="0">
                  <a:pos x="T2" y="T3"/>
                </a:cxn>
                <a:cxn ang="0">
                  <a:pos x="T4" y="T5"/>
                </a:cxn>
                <a:cxn ang="0">
                  <a:pos x="T6" y="T7"/>
                </a:cxn>
                <a:cxn ang="0">
                  <a:pos x="T8" y="T9"/>
                </a:cxn>
                <a:cxn ang="0">
                  <a:pos x="T10" y="T11"/>
                </a:cxn>
                <a:cxn ang="0">
                  <a:pos x="T12" y="T13"/>
                </a:cxn>
              </a:cxnLst>
              <a:rect l="0" t="0" r="r" b="b"/>
              <a:pathLst>
                <a:path w="310" h="271">
                  <a:moveTo>
                    <a:pt x="232" y="0"/>
                  </a:moveTo>
                  <a:lnTo>
                    <a:pt x="78" y="0"/>
                  </a:lnTo>
                  <a:lnTo>
                    <a:pt x="0" y="136"/>
                  </a:lnTo>
                  <a:lnTo>
                    <a:pt x="78" y="271"/>
                  </a:lnTo>
                  <a:lnTo>
                    <a:pt x="232" y="271"/>
                  </a:lnTo>
                  <a:lnTo>
                    <a:pt x="310" y="136"/>
                  </a:lnTo>
                  <a:lnTo>
                    <a:pt x="23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40" name="Freeform 25"/>
            <p:cNvSpPr/>
            <p:nvPr/>
          </p:nvSpPr>
          <p:spPr bwMode="auto">
            <a:xfrm>
              <a:off x="4271" y="1542"/>
              <a:ext cx="282" cy="244"/>
            </a:xfrm>
            <a:custGeom>
              <a:avLst/>
              <a:gdLst>
                <a:gd name="T0" fmla="*/ 211 w 282"/>
                <a:gd name="T1" fmla="*/ 0 h 244"/>
                <a:gd name="T2" fmla="*/ 71 w 282"/>
                <a:gd name="T3" fmla="*/ 0 h 244"/>
                <a:gd name="T4" fmla="*/ 0 w 282"/>
                <a:gd name="T5" fmla="*/ 121 h 244"/>
                <a:gd name="T6" fmla="*/ 71 w 282"/>
                <a:gd name="T7" fmla="*/ 244 h 244"/>
                <a:gd name="T8" fmla="*/ 211 w 282"/>
                <a:gd name="T9" fmla="*/ 244 h 244"/>
                <a:gd name="T10" fmla="*/ 282 w 282"/>
                <a:gd name="T11" fmla="*/ 121 h 244"/>
                <a:gd name="T12" fmla="*/ 211 w 282"/>
                <a:gd name="T13" fmla="*/ 0 h 244"/>
              </a:gdLst>
              <a:ahLst/>
              <a:cxnLst>
                <a:cxn ang="0">
                  <a:pos x="T0" y="T1"/>
                </a:cxn>
                <a:cxn ang="0">
                  <a:pos x="T2" y="T3"/>
                </a:cxn>
                <a:cxn ang="0">
                  <a:pos x="T4" y="T5"/>
                </a:cxn>
                <a:cxn ang="0">
                  <a:pos x="T6" y="T7"/>
                </a:cxn>
                <a:cxn ang="0">
                  <a:pos x="T8" y="T9"/>
                </a:cxn>
                <a:cxn ang="0">
                  <a:pos x="T10" y="T11"/>
                </a:cxn>
                <a:cxn ang="0">
                  <a:pos x="T12" y="T13"/>
                </a:cxn>
              </a:cxnLst>
              <a:rect l="0" t="0" r="r" b="b"/>
              <a:pathLst>
                <a:path w="282" h="244">
                  <a:moveTo>
                    <a:pt x="211" y="0"/>
                  </a:moveTo>
                  <a:lnTo>
                    <a:pt x="71" y="0"/>
                  </a:lnTo>
                  <a:lnTo>
                    <a:pt x="0" y="121"/>
                  </a:lnTo>
                  <a:lnTo>
                    <a:pt x="71" y="244"/>
                  </a:lnTo>
                  <a:lnTo>
                    <a:pt x="211" y="244"/>
                  </a:lnTo>
                  <a:lnTo>
                    <a:pt x="282" y="121"/>
                  </a:lnTo>
                  <a:lnTo>
                    <a:pt x="2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41" name="Freeform 26"/>
            <p:cNvSpPr/>
            <p:nvPr/>
          </p:nvSpPr>
          <p:spPr bwMode="auto">
            <a:xfrm>
              <a:off x="4271" y="1542"/>
              <a:ext cx="282" cy="244"/>
            </a:xfrm>
            <a:custGeom>
              <a:avLst/>
              <a:gdLst>
                <a:gd name="T0" fmla="*/ 211 w 282"/>
                <a:gd name="T1" fmla="*/ 0 h 244"/>
                <a:gd name="T2" fmla="*/ 71 w 282"/>
                <a:gd name="T3" fmla="*/ 0 h 244"/>
                <a:gd name="T4" fmla="*/ 0 w 282"/>
                <a:gd name="T5" fmla="*/ 121 h 244"/>
                <a:gd name="T6" fmla="*/ 71 w 282"/>
                <a:gd name="T7" fmla="*/ 244 h 244"/>
                <a:gd name="T8" fmla="*/ 211 w 282"/>
                <a:gd name="T9" fmla="*/ 244 h 244"/>
                <a:gd name="T10" fmla="*/ 282 w 282"/>
                <a:gd name="T11" fmla="*/ 121 h 244"/>
                <a:gd name="T12" fmla="*/ 211 w 282"/>
                <a:gd name="T13" fmla="*/ 0 h 244"/>
              </a:gdLst>
              <a:ahLst/>
              <a:cxnLst>
                <a:cxn ang="0">
                  <a:pos x="T0" y="T1"/>
                </a:cxn>
                <a:cxn ang="0">
                  <a:pos x="T2" y="T3"/>
                </a:cxn>
                <a:cxn ang="0">
                  <a:pos x="T4" y="T5"/>
                </a:cxn>
                <a:cxn ang="0">
                  <a:pos x="T6" y="T7"/>
                </a:cxn>
                <a:cxn ang="0">
                  <a:pos x="T8" y="T9"/>
                </a:cxn>
                <a:cxn ang="0">
                  <a:pos x="T10" y="T11"/>
                </a:cxn>
                <a:cxn ang="0">
                  <a:pos x="T12" y="T13"/>
                </a:cxn>
              </a:cxnLst>
              <a:rect l="0" t="0" r="r" b="b"/>
              <a:pathLst>
                <a:path w="282" h="244">
                  <a:moveTo>
                    <a:pt x="211" y="0"/>
                  </a:moveTo>
                  <a:lnTo>
                    <a:pt x="71" y="0"/>
                  </a:lnTo>
                  <a:lnTo>
                    <a:pt x="0" y="121"/>
                  </a:lnTo>
                  <a:lnTo>
                    <a:pt x="71" y="244"/>
                  </a:lnTo>
                  <a:lnTo>
                    <a:pt x="211" y="244"/>
                  </a:lnTo>
                  <a:lnTo>
                    <a:pt x="282" y="121"/>
                  </a:lnTo>
                  <a:lnTo>
                    <a:pt x="21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42" name="Freeform 27"/>
            <p:cNvSpPr/>
            <p:nvPr/>
          </p:nvSpPr>
          <p:spPr bwMode="auto">
            <a:xfrm>
              <a:off x="4496" y="1418"/>
              <a:ext cx="282" cy="245"/>
            </a:xfrm>
            <a:custGeom>
              <a:avLst/>
              <a:gdLst>
                <a:gd name="T0" fmla="*/ 213 w 282"/>
                <a:gd name="T1" fmla="*/ 0 h 245"/>
                <a:gd name="T2" fmla="*/ 71 w 282"/>
                <a:gd name="T3" fmla="*/ 0 h 245"/>
                <a:gd name="T4" fmla="*/ 0 w 282"/>
                <a:gd name="T5" fmla="*/ 124 h 245"/>
                <a:gd name="T6" fmla="*/ 71 w 282"/>
                <a:gd name="T7" fmla="*/ 245 h 245"/>
                <a:gd name="T8" fmla="*/ 213 w 282"/>
                <a:gd name="T9" fmla="*/ 245 h 245"/>
                <a:gd name="T10" fmla="*/ 282 w 282"/>
                <a:gd name="T11" fmla="*/ 124 h 245"/>
                <a:gd name="T12" fmla="*/ 213 w 282"/>
                <a:gd name="T13" fmla="*/ 0 h 245"/>
              </a:gdLst>
              <a:ahLst/>
              <a:cxnLst>
                <a:cxn ang="0">
                  <a:pos x="T0" y="T1"/>
                </a:cxn>
                <a:cxn ang="0">
                  <a:pos x="T2" y="T3"/>
                </a:cxn>
                <a:cxn ang="0">
                  <a:pos x="T4" y="T5"/>
                </a:cxn>
                <a:cxn ang="0">
                  <a:pos x="T6" y="T7"/>
                </a:cxn>
                <a:cxn ang="0">
                  <a:pos x="T8" y="T9"/>
                </a:cxn>
                <a:cxn ang="0">
                  <a:pos x="T10" y="T11"/>
                </a:cxn>
                <a:cxn ang="0">
                  <a:pos x="T12" y="T13"/>
                </a:cxn>
              </a:cxnLst>
              <a:rect l="0" t="0" r="r" b="b"/>
              <a:pathLst>
                <a:path w="282" h="245">
                  <a:moveTo>
                    <a:pt x="213" y="0"/>
                  </a:moveTo>
                  <a:lnTo>
                    <a:pt x="71" y="0"/>
                  </a:lnTo>
                  <a:lnTo>
                    <a:pt x="0" y="124"/>
                  </a:lnTo>
                  <a:lnTo>
                    <a:pt x="71" y="245"/>
                  </a:lnTo>
                  <a:lnTo>
                    <a:pt x="213" y="245"/>
                  </a:lnTo>
                  <a:lnTo>
                    <a:pt x="282" y="124"/>
                  </a:lnTo>
                  <a:lnTo>
                    <a:pt x="21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43" name="Freeform 28"/>
            <p:cNvSpPr/>
            <p:nvPr/>
          </p:nvSpPr>
          <p:spPr bwMode="auto">
            <a:xfrm>
              <a:off x="4496" y="1418"/>
              <a:ext cx="282" cy="245"/>
            </a:xfrm>
            <a:custGeom>
              <a:avLst/>
              <a:gdLst>
                <a:gd name="T0" fmla="*/ 213 w 282"/>
                <a:gd name="T1" fmla="*/ 0 h 245"/>
                <a:gd name="T2" fmla="*/ 71 w 282"/>
                <a:gd name="T3" fmla="*/ 0 h 245"/>
                <a:gd name="T4" fmla="*/ 0 w 282"/>
                <a:gd name="T5" fmla="*/ 124 h 245"/>
                <a:gd name="T6" fmla="*/ 71 w 282"/>
                <a:gd name="T7" fmla="*/ 245 h 245"/>
                <a:gd name="T8" fmla="*/ 213 w 282"/>
                <a:gd name="T9" fmla="*/ 245 h 245"/>
                <a:gd name="T10" fmla="*/ 282 w 282"/>
                <a:gd name="T11" fmla="*/ 124 h 245"/>
                <a:gd name="T12" fmla="*/ 213 w 282"/>
                <a:gd name="T13" fmla="*/ 0 h 245"/>
              </a:gdLst>
              <a:ahLst/>
              <a:cxnLst>
                <a:cxn ang="0">
                  <a:pos x="T0" y="T1"/>
                </a:cxn>
                <a:cxn ang="0">
                  <a:pos x="T2" y="T3"/>
                </a:cxn>
                <a:cxn ang="0">
                  <a:pos x="T4" y="T5"/>
                </a:cxn>
                <a:cxn ang="0">
                  <a:pos x="T6" y="T7"/>
                </a:cxn>
                <a:cxn ang="0">
                  <a:pos x="T8" y="T9"/>
                </a:cxn>
                <a:cxn ang="0">
                  <a:pos x="T10" y="T11"/>
                </a:cxn>
                <a:cxn ang="0">
                  <a:pos x="T12" y="T13"/>
                </a:cxn>
              </a:cxnLst>
              <a:rect l="0" t="0" r="r" b="b"/>
              <a:pathLst>
                <a:path w="282" h="245">
                  <a:moveTo>
                    <a:pt x="213" y="0"/>
                  </a:moveTo>
                  <a:lnTo>
                    <a:pt x="71" y="0"/>
                  </a:lnTo>
                  <a:lnTo>
                    <a:pt x="0" y="124"/>
                  </a:lnTo>
                  <a:lnTo>
                    <a:pt x="71" y="245"/>
                  </a:lnTo>
                  <a:lnTo>
                    <a:pt x="213" y="245"/>
                  </a:lnTo>
                  <a:lnTo>
                    <a:pt x="282" y="124"/>
                  </a:lnTo>
                  <a:lnTo>
                    <a:pt x="21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44" name="Freeform 29"/>
            <p:cNvSpPr/>
            <p:nvPr/>
          </p:nvSpPr>
          <p:spPr bwMode="auto">
            <a:xfrm>
              <a:off x="4486" y="1677"/>
              <a:ext cx="282" cy="245"/>
            </a:xfrm>
            <a:custGeom>
              <a:avLst/>
              <a:gdLst>
                <a:gd name="T0" fmla="*/ 211 w 282"/>
                <a:gd name="T1" fmla="*/ 0 h 245"/>
                <a:gd name="T2" fmla="*/ 71 w 282"/>
                <a:gd name="T3" fmla="*/ 0 h 245"/>
                <a:gd name="T4" fmla="*/ 0 w 282"/>
                <a:gd name="T5" fmla="*/ 124 h 245"/>
                <a:gd name="T6" fmla="*/ 71 w 282"/>
                <a:gd name="T7" fmla="*/ 245 h 245"/>
                <a:gd name="T8" fmla="*/ 211 w 282"/>
                <a:gd name="T9" fmla="*/ 245 h 245"/>
                <a:gd name="T10" fmla="*/ 282 w 282"/>
                <a:gd name="T11" fmla="*/ 124 h 245"/>
                <a:gd name="T12" fmla="*/ 211 w 282"/>
                <a:gd name="T13" fmla="*/ 0 h 245"/>
              </a:gdLst>
              <a:ahLst/>
              <a:cxnLst>
                <a:cxn ang="0">
                  <a:pos x="T0" y="T1"/>
                </a:cxn>
                <a:cxn ang="0">
                  <a:pos x="T2" y="T3"/>
                </a:cxn>
                <a:cxn ang="0">
                  <a:pos x="T4" y="T5"/>
                </a:cxn>
                <a:cxn ang="0">
                  <a:pos x="T6" y="T7"/>
                </a:cxn>
                <a:cxn ang="0">
                  <a:pos x="T8" y="T9"/>
                </a:cxn>
                <a:cxn ang="0">
                  <a:pos x="T10" y="T11"/>
                </a:cxn>
                <a:cxn ang="0">
                  <a:pos x="T12" y="T13"/>
                </a:cxn>
              </a:cxnLst>
              <a:rect l="0" t="0" r="r" b="b"/>
              <a:pathLst>
                <a:path w="282" h="245">
                  <a:moveTo>
                    <a:pt x="211" y="0"/>
                  </a:moveTo>
                  <a:lnTo>
                    <a:pt x="71" y="0"/>
                  </a:lnTo>
                  <a:lnTo>
                    <a:pt x="0" y="124"/>
                  </a:lnTo>
                  <a:lnTo>
                    <a:pt x="71" y="245"/>
                  </a:lnTo>
                  <a:lnTo>
                    <a:pt x="211" y="245"/>
                  </a:lnTo>
                  <a:lnTo>
                    <a:pt x="282" y="124"/>
                  </a:lnTo>
                  <a:lnTo>
                    <a:pt x="2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45" name="Freeform 30"/>
            <p:cNvSpPr/>
            <p:nvPr/>
          </p:nvSpPr>
          <p:spPr bwMode="auto">
            <a:xfrm>
              <a:off x="4486" y="1677"/>
              <a:ext cx="282" cy="245"/>
            </a:xfrm>
            <a:custGeom>
              <a:avLst/>
              <a:gdLst>
                <a:gd name="T0" fmla="*/ 211 w 282"/>
                <a:gd name="T1" fmla="*/ 0 h 245"/>
                <a:gd name="T2" fmla="*/ 71 w 282"/>
                <a:gd name="T3" fmla="*/ 0 h 245"/>
                <a:gd name="T4" fmla="*/ 0 w 282"/>
                <a:gd name="T5" fmla="*/ 124 h 245"/>
                <a:gd name="T6" fmla="*/ 71 w 282"/>
                <a:gd name="T7" fmla="*/ 245 h 245"/>
                <a:gd name="T8" fmla="*/ 211 w 282"/>
                <a:gd name="T9" fmla="*/ 245 h 245"/>
                <a:gd name="T10" fmla="*/ 282 w 282"/>
                <a:gd name="T11" fmla="*/ 124 h 245"/>
                <a:gd name="T12" fmla="*/ 211 w 282"/>
                <a:gd name="T13" fmla="*/ 0 h 245"/>
              </a:gdLst>
              <a:ahLst/>
              <a:cxnLst>
                <a:cxn ang="0">
                  <a:pos x="T0" y="T1"/>
                </a:cxn>
                <a:cxn ang="0">
                  <a:pos x="T2" y="T3"/>
                </a:cxn>
                <a:cxn ang="0">
                  <a:pos x="T4" y="T5"/>
                </a:cxn>
                <a:cxn ang="0">
                  <a:pos x="T6" y="T7"/>
                </a:cxn>
                <a:cxn ang="0">
                  <a:pos x="T8" y="T9"/>
                </a:cxn>
                <a:cxn ang="0">
                  <a:pos x="T10" y="T11"/>
                </a:cxn>
                <a:cxn ang="0">
                  <a:pos x="T12" y="T13"/>
                </a:cxn>
              </a:cxnLst>
              <a:rect l="0" t="0" r="r" b="b"/>
              <a:pathLst>
                <a:path w="282" h="245">
                  <a:moveTo>
                    <a:pt x="211" y="0"/>
                  </a:moveTo>
                  <a:lnTo>
                    <a:pt x="71" y="0"/>
                  </a:lnTo>
                  <a:lnTo>
                    <a:pt x="0" y="124"/>
                  </a:lnTo>
                  <a:lnTo>
                    <a:pt x="71" y="245"/>
                  </a:lnTo>
                  <a:lnTo>
                    <a:pt x="211" y="245"/>
                  </a:lnTo>
                  <a:lnTo>
                    <a:pt x="282" y="124"/>
                  </a:lnTo>
                  <a:lnTo>
                    <a:pt x="21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46" name="Freeform 31"/>
            <p:cNvSpPr/>
            <p:nvPr/>
          </p:nvSpPr>
          <p:spPr bwMode="auto">
            <a:xfrm>
              <a:off x="4714" y="1561"/>
              <a:ext cx="282" cy="244"/>
            </a:xfrm>
            <a:custGeom>
              <a:avLst/>
              <a:gdLst>
                <a:gd name="T0" fmla="*/ 213 w 282"/>
                <a:gd name="T1" fmla="*/ 0 h 244"/>
                <a:gd name="T2" fmla="*/ 71 w 282"/>
                <a:gd name="T3" fmla="*/ 0 h 244"/>
                <a:gd name="T4" fmla="*/ 0 w 282"/>
                <a:gd name="T5" fmla="*/ 123 h 244"/>
                <a:gd name="T6" fmla="*/ 71 w 282"/>
                <a:gd name="T7" fmla="*/ 244 h 244"/>
                <a:gd name="T8" fmla="*/ 213 w 282"/>
                <a:gd name="T9" fmla="*/ 244 h 244"/>
                <a:gd name="T10" fmla="*/ 282 w 282"/>
                <a:gd name="T11" fmla="*/ 123 h 244"/>
                <a:gd name="T12" fmla="*/ 213 w 282"/>
                <a:gd name="T13" fmla="*/ 0 h 244"/>
              </a:gdLst>
              <a:ahLst/>
              <a:cxnLst>
                <a:cxn ang="0">
                  <a:pos x="T0" y="T1"/>
                </a:cxn>
                <a:cxn ang="0">
                  <a:pos x="T2" y="T3"/>
                </a:cxn>
                <a:cxn ang="0">
                  <a:pos x="T4" y="T5"/>
                </a:cxn>
                <a:cxn ang="0">
                  <a:pos x="T6" y="T7"/>
                </a:cxn>
                <a:cxn ang="0">
                  <a:pos x="T8" y="T9"/>
                </a:cxn>
                <a:cxn ang="0">
                  <a:pos x="T10" y="T11"/>
                </a:cxn>
                <a:cxn ang="0">
                  <a:pos x="T12" y="T13"/>
                </a:cxn>
              </a:cxnLst>
              <a:rect l="0" t="0" r="r" b="b"/>
              <a:pathLst>
                <a:path w="282" h="244">
                  <a:moveTo>
                    <a:pt x="213" y="0"/>
                  </a:moveTo>
                  <a:lnTo>
                    <a:pt x="71" y="0"/>
                  </a:lnTo>
                  <a:lnTo>
                    <a:pt x="0" y="123"/>
                  </a:lnTo>
                  <a:lnTo>
                    <a:pt x="71" y="244"/>
                  </a:lnTo>
                  <a:lnTo>
                    <a:pt x="213" y="244"/>
                  </a:lnTo>
                  <a:lnTo>
                    <a:pt x="282" y="123"/>
                  </a:lnTo>
                  <a:lnTo>
                    <a:pt x="21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47" name="Freeform 32"/>
            <p:cNvSpPr/>
            <p:nvPr/>
          </p:nvSpPr>
          <p:spPr bwMode="auto">
            <a:xfrm>
              <a:off x="4714" y="1561"/>
              <a:ext cx="282" cy="244"/>
            </a:xfrm>
            <a:custGeom>
              <a:avLst/>
              <a:gdLst>
                <a:gd name="T0" fmla="*/ 213 w 282"/>
                <a:gd name="T1" fmla="*/ 0 h 244"/>
                <a:gd name="T2" fmla="*/ 71 w 282"/>
                <a:gd name="T3" fmla="*/ 0 h 244"/>
                <a:gd name="T4" fmla="*/ 0 w 282"/>
                <a:gd name="T5" fmla="*/ 123 h 244"/>
                <a:gd name="T6" fmla="*/ 71 w 282"/>
                <a:gd name="T7" fmla="*/ 244 h 244"/>
                <a:gd name="T8" fmla="*/ 213 w 282"/>
                <a:gd name="T9" fmla="*/ 244 h 244"/>
                <a:gd name="T10" fmla="*/ 282 w 282"/>
                <a:gd name="T11" fmla="*/ 123 h 244"/>
                <a:gd name="T12" fmla="*/ 213 w 282"/>
                <a:gd name="T13" fmla="*/ 0 h 244"/>
              </a:gdLst>
              <a:ahLst/>
              <a:cxnLst>
                <a:cxn ang="0">
                  <a:pos x="T0" y="T1"/>
                </a:cxn>
                <a:cxn ang="0">
                  <a:pos x="T2" y="T3"/>
                </a:cxn>
                <a:cxn ang="0">
                  <a:pos x="T4" y="T5"/>
                </a:cxn>
                <a:cxn ang="0">
                  <a:pos x="T6" y="T7"/>
                </a:cxn>
                <a:cxn ang="0">
                  <a:pos x="T8" y="T9"/>
                </a:cxn>
                <a:cxn ang="0">
                  <a:pos x="T10" y="T11"/>
                </a:cxn>
                <a:cxn ang="0">
                  <a:pos x="T12" y="T13"/>
                </a:cxn>
              </a:cxnLst>
              <a:rect l="0" t="0" r="r" b="b"/>
              <a:pathLst>
                <a:path w="282" h="244">
                  <a:moveTo>
                    <a:pt x="213" y="0"/>
                  </a:moveTo>
                  <a:lnTo>
                    <a:pt x="71" y="0"/>
                  </a:lnTo>
                  <a:lnTo>
                    <a:pt x="0" y="123"/>
                  </a:lnTo>
                  <a:lnTo>
                    <a:pt x="71" y="244"/>
                  </a:lnTo>
                  <a:lnTo>
                    <a:pt x="213" y="244"/>
                  </a:lnTo>
                  <a:lnTo>
                    <a:pt x="282" y="123"/>
                  </a:lnTo>
                  <a:lnTo>
                    <a:pt x="21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48" name="Freeform 33"/>
            <p:cNvSpPr/>
            <p:nvPr/>
          </p:nvSpPr>
          <p:spPr bwMode="auto">
            <a:xfrm>
              <a:off x="4927" y="1703"/>
              <a:ext cx="282" cy="245"/>
            </a:xfrm>
            <a:custGeom>
              <a:avLst/>
              <a:gdLst>
                <a:gd name="T0" fmla="*/ 213 w 282"/>
                <a:gd name="T1" fmla="*/ 0 h 245"/>
                <a:gd name="T2" fmla="*/ 71 w 282"/>
                <a:gd name="T3" fmla="*/ 0 h 245"/>
                <a:gd name="T4" fmla="*/ 0 w 282"/>
                <a:gd name="T5" fmla="*/ 121 h 245"/>
                <a:gd name="T6" fmla="*/ 71 w 282"/>
                <a:gd name="T7" fmla="*/ 245 h 245"/>
                <a:gd name="T8" fmla="*/ 213 w 282"/>
                <a:gd name="T9" fmla="*/ 245 h 245"/>
                <a:gd name="T10" fmla="*/ 282 w 282"/>
                <a:gd name="T11" fmla="*/ 121 h 245"/>
                <a:gd name="T12" fmla="*/ 213 w 282"/>
                <a:gd name="T13" fmla="*/ 0 h 245"/>
              </a:gdLst>
              <a:ahLst/>
              <a:cxnLst>
                <a:cxn ang="0">
                  <a:pos x="T0" y="T1"/>
                </a:cxn>
                <a:cxn ang="0">
                  <a:pos x="T2" y="T3"/>
                </a:cxn>
                <a:cxn ang="0">
                  <a:pos x="T4" y="T5"/>
                </a:cxn>
                <a:cxn ang="0">
                  <a:pos x="T6" y="T7"/>
                </a:cxn>
                <a:cxn ang="0">
                  <a:pos x="T8" y="T9"/>
                </a:cxn>
                <a:cxn ang="0">
                  <a:pos x="T10" y="T11"/>
                </a:cxn>
                <a:cxn ang="0">
                  <a:pos x="T12" y="T13"/>
                </a:cxn>
              </a:cxnLst>
              <a:rect l="0" t="0" r="r" b="b"/>
              <a:pathLst>
                <a:path w="282" h="245">
                  <a:moveTo>
                    <a:pt x="213" y="0"/>
                  </a:moveTo>
                  <a:lnTo>
                    <a:pt x="71" y="0"/>
                  </a:lnTo>
                  <a:lnTo>
                    <a:pt x="0" y="121"/>
                  </a:lnTo>
                  <a:lnTo>
                    <a:pt x="71" y="245"/>
                  </a:lnTo>
                  <a:lnTo>
                    <a:pt x="213" y="245"/>
                  </a:lnTo>
                  <a:lnTo>
                    <a:pt x="282" y="121"/>
                  </a:lnTo>
                  <a:lnTo>
                    <a:pt x="21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49" name="Freeform 34"/>
            <p:cNvSpPr/>
            <p:nvPr/>
          </p:nvSpPr>
          <p:spPr bwMode="auto">
            <a:xfrm>
              <a:off x="4927" y="1703"/>
              <a:ext cx="282" cy="245"/>
            </a:xfrm>
            <a:custGeom>
              <a:avLst/>
              <a:gdLst>
                <a:gd name="T0" fmla="*/ 213 w 282"/>
                <a:gd name="T1" fmla="*/ 0 h 245"/>
                <a:gd name="T2" fmla="*/ 71 w 282"/>
                <a:gd name="T3" fmla="*/ 0 h 245"/>
                <a:gd name="T4" fmla="*/ 0 w 282"/>
                <a:gd name="T5" fmla="*/ 121 h 245"/>
                <a:gd name="T6" fmla="*/ 71 w 282"/>
                <a:gd name="T7" fmla="*/ 245 h 245"/>
                <a:gd name="T8" fmla="*/ 213 w 282"/>
                <a:gd name="T9" fmla="*/ 245 h 245"/>
                <a:gd name="T10" fmla="*/ 282 w 282"/>
                <a:gd name="T11" fmla="*/ 121 h 245"/>
                <a:gd name="T12" fmla="*/ 213 w 282"/>
                <a:gd name="T13" fmla="*/ 0 h 245"/>
              </a:gdLst>
              <a:ahLst/>
              <a:cxnLst>
                <a:cxn ang="0">
                  <a:pos x="T0" y="T1"/>
                </a:cxn>
                <a:cxn ang="0">
                  <a:pos x="T2" y="T3"/>
                </a:cxn>
                <a:cxn ang="0">
                  <a:pos x="T4" y="T5"/>
                </a:cxn>
                <a:cxn ang="0">
                  <a:pos x="T6" y="T7"/>
                </a:cxn>
                <a:cxn ang="0">
                  <a:pos x="T8" y="T9"/>
                </a:cxn>
                <a:cxn ang="0">
                  <a:pos x="T10" y="T11"/>
                </a:cxn>
                <a:cxn ang="0">
                  <a:pos x="T12" y="T13"/>
                </a:cxn>
              </a:cxnLst>
              <a:rect l="0" t="0" r="r" b="b"/>
              <a:pathLst>
                <a:path w="282" h="245">
                  <a:moveTo>
                    <a:pt x="213" y="0"/>
                  </a:moveTo>
                  <a:lnTo>
                    <a:pt x="71" y="0"/>
                  </a:lnTo>
                  <a:lnTo>
                    <a:pt x="0" y="121"/>
                  </a:lnTo>
                  <a:lnTo>
                    <a:pt x="71" y="245"/>
                  </a:lnTo>
                  <a:lnTo>
                    <a:pt x="213" y="245"/>
                  </a:lnTo>
                  <a:lnTo>
                    <a:pt x="282" y="121"/>
                  </a:lnTo>
                  <a:lnTo>
                    <a:pt x="21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grpSp>
      <p:pic>
        <p:nvPicPr>
          <p:cNvPr id="50" name="图片 49" descr="E:\素材\科技\e933c0ca0902a34c0dd324a0094b2e50.pnge933c0ca0902a34c0dd324a0094b2e50"/>
          <p:cNvPicPr>
            <a:picLocks noChangeAspect="1"/>
          </p:cNvPicPr>
          <p:nvPr/>
        </p:nvPicPr>
        <p:blipFill>
          <a:blip r:embed="rId4"/>
          <a:srcRect/>
          <a:stretch>
            <a:fillRect/>
          </a:stretch>
        </p:blipFill>
        <p:spPr>
          <a:xfrm>
            <a:off x="476250" y="1546860"/>
            <a:ext cx="3739515" cy="3739515"/>
          </a:xfrm>
          <a:prstGeom prst="rect">
            <a:avLst/>
          </a:prstGeom>
        </p:spPr>
      </p:pic>
      <p:grpSp>
        <p:nvGrpSpPr>
          <p:cNvPr id="52" name="Group 179"/>
          <p:cNvGrpSpPr>
            <a:grpSpLocks noChangeAspect="1"/>
          </p:cNvGrpSpPr>
          <p:nvPr/>
        </p:nvGrpSpPr>
        <p:grpSpPr bwMode="auto">
          <a:xfrm rot="3105651">
            <a:off x="3609324" y="1859730"/>
            <a:ext cx="514337" cy="483563"/>
            <a:chOff x="80" y="1637"/>
            <a:chExt cx="234" cy="220"/>
          </a:xfrm>
        </p:grpSpPr>
        <p:sp>
          <p:nvSpPr>
            <p:cNvPr id="53" name="Freeform 180"/>
            <p:cNvSpPr/>
            <p:nvPr/>
          </p:nvSpPr>
          <p:spPr bwMode="auto">
            <a:xfrm>
              <a:off x="119" y="1803"/>
              <a:ext cx="54" cy="54"/>
            </a:xfrm>
            <a:custGeom>
              <a:avLst/>
              <a:gdLst>
                <a:gd name="T0" fmla="*/ 21 w 22"/>
                <a:gd name="T1" fmla="*/ 8 h 22"/>
                <a:gd name="T2" fmla="*/ 14 w 22"/>
                <a:gd name="T3" fmla="*/ 20 h 22"/>
                <a:gd name="T4" fmla="*/ 2 w 22"/>
                <a:gd name="T5" fmla="*/ 14 h 22"/>
                <a:gd name="T6" fmla="*/ 8 w 22"/>
                <a:gd name="T7" fmla="*/ 2 h 22"/>
                <a:gd name="T8" fmla="*/ 21 w 22"/>
                <a:gd name="T9" fmla="*/ 8 h 22"/>
              </a:gdLst>
              <a:ahLst/>
              <a:cxnLst>
                <a:cxn ang="0">
                  <a:pos x="T0" y="T1"/>
                </a:cxn>
                <a:cxn ang="0">
                  <a:pos x="T2" y="T3"/>
                </a:cxn>
                <a:cxn ang="0">
                  <a:pos x="T4" y="T5"/>
                </a:cxn>
                <a:cxn ang="0">
                  <a:pos x="T6" y="T7"/>
                </a:cxn>
                <a:cxn ang="0">
                  <a:pos x="T8" y="T9"/>
                </a:cxn>
              </a:cxnLst>
              <a:rect l="0" t="0" r="r" b="b"/>
              <a:pathLst>
                <a:path w="22" h="22">
                  <a:moveTo>
                    <a:pt x="21" y="8"/>
                  </a:moveTo>
                  <a:cubicBezTo>
                    <a:pt x="22" y="13"/>
                    <a:pt x="20" y="18"/>
                    <a:pt x="14" y="20"/>
                  </a:cubicBezTo>
                  <a:cubicBezTo>
                    <a:pt x="9" y="22"/>
                    <a:pt x="4" y="19"/>
                    <a:pt x="2" y="14"/>
                  </a:cubicBezTo>
                  <a:cubicBezTo>
                    <a:pt x="0" y="9"/>
                    <a:pt x="3" y="3"/>
                    <a:pt x="8" y="2"/>
                  </a:cubicBezTo>
                  <a:cubicBezTo>
                    <a:pt x="13" y="0"/>
                    <a:pt x="19" y="3"/>
                    <a:pt x="21" y="8"/>
                  </a:cubicBezTo>
                  <a:close/>
                </a:path>
              </a:pathLst>
            </a:custGeom>
            <a:solidFill>
              <a:srgbClr val="29AA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54" name="Freeform 181"/>
            <p:cNvSpPr/>
            <p:nvPr/>
          </p:nvSpPr>
          <p:spPr bwMode="auto">
            <a:xfrm>
              <a:off x="80" y="1637"/>
              <a:ext cx="234" cy="176"/>
            </a:xfrm>
            <a:custGeom>
              <a:avLst/>
              <a:gdLst>
                <a:gd name="T0" fmla="*/ 7 w 96"/>
                <a:gd name="T1" fmla="*/ 12 h 72"/>
                <a:gd name="T2" fmla="*/ 0 w 96"/>
                <a:gd name="T3" fmla="*/ 15 h 72"/>
                <a:gd name="T4" fmla="*/ 5 w 96"/>
                <a:gd name="T5" fmla="*/ 29 h 72"/>
                <a:gd name="T6" fmla="*/ 12 w 96"/>
                <a:gd name="T7" fmla="*/ 26 h 72"/>
                <a:gd name="T8" fmla="*/ 80 w 96"/>
                <a:gd name="T9" fmla="*/ 59 h 72"/>
                <a:gd name="T10" fmla="*/ 82 w 96"/>
                <a:gd name="T11" fmla="*/ 72 h 72"/>
                <a:gd name="T12" fmla="*/ 96 w 96"/>
                <a:gd name="T13" fmla="*/ 67 h 72"/>
                <a:gd name="T14" fmla="*/ 93 w 96"/>
                <a:gd name="T15" fmla="*/ 55 h 72"/>
                <a:gd name="T16" fmla="*/ 7 w 96"/>
                <a:gd name="T17"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72">
                  <a:moveTo>
                    <a:pt x="7" y="12"/>
                  </a:moveTo>
                  <a:cubicBezTo>
                    <a:pt x="5" y="13"/>
                    <a:pt x="2" y="14"/>
                    <a:pt x="0" y="15"/>
                  </a:cubicBezTo>
                  <a:cubicBezTo>
                    <a:pt x="5" y="29"/>
                    <a:pt x="5" y="29"/>
                    <a:pt x="5" y="29"/>
                  </a:cubicBezTo>
                  <a:cubicBezTo>
                    <a:pt x="7" y="28"/>
                    <a:pt x="9" y="27"/>
                    <a:pt x="12" y="26"/>
                  </a:cubicBezTo>
                  <a:cubicBezTo>
                    <a:pt x="40" y="17"/>
                    <a:pt x="70" y="32"/>
                    <a:pt x="80" y="59"/>
                  </a:cubicBezTo>
                  <a:cubicBezTo>
                    <a:pt x="81" y="64"/>
                    <a:pt x="82" y="68"/>
                    <a:pt x="82" y="72"/>
                  </a:cubicBezTo>
                  <a:cubicBezTo>
                    <a:pt x="96" y="67"/>
                    <a:pt x="96" y="67"/>
                    <a:pt x="96" y="67"/>
                  </a:cubicBezTo>
                  <a:cubicBezTo>
                    <a:pt x="96" y="63"/>
                    <a:pt x="95" y="59"/>
                    <a:pt x="93" y="55"/>
                  </a:cubicBezTo>
                  <a:cubicBezTo>
                    <a:pt x="81" y="19"/>
                    <a:pt x="43" y="0"/>
                    <a:pt x="7" y="12"/>
                  </a:cubicBezTo>
                  <a:close/>
                </a:path>
              </a:pathLst>
            </a:custGeom>
            <a:solidFill>
              <a:srgbClr val="29AA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55" name="Freeform 182"/>
            <p:cNvSpPr/>
            <p:nvPr/>
          </p:nvSpPr>
          <p:spPr bwMode="auto">
            <a:xfrm>
              <a:off x="107" y="1730"/>
              <a:ext cx="125" cy="110"/>
            </a:xfrm>
            <a:custGeom>
              <a:avLst/>
              <a:gdLst>
                <a:gd name="T0" fmla="*/ 5 w 51"/>
                <a:gd name="T1" fmla="*/ 6 h 45"/>
                <a:gd name="T2" fmla="*/ 0 w 51"/>
                <a:gd name="T3" fmla="*/ 8 h 45"/>
                <a:gd name="T4" fmla="*/ 4 w 51"/>
                <a:gd name="T5" fmla="*/ 19 h 45"/>
                <a:gd name="T6" fmla="*/ 8 w 51"/>
                <a:gd name="T7" fmla="*/ 17 h 45"/>
                <a:gd name="T8" fmla="*/ 38 w 51"/>
                <a:gd name="T9" fmla="*/ 32 h 45"/>
                <a:gd name="T10" fmla="*/ 39 w 51"/>
                <a:gd name="T11" fmla="*/ 45 h 45"/>
                <a:gd name="T12" fmla="*/ 51 w 51"/>
                <a:gd name="T13" fmla="*/ 41 h 45"/>
                <a:gd name="T14" fmla="*/ 49 w 51"/>
                <a:gd name="T15" fmla="*/ 28 h 45"/>
                <a:gd name="T16" fmla="*/ 5 w 51"/>
                <a:gd name="T17"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45">
                  <a:moveTo>
                    <a:pt x="5" y="6"/>
                  </a:moveTo>
                  <a:cubicBezTo>
                    <a:pt x="3" y="7"/>
                    <a:pt x="1" y="7"/>
                    <a:pt x="0" y="8"/>
                  </a:cubicBezTo>
                  <a:cubicBezTo>
                    <a:pt x="4" y="19"/>
                    <a:pt x="4" y="19"/>
                    <a:pt x="4" y="19"/>
                  </a:cubicBezTo>
                  <a:cubicBezTo>
                    <a:pt x="5" y="18"/>
                    <a:pt x="7" y="17"/>
                    <a:pt x="8" y="17"/>
                  </a:cubicBezTo>
                  <a:cubicBezTo>
                    <a:pt x="21" y="13"/>
                    <a:pt x="34" y="19"/>
                    <a:pt x="38" y="32"/>
                  </a:cubicBezTo>
                  <a:cubicBezTo>
                    <a:pt x="40" y="36"/>
                    <a:pt x="40" y="41"/>
                    <a:pt x="39" y="45"/>
                  </a:cubicBezTo>
                  <a:cubicBezTo>
                    <a:pt x="51" y="41"/>
                    <a:pt x="51" y="41"/>
                    <a:pt x="51" y="41"/>
                  </a:cubicBezTo>
                  <a:cubicBezTo>
                    <a:pt x="51" y="37"/>
                    <a:pt x="50" y="32"/>
                    <a:pt x="49" y="28"/>
                  </a:cubicBezTo>
                  <a:cubicBezTo>
                    <a:pt x="43" y="10"/>
                    <a:pt x="23" y="0"/>
                    <a:pt x="5" y="6"/>
                  </a:cubicBezTo>
                  <a:close/>
                </a:path>
              </a:pathLst>
            </a:custGeom>
            <a:solidFill>
              <a:srgbClr val="29AA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grpSp>
      <p:cxnSp>
        <p:nvCxnSpPr>
          <p:cNvPr id="51" name="直接连接符 50"/>
          <p:cNvCxnSpPr/>
          <p:nvPr/>
        </p:nvCxnSpPr>
        <p:spPr>
          <a:xfrm>
            <a:off x="4419600" y="1965960"/>
            <a:ext cx="5690870" cy="0"/>
          </a:xfrm>
          <a:prstGeom prst="line">
            <a:avLst/>
          </a:prstGeom>
          <a:ln w="0">
            <a:solidFill>
              <a:srgbClr val="00B0F0">
                <a:alpha val="60000"/>
              </a:srgbClr>
            </a:solidFill>
            <a:prstDash val="solid"/>
          </a:ln>
        </p:spPr>
        <p:style>
          <a:lnRef idx="1">
            <a:schemeClr val="accent1"/>
          </a:lnRef>
          <a:fillRef idx="0">
            <a:schemeClr val="accent1"/>
          </a:fillRef>
          <a:effectRef idx="0">
            <a:schemeClr val="accent1"/>
          </a:effectRef>
          <a:fontRef idx="minor">
            <a:schemeClr val="tx1"/>
          </a:fontRef>
        </p:style>
      </p:cxnSp>
      <p:sp>
        <p:nvSpPr>
          <p:cNvPr id="56" name="TextBox 15"/>
          <p:cNvSpPr txBox="1"/>
          <p:nvPr/>
        </p:nvSpPr>
        <p:spPr>
          <a:xfrm>
            <a:off x="4895996" y="1135102"/>
            <a:ext cx="5006975" cy="860425"/>
          </a:xfrm>
          <a:prstGeom prst="rect">
            <a:avLst/>
          </a:prstGeom>
          <a:noFill/>
        </p:spPr>
        <p:txBody>
          <a:bodyPr wrap="none">
            <a:spAutoFit/>
          </a:bodyPr>
          <a:lstStyle>
            <a:defPPr>
              <a:defRPr lang="zh-CN"/>
            </a:defPPr>
            <a:lvl1pPr>
              <a:defRPr sz="6000">
                <a:ln w="38100">
                  <a:noFill/>
                </a:ln>
                <a:solidFill>
                  <a:schemeClr val="bg1"/>
                </a:solidFill>
                <a:latin typeface="Impact" panose="020B0806030902050204" pitchFamily="34" charset="0"/>
                <a:ea typeface="微软雅黑" panose="020B0503020204020204" charset="-122"/>
              </a:defRPr>
            </a:lvl1pPr>
          </a:lstStyle>
          <a:p>
            <a:r>
              <a:rPr lang="zh-CN" altLang="en-US" sz="5000" b="1" dirty="0">
                <a:latin typeface="微软雅黑" panose="020B0503020204020204" charset="-122"/>
              </a:rPr>
              <a:t>目录</a:t>
            </a:r>
            <a:r>
              <a:rPr lang="en-US" altLang="zh-CN" sz="5000" b="1" dirty="0">
                <a:latin typeface="微软雅黑" panose="020B0503020204020204" charset="-122"/>
              </a:rPr>
              <a:t>CONTENTS</a:t>
            </a:r>
          </a:p>
        </p:txBody>
      </p:sp>
      <p:grpSp>
        <p:nvGrpSpPr>
          <p:cNvPr id="57" name="组合 56"/>
          <p:cNvGrpSpPr/>
          <p:nvPr/>
        </p:nvGrpSpPr>
        <p:grpSpPr>
          <a:xfrm>
            <a:off x="5722868" y="2166893"/>
            <a:ext cx="4180205" cy="568325"/>
            <a:chOff x="3740422" y="1196754"/>
            <a:chExt cx="5481251" cy="792347"/>
          </a:xfrm>
        </p:grpSpPr>
        <p:sp>
          <p:nvSpPr>
            <p:cNvPr id="58" name="矩形 57"/>
            <p:cNvSpPr/>
            <p:nvPr/>
          </p:nvSpPr>
          <p:spPr>
            <a:xfrm>
              <a:off x="3740422" y="1196754"/>
              <a:ext cx="5481251" cy="792347"/>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latin typeface="微软雅黑" panose="020B0503020204020204" charset="-122"/>
                <a:ea typeface="微软雅黑" panose="020B0503020204020204" charset="-122"/>
                <a:cs typeface="+mn-ea"/>
                <a:sym typeface="+mn-lt"/>
              </a:endParaRPr>
            </a:p>
          </p:txBody>
        </p:sp>
        <p:sp>
          <p:nvSpPr>
            <p:cNvPr id="59" name="Rectangle 8"/>
            <p:cNvSpPr>
              <a:spLocks noChangeArrowheads="1"/>
            </p:cNvSpPr>
            <p:nvPr/>
          </p:nvSpPr>
          <p:spPr bwMode="auto">
            <a:xfrm>
              <a:off x="4063008" y="1249377"/>
              <a:ext cx="3996659" cy="64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pPr algn="l"/>
              <a:r>
                <a:rPr lang="en-US" altLang="zh-CN" sz="3000" dirty="0">
                  <a:solidFill>
                    <a:schemeClr val="bg1"/>
                  </a:solidFill>
                  <a:latin typeface="微软雅黑" panose="020B0503020204020204" charset="-122"/>
                  <a:ea typeface="微软雅黑" panose="020B0503020204020204" charset="-122"/>
                  <a:cs typeface="Arial" panose="020B0604020202020204" pitchFamily="34" charset="0"/>
                </a:rPr>
                <a:t>单击此处添加名称</a:t>
              </a:r>
            </a:p>
          </p:txBody>
        </p:sp>
      </p:grpSp>
      <p:grpSp>
        <p:nvGrpSpPr>
          <p:cNvPr id="60" name="组合 59"/>
          <p:cNvGrpSpPr/>
          <p:nvPr/>
        </p:nvGrpSpPr>
        <p:grpSpPr>
          <a:xfrm>
            <a:off x="5722868" y="3000050"/>
            <a:ext cx="4180205" cy="554355"/>
            <a:chOff x="3740422" y="2358322"/>
            <a:chExt cx="5827962" cy="772871"/>
          </a:xfrm>
        </p:grpSpPr>
        <p:sp>
          <p:nvSpPr>
            <p:cNvPr id="61" name="矩形 60"/>
            <p:cNvSpPr/>
            <p:nvPr/>
          </p:nvSpPr>
          <p:spPr>
            <a:xfrm>
              <a:off x="3740422" y="2358322"/>
              <a:ext cx="5827962" cy="772871"/>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latin typeface="微软雅黑" panose="020B0503020204020204" charset="-122"/>
                <a:ea typeface="微软雅黑" panose="020B0503020204020204" charset="-122"/>
                <a:cs typeface="+mn-ea"/>
                <a:sym typeface="+mn-lt"/>
              </a:endParaRPr>
            </a:p>
          </p:txBody>
        </p:sp>
        <p:sp>
          <p:nvSpPr>
            <p:cNvPr id="62" name="Rectangle 8"/>
            <p:cNvSpPr>
              <a:spLocks noChangeArrowheads="1"/>
            </p:cNvSpPr>
            <p:nvPr/>
          </p:nvSpPr>
          <p:spPr bwMode="auto">
            <a:xfrm>
              <a:off x="4063008" y="2440178"/>
              <a:ext cx="4249464" cy="64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pPr algn="l"/>
              <a:r>
                <a:rPr lang="en-US" altLang="zh-CN" sz="3000" dirty="0">
                  <a:solidFill>
                    <a:schemeClr val="bg1"/>
                  </a:solidFill>
                  <a:latin typeface="微软雅黑" panose="020B0503020204020204" charset="-122"/>
                  <a:ea typeface="微软雅黑" panose="020B0503020204020204" charset="-122"/>
                  <a:cs typeface="Arial" panose="020B0604020202020204" pitchFamily="34" charset="0"/>
                </a:rPr>
                <a:t>单击此处添加名称</a:t>
              </a:r>
            </a:p>
          </p:txBody>
        </p:sp>
      </p:grpSp>
      <p:grpSp>
        <p:nvGrpSpPr>
          <p:cNvPr id="63" name="组合 62"/>
          <p:cNvGrpSpPr/>
          <p:nvPr/>
        </p:nvGrpSpPr>
        <p:grpSpPr>
          <a:xfrm>
            <a:off x="5722868" y="3862034"/>
            <a:ext cx="4180840" cy="535940"/>
            <a:chOff x="3740422" y="3560083"/>
            <a:chExt cx="5828848" cy="747198"/>
          </a:xfrm>
        </p:grpSpPr>
        <p:sp>
          <p:nvSpPr>
            <p:cNvPr id="64" name="矩形 63"/>
            <p:cNvSpPr/>
            <p:nvPr/>
          </p:nvSpPr>
          <p:spPr>
            <a:xfrm>
              <a:off x="3740422" y="3560083"/>
              <a:ext cx="5828848" cy="7471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latin typeface="微软雅黑" panose="020B0503020204020204" charset="-122"/>
                <a:ea typeface="微软雅黑" panose="020B0503020204020204" charset="-122"/>
                <a:cs typeface="+mn-ea"/>
                <a:sym typeface="+mn-lt"/>
              </a:endParaRPr>
            </a:p>
          </p:txBody>
        </p:sp>
        <p:sp>
          <p:nvSpPr>
            <p:cNvPr id="65" name="Rectangle 8"/>
            <p:cNvSpPr>
              <a:spLocks noChangeArrowheads="1"/>
            </p:cNvSpPr>
            <p:nvPr/>
          </p:nvSpPr>
          <p:spPr bwMode="auto">
            <a:xfrm>
              <a:off x="4063008" y="3625408"/>
              <a:ext cx="4249464" cy="64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pPr algn="l"/>
              <a:r>
                <a:rPr lang="en-US" altLang="zh-CN" sz="3000" dirty="0">
                  <a:solidFill>
                    <a:schemeClr val="bg1"/>
                  </a:solidFill>
                  <a:latin typeface="微软雅黑" panose="020B0503020204020204" charset="-122"/>
                  <a:ea typeface="微软雅黑" panose="020B0503020204020204" charset="-122"/>
                  <a:cs typeface="Arial" panose="020B0604020202020204" pitchFamily="34" charset="0"/>
                </a:rPr>
                <a:t>单击此处添加名称</a:t>
              </a:r>
            </a:p>
          </p:txBody>
        </p:sp>
      </p:grpSp>
      <p:grpSp>
        <p:nvGrpSpPr>
          <p:cNvPr id="66" name="组合 65"/>
          <p:cNvGrpSpPr/>
          <p:nvPr/>
        </p:nvGrpSpPr>
        <p:grpSpPr>
          <a:xfrm>
            <a:off x="5722868" y="4749343"/>
            <a:ext cx="4181475" cy="568325"/>
            <a:chOff x="3740422" y="4797153"/>
            <a:chExt cx="5829733" cy="792348"/>
          </a:xfrm>
        </p:grpSpPr>
        <p:sp>
          <p:nvSpPr>
            <p:cNvPr id="67" name="矩形 66"/>
            <p:cNvSpPr/>
            <p:nvPr/>
          </p:nvSpPr>
          <p:spPr>
            <a:xfrm>
              <a:off x="3740422" y="4797153"/>
              <a:ext cx="5829733" cy="792348"/>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latin typeface="微软雅黑" panose="020B0503020204020204" charset="-122"/>
                <a:ea typeface="微软雅黑" panose="020B0503020204020204" charset="-122"/>
                <a:cs typeface="+mn-ea"/>
                <a:sym typeface="+mn-lt"/>
              </a:endParaRPr>
            </a:p>
          </p:txBody>
        </p:sp>
        <p:sp>
          <p:nvSpPr>
            <p:cNvPr id="68" name="Rectangle 8"/>
            <p:cNvSpPr>
              <a:spLocks noChangeArrowheads="1"/>
            </p:cNvSpPr>
            <p:nvPr/>
          </p:nvSpPr>
          <p:spPr bwMode="auto">
            <a:xfrm>
              <a:off x="4063008" y="4888545"/>
              <a:ext cx="4249464" cy="64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pPr algn="l"/>
              <a:r>
                <a:rPr lang="en-US" altLang="zh-CN" sz="3000" dirty="0">
                  <a:solidFill>
                    <a:schemeClr val="bg1"/>
                  </a:solidFill>
                  <a:latin typeface="微软雅黑" panose="020B0503020204020204" charset="-122"/>
                  <a:ea typeface="微软雅黑" panose="020B0503020204020204" charset="-122"/>
                  <a:cs typeface="Arial" panose="020B0604020202020204" pitchFamily="34" charset="0"/>
                </a:rPr>
                <a:t>单击此处添加名称</a:t>
              </a:r>
            </a:p>
          </p:txBody>
        </p:sp>
      </p:grpSp>
      <p:sp>
        <p:nvSpPr>
          <p:cNvPr id="69" name="矩形 68"/>
          <p:cNvSpPr/>
          <p:nvPr/>
        </p:nvSpPr>
        <p:spPr>
          <a:xfrm>
            <a:off x="4899839" y="3028424"/>
            <a:ext cx="704323" cy="568137"/>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bg1"/>
                </a:solidFill>
                <a:latin typeface="微软雅黑" panose="020B0503020204020204" charset="-122"/>
                <a:ea typeface="微软雅黑" panose="020B0503020204020204" charset="-122"/>
                <a:cs typeface="+mn-ea"/>
                <a:sym typeface="+mn-lt"/>
              </a:rPr>
              <a:t>02</a:t>
            </a:r>
          </a:p>
        </p:txBody>
      </p:sp>
      <p:sp>
        <p:nvSpPr>
          <p:cNvPr id="70" name="矩形 69"/>
          <p:cNvSpPr/>
          <p:nvPr/>
        </p:nvSpPr>
        <p:spPr>
          <a:xfrm>
            <a:off x="4899839" y="2203699"/>
            <a:ext cx="704323" cy="5681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bg1"/>
                </a:solidFill>
                <a:latin typeface="微软雅黑" panose="020B0503020204020204" charset="-122"/>
                <a:ea typeface="微软雅黑" panose="020B0503020204020204" charset="-122"/>
                <a:cs typeface="+mn-ea"/>
                <a:sym typeface="+mn-lt"/>
              </a:rPr>
              <a:t>01  </a:t>
            </a:r>
          </a:p>
        </p:txBody>
      </p:sp>
      <p:sp>
        <p:nvSpPr>
          <p:cNvPr id="71" name="矩形 70"/>
          <p:cNvSpPr/>
          <p:nvPr/>
        </p:nvSpPr>
        <p:spPr>
          <a:xfrm>
            <a:off x="4899839" y="3855094"/>
            <a:ext cx="704323" cy="5681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bg1"/>
                </a:solidFill>
                <a:latin typeface="微软雅黑" panose="020B0503020204020204" charset="-122"/>
                <a:ea typeface="微软雅黑" panose="020B0503020204020204" charset="-122"/>
                <a:cs typeface="+mn-ea"/>
                <a:sym typeface="+mn-lt"/>
              </a:rPr>
              <a:t>03</a:t>
            </a:r>
          </a:p>
        </p:txBody>
      </p:sp>
      <p:sp>
        <p:nvSpPr>
          <p:cNvPr id="72" name="矩形 71"/>
          <p:cNvSpPr/>
          <p:nvPr/>
        </p:nvSpPr>
        <p:spPr>
          <a:xfrm>
            <a:off x="4899839" y="4777718"/>
            <a:ext cx="704323" cy="568137"/>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bg1"/>
                </a:solidFill>
                <a:latin typeface="微软雅黑" panose="020B0503020204020204" charset="-122"/>
                <a:ea typeface="微软雅黑" panose="020B0503020204020204" charset="-122"/>
                <a:cs typeface="+mn-ea"/>
                <a:sym typeface="+mn-lt"/>
              </a:rPr>
              <a:t>04</a:t>
            </a:r>
          </a:p>
        </p:txBody>
      </p:sp>
      <p:cxnSp>
        <p:nvCxnSpPr>
          <p:cNvPr id="73" name="直接连接符 72"/>
          <p:cNvCxnSpPr/>
          <p:nvPr/>
        </p:nvCxnSpPr>
        <p:spPr>
          <a:xfrm flipV="1">
            <a:off x="4611807" y="1550604"/>
            <a:ext cx="0" cy="4091913"/>
          </a:xfrm>
          <a:prstGeom prst="line">
            <a:avLst/>
          </a:prstGeom>
          <a:ln w="0">
            <a:solidFill>
              <a:srgbClr val="00B0F0">
                <a:alpha val="40000"/>
              </a:srgb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642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1000"/>
                                        <p:tgtEl>
                                          <p:spTgt spid="50"/>
                                        </p:tgtEl>
                                      </p:cBhvr>
                                    </p:animEffect>
                                    <p:anim calcmode="lin" valueType="num">
                                      <p:cBhvr>
                                        <p:cTn id="14" dur="1000" fill="hold"/>
                                        <p:tgtEl>
                                          <p:spTgt spid="50"/>
                                        </p:tgtEl>
                                        <p:attrNameLst>
                                          <p:attrName>ppt_x</p:attrName>
                                        </p:attrNameLst>
                                      </p:cBhvr>
                                      <p:tavLst>
                                        <p:tav tm="0">
                                          <p:val>
                                            <p:strVal val="#ppt_x"/>
                                          </p:val>
                                        </p:tav>
                                        <p:tav tm="100000">
                                          <p:val>
                                            <p:strVal val="#ppt_x"/>
                                          </p:val>
                                        </p:tav>
                                      </p:tavLst>
                                    </p:anim>
                                    <p:anim calcmode="lin" valueType="num">
                                      <p:cBhvr>
                                        <p:cTn id="15" dur="1000" fill="hold"/>
                                        <p:tgtEl>
                                          <p:spTgt spid="5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2000"/>
                            </p:stCondLst>
                            <p:childTnLst>
                              <p:par>
                                <p:cTn id="21" presetID="26" presetClass="emph" presetSubtype="0" repeatCount="2000" fill="hold" nodeType="afterEffect">
                                  <p:stCondLst>
                                    <p:cond delay="0"/>
                                  </p:stCondLst>
                                  <p:childTnLst>
                                    <p:animEffect transition="out" filter="fade">
                                      <p:cBhvr>
                                        <p:cTn id="22" dur="500" tmFilter="0, 0; .2, .5; .8, .5; 1, 0"/>
                                        <p:tgtEl>
                                          <p:spTgt spid="52"/>
                                        </p:tgtEl>
                                      </p:cBhvr>
                                    </p:animEffect>
                                    <p:animScale>
                                      <p:cBhvr>
                                        <p:cTn id="23" dur="250" autoRev="1" fill="hold"/>
                                        <p:tgtEl>
                                          <p:spTgt spid="52"/>
                                        </p:tgtEl>
                                      </p:cBhvr>
                                      <p:by x="105000" y="105000"/>
                                    </p:animScale>
                                  </p:childTnLst>
                                </p:cTn>
                              </p:par>
                              <p:par>
                                <p:cTn id="24" presetID="42" presetClass="entr" presetSubtype="0"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additive="base">
                                        <p:cTn id="32" dur="500" fill="hold"/>
                                        <p:tgtEl>
                                          <p:spTgt spid="51"/>
                                        </p:tgtEl>
                                        <p:attrNameLst>
                                          <p:attrName>ppt_x</p:attrName>
                                        </p:attrNameLst>
                                      </p:cBhvr>
                                      <p:tavLst>
                                        <p:tav tm="0">
                                          <p:val>
                                            <p:strVal val="1+#ppt_w/2"/>
                                          </p:val>
                                        </p:tav>
                                        <p:tav tm="100000">
                                          <p:val>
                                            <p:strVal val="#ppt_x"/>
                                          </p:val>
                                        </p:tav>
                                      </p:tavLst>
                                    </p:anim>
                                    <p:anim calcmode="lin" valueType="num">
                                      <p:cBhvr additive="base">
                                        <p:cTn id="33" dur="500" fill="hold"/>
                                        <p:tgtEl>
                                          <p:spTgt spid="51"/>
                                        </p:tgtEl>
                                        <p:attrNameLst>
                                          <p:attrName>ppt_y</p:attrName>
                                        </p:attrNameLst>
                                      </p:cBhvr>
                                      <p:tavLst>
                                        <p:tav tm="0">
                                          <p:val>
                                            <p:strVal val="#ppt_y"/>
                                          </p:val>
                                        </p:tav>
                                        <p:tav tm="100000">
                                          <p:val>
                                            <p:strVal val="#ppt_y"/>
                                          </p:val>
                                        </p:tav>
                                      </p:tavLst>
                                    </p:anim>
                                  </p:childTnLst>
                                </p:cTn>
                              </p:par>
                              <p:par>
                                <p:cTn id="34" presetID="2" presetClass="entr" presetSubtype="4" fill="hold" nodeType="withEffect">
                                  <p:stCondLst>
                                    <p:cond delay="250"/>
                                  </p:stCondLst>
                                  <p:childTnLst>
                                    <p:set>
                                      <p:cBhvr>
                                        <p:cTn id="35" dur="1" fill="hold">
                                          <p:stCondLst>
                                            <p:cond delay="0"/>
                                          </p:stCondLst>
                                        </p:cTn>
                                        <p:tgtEl>
                                          <p:spTgt spid="73"/>
                                        </p:tgtEl>
                                        <p:attrNameLst>
                                          <p:attrName>style.visibility</p:attrName>
                                        </p:attrNameLst>
                                      </p:cBhvr>
                                      <p:to>
                                        <p:strVal val="visible"/>
                                      </p:to>
                                    </p:set>
                                    <p:anim calcmode="lin" valueType="num">
                                      <p:cBhvr additive="base">
                                        <p:cTn id="36" dur="500" fill="hold"/>
                                        <p:tgtEl>
                                          <p:spTgt spid="73"/>
                                        </p:tgtEl>
                                        <p:attrNameLst>
                                          <p:attrName>ppt_x</p:attrName>
                                        </p:attrNameLst>
                                      </p:cBhvr>
                                      <p:tavLst>
                                        <p:tav tm="0">
                                          <p:val>
                                            <p:strVal val="#ppt_x"/>
                                          </p:val>
                                        </p:tav>
                                        <p:tav tm="100000">
                                          <p:val>
                                            <p:strVal val="#ppt_x"/>
                                          </p:val>
                                        </p:tav>
                                      </p:tavLst>
                                    </p:anim>
                                    <p:anim calcmode="lin" valueType="num">
                                      <p:cBhvr additive="base">
                                        <p:cTn id="37" dur="500" fill="hold"/>
                                        <p:tgtEl>
                                          <p:spTgt spid="73"/>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4" fill="hold" grpId="0" nodeType="afterEffect">
                                  <p:stCondLst>
                                    <p:cond delay="0"/>
                                  </p:stCondLst>
                                  <p:childTnLst>
                                    <p:set>
                                      <p:cBhvr>
                                        <p:cTn id="40" dur="1" fill="hold">
                                          <p:stCondLst>
                                            <p:cond delay="0"/>
                                          </p:stCondLst>
                                        </p:cTn>
                                        <p:tgtEl>
                                          <p:spTgt spid="70"/>
                                        </p:tgtEl>
                                        <p:attrNameLst>
                                          <p:attrName>style.visibility</p:attrName>
                                        </p:attrNameLst>
                                      </p:cBhvr>
                                      <p:to>
                                        <p:strVal val="visible"/>
                                      </p:to>
                                    </p:set>
                                    <p:anim calcmode="lin" valueType="num">
                                      <p:cBhvr additive="base">
                                        <p:cTn id="41" dur="500" fill="hold"/>
                                        <p:tgtEl>
                                          <p:spTgt spid="70"/>
                                        </p:tgtEl>
                                        <p:attrNameLst>
                                          <p:attrName>ppt_x</p:attrName>
                                        </p:attrNameLst>
                                      </p:cBhvr>
                                      <p:tavLst>
                                        <p:tav tm="0">
                                          <p:val>
                                            <p:strVal val="#ppt_x"/>
                                          </p:val>
                                        </p:tav>
                                        <p:tav tm="100000">
                                          <p:val>
                                            <p:strVal val="#ppt_x"/>
                                          </p:val>
                                        </p:tav>
                                      </p:tavLst>
                                    </p:anim>
                                    <p:anim calcmode="lin" valueType="num">
                                      <p:cBhvr additive="base">
                                        <p:cTn id="42" dur="500" fill="hold"/>
                                        <p:tgtEl>
                                          <p:spTgt spid="7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 calcmode="lin" valueType="num">
                                      <p:cBhvr additive="base">
                                        <p:cTn id="45" dur="500" fill="hold"/>
                                        <p:tgtEl>
                                          <p:spTgt spid="69"/>
                                        </p:tgtEl>
                                        <p:attrNameLst>
                                          <p:attrName>ppt_x</p:attrName>
                                        </p:attrNameLst>
                                      </p:cBhvr>
                                      <p:tavLst>
                                        <p:tav tm="0">
                                          <p:val>
                                            <p:strVal val="#ppt_x"/>
                                          </p:val>
                                        </p:tav>
                                        <p:tav tm="100000">
                                          <p:val>
                                            <p:strVal val="#ppt_x"/>
                                          </p:val>
                                        </p:tav>
                                      </p:tavLst>
                                    </p:anim>
                                    <p:anim calcmode="lin" valueType="num">
                                      <p:cBhvr additive="base">
                                        <p:cTn id="46" dur="500" fill="hold"/>
                                        <p:tgtEl>
                                          <p:spTgt spid="6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500" fill="hold"/>
                                        <p:tgtEl>
                                          <p:spTgt spid="71"/>
                                        </p:tgtEl>
                                        <p:attrNameLst>
                                          <p:attrName>ppt_x</p:attrName>
                                        </p:attrNameLst>
                                      </p:cBhvr>
                                      <p:tavLst>
                                        <p:tav tm="0">
                                          <p:val>
                                            <p:strVal val="#ppt_x"/>
                                          </p:val>
                                        </p:tav>
                                        <p:tav tm="100000">
                                          <p:val>
                                            <p:strVal val="#ppt_x"/>
                                          </p:val>
                                        </p:tav>
                                      </p:tavLst>
                                    </p:anim>
                                    <p:anim calcmode="lin" valueType="num">
                                      <p:cBhvr additive="base">
                                        <p:cTn id="50" dur="500" fill="hold"/>
                                        <p:tgtEl>
                                          <p:spTgt spid="7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anim calcmode="lin" valueType="num">
                                      <p:cBhvr additive="base">
                                        <p:cTn id="53" dur="500" fill="hold"/>
                                        <p:tgtEl>
                                          <p:spTgt spid="72"/>
                                        </p:tgtEl>
                                        <p:attrNameLst>
                                          <p:attrName>ppt_x</p:attrName>
                                        </p:attrNameLst>
                                      </p:cBhvr>
                                      <p:tavLst>
                                        <p:tav tm="0">
                                          <p:val>
                                            <p:strVal val="#ppt_x"/>
                                          </p:val>
                                        </p:tav>
                                        <p:tav tm="100000">
                                          <p:val>
                                            <p:strVal val="#ppt_x"/>
                                          </p:val>
                                        </p:tav>
                                      </p:tavLst>
                                    </p:anim>
                                    <p:anim calcmode="lin" valueType="num">
                                      <p:cBhvr additive="base">
                                        <p:cTn id="54" dur="500" fill="hold"/>
                                        <p:tgtEl>
                                          <p:spTgt spid="72"/>
                                        </p:tgtEl>
                                        <p:attrNameLst>
                                          <p:attrName>ppt_y</p:attrName>
                                        </p:attrNameLst>
                                      </p:cBhvr>
                                      <p:tavLst>
                                        <p:tav tm="0">
                                          <p:val>
                                            <p:strVal val="1+#ppt_h/2"/>
                                          </p:val>
                                        </p:tav>
                                        <p:tav tm="100000">
                                          <p:val>
                                            <p:strVal val="#ppt_y"/>
                                          </p:val>
                                        </p:tav>
                                      </p:tavLst>
                                    </p:anim>
                                  </p:childTnLst>
                                </p:cTn>
                              </p:par>
                            </p:childTnLst>
                          </p:cTn>
                        </p:par>
                        <p:par>
                          <p:cTn id="55" fill="hold">
                            <p:stCondLst>
                              <p:cond delay="3500"/>
                            </p:stCondLst>
                            <p:childTnLst>
                              <p:par>
                                <p:cTn id="56" presetID="2" presetClass="entr" presetSubtype="2" fill="hold" nodeType="afterEffect">
                                  <p:stCondLst>
                                    <p:cond delay="0"/>
                                  </p:stCondLst>
                                  <p:childTnLst>
                                    <p:set>
                                      <p:cBhvr>
                                        <p:cTn id="57" dur="1" fill="hold">
                                          <p:stCondLst>
                                            <p:cond delay="0"/>
                                          </p:stCondLst>
                                        </p:cTn>
                                        <p:tgtEl>
                                          <p:spTgt spid="57"/>
                                        </p:tgtEl>
                                        <p:attrNameLst>
                                          <p:attrName>style.visibility</p:attrName>
                                        </p:attrNameLst>
                                      </p:cBhvr>
                                      <p:to>
                                        <p:strVal val="visible"/>
                                      </p:to>
                                    </p:set>
                                    <p:anim calcmode="lin" valueType="num">
                                      <p:cBhvr additive="base">
                                        <p:cTn id="58" dur="500" fill="hold"/>
                                        <p:tgtEl>
                                          <p:spTgt spid="57"/>
                                        </p:tgtEl>
                                        <p:attrNameLst>
                                          <p:attrName>ppt_x</p:attrName>
                                        </p:attrNameLst>
                                      </p:cBhvr>
                                      <p:tavLst>
                                        <p:tav tm="0">
                                          <p:val>
                                            <p:strVal val="1+#ppt_w/2"/>
                                          </p:val>
                                        </p:tav>
                                        <p:tav tm="100000">
                                          <p:val>
                                            <p:strVal val="#ppt_x"/>
                                          </p:val>
                                        </p:tav>
                                      </p:tavLst>
                                    </p:anim>
                                    <p:anim calcmode="lin" valueType="num">
                                      <p:cBhvr additive="base">
                                        <p:cTn id="59" dur="500" fill="hold"/>
                                        <p:tgtEl>
                                          <p:spTgt spid="57"/>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250"/>
                                  </p:stCondLst>
                                  <p:childTnLst>
                                    <p:set>
                                      <p:cBhvr>
                                        <p:cTn id="61" dur="1" fill="hold">
                                          <p:stCondLst>
                                            <p:cond delay="0"/>
                                          </p:stCondLst>
                                        </p:cTn>
                                        <p:tgtEl>
                                          <p:spTgt spid="60"/>
                                        </p:tgtEl>
                                        <p:attrNameLst>
                                          <p:attrName>style.visibility</p:attrName>
                                        </p:attrNameLst>
                                      </p:cBhvr>
                                      <p:to>
                                        <p:strVal val="visible"/>
                                      </p:to>
                                    </p:set>
                                    <p:anim calcmode="lin" valueType="num">
                                      <p:cBhvr additive="base">
                                        <p:cTn id="62" dur="500" fill="hold"/>
                                        <p:tgtEl>
                                          <p:spTgt spid="60"/>
                                        </p:tgtEl>
                                        <p:attrNameLst>
                                          <p:attrName>ppt_x</p:attrName>
                                        </p:attrNameLst>
                                      </p:cBhvr>
                                      <p:tavLst>
                                        <p:tav tm="0">
                                          <p:val>
                                            <p:strVal val="1+#ppt_w/2"/>
                                          </p:val>
                                        </p:tav>
                                        <p:tav tm="100000">
                                          <p:val>
                                            <p:strVal val="#ppt_x"/>
                                          </p:val>
                                        </p:tav>
                                      </p:tavLst>
                                    </p:anim>
                                    <p:anim calcmode="lin" valueType="num">
                                      <p:cBhvr additive="base">
                                        <p:cTn id="63" dur="500" fill="hold"/>
                                        <p:tgtEl>
                                          <p:spTgt spid="60"/>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500"/>
                                  </p:stCondLst>
                                  <p:childTnLst>
                                    <p:set>
                                      <p:cBhvr>
                                        <p:cTn id="65" dur="1" fill="hold">
                                          <p:stCondLst>
                                            <p:cond delay="0"/>
                                          </p:stCondLst>
                                        </p:cTn>
                                        <p:tgtEl>
                                          <p:spTgt spid="63"/>
                                        </p:tgtEl>
                                        <p:attrNameLst>
                                          <p:attrName>style.visibility</p:attrName>
                                        </p:attrNameLst>
                                      </p:cBhvr>
                                      <p:to>
                                        <p:strVal val="visible"/>
                                      </p:to>
                                    </p:set>
                                    <p:anim calcmode="lin" valueType="num">
                                      <p:cBhvr additive="base">
                                        <p:cTn id="66" dur="500" fill="hold"/>
                                        <p:tgtEl>
                                          <p:spTgt spid="63"/>
                                        </p:tgtEl>
                                        <p:attrNameLst>
                                          <p:attrName>ppt_x</p:attrName>
                                        </p:attrNameLst>
                                      </p:cBhvr>
                                      <p:tavLst>
                                        <p:tav tm="0">
                                          <p:val>
                                            <p:strVal val="1+#ppt_w/2"/>
                                          </p:val>
                                        </p:tav>
                                        <p:tav tm="100000">
                                          <p:val>
                                            <p:strVal val="#ppt_x"/>
                                          </p:val>
                                        </p:tav>
                                      </p:tavLst>
                                    </p:anim>
                                    <p:anim calcmode="lin" valueType="num">
                                      <p:cBhvr additive="base">
                                        <p:cTn id="67" dur="500" fill="hold"/>
                                        <p:tgtEl>
                                          <p:spTgt spid="63"/>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750"/>
                                  </p:stCondLst>
                                  <p:childTnLst>
                                    <p:set>
                                      <p:cBhvr>
                                        <p:cTn id="69" dur="1" fill="hold">
                                          <p:stCondLst>
                                            <p:cond delay="0"/>
                                          </p:stCondLst>
                                        </p:cTn>
                                        <p:tgtEl>
                                          <p:spTgt spid="66"/>
                                        </p:tgtEl>
                                        <p:attrNameLst>
                                          <p:attrName>style.visibility</p:attrName>
                                        </p:attrNameLst>
                                      </p:cBhvr>
                                      <p:to>
                                        <p:strVal val="visible"/>
                                      </p:to>
                                    </p:set>
                                    <p:anim calcmode="lin" valueType="num">
                                      <p:cBhvr additive="base">
                                        <p:cTn id="70" dur="500" fill="hold"/>
                                        <p:tgtEl>
                                          <p:spTgt spid="66"/>
                                        </p:tgtEl>
                                        <p:attrNameLst>
                                          <p:attrName>ppt_x</p:attrName>
                                        </p:attrNameLst>
                                      </p:cBhvr>
                                      <p:tavLst>
                                        <p:tav tm="0">
                                          <p:val>
                                            <p:strVal val="1+#ppt_w/2"/>
                                          </p:val>
                                        </p:tav>
                                        <p:tav tm="100000">
                                          <p:val>
                                            <p:strVal val="#ppt_x"/>
                                          </p:val>
                                        </p:tav>
                                      </p:tavLst>
                                    </p:anim>
                                    <p:anim calcmode="lin" valueType="num">
                                      <p:cBhvr additive="base">
                                        <p:cTn id="71" dur="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9" grpId="0" bldLvl="0" animBg="1"/>
      <p:bldP spid="70" grpId="0" bldLvl="0" animBg="1"/>
      <p:bldP spid="71" grpId="0" bldLvl="0" animBg="1"/>
      <p:bldP spid="7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sp>
        <p:nvSpPr>
          <p:cNvPr id="125" name="Freeform 5"/>
          <p:cNvSpPr/>
          <p:nvPr/>
        </p:nvSpPr>
        <p:spPr bwMode="auto">
          <a:xfrm>
            <a:off x="930090" y="2737088"/>
            <a:ext cx="2051605" cy="184975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378C2">
              <a:alpha val="80000"/>
            </a:srgbClr>
          </a:solidFill>
          <a:ln w="9525" cap="flat">
            <a:noFill/>
            <a:prstDash val="solid"/>
            <a:miter lim="800000"/>
          </a:ln>
        </p:spPr>
        <p:txBody>
          <a:bodyPr vert="horz" wrap="square" lIns="121920" tIns="60960" rIns="121920" bIns="60960" numCol="1" anchor="t" anchorCtr="0" compatLnSpc="1"/>
          <a:lstStyle/>
          <a:p>
            <a:endParaRPr lang="zh-CN" altLang="en-US" sz="2400"/>
          </a:p>
        </p:txBody>
      </p:sp>
      <p:sp>
        <p:nvSpPr>
          <p:cNvPr id="127" name="椭圆 22"/>
          <p:cNvSpPr/>
          <p:nvPr/>
        </p:nvSpPr>
        <p:spPr>
          <a:xfrm>
            <a:off x="3622262" y="1727593"/>
            <a:ext cx="3964165" cy="3963440"/>
          </a:xfrm>
          <a:prstGeom prst="ellipse">
            <a:avLst/>
          </a:prstGeom>
          <a:solidFill>
            <a:srgbClr val="2378C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28" name="组合 127"/>
          <p:cNvGrpSpPr/>
          <p:nvPr/>
        </p:nvGrpSpPr>
        <p:grpSpPr>
          <a:xfrm>
            <a:off x="6768074" y="2045504"/>
            <a:ext cx="672074" cy="672075"/>
            <a:chOff x="2769119" y="1848492"/>
            <a:chExt cx="504056" cy="504056"/>
          </a:xfrm>
        </p:grpSpPr>
        <p:sp>
          <p:nvSpPr>
            <p:cNvPr id="129" name="椭圆 128"/>
            <p:cNvSpPr/>
            <p:nvPr/>
          </p:nvSpPr>
          <p:spPr>
            <a:xfrm>
              <a:off x="2769119" y="1848492"/>
              <a:ext cx="504056" cy="50405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0" name="TextBox 27"/>
            <p:cNvSpPr txBox="1"/>
            <p:nvPr/>
          </p:nvSpPr>
          <p:spPr>
            <a:xfrm>
              <a:off x="2808589" y="1931243"/>
              <a:ext cx="390973" cy="315423"/>
            </a:xfrm>
            <a:prstGeom prst="rect">
              <a:avLst/>
            </a:prstGeom>
            <a:noFill/>
          </p:spPr>
          <p:txBody>
            <a:bodyPr wrap="none" rtlCol="0">
              <a:spAutoFit/>
            </a:bodyPr>
            <a:lstStyle/>
            <a:p>
              <a:r>
                <a:rPr lang="en-US" altLang="zh-CN" sz="2135" b="1" dirty="0">
                  <a:solidFill>
                    <a:schemeClr val="bg1"/>
                  </a:solidFill>
                  <a:latin typeface="微软雅黑" panose="020B0503020204020204" charset="-122"/>
                  <a:ea typeface="微软雅黑" panose="020B0503020204020204" charset="-122"/>
                </a:rPr>
                <a:t>01</a:t>
              </a:r>
              <a:endParaRPr lang="zh-CN" altLang="en-US" sz="2135" b="1" dirty="0">
                <a:solidFill>
                  <a:schemeClr val="bg1"/>
                </a:solidFill>
                <a:latin typeface="微软雅黑" panose="020B0503020204020204" charset="-122"/>
                <a:ea typeface="微软雅黑" panose="020B0503020204020204" charset="-122"/>
              </a:endParaRPr>
            </a:p>
          </p:txBody>
        </p:sp>
      </p:grpSp>
      <p:grpSp>
        <p:nvGrpSpPr>
          <p:cNvPr id="131" name="组合 130"/>
          <p:cNvGrpSpPr/>
          <p:nvPr/>
        </p:nvGrpSpPr>
        <p:grpSpPr>
          <a:xfrm>
            <a:off x="7234027" y="3373276"/>
            <a:ext cx="672074" cy="672075"/>
            <a:chOff x="2471142" y="2586760"/>
            <a:chExt cx="504056" cy="504056"/>
          </a:xfrm>
        </p:grpSpPr>
        <p:sp>
          <p:nvSpPr>
            <p:cNvPr id="132" name="椭圆 131"/>
            <p:cNvSpPr/>
            <p:nvPr/>
          </p:nvSpPr>
          <p:spPr>
            <a:xfrm>
              <a:off x="2471142" y="2586760"/>
              <a:ext cx="504056" cy="504056"/>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3" name="TextBox 30"/>
            <p:cNvSpPr txBox="1"/>
            <p:nvPr/>
          </p:nvSpPr>
          <p:spPr>
            <a:xfrm>
              <a:off x="2510612" y="2669511"/>
              <a:ext cx="390973" cy="315423"/>
            </a:xfrm>
            <a:prstGeom prst="rect">
              <a:avLst/>
            </a:prstGeom>
            <a:noFill/>
          </p:spPr>
          <p:txBody>
            <a:bodyPr wrap="none" rtlCol="0">
              <a:spAutoFit/>
            </a:bodyPr>
            <a:lstStyle/>
            <a:p>
              <a:r>
                <a:rPr lang="en-US" altLang="zh-CN" sz="2135" b="1" dirty="0">
                  <a:solidFill>
                    <a:schemeClr val="bg1"/>
                  </a:solidFill>
                  <a:latin typeface="微软雅黑" panose="020B0503020204020204" charset="-122"/>
                  <a:ea typeface="微软雅黑" panose="020B0503020204020204" charset="-122"/>
                </a:rPr>
                <a:t>02</a:t>
              </a:r>
              <a:endParaRPr lang="zh-CN" altLang="en-US" sz="2135" b="1" dirty="0">
                <a:solidFill>
                  <a:schemeClr val="bg1"/>
                </a:solidFill>
                <a:latin typeface="微软雅黑" panose="020B0503020204020204" charset="-122"/>
                <a:ea typeface="微软雅黑" panose="020B0503020204020204" charset="-122"/>
              </a:endParaRPr>
            </a:p>
          </p:txBody>
        </p:sp>
      </p:grpSp>
      <p:grpSp>
        <p:nvGrpSpPr>
          <p:cNvPr id="134" name="组合 133"/>
          <p:cNvGrpSpPr/>
          <p:nvPr/>
        </p:nvGrpSpPr>
        <p:grpSpPr>
          <a:xfrm>
            <a:off x="6768074" y="4679295"/>
            <a:ext cx="672074" cy="672075"/>
            <a:chOff x="2769119" y="3325028"/>
            <a:chExt cx="504056" cy="504056"/>
          </a:xfrm>
        </p:grpSpPr>
        <p:sp>
          <p:nvSpPr>
            <p:cNvPr id="135" name="椭圆 134"/>
            <p:cNvSpPr/>
            <p:nvPr/>
          </p:nvSpPr>
          <p:spPr>
            <a:xfrm>
              <a:off x="2769119" y="3325028"/>
              <a:ext cx="504056" cy="504056"/>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6" name="TextBox 35"/>
            <p:cNvSpPr txBox="1"/>
            <p:nvPr/>
          </p:nvSpPr>
          <p:spPr>
            <a:xfrm>
              <a:off x="2808589" y="3407779"/>
              <a:ext cx="390973" cy="315423"/>
            </a:xfrm>
            <a:prstGeom prst="rect">
              <a:avLst/>
            </a:prstGeom>
            <a:noFill/>
          </p:spPr>
          <p:txBody>
            <a:bodyPr wrap="none" rtlCol="0">
              <a:spAutoFit/>
            </a:bodyPr>
            <a:lstStyle/>
            <a:p>
              <a:r>
                <a:rPr lang="en-US" altLang="zh-CN" sz="2135" b="1" dirty="0">
                  <a:solidFill>
                    <a:schemeClr val="bg1"/>
                  </a:solidFill>
                  <a:latin typeface="微软雅黑" panose="020B0503020204020204" charset="-122"/>
                  <a:ea typeface="微软雅黑" panose="020B0503020204020204" charset="-122"/>
                </a:rPr>
                <a:t>03</a:t>
              </a:r>
              <a:endParaRPr lang="zh-CN" altLang="en-US" sz="2135" b="1" dirty="0">
                <a:solidFill>
                  <a:schemeClr val="bg1"/>
                </a:solidFill>
                <a:latin typeface="微软雅黑" panose="020B0503020204020204" charset="-122"/>
                <a:ea typeface="微软雅黑" panose="020B0503020204020204" charset="-122"/>
              </a:endParaRPr>
            </a:p>
          </p:txBody>
        </p:sp>
      </p:grpSp>
      <p:cxnSp>
        <p:nvCxnSpPr>
          <p:cNvPr id="2" name="直接连接符 1"/>
          <p:cNvCxnSpPr/>
          <p:nvPr/>
        </p:nvCxnSpPr>
        <p:spPr>
          <a:xfrm>
            <a:off x="2904351" y="3679384"/>
            <a:ext cx="682571" cy="0"/>
          </a:xfrm>
          <a:prstGeom prst="line">
            <a:avLst/>
          </a:prstGeom>
          <a:ln w="127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TextBox 38"/>
          <p:cNvSpPr txBox="1"/>
          <p:nvPr/>
        </p:nvSpPr>
        <p:spPr>
          <a:xfrm>
            <a:off x="7831640" y="2010173"/>
            <a:ext cx="2934117" cy="769441"/>
          </a:xfrm>
          <a:prstGeom prst="rect">
            <a:avLst/>
          </a:prstGeom>
          <a:noFill/>
        </p:spPr>
        <p:txBody>
          <a:bodyPr wrap="square" lIns="0" tIns="0" rIns="0" bIns="0" rtlCol="0">
            <a:spAutoFit/>
          </a:bodyPr>
          <a:lstStyle/>
          <a:p>
            <a:pPr algn="just">
              <a:lnSpc>
                <a:spcPts val="2000"/>
              </a:lnSpc>
            </a:pPr>
            <a:r>
              <a:rPr lang="zh-CN" altLang="en-US" sz="1200" dirty="0">
                <a:solidFill>
                  <a:schemeClr val="bg1"/>
                </a:solidFill>
                <a:latin typeface="微软雅黑" panose="020B0503020204020204" charset="-122"/>
                <a:ea typeface="微软雅黑" panose="020B0503020204020204" charset="-122"/>
              </a:rPr>
              <a:t>点击输入简要文字内容，文字内容需概括精炼，不用多余的文字修饰，言简意赅的说明分项内容</a:t>
            </a:r>
            <a:r>
              <a:rPr lang="en-US" altLang="zh-CN" sz="1200" dirty="0">
                <a:solidFill>
                  <a:schemeClr val="bg1"/>
                </a:solidFill>
                <a:latin typeface="微软雅黑" panose="020B0503020204020204" charset="-122"/>
                <a:ea typeface="微软雅黑" panose="020B0503020204020204" charset="-122"/>
              </a:rPr>
              <a:t>……</a:t>
            </a:r>
            <a:r>
              <a:rPr lang="zh-CN" altLang="en-US" sz="1200" dirty="0">
                <a:solidFill>
                  <a:schemeClr val="bg1"/>
                </a:solidFill>
                <a:latin typeface="微软雅黑" panose="020B0503020204020204" charset="-122"/>
                <a:ea typeface="微软雅黑" panose="020B0503020204020204" charset="-122"/>
              </a:rPr>
              <a:t>。</a:t>
            </a:r>
            <a:endParaRPr lang="en-US" altLang="zh-CN" sz="1200" dirty="0">
              <a:solidFill>
                <a:schemeClr val="bg1"/>
              </a:solidFill>
              <a:latin typeface="微软雅黑" panose="020B0503020204020204" charset="-122"/>
              <a:ea typeface="微软雅黑" panose="020B0503020204020204" charset="-122"/>
            </a:endParaRPr>
          </a:p>
        </p:txBody>
      </p:sp>
      <p:sp>
        <p:nvSpPr>
          <p:cNvPr id="139" name="TextBox 39"/>
          <p:cNvSpPr txBox="1"/>
          <p:nvPr/>
        </p:nvSpPr>
        <p:spPr>
          <a:xfrm>
            <a:off x="8154439" y="3324593"/>
            <a:ext cx="2934117" cy="769441"/>
          </a:xfrm>
          <a:prstGeom prst="rect">
            <a:avLst/>
          </a:prstGeom>
          <a:noFill/>
        </p:spPr>
        <p:txBody>
          <a:bodyPr wrap="square" lIns="0" tIns="0" rIns="0" bIns="0" rtlCol="0">
            <a:spAutoFit/>
          </a:bodyPr>
          <a:lstStyle/>
          <a:p>
            <a:pPr algn="just">
              <a:lnSpc>
                <a:spcPts val="2000"/>
              </a:lnSpc>
            </a:pPr>
            <a:r>
              <a:rPr lang="zh-CN" altLang="en-US" sz="1200" dirty="0">
                <a:solidFill>
                  <a:schemeClr val="bg1"/>
                </a:solidFill>
                <a:latin typeface="微软雅黑" panose="020B0503020204020204" charset="-122"/>
                <a:ea typeface="微软雅黑" panose="020B0503020204020204" charset="-122"/>
              </a:rPr>
              <a:t>点击输入简要文字内容，文字内容需概括精炼，不用多余的文字修饰，言简意赅的说明分项内容</a:t>
            </a:r>
            <a:r>
              <a:rPr lang="en-US" altLang="zh-CN" sz="1200" dirty="0">
                <a:solidFill>
                  <a:schemeClr val="bg1"/>
                </a:solidFill>
                <a:latin typeface="微软雅黑" panose="020B0503020204020204" charset="-122"/>
                <a:ea typeface="微软雅黑" panose="020B0503020204020204" charset="-122"/>
              </a:rPr>
              <a:t>……</a:t>
            </a:r>
            <a:r>
              <a:rPr lang="zh-CN" altLang="en-US" sz="1200" dirty="0">
                <a:solidFill>
                  <a:schemeClr val="bg1"/>
                </a:solidFill>
                <a:latin typeface="微软雅黑" panose="020B0503020204020204" charset="-122"/>
                <a:ea typeface="微软雅黑" panose="020B0503020204020204" charset="-122"/>
              </a:rPr>
              <a:t>。</a:t>
            </a:r>
            <a:endParaRPr lang="en-US" altLang="zh-CN" sz="1200" dirty="0">
              <a:solidFill>
                <a:schemeClr val="bg1"/>
              </a:solidFill>
              <a:latin typeface="微软雅黑" panose="020B0503020204020204" charset="-122"/>
              <a:ea typeface="微软雅黑" panose="020B0503020204020204" charset="-122"/>
            </a:endParaRPr>
          </a:p>
        </p:txBody>
      </p:sp>
      <p:sp>
        <p:nvSpPr>
          <p:cNvPr id="140" name="TextBox 42"/>
          <p:cNvSpPr txBox="1"/>
          <p:nvPr/>
        </p:nvSpPr>
        <p:spPr>
          <a:xfrm>
            <a:off x="7831640" y="4630611"/>
            <a:ext cx="2934117" cy="769441"/>
          </a:xfrm>
          <a:prstGeom prst="rect">
            <a:avLst/>
          </a:prstGeom>
          <a:noFill/>
        </p:spPr>
        <p:txBody>
          <a:bodyPr wrap="square" lIns="0" tIns="0" rIns="0" bIns="0" rtlCol="0">
            <a:spAutoFit/>
          </a:bodyPr>
          <a:lstStyle/>
          <a:p>
            <a:pPr algn="just">
              <a:lnSpc>
                <a:spcPts val="2000"/>
              </a:lnSpc>
            </a:pPr>
            <a:r>
              <a:rPr lang="zh-CN" altLang="en-US" sz="1200" dirty="0">
                <a:solidFill>
                  <a:schemeClr val="bg1"/>
                </a:solidFill>
                <a:latin typeface="微软雅黑" panose="020B0503020204020204" charset="-122"/>
                <a:ea typeface="微软雅黑" panose="020B0503020204020204" charset="-122"/>
              </a:rPr>
              <a:t>点击输入简要文字内容，文字内容需概括精炼，不用多余的文字修饰，言简意赅的说明分项内容</a:t>
            </a:r>
            <a:r>
              <a:rPr lang="en-US" altLang="zh-CN" sz="1200" dirty="0">
                <a:solidFill>
                  <a:schemeClr val="bg1"/>
                </a:solidFill>
                <a:latin typeface="微软雅黑" panose="020B0503020204020204" charset="-122"/>
                <a:ea typeface="微软雅黑" panose="020B0503020204020204" charset="-122"/>
              </a:rPr>
              <a:t>……</a:t>
            </a:r>
            <a:r>
              <a:rPr lang="zh-CN" altLang="en-US" sz="1200" dirty="0">
                <a:solidFill>
                  <a:schemeClr val="bg1"/>
                </a:solidFill>
                <a:latin typeface="微软雅黑" panose="020B0503020204020204" charset="-122"/>
                <a:ea typeface="微软雅黑" panose="020B0503020204020204" charset="-122"/>
              </a:rPr>
              <a:t>。</a:t>
            </a:r>
            <a:endParaRPr lang="en-US" altLang="zh-CN" sz="1200" dirty="0">
              <a:solidFill>
                <a:schemeClr val="bg1"/>
              </a:solidFill>
              <a:latin typeface="微软雅黑" panose="020B0503020204020204" charset="-122"/>
              <a:ea typeface="微软雅黑" panose="020B0503020204020204" charset="-122"/>
            </a:endParaRPr>
          </a:p>
        </p:txBody>
      </p:sp>
      <p:sp>
        <p:nvSpPr>
          <p:cNvPr id="141" name="TextBox 45"/>
          <p:cNvSpPr txBox="1"/>
          <p:nvPr/>
        </p:nvSpPr>
        <p:spPr>
          <a:xfrm>
            <a:off x="1169630" y="3190655"/>
            <a:ext cx="1572527" cy="1077218"/>
          </a:xfrm>
          <a:prstGeom prst="rect">
            <a:avLst/>
          </a:prstGeom>
          <a:noFill/>
        </p:spPr>
        <p:txBody>
          <a:bodyPr wrap="square" rtlCol="0">
            <a:spAutoFit/>
          </a:bodyPr>
          <a:lstStyle/>
          <a:p>
            <a:pPr algn="ctr"/>
            <a:r>
              <a:rPr lang="zh-CN" altLang="en-US" sz="3200" b="1" dirty="0">
                <a:solidFill>
                  <a:schemeClr val="bg1"/>
                </a:solidFill>
                <a:latin typeface="微软雅黑" panose="020B0503020204020204" charset="-122"/>
                <a:ea typeface="微软雅黑" panose="020B0503020204020204" charset="-122"/>
              </a:rPr>
              <a:t>来源及背景</a:t>
            </a:r>
          </a:p>
        </p:txBody>
      </p:sp>
      <p:sp>
        <p:nvSpPr>
          <p:cNvPr id="142" name="TextBox 21"/>
          <p:cNvSpPr txBox="1"/>
          <p:nvPr/>
        </p:nvSpPr>
        <p:spPr>
          <a:xfrm>
            <a:off x="4271798" y="2975211"/>
            <a:ext cx="2496277" cy="1292662"/>
          </a:xfrm>
          <a:prstGeom prst="rect">
            <a:avLst/>
          </a:prstGeom>
          <a:noFill/>
        </p:spPr>
        <p:txBody>
          <a:bodyPr wrap="square" lIns="0" tIns="0" rIns="0" bIns="0" rtlCol="0">
            <a:spAutoFit/>
          </a:bodyPr>
          <a:lstStyle/>
          <a:p>
            <a:pPr algn="just">
              <a:lnSpc>
                <a:spcPct val="150000"/>
              </a:lnSpc>
            </a:pPr>
            <a:r>
              <a:rPr lang="zh-CN" altLang="en-US" sz="1400" dirty="0">
                <a:solidFill>
                  <a:schemeClr val="bg1"/>
                </a:solidFill>
                <a:latin typeface="微软雅黑" panose="020B0503020204020204" charset="-122"/>
                <a:ea typeface="微软雅黑" panose="020B0503020204020204" charset="-122"/>
              </a:rPr>
              <a:t>项目的背景介绍在这段文字中录入，根据你所录入的文字内容多少对字号的大小进行更改，切忌长篇大论。</a:t>
            </a:r>
            <a:endParaRPr lang="en-US" altLang="zh-CN" sz="1400" dirty="0">
              <a:solidFill>
                <a:schemeClr val="bg1"/>
              </a:solidFill>
              <a:latin typeface="微软雅黑" panose="020B0503020204020204" charset="-122"/>
              <a:ea typeface="微软雅黑" panose="020B0503020204020204" charset="-122"/>
            </a:endParaRPr>
          </a:p>
        </p:txBody>
      </p:sp>
    </p:spTree>
  </p:cSld>
  <p:clrMapOvr>
    <a:masterClrMapping/>
  </p:clrMapOvr>
  <p:transition advTm="421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par>
                                <p:cTn id="12" presetID="53" presetClass="entr" presetSubtype="528" fill="hold" grpId="0" nodeType="withEffect">
                                  <p:stCondLst>
                                    <p:cond delay="0"/>
                                  </p:stCondLst>
                                  <p:childTnLst>
                                    <p:set>
                                      <p:cBhvr>
                                        <p:cTn id="13" dur="1" fill="hold">
                                          <p:stCondLst>
                                            <p:cond delay="0"/>
                                          </p:stCondLst>
                                        </p:cTn>
                                        <p:tgtEl>
                                          <p:spTgt spid="141"/>
                                        </p:tgtEl>
                                        <p:attrNameLst>
                                          <p:attrName>style.visibility</p:attrName>
                                        </p:attrNameLst>
                                      </p:cBhvr>
                                      <p:to>
                                        <p:strVal val="visible"/>
                                      </p:to>
                                    </p:set>
                                    <p:anim calcmode="lin" valueType="num">
                                      <p:cBhvr>
                                        <p:cTn id="14" dur="500" fill="hold"/>
                                        <p:tgtEl>
                                          <p:spTgt spid="141"/>
                                        </p:tgtEl>
                                        <p:attrNameLst>
                                          <p:attrName>ppt_w</p:attrName>
                                        </p:attrNameLst>
                                      </p:cBhvr>
                                      <p:tavLst>
                                        <p:tav tm="0">
                                          <p:val>
                                            <p:fltVal val="0"/>
                                          </p:val>
                                        </p:tav>
                                        <p:tav tm="100000">
                                          <p:val>
                                            <p:strVal val="#ppt_w"/>
                                          </p:val>
                                        </p:tav>
                                      </p:tavLst>
                                    </p:anim>
                                    <p:anim calcmode="lin" valueType="num">
                                      <p:cBhvr>
                                        <p:cTn id="15" dur="500" fill="hold"/>
                                        <p:tgtEl>
                                          <p:spTgt spid="141"/>
                                        </p:tgtEl>
                                        <p:attrNameLst>
                                          <p:attrName>ppt_h</p:attrName>
                                        </p:attrNameLst>
                                      </p:cBhvr>
                                      <p:tavLst>
                                        <p:tav tm="0">
                                          <p:val>
                                            <p:fltVal val="0"/>
                                          </p:val>
                                        </p:tav>
                                        <p:tav tm="100000">
                                          <p:val>
                                            <p:strVal val="#ppt_h"/>
                                          </p:val>
                                        </p:tav>
                                      </p:tavLst>
                                    </p:anim>
                                    <p:animEffect transition="in" filter="fade">
                                      <p:cBhvr>
                                        <p:cTn id="16" dur="500"/>
                                        <p:tgtEl>
                                          <p:spTgt spid="141"/>
                                        </p:tgtEl>
                                      </p:cBhvr>
                                    </p:animEffect>
                                    <p:anim calcmode="lin" valueType="num">
                                      <p:cBhvr>
                                        <p:cTn id="17" dur="500" fill="hold"/>
                                        <p:tgtEl>
                                          <p:spTgt spid="141"/>
                                        </p:tgtEl>
                                        <p:attrNameLst>
                                          <p:attrName>ppt_x</p:attrName>
                                        </p:attrNameLst>
                                      </p:cBhvr>
                                      <p:tavLst>
                                        <p:tav tm="0">
                                          <p:val>
                                            <p:fltVal val="0.5"/>
                                          </p:val>
                                        </p:tav>
                                        <p:tav tm="100000">
                                          <p:val>
                                            <p:strVal val="#ppt_x"/>
                                          </p:val>
                                        </p:tav>
                                      </p:tavLst>
                                    </p:anim>
                                    <p:anim calcmode="lin" valueType="num">
                                      <p:cBhvr>
                                        <p:cTn id="18" dur="500" fill="hold"/>
                                        <p:tgtEl>
                                          <p:spTgt spid="141"/>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anim calcmode="lin" valueType="num">
                                      <p:cBhvr>
                                        <p:cTn id="21" dur="500" fill="hold"/>
                                        <p:tgtEl>
                                          <p:spTgt spid="125"/>
                                        </p:tgtEl>
                                        <p:attrNameLst>
                                          <p:attrName>ppt_w</p:attrName>
                                        </p:attrNameLst>
                                      </p:cBhvr>
                                      <p:tavLst>
                                        <p:tav tm="0">
                                          <p:val>
                                            <p:fltVal val="0"/>
                                          </p:val>
                                        </p:tav>
                                        <p:tav tm="100000">
                                          <p:val>
                                            <p:strVal val="#ppt_w"/>
                                          </p:val>
                                        </p:tav>
                                      </p:tavLst>
                                    </p:anim>
                                    <p:anim calcmode="lin" valueType="num">
                                      <p:cBhvr>
                                        <p:cTn id="22" dur="500" fill="hold"/>
                                        <p:tgtEl>
                                          <p:spTgt spid="125"/>
                                        </p:tgtEl>
                                        <p:attrNameLst>
                                          <p:attrName>ppt_h</p:attrName>
                                        </p:attrNameLst>
                                      </p:cBhvr>
                                      <p:tavLst>
                                        <p:tav tm="0">
                                          <p:val>
                                            <p:fltVal val="0"/>
                                          </p:val>
                                        </p:tav>
                                        <p:tav tm="100000">
                                          <p:val>
                                            <p:strVal val="#ppt_h"/>
                                          </p:val>
                                        </p:tav>
                                      </p:tavLst>
                                    </p:anim>
                                    <p:animEffect transition="in" filter="fade">
                                      <p:cBhvr>
                                        <p:cTn id="23" dur="500"/>
                                        <p:tgtEl>
                                          <p:spTgt spid="125"/>
                                        </p:tgtEl>
                                      </p:cBhvr>
                                    </p:animEffect>
                                    <p:anim calcmode="lin" valueType="num">
                                      <p:cBhvr>
                                        <p:cTn id="24" dur="500" fill="hold"/>
                                        <p:tgtEl>
                                          <p:spTgt spid="125"/>
                                        </p:tgtEl>
                                        <p:attrNameLst>
                                          <p:attrName>ppt_x</p:attrName>
                                        </p:attrNameLst>
                                      </p:cBhvr>
                                      <p:tavLst>
                                        <p:tav tm="0">
                                          <p:val>
                                            <p:fltVal val="0.5"/>
                                          </p:val>
                                        </p:tav>
                                        <p:tav tm="100000">
                                          <p:val>
                                            <p:strVal val="#ppt_x"/>
                                          </p:val>
                                        </p:tav>
                                      </p:tavLst>
                                    </p:anim>
                                    <p:anim calcmode="lin" valueType="num">
                                      <p:cBhvr>
                                        <p:cTn id="25" dur="500" fill="hold"/>
                                        <p:tgtEl>
                                          <p:spTgt spid="125"/>
                                        </p:tgtEl>
                                        <p:attrNameLst>
                                          <p:attrName>ppt_y</p:attrName>
                                        </p:attrNameLst>
                                      </p:cBhvr>
                                      <p:tavLst>
                                        <p:tav tm="0">
                                          <p:val>
                                            <p:fltVal val="0.5"/>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par>
                          <p:cTn id="30" fill="hold">
                            <p:stCondLst>
                              <p:cond delay="1500"/>
                            </p:stCondLst>
                            <p:childTnLst>
                              <p:par>
                                <p:cTn id="31" presetID="53" presetClass="entr" presetSubtype="528" fill="hold" grpId="0" nodeType="afterEffect">
                                  <p:stCondLst>
                                    <p:cond delay="0"/>
                                  </p:stCondLst>
                                  <p:childTnLst>
                                    <p:set>
                                      <p:cBhvr>
                                        <p:cTn id="32" dur="1" fill="hold">
                                          <p:stCondLst>
                                            <p:cond delay="0"/>
                                          </p:stCondLst>
                                        </p:cTn>
                                        <p:tgtEl>
                                          <p:spTgt spid="127"/>
                                        </p:tgtEl>
                                        <p:attrNameLst>
                                          <p:attrName>style.visibility</p:attrName>
                                        </p:attrNameLst>
                                      </p:cBhvr>
                                      <p:to>
                                        <p:strVal val="visible"/>
                                      </p:to>
                                    </p:set>
                                    <p:anim calcmode="lin" valueType="num">
                                      <p:cBhvr>
                                        <p:cTn id="33" dur="500" fill="hold"/>
                                        <p:tgtEl>
                                          <p:spTgt spid="127"/>
                                        </p:tgtEl>
                                        <p:attrNameLst>
                                          <p:attrName>ppt_w</p:attrName>
                                        </p:attrNameLst>
                                      </p:cBhvr>
                                      <p:tavLst>
                                        <p:tav tm="0">
                                          <p:val>
                                            <p:fltVal val="0"/>
                                          </p:val>
                                        </p:tav>
                                        <p:tav tm="100000">
                                          <p:val>
                                            <p:strVal val="#ppt_w"/>
                                          </p:val>
                                        </p:tav>
                                      </p:tavLst>
                                    </p:anim>
                                    <p:anim calcmode="lin" valueType="num">
                                      <p:cBhvr>
                                        <p:cTn id="34" dur="500" fill="hold"/>
                                        <p:tgtEl>
                                          <p:spTgt spid="127"/>
                                        </p:tgtEl>
                                        <p:attrNameLst>
                                          <p:attrName>ppt_h</p:attrName>
                                        </p:attrNameLst>
                                      </p:cBhvr>
                                      <p:tavLst>
                                        <p:tav tm="0">
                                          <p:val>
                                            <p:fltVal val="0"/>
                                          </p:val>
                                        </p:tav>
                                        <p:tav tm="100000">
                                          <p:val>
                                            <p:strVal val="#ppt_h"/>
                                          </p:val>
                                        </p:tav>
                                      </p:tavLst>
                                    </p:anim>
                                    <p:animEffect transition="in" filter="fade">
                                      <p:cBhvr>
                                        <p:cTn id="35" dur="500"/>
                                        <p:tgtEl>
                                          <p:spTgt spid="127"/>
                                        </p:tgtEl>
                                      </p:cBhvr>
                                    </p:animEffect>
                                    <p:anim calcmode="lin" valueType="num">
                                      <p:cBhvr>
                                        <p:cTn id="36" dur="500" fill="hold"/>
                                        <p:tgtEl>
                                          <p:spTgt spid="127"/>
                                        </p:tgtEl>
                                        <p:attrNameLst>
                                          <p:attrName>ppt_x</p:attrName>
                                        </p:attrNameLst>
                                      </p:cBhvr>
                                      <p:tavLst>
                                        <p:tav tm="0">
                                          <p:val>
                                            <p:fltVal val="0.5"/>
                                          </p:val>
                                        </p:tav>
                                        <p:tav tm="100000">
                                          <p:val>
                                            <p:strVal val="#ppt_x"/>
                                          </p:val>
                                        </p:tav>
                                      </p:tavLst>
                                    </p:anim>
                                    <p:anim calcmode="lin" valueType="num">
                                      <p:cBhvr>
                                        <p:cTn id="37" dur="500" fill="hold"/>
                                        <p:tgtEl>
                                          <p:spTgt spid="127"/>
                                        </p:tgtEl>
                                        <p:attrNameLst>
                                          <p:attrName>ppt_y</p:attrName>
                                        </p:attrNameLst>
                                      </p:cBhvr>
                                      <p:tavLst>
                                        <p:tav tm="0">
                                          <p:val>
                                            <p:fltVal val="0.5"/>
                                          </p:val>
                                        </p:tav>
                                        <p:tav tm="100000">
                                          <p:val>
                                            <p:strVal val="#ppt_y"/>
                                          </p:val>
                                        </p:tav>
                                      </p:tavLst>
                                    </p:anim>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wipe(left)">
                                      <p:cBhvr>
                                        <p:cTn id="41" dur="300"/>
                                        <p:tgtEl>
                                          <p:spTgt spid="142"/>
                                        </p:tgtEl>
                                      </p:cBhvr>
                                    </p:animEffect>
                                  </p:childTnLst>
                                </p:cTn>
                              </p:par>
                            </p:childTnLst>
                          </p:cTn>
                        </p:par>
                        <p:par>
                          <p:cTn id="42" fill="hold">
                            <p:stCondLst>
                              <p:cond delay="2500"/>
                            </p:stCondLst>
                            <p:childTnLst>
                              <p:par>
                                <p:cTn id="43" presetID="53" presetClass="entr" presetSubtype="528" fill="hold" nodeType="afterEffect">
                                  <p:stCondLst>
                                    <p:cond delay="0"/>
                                  </p:stCondLst>
                                  <p:childTnLst>
                                    <p:set>
                                      <p:cBhvr>
                                        <p:cTn id="44" dur="1" fill="hold">
                                          <p:stCondLst>
                                            <p:cond delay="0"/>
                                          </p:stCondLst>
                                        </p:cTn>
                                        <p:tgtEl>
                                          <p:spTgt spid="128"/>
                                        </p:tgtEl>
                                        <p:attrNameLst>
                                          <p:attrName>style.visibility</p:attrName>
                                        </p:attrNameLst>
                                      </p:cBhvr>
                                      <p:to>
                                        <p:strVal val="visible"/>
                                      </p:to>
                                    </p:set>
                                    <p:anim calcmode="lin" valueType="num">
                                      <p:cBhvr>
                                        <p:cTn id="45" dur="500" fill="hold"/>
                                        <p:tgtEl>
                                          <p:spTgt spid="128"/>
                                        </p:tgtEl>
                                        <p:attrNameLst>
                                          <p:attrName>ppt_w</p:attrName>
                                        </p:attrNameLst>
                                      </p:cBhvr>
                                      <p:tavLst>
                                        <p:tav tm="0">
                                          <p:val>
                                            <p:fltVal val="0"/>
                                          </p:val>
                                        </p:tav>
                                        <p:tav tm="100000">
                                          <p:val>
                                            <p:strVal val="#ppt_w"/>
                                          </p:val>
                                        </p:tav>
                                      </p:tavLst>
                                    </p:anim>
                                    <p:anim calcmode="lin" valueType="num">
                                      <p:cBhvr>
                                        <p:cTn id="46" dur="500" fill="hold"/>
                                        <p:tgtEl>
                                          <p:spTgt spid="128"/>
                                        </p:tgtEl>
                                        <p:attrNameLst>
                                          <p:attrName>ppt_h</p:attrName>
                                        </p:attrNameLst>
                                      </p:cBhvr>
                                      <p:tavLst>
                                        <p:tav tm="0">
                                          <p:val>
                                            <p:fltVal val="0"/>
                                          </p:val>
                                        </p:tav>
                                        <p:tav tm="100000">
                                          <p:val>
                                            <p:strVal val="#ppt_h"/>
                                          </p:val>
                                        </p:tav>
                                      </p:tavLst>
                                    </p:anim>
                                    <p:animEffect transition="in" filter="fade">
                                      <p:cBhvr>
                                        <p:cTn id="47" dur="500"/>
                                        <p:tgtEl>
                                          <p:spTgt spid="128"/>
                                        </p:tgtEl>
                                      </p:cBhvr>
                                    </p:animEffect>
                                    <p:anim calcmode="lin" valueType="num">
                                      <p:cBhvr>
                                        <p:cTn id="48" dur="500" fill="hold"/>
                                        <p:tgtEl>
                                          <p:spTgt spid="128"/>
                                        </p:tgtEl>
                                        <p:attrNameLst>
                                          <p:attrName>ppt_x</p:attrName>
                                        </p:attrNameLst>
                                      </p:cBhvr>
                                      <p:tavLst>
                                        <p:tav tm="0">
                                          <p:val>
                                            <p:fltVal val="0.5"/>
                                          </p:val>
                                        </p:tav>
                                        <p:tav tm="100000">
                                          <p:val>
                                            <p:strVal val="#ppt_x"/>
                                          </p:val>
                                        </p:tav>
                                      </p:tavLst>
                                    </p:anim>
                                    <p:anim calcmode="lin" valueType="num">
                                      <p:cBhvr>
                                        <p:cTn id="49" dur="500" fill="hold"/>
                                        <p:tgtEl>
                                          <p:spTgt spid="128"/>
                                        </p:tgtEl>
                                        <p:attrNameLst>
                                          <p:attrName>ppt_y</p:attrName>
                                        </p:attrNameLst>
                                      </p:cBhvr>
                                      <p:tavLst>
                                        <p:tav tm="0">
                                          <p:val>
                                            <p:fltVal val="0.5"/>
                                          </p:val>
                                        </p:tav>
                                        <p:tav tm="100000">
                                          <p:val>
                                            <p:strVal val="#ppt_y"/>
                                          </p:val>
                                        </p:tav>
                                      </p:tavLst>
                                    </p:anim>
                                  </p:childTnLst>
                                </p:cTn>
                              </p:par>
                              <p:par>
                                <p:cTn id="50" presetID="53" presetClass="entr" presetSubtype="528" fill="hold" nodeType="withEffect">
                                  <p:stCondLst>
                                    <p:cond delay="200"/>
                                  </p:stCondLst>
                                  <p:childTnLst>
                                    <p:set>
                                      <p:cBhvr>
                                        <p:cTn id="51" dur="1" fill="hold">
                                          <p:stCondLst>
                                            <p:cond delay="0"/>
                                          </p:stCondLst>
                                        </p:cTn>
                                        <p:tgtEl>
                                          <p:spTgt spid="131"/>
                                        </p:tgtEl>
                                        <p:attrNameLst>
                                          <p:attrName>style.visibility</p:attrName>
                                        </p:attrNameLst>
                                      </p:cBhvr>
                                      <p:to>
                                        <p:strVal val="visible"/>
                                      </p:to>
                                    </p:set>
                                    <p:anim calcmode="lin" valueType="num">
                                      <p:cBhvr>
                                        <p:cTn id="52" dur="500" fill="hold"/>
                                        <p:tgtEl>
                                          <p:spTgt spid="131"/>
                                        </p:tgtEl>
                                        <p:attrNameLst>
                                          <p:attrName>ppt_w</p:attrName>
                                        </p:attrNameLst>
                                      </p:cBhvr>
                                      <p:tavLst>
                                        <p:tav tm="0">
                                          <p:val>
                                            <p:fltVal val="0"/>
                                          </p:val>
                                        </p:tav>
                                        <p:tav tm="100000">
                                          <p:val>
                                            <p:strVal val="#ppt_w"/>
                                          </p:val>
                                        </p:tav>
                                      </p:tavLst>
                                    </p:anim>
                                    <p:anim calcmode="lin" valueType="num">
                                      <p:cBhvr>
                                        <p:cTn id="53" dur="500" fill="hold"/>
                                        <p:tgtEl>
                                          <p:spTgt spid="131"/>
                                        </p:tgtEl>
                                        <p:attrNameLst>
                                          <p:attrName>ppt_h</p:attrName>
                                        </p:attrNameLst>
                                      </p:cBhvr>
                                      <p:tavLst>
                                        <p:tav tm="0">
                                          <p:val>
                                            <p:fltVal val="0"/>
                                          </p:val>
                                        </p:tav>
                                        <p:tav tm="100000">
                                          <p:val>
                                            <p:strVal val="#ppt_h"/>
                                          </p:val>
                                        </p:tav>
                                      </p:tavLst>
                                    </p:anim>
                                    <p:animEffect transition="in" filter="fade">
                                      <p:cBhvr>
                                        <p:cTn id="54" dur="500"/>
                                        <p:tgtEl>
                                          <p:spTgt spid="131"/>
                                        </p:tgtEl>
                                      </p:cBhvr>
                                    </p:animEffect>
                                    <p:anim calcmode="lin" valueType="num">
                                      <p:cBhvr>
                                        <p:cTn id="55" dur="500" fill="hold"/>
                                        <p:tgtEl>
                                          <p:spTgt spid="131"/>
                                        </p:tgtEl>
                                        <p:attrNameLst>
                                          <p:attrName>ppt_x</p:attrName>
                                        </p:attrNameLst>
                                      </p:cBhvr>
                                      <p:tavLst>
                                        <p:tav tm="0">
                                          <p:val>
                                            <p:fltVal val="0.5"/>
                                          </p:val>
                                        </p:tav>
                                        <p:tav tm="100000">
                                          <p:val>
                                            <p:strVal val="#ppt_x"/>
                                          </p:val>
                                        </p:tav>
                                      </p:tavLst>
                                    </p:anim>
                                    <p:anim calcmode="lin" valueType="num">
                                      <p:cBhvr>
                                        <p:cTn id="56" dur="500" fill="hold"/>
                                        <p:tgtEl>
                                          <p:spTgt spid="131"/>
                                        </p:tgtEl>
                                        <p:attrNameLst>
                                          <p:attrName>ppt_y</p:attrName>
                                        </p:attrNameLst>
                                      </p:cBhvr>
                                      <p:tavLst>
                                        <p:tav tm="0">
                                          <p:val>
                                            <p:fltVal val="0.5"/>
                                          </p:val>
                                        </p:tav>
                                        <p:tav tm="100000">
                                          <p:val>
                                            <p:strVal val="#ppt_y"/>
                                          </p:val>
                                        </p:tav>
                                      </p:tavLst>
                                    </p:anim>
                                  </p:childTnLst>
                                </p:cTn>
                              </p:par>
                              <p:par>
                                <p:cTn id="57" presetID="53" presetClass="entr" presetSubtype="528" fill="hold" nodeType="withEffect">
                                  <p:stCondLst>
                                    <p:cond delay="400"/>
                                  </p:stCondLst>
                                  <p:childTnLst>
                                    <p:set>
                                      <p:cBhvr>
                                        <p:cTn id="58" dur="1" fill="hold">
                                          <p:stCondLst>
                                            <p:cond delay="0"/>
                                          </p:stCondLst>
                                        </p:cTn>
                                        <p:tgtEl>
                                          <p:spTgt spid="134"/>
                                        </p:tgtEl>
                                        <p:attrNameLst>
                                          <p:attrName>style.visibility</p:attrName>
                                        </p:attrNameLst>
                                      </p:cBhvr>
                                      <p:to>
                                        <p:strVal val="visible"/>
                                      </p:to>
                                    </p:set>
                                    <p:anim calcmode="lin" valueType="num">
                                      <p:cBhvr>
                                        <p:cTn id="59" dur="500" fill="hold"/>
                                        <p:tgtEl>
                                          <p:spTgt spid="134"/>
                                        </p:tgtEl>
                                        <p:attrNameLst>
                                          <p:attrName>ppt_w</p:attrName>
                                        </p:attrNameLst>
                                      </p:cBhvr>
                                      <p:tavLst>
                                        <p:tav tm="0">
                                          <p:val>
                                            <p:fltVal val="0"/>
                                          </p:val>
                                        </p:tav>
                                        <p:tav tm="100000">
                                          <p:val>
                                            <p:strVal val="#ppt_w"/>
                                          </p:val>
                                        </p:tav>
                                      </p:tavLst>
                                    </p:anim>
                                    <p:anim calcmode="lin" valueType="num">
                                      <p:cBhvr>
                                        <p:cTn id="60" dur="500" fill="hold"/>
                                        <p:tgtEl>
                                          <p:spTgt spid="134"/>
                                        </p:tgtEl>
                                        <p:attrNameLst>
                                          <p:attrName>ppt_h</p:attrName>
                                        </p:attrNameLst>
                                      </p:cBhvr>
                                      <p:tavLst>
                                        <p:tav tm="0">
                                          <p:val>
                                            <p:fltVal val="0"/>
                                          </p:val>
                                        </p:tav>
                                        <p:tav tm="100000">
                                          <p:val>
                                            <p:strVal val="#ppt_h"/>
                                          </p:val>
                                        </p:tav>
                                      </p:tavLst>
                                    </p:anim>
                                    <p:animEffect transition="in" filter="fade">
                                      <p:cBhvr>
                                        <p:cTn id="61" dur="500"/>
                                        <p:tgtEl>
                                          <p:spTgt spid="134"/>
                                        </p:tgtEl>
                                      </p:cBhvr>
                                    </p:animEffect>
                                    <p:anim calcmode="lin" valueType="num">
                                      <p:cBhvr>
                                        <p:cTn id="62" dur="500" fill="hold"/>
                                        <p:tgtEl>
                                          <p:spTgt spid="134"/>
                                        </p:tgtEl>
                                        <p:attrNameLst>
                                          <p:attrName>ppt_x</p:attrName>
                                        </p:attrNameLst>
                                      </p:cBhvr>
                                      <p:tavLst>
                                        <p:tav tm="0">
                                          <p:val>
                                            <p:fltVal val="0.5"/>
                                          </p:val>
                                        </p:tav>
                                        <p:tav tm="100000">
                                          <p:val>
                                            <p:strVal val="#ppt_x"/>
                                          </p:val>
                                        </p:tav>
                                      </p:tavLst>
                                    </p:anim>
                                    <p:anim calcmode="lin" valueType="num">
                                      <p:cBhvr>
                                        <p:cTn id="63" dur="500" fill="hold"/>
                                        <p:tgtEl>
                                          <p:spTgt spid="134"/>
                                        </p:tgtEl>
                                        <p:attrNameLst>
                                          <p:attrName>ppt_y</p:attrName>
                                        </p:attrNameLst>
                                      </p:cBhvr>
                                      <p:tavLst>
                                        <p:tav tm="0">
                                          <p:val>
                                            <p:fltVal val="0.5"/>
                                          </p:val>
                                        </p:tav>
                                        <p:tav tm="100000">
                                          <p:val>
                                            <p:strVal val="#ppt_y"/>
                                          </p:val>
                                        </p:tav>
                                      </p:tavLst>
                                    </p:anim>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left)">
                                      <p:cBhvr>
                                        <p:cTn id="67" dur="300"/>
                                        <p:tgtEl>
                                          <p:spTgt spid="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39"/>
                                        </p:tgtEl>
                                        <p:attrNameLst>
                                          <p:attrName>style.visibility</p:attrName>
                                        </p:attrNameLst>
                                      </p:cBhvr>
                                      <p:to>
                                        <p:strVal val="visible"/>
                                      </p:to>
                                    </p:set>
                                    <p:animEffect transition="in" filter="wipe(left)">
                                      <p:cBhvr>
                                        <p:cTn id="70" dur="300"/>
                                        <p:tgtEl>
                                          <p:spTgt spid="139"/>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40"/>
                                        </p:tgtEl>
                                        <p:attrNameLst>
                                          <p:attrName>style.visibility</p:attrName>
                                        </p:attrNameLst>
                                      </p:cBhvr>
                                      <p:to>
                                        <p:strVal val="visible"/>
                                      </p:to>
                                    </p:set>
                                    <p:animEffect transition="in" filter="wipe(left)">
                                      <p:cBhvr>
                                        <p:cTn id="73" dur="3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125" grpId="0" bldLvl="0" animBg="1"/>
      <p:bldP spid="127" grpId="0" bldLvl="0" animBg="1"/>
      <p:bldP spid="3" grpId="0"/>
      <p:bldP spid="139" grpId="0"/>
      <p:bldP spid="140" grpId="0"/>
      <p:bldP spid="141" grpId="0"/>
      <p:bldP spid="14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Freeform 17"/>
          <p:cNvSpPr>
            <a:spLocks noEditPoints="1"/>
          </p:cNvSpPr>
          <p:nvPr/>
        </p:nvSpPr>
        <p:spPr bwMode="auto">
          <a:xfrm>
            <a:off x="527981" y="673223"/>
            <a:ext cx="5526083" cy="5520024"/>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20" tIns="60960" rIns="121920" bIns="60960" numCol="1" anchor="t" anchorCtr="0" compatLnSpc="1"/>
          <a:lstStyle/>
          <a:p>
            <a:endParaRPr lang="zh-CN" altLang="en-US">
              <a:latin typeface="微软雅黑" panose="020B0503020204020204" charset="-122"/>
              <a:ea typeface="微软雅黑" panose="020B0503020204020204" charset="-122"/>
            </a:endParaRPr>
          </a:p>
        </p:txBody>
      </p:sp>
      <p:sp>
        <p:nvSpPr>
          <p:cNvPr id="7" name="文本框 6"/>
          <p:cNvSpPr txBox="1">
            <a:spLocks noChangeArrowheads="1"/>
          </p:cNvSpPr>
          <p:nvPr/>
        </p:nvSpPr>
        <p:spPr bwMode="auto">
          <a:xfrm>
            <a:off x="1633880" y="1364860"/>
            <a:ext cx="3673475" cy="4175125"/>
          </a:xfrm>
          <a:prstGeom prst="rect">
            <a:avLst/>
          </a:prstGeom>
          <a:noFill/>
        </p:spPr>
        <p:txBody>
          <a:bodyPr wrap="none">
            <a:spAutoFit/>
          </a:bodyPr>
          <a:lstStyle>
            <a:defPPr>
              <a:defRPr lang="zh-CN"/>
            </a:defPPr>
            <a:lvl1pPr>
              <a:defRPr sz="16600">
                <a:ln w="38100">
                  <a:noFill/>
                </a:ln>
                <a:solidFill>
                  <a:schemeClr val="bg1"/>
                </a:solidFill>
                <a:latin typeface="Impact" panose="020B0806030902050204" pitchFamily="34" charset="0"/>
                <a:ea typeface="微软雅黑" panose="020B0503020204020204" charset="-122"/>
              </a:defRPr>
            </a:lvl1pPr>
          </a:lstStyle>
          <a:p>
            <a:r>
              <a:rPr lang="en-US" altLang="zh-CN" sz="26535" dirty="0"/>
              <a:t>04</a:t>
            </a:r>
            <a:endParaRPr lang="zh-CN" altLang="en-US" sz="26535" dirty="0"/>
          </a:p>
        </p:txBody>
      </p:sp>
      <p:sp>
        <p:nvSpPr>
          <p:cNvPr id="8" name="文本框 66"/>
          <p:cNvSpPr txBox="1">
            <a:spLocks noChangeArrowheads="1"/>
          </p:cNvSpPr>
          <p:nvPr/>
        </p:nvSpPr>
        <p:spPr bwMode="auto">
          <a:xfrm>
            <a:off x="6346368" y="3280833"/>
            <a:ext cx="4646777"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anose="020B0604020202020204" pitchFamily="34" charset="0"/>
                <a:ea typeface="微软雅黑" panose="020B0503020204020204" charset="-122"/>
                <a:cs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r>
              <a:rPr lang="en-US" altLang="zh-CN" sz="800" dirty="0">
                <a:latin typeface="微软雅黑" panose="020B0503020204020204" charset="-122"/>
              </a:rPr>
              <a:t>this is a sample text. insert your desired text here. Again. this is a dummy text. enter your own text here. this is a sample text. insert your desired text here. Again. this is a dummy text. enter your own text here</a:t>
            </a:r>
          </a:p>
        </p:txBody>
      </p:sp>
      <p:sp>
        <p:nvSpPr>
          <p:cNvPr id="9" name="文本框 8"/>
          <p:cNvSpPr txBox="1">
            <a:spLocks noChangeArrowheads="1"/>
          </p:cNvSpPr>
          <p:nvPr/>
        </p:nvSpPr>
        <p:spPr bwMode="auto">
          <a:xfrm>
            <a:off x="6446520" y="2708275"/>
            <a:ext cx="4307205"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eaLnBrk="1" hangingPunct="1"/>
            <a:r>
              <a:rPr lang="en-US" altLang="zh-CN" sz="3500" b="1" dirty="0">
                <a:solidFill>
                  <a:schemeClr val="bg1"/>
                </a:solidFill>
                <a:latin typeface="微软雅黑" panose="020B0503020204020204" charset="-122"/>
                <a:ea typeface="微软雅黑" panose="020B0503020204020204" charset="-122"/>
                <a:cs typeface="Arial" panose="020B0604020202020204" pitchFamily="34" charset="0"/>
              </a:rPr>
              <a:t>单击此处添加名称</a:t>
            </a:r>
          </a:p>
        </p:txBody>
      </p:sp>
    </p:spTree>
  </p:cSld>
  <p:clrMapOvr>
    <a:masterClrMapping/>
  </p:clrMapOvr>
  <p:transition advTm="500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000"/>
                            </p:stCondLst>
                            <p:childTnLst>
                              <p:par>
                                <p:cTn id="14" presetID="26" presetClass="emph" presetSubtype="0" repeatCount="2000" fill="hold" grpId="1" nodeType="after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childTnLst>
                          </p:cTn>
                        </p:par>
                        <p:par>
                          <p:cTn id="17" fill="hold">
                            <p:stCondLst>
                              <p:cond delay="1500"/>
                            </p:stCondLst>
                            <p:childTnLst>
                              <p:par>
                                <p:cTn id="18" presetID="2" presetClass="entr" presetSubtype="2"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additive="base">
                                        <p:cTn id="20" dur="750" fill="hold"/>
                                        <p:tgtEl>
                                          <p:spTgt spid="9"/>
                                        </p:tgtEl>
                                        <p:attrNameLst>
                                          <p:attrName>ppt_x</p:attrName>
                                        </p:attrNameLst>
                                      </p:cBhvr>
                                      <p:tavLst>
                                        <p:tav tm="0">
                                          <p:val>
                                            <p:strVal val="1+#ppt_w/2"/>
                                          </p:val>
                                        </p:tav>
                                        <p:tav tm="100000">
                                          <p:val>
                                            <p:strVal val="#ppt_x"/>
                                          </p:val>
                                        </p:tav>
                                      </p:tavLst>
                                    </p:anim>
                                    <p:anim calcmode="lin" valueType="num">
                                      <p:cBhvr additive="base">
                                        <p:cTn id="21" dur="75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3276"/>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ldLvl="0" animBg="1"/>
      <p:bldP spid="7" grpId="0"/>
      <p:bldP spid="7" grpId="1"/>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sp>
        <p:nvSpPr>
          <p:cNvPr id="76" name="椭圆 75"/>
          <p:cNvSpPr/>
          <p:nvPr/>
        </p:nvSpPr>
        <p:spPr>
          <a:xfrm>
            <a:off x="653141" y="1970012"/>
            <a:ext cx="805218" cy="805218"/>
          </a:xfrm>
          <a:prstGeom prst="ellipse">
            <a:avLst/>
          </a:prstGeom>
          <a:solidFill>
            <a:srgbClr val="328FC1">
              <a:alpha val="6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a:solidFill>
                  <a:schemeClr val="bg1"/>
                </a:solidFill>
                <a:latin typeface="微软雅黑" panose="020B0503020204020204" charset="-122"/>
                <a:ea typeface="微软雅黑" panose="020B0503020204020204" charset="-122"/>
              </a:rPr>
              <a:t>TEXT</a:t>
            </a:r>
            <a:endParaRPr lang="zh-CN" altLang="en-US" sz="1600" dirty="0">
              <a:solidFill>
                <a:schemeClr val="bg1"/>
              </a:solidFill>
              <a:latin typeface="微软雅黑" panose="020B0503020204020204" charset="-122"/>
              <a:ea typeface="微软雅黑" panose="020B0503020204020204" charset="-122"/>
            </a:endParaRPr>
          </a:p>
        </p:txBody>
      </p:sp>
      <p:cxnSp>
        <p:nvCxnSpPr>
          <p:cNvPr id="77" name="直接连接符 76"/>
          <p:cNvCxnSpPr>
            <a:stCxn id="76" idx="6"/>
          </p:cNvCxnSpPr>
          <p:nvPr/>
        </p:nvCxnSpPr>
        <p:spPr>
          <a:xfrm>
            <a:off x="1458359" y="2372621"/>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78" name="椭圆 77"/>
          <p:cNvSpPr/>
          <p:nvPr/>
        </p:nvSpPr>
        <p:spPr>
          <a:xfrm>
            <a:off x="653141" y="3289786"/>
            <a:ext cx="805218" cy="805218"/>
          </a:xfrm>
          <a:prstGeom prst="ellipse">
            <a:avLst/>
          </a:prstGeom>
          <a:solidFill>
            <a:srgbClr val="00AEEF">
              <a:alpha val="3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a:solidFill>
                  <a:schemeClr val="bg1"/>
                </a:solidFill>
                <a:latin typeface="微软雅黑" panose="020B0503020204020204" charset="-122"/>
                <a:ea typeface="微软雅黑" panose="020B0503020204020204" charset="-122"/>
              </a:rPr>
              <a:t>TEXT</a:t>
            </a:r>
            <a:endParaRPr lang="zh-CN" altLang="en-US" sz="1600" dirty="0">
              <a:solidFill>
                <a:schemeClr val="bg1"/>
              </a:solidFill>
              <a:latin typeface="微软雅黑" panose="020B0503020204020204" charset="-122"/>
              <a:ea typeface="微软雅黑" panose="020B0503020204020204" charset="-122"/>
            </a:endParaRPr>
          </a:p>
        </p:txBody>
      </p:sp>
      <p:cxnSp>
        <p:nvCxnSpPr>
          <p:cNvPr id="79" name="直接连接符 78"/>
          <p:cNvCxnSpPr>
            <a:stCxn id="78" idx="6"/>
          </p:cNvCxnSpPr>
          <p:nvPr/>
        </p:nvCxnSpPr>
        <p:spPr>
          <a:xfrm>
            <a:off x="1458359" y="3692395"/>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80" name="椭圆 79"/>
          <p:cNvSpPr/>
          <p:nvPr/>
        </p:nvSpPr>
        <p:spPr>
          <a:xfrm>
            <a:off x="653141" y="4754292"/>
            <a:ext cx="805218" cy="805218"/>
          </a:xfrm>
          <a:prstGeom prst="ellipse">
            <a:avLst/>
          </a:prstGeom>
          <a:solidFill>
            <a:srgbClr val="328FC1">
              <a:alpha val="6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a:solidFill>
                  <a:schemeClr val="bg1"/>
                </a:solidFill>
                <a:latin typeface="微软雅黑" panose="020B0503020204020204" charset="-122"/>
                <a:ea typeface="微软雅黑" panose="020B0503020204020204" charset="-122"/>
              </a:rPr>
              <a:t>TEXT</a:t>
            </a:r>
            <a:endParaRPr lang="zh-CN" altLang="en-US" sz="1600" dirty="0">
              <a:solidFill>
                <a:schemeClr val="bg1"/>
              </a:solidFill>
              <a:latin typeface="微软雅黑" panose="020B0503020204020204" charset="-122"/>
              <a:ea typeface="微软雅黑" panose="020B0503020204020204" charset="-122"/>
            </a:endParaRPr>
          </a:p>
        </p:txBody>
      </p:sp>
      <p:cxnSp>
        <p:nvCxnSpPr>
          <p:cNvPr id="81" name="直接连接符 80"/>
          <p:cNvCxnSpPr>
            <a:stCxn id="80" idx="6"/>
          </p:cNvCxnSpPr>
          <p:nvPr/>
        </p:nvCxnSpPr>
        <p:spPr>
          <a:xfrm>
            <a:off x="1458359" y="5156901"/>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82" name="椭圆 81"/>
          <p:cNvSpPr/>
          <p:nvPr/>
        </p:nvSpPr>
        <p:spPr>
          <a:xfrm>
            <a:off x="6071458" y="1970012"/>
            <a:ext cx="805218" cy="805218"/>
          </a:xfrm>
          <a:prstGeom prst="ellipse">
            <a:avLst/>
          </a:prstGeom>
          <a:solidFill>
            <a:srgbClr val="00AEEF">
              <a:alpha val="3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a:solidFill>
                  <a:schemeClr val="bg1"/>
                </a:solidFill>
                <a:latin typeface="微软雅黑" panose="020B0503020204020204" charset="-122"/>
                <a:ea typeface="微软雅黑" panose="020B0503020204020204" charset="-122"/>
              </a:rPr>
              <a:t>TEXT</a:t>
            </a:r>
            <a:endParaRPr lang="zh-CN" altLang="en-US" sz="1600" dirty="0">
              <a:solidFill>
                <a:schemeClr val="bg1"/>
              </a:solidFill>
              <a:latin typeface="微软雅黑" panose="020B0503020204020204" charset="-122"/>
              <a:ea typeface="微软雅黑" panose="020B0503020204020204" charset="-122"/>
            </a:endParaRPr>
          </a:p>
        </p:txBody>
      </p:sp>
      <p:cxnSp>
        <p:nvCxnSpPr>
          <p:cNvPr id="83" name="直接连接符 82"/>
          <p:cNvCxnSpPr>
            <a:stCxn id="82" idx="6"/>
          </p:cNvCxnSpPr>
          <p:nvPr/>
        </p:nvCxnSpPr>
        <p:spPr>
          <a:xfrm>
            <a:off x="6876676" y="2372621"/>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84" name="椭圆 83"/>
          <p:cNvSpPr/>
          <p:nvPr/>
        </p:nvSpPr>
        <p:spPr>
          <a:xfrm>
            <a:off x="6071458" y="3289786"/>
            <a:ext cx="805218" cy="805218"/>
          </a:xfrm>
          <a:prstGeom prst="ellipse">
            <a:avLst/>
          </a:prstGeom>
          <a:solidFill>
            <a:srgbClr val="328FC1">
              <a:alpha val="6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a:solidFill>
                  <a:schemeClr val="bg1"/>
                </a:solidFill>
                <a:latin typeface="微软雅黑" panose="020B0503020204020204" charset="-122"/>
                <a:ea typeface="微软雅黑" panose="020B0503020204020204" charset="-122"/>
              </a:rPr>
              <a:t>TEXT</a:t>
            </a:r>
            <a:endParaRPr lang="zh-CN" altLang="en-US" sz="1600" dirty="0">
              <a:solidFill>
                <a:schemeClr val="bg1"/>
              </a:solidFill>
              <a:latin typeface="微软雅黑" panose="020B0503020204020204" charset="-122"/>
              <a:ea typeface="微软雅黑" panose="020B0503020204020204" charset="-122"/>
            </a:endParaRPr>
          </a:p>
        </p:txBody>
      </p:sp>
      <p:cxnSp>
        <p:nvCxnSpPr>
          <p:cNvPr id="85" name="直接连接符 84"/>
          <p:cNvCxnSpPr>
            <a:stCxn id="84" idx="6"/>
          </p:cNvCxnSpPr>
          <p:nvPr/>
        </p:nvCxnSpPr>
        <p:spPr>
          <a:xfrm>
            <a:off x="6876676" y="3692395"/>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86" name="椭圆 85"/>
          <p:cNvSpPr/>
          <p:nvPr/>
        </p:nvSpPr>
        <p:spPr>
          <a:xfrm>
            <a:off x="6071458" y="4754292"/>
            <a:ext cx="805218" cy="805218"/>
          </a:xfrm>
          <a:prstGeom prst="ellipse">
            <a:avLst/>
          </a:prstGeom>
          <a:solidFill>
            <a:srgbClr val="00AEEF">
              <a:alpha val="3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a:solidFill>
                  <a:schemeClr val="bg1"/>
                </a:solidFill>
                <a:latin typeface="微软雅黑" panose="020B0503020204020204" charset="-122"/>
                <a:ea typeface="微软雅黑" panose="020B0503020204020204" charset="-122"/>
              </a:rPr>
              <a:t>TEXT</a:t>
            </a:r>
            <a:endParaRPr lang="zh-CN" altLang="en-US" sz="1600" dirty="0">
              <a:solidFill>
                <a:schemeClr val="bg1"/>
              </a:solidFill>
              <a:latin typeface="微软雅黑" panose="020B0503020204020204" charset="-122"/>
              <a:ea typeface="微软雅黑" panose="020B0503020204020204" charset="-122"/>
            </a:endParaRPr>
          </a:p>
        </p:txBody>
      </p:sp>
      <p:cxnSp>
        <p:nvCxnSpPr>
          <p:cNvPr id="87" name="直接连接符 86"/>
          <p:cNvCxnSpPr>
            <a:stCxn id="86" idx="6"/>
          </p:cNvCxnSpPr>
          <p:nvPr/>
        </p:nvCxnSpPr>
        <p:spPr>
          <a:xfrm>
            <a:off x="6876676" y="5156901"/>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88" name="组合 87"/>
          <p:cNvGrpSpPr/>
          <p:nvPr/>
        </p:nvGrpSpPr>
        <p:grpSpPr>
          <a:xfrm>
            <a:off x="2026142" y="2025621"/>
            <a:ext cx="3551959" cy="935397"/>
            <a:chOff x="2136461" y="1993722"/>
            <a:chExt cx="3551959" cy="935397"/>
          </a:xfrm>
        </p:grpSpPr>
        <p:sp>
          <p:nvSpPr>
            <p:cNvPr id="89" name="文本框 88"/>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bg1"/>
                  </a:solidFill>
                  <a:latin typeface="+mn-ea"/>
                </a:rPr>
                <a:t>为客户提供有效服务，是我们工作的方向和价值评价的标尺，成就客户就是成就我们自己</a:t>
              </a:r>
            </a:p>
          </p:txBody>
        </p:sp>
        <p:sp>
          <p:nvSpPr>
            <p:cNvPr id="90" name="文本框 89"/>
            <p:cNvSpPr txBox="1"/>
            <p:nvPr/>
          </p:nvSpPr>
          <p:spPr>
            <a:xfrm>
              <a:off x="2136461" y="1993722"/>
              <a:ext cx="3551959" cy="338554"/>
            </a:xfrm>
            <a:prstGeom prst="rect">
              <a:avLst/>
            </a:prstGeom>
            <a:noFill/>
          </p:spPr>
          <p:txBody>
            <a:bodyPr wrap="square" rtlCol="0">
              <a:spAutoFit/>
            </a:bodyPr>
            <a:lstStyle/>
            <a:p>
              <a:r>
                <a:rPr lang="en-US" altLang="zh-CN" sz="1600" dirty="0">
                  <a:solidFill>
                    <a:schemeClr val="bg1"/>
                  </a:solidFill>
                  <a:latin typeface="微软雅黑" panose="020B0503020204020204" charset="-122"/>
                  <a:ea typeface="微软雅黑" panose="020B0503020204020204" charset="-122"/>
                </a:rPr>
                <a:t>SUBTITLE HERE</a:t>
              </a:r>
              <a:endParaRPr lang="zh-CN" altLang="en-US" sz="1400" dirty="0">
                <a:solidFill>
                  <a:schemeClr val="bg1"/>
                </a:solidFill>
                <a:latin typeface="微软雅黑" panose="020B0503020204020204" charset="-122"/>
                <a:ea typeface="微软雅黑" panose="020B0503020204020204" charset="-122"/>
              </a:endParaRPr>
            </a:p>
          </p:txBody>
        </p:sp>
      </p:grpSp>
      <p:grpSp>
        <p:nvGrpSpPr>
          <p:cNvPr id="91" name="组合 90"/>
          <p:cNvGrpSpPr/>
          <p:nvPr/>
        </p:nvGrpSpPr>
        <p:grpSpPr>
          <a:xfrm>
            <a:off x="2026142" y="3411754"/>
            <a:ext cx="3551959" cy="935397"/>
            <a:chOff x="2136461" y="1993722"/>
            <a:chExt cx="3551959" cy="935397"/>
          </a:xfrm>
        </p:grpSpPr>
        <p:sp>
          <p:nvSpPr>
            <p:cNvPr id="92" name="文本框 91"/>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bg1"/>
                  </a:solidFill>
                  <a:latin typeface="+mn-ea"/>
                </a:rPr>
                <a:t>为客户提供有效服务，是我们工作的方向和价值评价的标尺，成就客户就是成就我们自己</a:t>
              </a:r>
            </a:p>
          </p:txBody>
        </p:sp>
        <p:sp>
          <p:nvSpPr>
            <p:cNvPr id="93" name="文本框 92"/>
            <p:cNvSpPr txBox="1"/>
            <p:nvPr/>
          </p:nvSpPr>
          <p:spPr>
            <a:xfrm>
              <a:off x="2136461" y="1993722"/>
              <a:ext cx="3551959" cy="338554"/>
            </a:xfrm>
            <a:prstGeom prst="rect">
              <a:avLst/>
            </a:prstGeom>
            <a:noFill/>
          </p:spPr>
          <p:txBody>
            <a:bodyPr wrap="square" rtlCol="0">
              <a:spAutoFit/>
            </a:bodyPr>
            <a:lstStyle/>
            <a:p>
              <a:r>
                <a:rPr lang="en-US" altLang="zh-CN" sz="1600" dirty="0">
                  <a:solidFill>
                    <a:schemeClr val="bg1"/>
                  </a:solidFill>
                  <a:latin typeface="微软雅黑" panose="020B0503020204020204" charset="-122"/>
                  <a:ea typeface="微软雅黑" panose="020B0503020204020204" charset="-122"/>
                </a:rPr>
                <a:t>SUBTITLE HERE</a:t>
              </a:r>
              <a:endParaRPr lang="zh-CN" altLang="en-US" sz="1400" dirty="0">
                <a:solidFill>
                  <a:schemeClr val="bg1"/>
                </a:solidFill>
                <a:latin typeface="微软雅黑" panose="020B0503020204020204" charset="-122"/>
                <a:ea typeface="微软雅黑" panose="020B0503020204020204" charset="-122"/>
              </a:endParaRPr>
            </a:p>
          </p:txBody>
        </p:sp>
      </p:grpSp>
      <p:grpSp>
        <p:nvGrpSpPr>
          <p:cNvPr id="94" name="组合 93"/>
          <p:cNvGrpSpPr/>
          <p:nvPr/>
        </p:nvGrpSpPr>
        <p:grpSpPr>
          <a:xfrm>
            <a:off x="2026142" y="4797887"/>
            <a:ext cx="3551959" cy="935397"/>
            <a:chOff x="2136461" y="1993722"/>
            <a:chExt cx="3551959" cy="935397"/>
          </a:xfrm>
        </p:grpSpPr>
        <p:sp>
          <p:nvSpPr>
            <p:cNvPr id="95" name="文本框 94"/>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bg1"/>
                  </a:solidFill>
                  <a:latin typeface="+mn-ea"/>
                </a:rPr>
                <a:t>为客户提供有效服务，是我们工作的方向和价值评价的标尺，成就客户就是成就我们自己</a:t>
              </a:r>
            </a:p>
          </p:txBody>
        </p:sp>
        <p:sp>
          <p:nvSpPr>
            <p:cNvPr id="96" name="文本框 95"/>
            <p:cNvSpPr txBox="1"/>
            <p:nvPr/>
          </p:nvSpPr>
          <p:spPr>
            <a:xfrm>
              <a:off x="2136461" y="1993722"/>
              <a:ext cx="3551959" cy="338554"/>
            </a:xfrm>
            <a:prstGeom prst="rect">
              <a:avLst/>
            </a:prstGeom>
            <a:noFill/>
          </p:spPr>
          <p:txBody>
            <a:bodyPr wrap="square" rtlCol="0">
              <a:spAutoFit/>
            </a:bodyPr>
            <a:lstStyle/>
            <a:p>
              <a:r>
                <a:rPr lang="en-US" altLang="zh-CN" sz="1600" dirty="0">
                  <a:solidFill>
                    <a:schemeClr val="bg1"/>
                  </a:solidFill>
                  <a:latin typeface="微软雅黑" panose="020B0503020204020204" charset="-122"/>
                  <a:ea typeface="微软雅黑" panose="020B0503020204020204" charset="-122"/>
                </a:rPr>
                <a:t>SUBTITLE HERE</a:t>
              </a:r>
              <a:endParaRPr lang="zh-CN" altLang="en-US" sz="1400" dirty="0">
                <a:solidFill>
                  <a:schemeClr val="bg1"/>
                </a:solidFill>
                <a:latin typeface="微软雅黑" panose="020B0503020204020204" charset="-122"/>
                <a:ea typeface="微软雅黑" panose="020B0503020204020204" charset="-122"/>
              </a:endParaRPr>
            </a:p>
          </p:txBody>
        </p:sp>
      </p:grpSp>
      <p:grpSp>
        <p:nvGrpSpPr>
          <p:cNvPr id="97" name="组合 96"/>
          <p:cNvGrpSpPr/>
          <p:nvPr/>
        </p:nvGrpSpPr>
        <p:grpSpPr>
          <a:xfrm>
            <a:off x="7469035" y="1993722"/>
            <a:ext cx="3551959" cy="935397"/>
            <a:chOff x="2136461" y="1993722"/>
            <a:chExt cx="3551959" cy="935397"/>
          </a:xfrm>
        </p:grpSpPr>
        <p:sp>
          <p:nvSpPr>
            <p:cNvPr id="98" name="文本框 97"/>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bg1"/>
                  </a:solidFill>
                  <a:latin typeface="+mn-ea"/>
                </a:rPr>
                <a:t>为客户提供有效服务，是我们工作的方向和价值评价的标尺，成就客户就是成就我们自己</a:t>
              </a:r>
            </a:p>
          </p:txBody>
        </p:sp>
        <p:sp>
          <p:nvSpPr>
            <p:cNvPr id="99" name="文本框 98"/>
            <p:cNvSpPr txBox="1"/>
            <p:nvPr/>
          </p:nvSpPr>
          <p:spPr>
            <a:xfrm>
              <a:off x="2136461" y="1993722"/>
              <a:ext cx="3551959" cy="338554"/>
            </a:xfrm>
            <a:prstGeom prst="rect">
              <a:avLst/>
            </a:prstGeom>
            <a:noFill/>
          </p:spPr>
          <p:txBody>
            <a:bodyPr wrap="square" rtlCol="0">
              <a:spAutoFit/>
            </a:bodyPr>
            <a:lstStyle/>
            <a:p>
              <a:r>
                <a:rPr lang="en-US" altLang="zh-CN" sz="1600" dirty="0">
                  <a:solidFill>
                    <a:schemeClr val="bg1"/>
                  </a:solidFill>
                  <a:latin typeface="微软雅黑" panose="020B0503020204020204" charset="-122"/>
                  <a:ea typeface="微软雅黑" panose="020B0503020204020204" charset="-122"/>
                </a:rPr>
                <a:t>SUBTITLE HERE</a:t>
              </a:r>
              <a:endParaRPr lang="zh-CN" altLang="en-US" sz="1400" dirty="0">
                <a:solidFill>
                  <a:schemeClr val="bg1"/>
                </a:solidFill>
                <a:latin typeface="微软雅黑" panose="020B0503020204020204" charset="-122"/>
                <a:ea typeface="微软雅黑" panose="020B0503020204020204" charset="-122"/>
              </a:endParaRPr>
            </a:p>
          </p:txBody>
        </p:sp>
      </p:grpSp>
      <p:grpSp>
        <p:nvGrpSpPr>
          <p:cNvPr id="100" name="组合 99"/>
          <p:cNvGrpSpPr/>
          <p:nvPr/>
        </p:nvGrpSpPr>
        <p:grpSpPr>
          <a:xfrm>
            <a:off x="7469035" y="3379855"/>
            <a:ext cx="3551959" cy="935397"/>
            <a:chOff x="2136461" y="1993722"/>
            <a:chExt cx="3551959" cy="935397"/>
          </a:xfrm>
        </p:grpSpPr>
        <p:sp>
          <p:nvSpPr>
            <p:cNvPr id="101" name="文本框 100"/>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bg1"/>
                  </a:solidFill>
                  <a:latin typeface="+mn-ea"/>
                </a:rPr>
                <a:t>为客户提供有效服务，是我们工作的方向和价值评价的标尺，成就客户就是成就我们自己</a:t>
              </a:r>
            </a:p>
          </p:txBody>
        </p:sp>
        <p:sp>
          <p:nvSpPr>
            <p:cNvPr id="102" name="文本框 101"/>
            <p:cNvSpPr txBox="1"/>
            <p:nvPr/>
          </p:nvSpPr>
          <p:spPr>
            <a:xfrm>
              <a:off x="2136461" y="1993722"/>
              <a:ext cx="3551959" cy="338554"/>
            </a:xfrm>
            <a:prstGeom prst="rect">
              <a:avLst/>
            </a:prstGeom>
            <a:noFill/>
          </p:spPr>
          <p:txBody>
            <a:bodyPr wrap="square" rtlCol="0">
              <a:spAutoFit/>
            </a:bodyPr>
            <a:lstStyle/>
            <a:p>
              <a:r>
                <a:rPr lang="en-US" altLang="zh-CN" sz="1600" dirty="0">
                  <a:solidFill>
                    <a:schemeClr val="bg1"/>
                  </a:solidFill>
                  <a:latin typeface="微软雅黑" panose="020B0503020204020204" charset="-122"/>
                  <a:ea typeface="微软雅黑" panose="020B0503020204020204" charset="-122"/>
                </a:rPr>
                <a:t>SUBTITLE HERE</a:t>
              </a:r>
              <a:endParaRPr lang="zh-CN" altLang="en-US" sz="1400" dirty="0">
                <a:solidFill>
                  <a:schemeClr val="bg1"/>
                </a:solidFill>
                <a:latin typeface="微软雅黑" panose="020B0503020204020204" charset="-122"/>
                <a:ea typeface="微软雅黑" panose="020B0503020204020204" charset="-122"/>
              </a:endParaRPr>
            </a:p>
          </p:txBody>
        </p:sp>
      </p:grpSp>
      <p:grpSp>
        <p:nvGrpSpPr>
          <p:cNvPr id="103" name="组合 102"/>
          <p:cNvGrpSpPr/>
          <p:nvPr/>
        </p:nvGrpSpPr>
        <p:grpSpPr>
          <a:xfrm>
            <a:off x="7469035" y="4765988"/>
            <a:ext cx="3551959" cy="935397"/>
            <a:chOff x="2136461" y="1993722"/>
            <a:chExt cx="3551959" cy="935397"/>
          </a:xfrm>
        </p:grpSpPr>
        <p:sp>
          <p:nvSpPr>
            <p:cNvPr id="104" name="文本框 103"/>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bg1"/>
                  </a:solidFill>
                  <a:latin typeface="+mn-ea"/>
                </a:rPr>
                <a:t>为客户提供有效服务，是我们工作的方向和价值评价的标尺，成就客户就是成就我们自己</a:t>
              </a:r>
            </a:p>
          </p:txBody>
        </p:sp>
        <p:sp>
          <p:nvSpPr>
            <p:cNvPr id="105" name="文本框 104"/>
            <p:cNvSpPr txBox="1"/>
            <p:nvPr/>
          </p:nvSpPr>
          <p:spPr>
            <a:xfrm>
              <a:off x="2136461" y="1993722"/>
              <a:ext cx="3551959" cy="338554"/>
            </a:xfrm>
            <a:prstGeom prst="rect">
              <a:avLst/>
            </a:prstGeom>
            <a:noFill/>
          </p:spPr>
          <p:txBody>
            <a:bodyPr wrap="square" rtlCol="0">
              <a:spAutoFit/>
            </a:bodyPr>
            <a:lstStyle/>
            <a:p>
              <a:r>
                <a:rPr lang="en-US" altLang="zh-CN" sz="1600" dirty="0">
                  <a:solidFill>
                    <a:schemeClr val="bg1"/>
                  </a:solidFill>
                  <a:latin typeface="微软雅黑" panose="020B0503020204020204" charset="-122"/>
                  <a:ea typeface="微软雅黑" panose="020B0503020204020204" charset="-122"/>
                </a:rPr>
                <a:t>SUBTITLE HERE</a:t>
              </a:r>
              <a:endParaRPr lang="zh-CN" altLang="en-US" sz="1400" dirty="0">
                <a:solidFill>
                  <a:schemeClr val="bg1"/>
                </a:solidFill>
                <a:latin typeface="微软雅黑" panose="020B0503020204020204" charset="-122"/>
                <a:ea typeface="微软雅黑" panose="020B0503020204020204" charset="-122"/>
              </a:endParaRPr>
            </a:p>
          </p:txBody>
        </p:sp>
      </p:grpSp>
    </p:spTree>
  </p:cSld>
  <p:clrMapOvr>
    <a:masterClrMapping/>
  </p:clrMapOvr>
  <p:transition advTm="318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p:cTn id="15" dur="500" fill="hold"/>
                                        <p:tgtEl>
                                          <p:spTgt spid="76"/>
                                        </p:tgtEl>
                                        <p:attrNameLst>
                                          <p:attrName>ppt_w</p:attrName>
                                        </p:attrNameLst>
                                      </p:cBhvr>
                                      <p:tavLst>
                                        <p:tav tm="0">
                                          <p:val>
                                            <p:fltVal val="0"/>
                                          </p:val>
                                        </p:tav>
                                        <p:tav tm="100000">
                                          <p:val>
                                            <p:strVal val="#ppt_w"/>
                                          </p:val>
                                        </p:tav>
                                      </p:tavLst>
                                    </p:anim>
                                    <p:anim calcmode="lin" valueType="num">
                                      <p:cBhvr>
                                        <p:cTn id="16" dur="500" fill="hold"/>
                                        <p:tgtEl>
                                          <p:spTgt spid="76"/>
                                        </p:tgtEl>
                                        <p:attrNameLst>
                                          <p:attrName>ppt_h</p:attrName>
                                        </p:attrNameLst>
                                      </p:cBhvr>
                                      <p:tavLst>
                                        <p:tav tm="0">
                                          <p:val>
                                            <p:fltVal val="0"/>
                                          </p:val>
                                        </p:tav>
                                        <p:tav tm="100000">
                                          <p:val>
                                            <p:strVal val="#ppt_h"/>
                                          </p:val>
                                        </p:tav>
                                      </p:tavLst>
                                    </p:anim>
                                    <p:animEffect transition="in" filter="fade">
                                      <p:cBhvr>
                                        <p:cTn id="17" dur="500"/>
                                        <p:tgtEl>
                                          <p:spTgt spid="7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8"/>
                                        </p:tgtEl>
                                        <p:attrNameLst>
                                          <p:attrName>style.visibility</p:attrName>
                                        </p:attrNameLst>
                                      </p:cBhvr>
                                      <p:to>
                                        <p:strVal val="visible"/>
                                      </p:to>
                                    </p:set>
                                    <p:anim calcmode="lin" valueType="num">
                                      <p:cBhvr>
                                        <p:cTn id="20" dur="500" fill="hold"/>
                                        <p:tgtEl>
                                          <p:spTgt spid="78"/>
                                        </p:tgtEl>
                                        <p:attrNameLst>
                                          <p:attrName>ppt_w</p:attrName>
                                        </p:attrNameLst>
                                      </p:cBhvr>
                                      <p:tavLst>
                                        <p:tav tm="0">
                                          <p:val>
                                            <p:fltVal val="0"/>
                                          </p:val>
                                        </p:tav>
                                        <p:tav tm="100000">
                                          <p:val>
                                            <p:strVal val="#ppt_w"/>
                                          </p:val>
                                        </p:tav>
                                      </p:tavLst>
                                    </p:anim>
                                    <p:anim calcmode="lin" valueType="num">
                                      <p:cBhvr>
                                        <p:cTn id="21" dur="500" fill="hold"/>
                                        <p:tgtEl>
                                          <p:spTgt spid="78"/>
                                        </p:tgtEl>
                                        <p:attrNameLst>
                                          <p:attrName>ppt_h</p:attrName>
                                        </p:attrNameLst>
                                      </p:cBhvr>
                                      <p:tavLst>
                                        <p:tav tm="0">
                                          <p:val>
                                            <p:fltVal val="0"/>
                                          </p:val>
                                        </p:tav>
                                        <p:tav tm="100000">
                                          <p:val>
                                            <p:strVal val="#ppt_h"/>
                                          </p:val>
                                        </p:tav>
                                      </p:tavLst>
                                    </p:anim>
                                    <p:animEffect transition="in" filter="fade">
                                      <p:cBhvr>
                                        <p:cTn id="22" dur="500"/>
                                        <p:tgtEl>
                                          <p:spTgt spid="7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anim calcmode="lin" valueType="num">
                                      <p:cBhvr>
                                        <p:cTn id="25" dur="500" fill="hold"/>
                                        <p:tgtEl>
                                          <p:spTgt spid="80"/>
                                        </p:tgtEl>
                                        <p:attrNameLst>
                                          <p:attrName>ppt_w</p:attrName>
                                        </p:attrNameLst>
                                      </p:cBhvr>
                                      <p:tavLst>
                                        <p:tav tm="0">
                                          <p:val>
                                            <p:fltVal val="0"/>
                                          </p:val>
                                        </p:tav>
                                        <p:tav tm="100000">
                                          <p:val>
                                            <p:strVal val="#ppt_w"/>
                                          </p:val>
                                        </p:tav>
                                      </p:tavLst>
                                    </p:anim>
                                    <p:anim calcmode="lin" valueType="num">
                                      <p:cBhvr>
                                        <p:cTn id="26" dur="500" fill="hold"/>
                                        <p:tgtEl>
                                          <p:spTgt spid="80"/>
                                        </p:tgtEl>
                                        <p:attrNameLst>
                                          <p:attrName>ppt_h</p:attrName>
                                        </p:attrNameLst>
                                      </p:cBhvr>
                                      <p:tavLst>
                                        <p:tav tm="0">
                                          <p:val>
                                            <p:fltVal val="0"/>
                                          </p:val>
                                        </p:tav>
                                        <p:tav tm="100000">
                                          <p:val>
                                            <p:strVal val="#ppt_h"/>
                                          </p:val>
                                        </p:tav>
                                      </p:tavLst>
                                    </p:anim>
                                    <p:animEffect transition="in" filter="fade">
                                      <p:cBhvr>
                                        <p:cTn id="27" dur="500"/>
                                        <p:tgtEl>
                                          <p:spTgt spid="8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2"/>
                                        </p:tgtEl>
                                        <p:attrNameLst>
                                          <p:attrName>style.visibility</p:attrName>
                                        </p:attrNameLst>
                                      </p:cBhvr>
                                      <p:to>
                                        <p:strVal val="visible"/>
                                      </p:to>
                                    </p:set>
                                    <p:anim calcmode="lin" valueType="num">
                                      <p:cBhvr>
                                        <p:cTn id="30" dur="500" fill="hold"/>
                                        <p:tgtEl>
                                          <p:spTgt spid="82"/>
                                        </p:tgtEl>
                                        <p:attrNameLst>
                                          <p:attrName>ppt_w</p:attrName>
                                        </p:attrNameLst>
                                      </p:cBhvr>
                                      <p:tavLst>
                                        <p:tav tm="0">
                                          <p:val>
                                            <p:fltVal val="0"/>
                                          </p:val>
                                        </p:tav>
                                        <p:tav tm="100000">
                                          <p:val>
                                            <p:strVal val="#ppt_w"/>
                                          </p:val>
                                        </p:tav>
                                      </p:tavLst>
                                    </p:anim>
                                    <p:anim calcmode="lin" valueType="num">
                                      <p:cBhvr>
                                        <p:cTn id="31" dur="500" fill="hold"/>
                                        <p:tgtEl>
                                          <p:spTgt spid="82"/>
                                        </p:tgtEl>
                                        <p:attrNameLst>
                                          <p:attrName>ppt_h</p:attrName>
                                        </p:attrNameLst>
                                      </p:cBhvr>
                                      <p:tavLst>
                                        <p:tav tm="0">
                                          <p:val>
                                            <p:fltVal val="0"/>
                                          </p:val>
                                        </p:tav>
                                        <p:tav tm="100000">
                                          <p:val>
                                            <p:strVal val="#ppt_h"/>
                                          </p:val>
                                        </p:tav>
                                      </p:tavLst>
                                    </p:anim>
                                    <p:animEffect transition="in" filter="fade">
                                      <p:cBhvr>
                                        <p:cTn id="32" dur="500"/>
                                        <p:tgtEl>
                                          <p:spTgt spid="8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4"/>
                                        </p:tgtEl>
                                        <p:attrNameLst>
                                          <p:attrName>style.visibility</p:attrName>
                                        </p:attrNameLst>
                                      </p:cBhvr>
                                      <p:to>
                                        <p:strVal val="visible"/>
                                      </p:to>
                                    </p:set>
                                    <p:anim calcmode="lin" valueType="num">
                                      <p:cBhvr>
                                        <p:cTn id="35" dur="500" fill="hold"/>
                                        <p:tgtEl>
                                          <p:spTgt spid="84"/>
                                        </p:tgtEl>
                                        <p:attrNameLst>
                                          <p:attrName>ppt_w</p:attrName>
                                        </p:attrNameLst>
                                      </p:cBhvr>
                                      <p:tavLst>
                                        <p:tav tm="0">
                                          <p:val>
                                            <p:fltVal val="0"/>
                                          </p:val>
                                        </p:tav>
                                        <p:tav tm="100000">
                                          <p:val>
                                            <p:strVal val="#ppt_w"/>
                                          </p:val>
                                        </p:tav>
                                      </p:tavLst>
                                    </p:anim>
                                    <p:anim calcmode="lin" valueType="num">
                                      <p:cBhvr>
                                        <p:cTn id="36" dur="500" fill="hold"/>
                                        <p:tgtEl>
                                          <p:spTgt spid="84"/>
                                        </p:tgtEl>
                                        <p:attrNameLst>
                                          <p:attrName>ppt_h</p:attrName>
                                        </p:attrNameLst>
                                      </p:cBhvr>
                                      <p:tavLst>
                                        <p:tav tm="0">
                                          <p:val>
                                            <p:fltVal val="0"/>
                                          </p:val>
                                        </p:tav>
                                        <p:tav tm="100000">
                                          <p:val>
                                            <p:strVal val="#ppt_h"/>
                                          </p:val>
                                        </p:tav>
                                      </p:tavLst>
                                    </p:anim>
                                    <p:animEffect transition="in" filter="fade">
                                      <p:cBhvr>
                                        <p:cTn id="37" dur="500"/>
                                        <p:tgtEl>
                                          <p:spTgt spid="8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anim calcmode="lin" valueType="num">
                                      <p:cBhvr>
                                        <p:cTn id="40" dur="500" fill="hold"/>
                                        <p:tgtEl>
                                          <p:spTgt spid="86"/>
                                        </p:tgtEl>
                                        <p:attrNameLst>
                                          <p:attrName>ppt_w</p:attrName>
                                        </p:attrNameLst>
                                      </p:cBhvr>
                                      <p:tavLst>
                                        <p:tav tm="0">
                                          <p:val>
                                            <p:fltVal val="0"/>
                                          </p:val>
                                        </p:tav>
                                        <p:tav tm="100000">
                                          <p:val>
                                            <p:strVal val="#ppt_w"/>
                                          </p:val>
                                        </p:tav>
                                      </p:tavLst>
                                    </p:anim>
                                    <p:anim calcmode="lin" valueType="num">
                                      <p:cBhvr>
                                        <p:cTn id="41" dur="500" fill="hold"/>
                                        <p:tgtEl>
                                          <p:spTgt spid="86"/>
                                        </p:tgtEl>
                                        <p:attrNameLst>
                                          <p:attrName>ppt_h</p:attrName>
                                        </p:attrNameLst>
                                      </p:cBhvr>
                                      <p:tavLst>
                                        <p:tav tm="0">
                                          <p:val>
                                            <p:fltVal val="0"/>
                                          </p:val>
                                        </p:tav>
                                        <p:tav tm="100000">
                                          <p:val>
                                            <p:strVal val="#ppt_h"/>
                                          </p:val>
                                        </p:tav>
                                      </p:tavLst>
                                    </p:anim>
                                    <p:animEffect transition="in" filter="fade">
                                      <p:cBhvr>
                                        <p:cTn id="42" dur="500"/>
                                        <p:tgtEl>
                                          <p:spTgt spid="86"/>
                                        </p:tgtEl>
                                      </p:cBhvr>
                                    </p:animEffect>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wipe(left)">
                                      <p:cBhvr>
                                        <p:cTn id="46" dur="500"/>
                                        <p:tgtEl>
                                          <p:spTgt spid="77"/>
                                        </p:tgtEl>
                                      </p:cBhvr>
                                    </p:animEffect>
                                  </p:childTnLst>
                                </p:cTn>
                              </p:par>
                              <p:par>
                                <p:cTn id="47" presetID="22" presetClass="entr" presetSubtype="8" fill="hold" nodeType="with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wipe(left)">
                                      <p:cBhvr>
                                        <p:cTn id="49" dur="500"/>
                                        <p:tgtEl>
                                          <p:spTgt spid="79"/>
                                        </p:tgtEl>
                                      </p:cBhvr>
                                    </p:animEffect>
                                  </p:childTnLst>
                                </p:cTn>
                              </p:par>
                              <p:par>
                                <p:cTn id="50" presetID="22" presetClass="entr" presetSubtype="8"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wipe(left)">
                                      <p:cBhvr>
                                        <p:cTn id="52" dur="500"/>
                                        <p:tgtEl>
                                          <p:spTgt spid="81"/>
                                        </p:tgtEl>
                                      </p:cBhvr>
                                    </p:animEffect>
                                  </p:childTnLst>
                                </p:cTn>
                              </p:par>
                              <p:par>
                                <p:cTn id="53" presetID="22" presetClass="entr" presetSubtype="8" fill="hold" nodeType="withEffect">
                                  <p:stCondLst>
                                    <p:cond delay="0"/>
                                  </p:stCondLst>
                                  <p:childTnLst>
                                    <p:set>
                                      <p:cBhvr>
                                        <p:cTn id="54" dur="1" fill="hold">
                                          <p:stCondLst>
                                            <p:cond delay="0"/>
                                          </p:stCondLst>
                                        </p:cTn>
                                        <p:tgtEl>
                                          <p:spTgt spid="83"/>
                                        </p:tgtEl>
                                        <p:attrNameLst>
                                          <p:attrName>style.visibility</p:attrName>
                                        </p:attrNameLst>
                                      </p:cBhvr>
                                      <p:to>
                                        <p:strVal val="visible"/>
                                      </p:to>
                                    </p:set>
                                    <p:animEffect transition="in" filter="wipe(left)">
                                      <p:cBhvr>
                                        <p:cTn id="55" dur="500"/>
                                        <p:tgtEl>
                                          <p:spTgt spid="83"/>
                                        </p:tgtEl>
                                      </p:cBhvr>
                                    </p:animEffect>
                                  </p:childTnLst>
                                </p:cTn>
                              </p:par>
                              <p:par>
                                <p:cTn id="56" presetID="22" presetClass="entr" presetSubtype="8" fill="hold" nodeType="with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wipe(left)">
                                      <p:cBhvr>
                                        <p:cTn id="58" dur="500"/>
                                        <p:tgtEl>
                                          <p:spTgt spid="85"/>
                                        </p:tgtEl>
                                      </p:cBhvr>
                                    </p:animEffect>
                                  </p:childTnLst>
                                </p:cTn>
                              </p:par>
                              <p:par>
                                <p:cTn id="59" presetID="22" presetClass="entr" presetSubtype="8" fill="hold"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left)">
                                      <p:cBhvr>
                                        <p:cTn id="61" dur="500"/>
                                        <p:tgtEl>
                                          <p:spTgt spid="87"/>
                                        </p:tgtEl>
                                      </p:cBhvr>
                                    </p:animEffect>
                                  </p:childTnLst>
                                </p:cTn>
                              </p:par>
                            </p:childTnLst>
                          </p:cTn>
                        </p:par>
                        <p:par>
                          <p:cTn id="62" fill="hold">
                            <p:stCondLst>
                              <p:cond delay="2000"/>
                            </p:stCondLst>
                            <p:childTnLst>
                              <p:par>
                                <p:cTn id="63" presetID="22" presetClass="entr" presetSubtype="1" fill="hold" nodeType="afterEffect">
                                  <p:stCondLst>
                                    <p:cond delay="0"/>
                                  </p:stCondLst>
                                  <p:childTnLst>
                                    <p:set>
                                      <p:cBhvr>
                                        <p:cTn id="64" dur="1" fill="hold">
                                          <p:stCondLst>
                                            <p:cond delay="0"/>
                                          </p:stCondLst>
                                        </p:cTn>
                                        <p:tgtEl>
                                          <p:spTgt spid="88"/>
                                        </p:tgtEl>
                                        <p:attrNameLst>
                                          <p:attrName>style.visibility</p:attrName>
                                        </p:attrNameLst>
                                      </p:cBhvr>
                                      <p:to>
                                        <p:strVal val="visible"/>
                                      </p:to>
                                    </p:set>
                                    <p:animEffect transition="in" filter="wipe(up)">
                                      <p:cBhvr>
                                        <p:cTn id="65" dur="500"/>
                                        <p:tgtEl>
                                          <p:spTgt spid="88"/>
                                        </p:tgtEl>
                                      </p:cBhvr>
                                    </p:animEffect>
                                  </p:childTnLst>
                                </p:cTn>
                              </p:par>
                              <p:par>
                                <p:cTn id="66" presetID="22" presetClass="entr" presetSubtype="1" fill="hold" nodeType="withEffect">
                                  <p:stCondLst>
                                    <p:cond delay="0"/>
                                  </p:stCondLst>
                                  <p:childTnLst>
                                    <p:set>
                                      <p:cBhvr>
                                        <p:cTn id="67" dur="1" fill="hold">
                                          <p:stCondLst>
                                            <p:cond delay="0"/>
                                          </p:stCondLst>
                                        </p:cTn>
                                        <p:tgtEl>
                                          <p:spTgt spid="91"/>
                                        </p:tgtEl>
                                        <p:attrNameLst>
                                          <p:attrName>style.visibility</p:attrName>
                                        </p:attrNameLst>
                                      </p:cBhvr>
                                      <p:to>
                                        <p:strVal val="visible"/>
                                      </p:to>
                                    </p:set>
                                    <p:animEffect transition="in" filter="wipe(up)">
                                      <p:cBhvr>
                                        <p:cTn id="68" dur="500"/>
                                        <p:tgtEl>
                                          <p:spTgt spid="91"/>
                                        </p:tgtEl>
                                      </p:cBhvr>
                                    </p:animEffect>
                                  </p:childTnLst>
                                </p:cTn>
                              </p:par>
                              <p:par>
                                <p:cTn id="69" presetID="22" presetClass="entr" presetSubtype="1" fill="hold" nodeType="withEffect">
                                  <p:stCondLst>
                                    <p:cond delay="0"/>
                                  </p:stCondLst>
                                  <p:childTnLst>
                                    <p:set>
                                      <p:cBhvr>
                                        <p:cTn id="70" dur="1" fill="hold">
                                          <p:stCondLst>
                                            <p:cond delay="0"/>
                                          </p:stCondLst>
                                        </p:cTn>
                                        <p:tgtEl>
                                          <p:spTgt spid="94"/>
                                        </p:tgtEl>
                                        <p:attrNameLst>
                                          <p:attrName>style.visibility</p:attrName>
                                        </p:attrNameLst>
                                      </p:cBhvr>
                                      <p:to>
                                        <p:strVal val="visible"/>
                                      </p:to>
                                    </p:set>
                                    <p:animEffect transition="in" filter="wipe(up)">
                                      <p:cBhvr>
                                        <p:cTn id="71" dur="500"/>
                                        <p:tgtEl>
                                          <p:spTgt spid="94"/>
                                        </p:tgtEl>
                                      </p:cBhvr>
                                    </p:animEffect>
                                  </p:childTnLst>
                                </p:cTn>
                              </p:par>
                              <p:par>
                                <p:cTn id="72" presetID="22" presetClass="entr" presetSubtype="1" fill="hold" nodeType="withEffect">
                                  <p:stCondLst>
                                    <p:cond delay="0"/>
                                  </p:stCondLst>
                                  <p:childTnLst>
                                    <p:set>
                                      <p:cBhvr>
                                        <p:cTn id="73" dur="1" fill="hold">
                                          <p:stCondLst>
                                            <p:cond delay="0"/>
                                          </p:stCondLst>
                                        </p:cTn>
                                        <p:tgtEl>
                                          <p:spTgt spid="97"/>
                                        </p:tgtEl>
                                        <p:attrNameLst>
                                          <p:attrName>style.visibility</p:attrName>
                                        </p:attrNameLst>
                                      </p:cBhvr>
                                      <p:to>
                                        <p:strVal val="visible"/>
                                      </p:to>
                                    </p:set>
                                    <p:animEffect transition="in" filter="wipe(up)">
                                      <p:cBhvr>
                                        <p:cTn id="74" dur="500"/>
                                        <p:tgtEl>
                                          <p:spTgt spid="97"/>
                                        </p:tgtEl>
                                      </p:cBhvr>
                                    </p:animEffect>
                                  </p:childTnLst>
                                </p:cTn>
                              </p:par>
                              <p:par>
                                <p:cTn id="75" presetID="22" presetClass="entr" presetSubtype="1" fill="hold" nodeType="withEffect">
                                  <p:stCondLst>
                                    <p:cond delay="0"/>
                                  </p:stCondLst>
                                  <p:childTnLst>
                                    <p:set>
                                      <p:cBhvr>
                                        <p:cTn id="76" dur="1" fill="hold">
                                          <p:stCondLst>
                                            <p:cond delay="0"/>
                                          </p:stCondLst>
                                        </p:cTn>
                                        <p:tgtEl>
                                          <p:spTgt spid="100"/>
                                        </p:tgtEl>
                                        <p:attrNameLst>
                                          <p:attrName>style.visibility</p:attrName>
                                        </p:attrNameLst>
                                      </p:cBhvr>
                                      <p:to>
                                        <p:strVal val="visible"/>
                                      </p:to>
                                    </p:set>
                                    <p:animEffect transition="in" filter="wipe(up)">
                                      <p:cBhvr>
                                        <p:cTn id="77" dur="500"/>
                                        <p:tgtEl>
                                          <p:spTgt spid="100"/>
                                        </p:tgtEl>
                                      </p:cBhvr>
                                    </p:animEffect>
                                  </p:childTnLst>
                                </p:cTn>
                              </p:par>
                              <p:par>
                                <p:cTn id="78" presetID="22" presetClass="entr" presetSubtype="1" fill="hold" nodeType="withEffect">
                                  <p:stCondLst>
                                    <p:cond delay="0"/>
                                  </p:stCondLst>
                                  <p:childTnLst>
                                    <p:set>
                                      <p:cBhvr>
                                        <p:cTn id="79" dur="1" fill="hold">
                                          <p:stCondLst>
                                            <p:cond delay="0"/>
                                          </p:stCondLst>
                                        </p:cTn>
                                        <p:tgtEl>
                                          <p:spTgt spid="103"/>
                                        </p:tgtEl>
                                        <p:attrNameLst>
                                          <p:attrName>style.visibility</p:attrName>
                                        </p:attrNameLst>
                                      </p:cBhvr>
                                      <p:to>
                                        <p:strVal val="visible"/>
                                      </p:to>
                                    </p:set>
                                    <p:animEffect transition="in" filter="wipe(up)">
                                      <p:cBhvr>
                                        <p:cTn id="8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76" grpId="0" bldLvl="0" animBg="1"/>
      <p:bldP spid="78" grpId="0" bldLvl="0" animBg="1"/>
      <p:bldP spid="80" grpId="0" bldLvl="0" animBg="1"/>
      <p:bldP spid="82" grpId="0" bldLvl="0" animBg="1"/>
      <p:bldP spid="84" grpId="0" bldLvl="0" animBg="1"/>
      <p:bldP spid="8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sp>
        <p:nvSpPr>
          <p:cNvPr id="40" name="Rectangle 13" descr="FD1DDF730CE4456e89755B07FE1653D0# #Rectangle 13"/>
          <p:cNvSpPr>
            <a:spLocks noChangeArrowheads="1"/>
          </p:cNvSpPr>
          <p:nvPr/>
        </p:nvSpPr>
        <p:spPr bwMode="auto">
          <a:xfrm>
            <a:off x="7728181" y="2169144"/>
            <a:ext cx="3168352" cy="6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fontAlgn="base">
              <a:lnSpc>
                <a:spcPts val="1200"/>
              </a:lnSpc>
              <a:spcBef>
                <a:spcPct val="0"/>
              </a:spcBef>
              <a:spcAft>
                <a:spcPct val="0"/>
              </a:spcAft>
              <a:buNone/>
            </a:pPr>
            <a:r>
              <a:rPr lang="en-US" altLang="zh-CN" sz="1200" kern="0" dirty="0">
                <a:solidFill>
                  <a:prstClr val="white"/>
                </a:solidFill>
                <a:latin typeface="微软雅黑" panose="020B0503020204020204" charset="-122"/>
                <a:ea typeface="微软雅黑" panose="020B0503020204020204" charset="-122"/>
              </a:rPr>
              <a:t>this is a sample text. insert your desired text here. Again. this is a dummy text. enter your own text here. this is a sample text. insert your desired text here. </a:t>
            </a:r>
          </a:p>
        </p:txBody>
      </p:sp>
      <p:sp>
        <p:nvSpPr>
          <p:cNvPr id="41" name="Freeform 5"/>
          <p:cNvSpPr/>
          <p:nvPr/>
        </p:nvSpPr>
        <p:spPr bwMode="auto">
          <a:xfrm rot="1800000">
            <a:off x="5984936" y="1640158"/>
            <a:ext cx="1445864" cy="2073887"/>
          </a:xfrm>
          <a:custGeom>
            <a:avLst/>
            <a:gdLst>
              <a:gd name="T0" fmla="*/ 2366 w 4733"/>
              <a:gd name="T1" fmla="*/ 0 h 6775"/>
              <a:gd name="T2" fmla="*/ 4733 w 4733"/>
              <a:gd name="T3" fmla="*/ 2366 h 6775"/>
              <a:gd name="T4" fmla="*/ 4375 w 4733"/>
              <a:gd name="T5" fmla="*/ 3618 h 6775"/>
              <a:gd name="T6" fmla="*/ 4375 w 4733"/>
              <a:gd name="T7" fmla="*/ 3618 h 6775"/>
              <a:gd name="T8" fmla="*/ 4364 w 4733"/>
              <a:gd name="T9" fmla="*/ 3635 h 6775"/>
              <a:gd name="T10" fmla="*/ 4358 w 4733"/>
              <a:gd name="T11" fmla="*/ 3645 h 6775"/>
              <a:gd name="T12" fmla="*/ 2366 w 4733"/>
              <a:gd name="T13" fmla="*/ 6775 h 6775"/>
              <a:gd name="T14" fmla="*/ 375 w 4733"/>
              <a:gd name="T15" fmla="*/ 3645 h 6775"/>
              <a:gd name="T16" fmla="*/ 369 w 4733"/>
              <a:gd name="T17" fmla="*/ 3635 h 6775"/>
              <a:gd name="T18" fmla="*/ 357 w 4733"/>
              <a:gd name="T19" fmla="*/ 3618 h 6775"/>
              <a:gd name="T20" fmla="*/ 357 w 4733"/>
              <a:gd name="T21" fmla="*/ 3618 h 6775"/>
              <a:gd name="T22" fmla="*/ 0 w 4733"/>
              <a:gd name="T23" fmla="*/ 2366 h 6775"/>
              <a:gd name="T24" fmla="*/ 2366 w 4733"/>
              <a:gd name="T25" fmla="*/ 0 h 6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5">
                <a:moveTo>
                  <a:pt x="2366" y="0"/>
                </a:moveTo>
                <a:cubicBezTo>
                  <a:pt x="3673" y="0"/>
                  <a:pt x="4733" y="1060"/>
                  <a:pt x="4733" y="2366"/>
                </a:cubicBezTo>
                <a:cubicBezTo>
                  <a:pt x="4733" y="2826"/>
                  <a:pt x="4602" y="3255"/>
                  <a:pt x="4375" y="3618"/>
                </a:cubicBezTo>
                <a:lnTo>
                  <a:pt x="4375" y="3618"/>
                </a:lnTo>
                <a:lnTo>
                  <a:pt x="4364" y="3635"/>
                </a:lnTo>
                <a:lnTo>
                  <a:pt x="4358" y="3645"/>
                </a:lnTo>
                <a:lnTo>
                  <a:pt x="2366" y="6775"/>
                </a:lnTo>
                <a:lnTo>
                  <a:pt x="375" y="3645"/>
                </a:lnTo>
                <a:lnTo>
                  <a:pt x="369" y="3635"/>
                </a:lnTo>
                <a:lnTo>
                  <a:pt x="357" y="3618"/>
                </a:lnTo>
                <a:lnTo>
                  <a:pt x="357" y="3618"/>
                </a:lnTo>
                <a:cubicBezTo>
                  <a:pt x="131" y="3255"/>
                  <a:pt x="0" y="2826"/>
                  <a:pt x="0" y="2366"/>
                </a:cubicBezTo>
                <a:cubicBezTo>
                  <a:pt x="0" y="1060"/>
                  <a:pt x="1060" y="0"/>
                  <a:pt x="2366" y="0"/>
                </a:cubicBezTo>
                <a:close/>
              </a:path>
            </a:pathLst>
          </a:custGeom>
          <a:solidFill>
            <a:srgbClr val="328FC1">
              <a:alpha val="70000"/>
            </a:srgbClr>
          </a:solidFill>
          <a:ln>
            <a:noFill/>
          </a:ln>
        </p:spPr>
        <p:txBody>
          <a:bodyPr vert="horz" wrap="square" lIns="121920" tIns="60960" rIns="121920" bIns="60960" numCol="1" anchor="t" anchorCtr="0" compatLnSpc="1"/>
          <a:lstStyle/>
          <a:p>
            <a:endParaRPr lang="zh-CN" altLang="en-US">
              <a:solidFill>
                <a:schemeClr val="bg1"/>
              </a:solidFill>
              <a:latin typeface="微软雅黑" panose="020B0503020204020204" charset="-122"/>
              <a:ea typeface="微软雅黑" panose="020B0503020204020204" charset="-122"/>
            </a:endParaRPr>
          </a:p>
        </p:txBody>
      </p:sp>
      <p:sp>
        <p:nvSpPr>
          <p:cNvPr id="42" name="Freeform 6"/>
          <p:cNvSpPr/>
          <p:nvPr/>
        </p:nvSpPr>
        <p:spPr bwMode="auto">
          <a:xfrm rot="1800000">
            <a:off x="4761201" y="3759727"/>
            <a:ext cx="1445864" cy="2073887"/>
          </a:xfrm>
          <a:custGeom>
            <a:avLst/>
            <a:gdLst>
              <a:gd name="T0" fmla="*/ 2366 w 4733"/>
              <a:gd name="T1" fmla="*/ 6776 h 6776"/>
              <a:gd name="T2" fmla="*/ 4733 w 4733"/>
              <a:gd name="T3" fmla="*/ 4409 h 6776"/>
              <a:gd name="T4" fmla="*/ 4375 w 4733"/>
              <a:gd name="T5" fmla="*/ 3158 h 6776"/>
              <a:gd name="T6" fmla="*/ 4375 w 4733"/>
              <a:gd name="T7" fmla="*/ 3158 h 6776"/>
              <a:gd name="T8" fmla="*/ 4364 w 4733"/>
              <a:gd name="T9" fmla="*/ 3140 h 6776"/>
              <a:gd name="T10" fmla="*/ 4358 w 4733"/>
              <a:gd name="T11" fmla="*/ 3130 h 6776"/>
              <a:gd name="T12" fmla="*/ 2366 w 4733"/>
              <a:gd name="T13" fmla="*/ 0 h 6776"/>
              <a:gd name="T14" fmla="*/ 375 w 4733"/>
              <a:gd name="T15" fmla="*/ 3130 h 6776"/>
              <a:gd name="T16" fmla="*/ 369 w 4733"/>
              <a:gd name="T17" fmla="*/ 3140 h 6776"/>
              <a:gd name="T18" fmla="*/ 357 w 4733"/>
              <a:gd name="T19" fmla="*/ 3158 h 6776"/>
              <a:gd name="T20" fmla="*/ 357 w 4733"/>
              <a:gd name="T21" fmla="*/ 3158 h 6776"/>
              <a:gd name="T22" fmla="*/ 0 w 4733"/>
              <a:gd name="T23" fmla="*/ 4409 h 6776"/>
              <a:gd name="T24" fmla="*/ 2366 w 4733"/>
              <a:gd name="T25" fmla="*/ 6776 h 6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6">
                <a:moveTo>
                  <a:pt x="2366" y="6776"/>
                </a:moveTo>
                <a:cubicBezTo>
                  <a:pt x="3673" y="6776"/>
                  <a:pt x="4733" y="5716"/>
                  <a:pt x="4733" y="4409"/>
                </a:cubicBezTo>
                <a:cubicBezTo>
                  <a:pt x="4733" y="3950"/>
                  <a:pt x="4602" y="3521"/>
                  <a:pt x="4375" y="3158"/>
                </a:cubicBezTo>
                <a:lnTo>
                  <a:pt x="4375" y="3158"/>
                </a:lnTo>
                <a:lnTo>
                  <a:pt x="4364" y="3140"/>
                </a:lnTo>
                <a:lnTo>
                  <a:pt x="4358" y="3130"/>
                </a:lnTo>
                <a:lnTo>
                  <a:pt x="2366" y="0"/>
                </a:lnTo>
                <a:lnTo>
                  <a:pt x="375" y="3130"/>
                </a:lnTo>
                <a:lnTo>
                  <a:pt x="369" y="3140"/>
                </a:lnTo>
                <a:lnTo>
                  <a:pt x="357" y="3158"/>
                </a:lnTo>
                <a:lnTo>
                  <a:pt x="357" y="3158"/>
                </a:lnTo>
                <a:cubicBezTo>
                  <a:pt x="131" y="3521"/>
                  <a:pt x="0" y="3950"/>
                  <a:pt x="0" y="4409"/>
                </a:cubicBezTo>
                <a:cubicBezTo>
                  <a:pt x="0" y="5716"/>
                  <a:pt x="1060" y="6776"/>
                  <a:pt x="2366" y="6776"/>
                </a:cubicBezTo>
                <a:close/>
              </a:path>
            </a:pathLst>
          </a:custGeom>
          <a:solidFill>
            <a:srgbClr val="2378C2">
              <a:alpha val="70000"/>
            </a:srgbClr>
          </a:solidFill>
          <a:ln>
            <a:noFill/>
          </a:ln>
        </p:spPr>
        <p:txBody>
          <a:bodyPr vert="horz" wrap="square" lIns="121920" tIns="60960" rIns="121920" bIns="60960" numCol="1" anchor="t" anchorCtr="0" compatLnSpc="1"/>
          <a:lstStyle/>
          <a:p>
            <a:endParaRPr lang="zh-CN" altLang="en-US">
              <a:solidFill>
                <a:schemeClr val="bg1"/>
              </a:solidFill>
              <a:latin typeface="微软雅黑" panose="020B0503020204020204" charset="-122"/>
              <a:ea typeface="微软雅黑" panose="020B0503020204020204" charset="-122"/>
            </a:endParaRPr>
          </a:p>
        </p:txBody>
      </p:sp>
      <p:sp>
        <p:nvSpPr>
          <p:cNvPr id="43" name="Freeform 7"/>
          <p:cNvSpPr/>
          <p:nvPr/>
        </p:nvSpPr>
        <p:spPr bwMode="auto">
          <a:xfrm rot="1800000">
            <a:off x="4508816" y="1669988"/>
            <a:ext cx="1991093" cy="1554909"/>
          </a:xfrm>
          <a:custGeom>
            <a:avLst/>
            <a:gdLst>
              <a:gd name="T0" fmla="*/ 655 w 6517"/>
              <a:gd name="T1" fmla="*/ 1516 h 5082"/>
              <a:gd name="T2" fmla="*/ 3889 w 6517"/>
              <a:gd name="T3" fmla="*/ 655 h 5082"/>
              <a:gd name="T4" fmla="*/ 4792 w 6517"/>
              <a:gd name="T5" fmla="*/ 1592 h 5082"/>
              <a:gd name="T6" fmla="*/ 4792 w 6517"/>
              <a:gd name="T7" fmla="*/ 1592 h 5082"/>
              <a:gd name="T8" fmla="*/ 4802 w 6517"/>
              <a:gd name="T9" fmla="*/ 1610 h 5082"/>
              <a:gd name="T10" fmla="*/ 4808 w 6517"/>
              <a:gd name="T11" fmla="*/ 1621 h 5082"/>
              <a:gd name="T12" fmla="*/ 6517 w 6517"/>
              <a:gd name="T13" fmla="*/ 4913 h 5082"/>
              <a:gd name="T14" fmla="*/ 2811 w 6517"/>
              <a:gd name="T15" fmla="*/ 5067 h 5082"/>
              <a:gd name="T16" fmla="*/ 2799 w 6517"/>
              <a:gd name="T17" fmla="*/ 5067 h 5082"/>
              <a:gd name="T18" fmla="*/ 2778 w 6517"/>
              <a:gd name="T19" fmla="*/ 5068 h 5082"/>
              <a:gd name="T20" fmla="*/ 2778 w 6517"/>
              <a:gd name="T21" fmla="*/ 5068 h 5082"/>
              <a:gd name="T22" fmla="*/ 1516 w 6517"/>
              <a:gd name="T23" fmla="*/ 4750 h 5082"/>
              <a:gd name="T24" fmla="*/ 655 w 6517"/>
              <a:gd name="T25" fmla="*/ 151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7" h="5082">
                <a:moveTo>
                  <a:pt x="655" y="1516"/>
                </a:moveTo>
                <a:cubicBezTo>
                  <a:pt x="1310" y="385"/>
                  <a:pt x="2759" y="0"/>
                  <a:pt x="3889" y="655"/>
                </a:cubicBezTo>
                <a:cubicBezTo>
                  <a:pt x="4287" y="885"/>
                  <a:pt x="4592" y="1214"/>
                  <a:pt x="4792" y="1592"/>
                </a:cubicBezTo>
                <a:lnTo>
                  <a:pt x="4792" y="1592"/>
                </a:lnTo>
                <a:lnTo>
                  <a:pt x="4802" y="1610"/>
                </a:lnTo>
                <a:lnTo>
                  <a:pt x="4808" y="1621"/>
                </a:lnTo>
                <a:lnTo>
                  <a:pt x="6517" y="4913"/>
                </a:lnTo>
                <a:lnTo>
                  <a:pt x="2811" y="5067"/>
                </a:lnTo>
                <a:lnTo>
                  <a:pt x="2799" y="5067"/>
                </a:lnTo>
                <a:lnTo>
                  <a:pt x="2778" y="5068"/>
                </a:lnTo>
                <a:lnTo>
                  <a:pt x="2778" y="5068"/>
                </a:lnTo>
                <a:cubicBezTo>
                  <a:pt x="2350" y="5082"/>
                  <a:pt x="1913" y="4980"/>
                  <a:pt x="1516" y="4750"/>
                </a:cubicBezTo>
                <a:cubicBezTo>
                  <a:pt x="385" y="4095"/>
                  <a:pt x="0" y="2647"/>
                  <a:pt x="655" y="1516"/>
                </a:cubicBezTo>
                <a:close/>
              </a:path>
            </a:pathLst>
          </a:custGeom>
          <a:solidFill>
            <a:srgbClr val="2378C2">
              <a:alpha val="70000"/>
            </a:srgbClr>
          </a:solidFill>
          <a:ln>
            <a:noFill/>
          </a:ln>
        </p:spPr>
        <p:txBody>
          <a:bodyPr vert="horz" wrap="square" lIns="121920" tIns="60960" rIns="121920" bIns="60960" numCol="1" anchor="t" anchorCtr="0" compatLnSpc="1"/>
          <a:lstStyle/>
          <a:p>
            <a:endParaRPr lang="zh-CN" altLang="en-US">
              <a:solidFill>
                <a:schemeClr val="bg1"/>
              </a:solidFill>
              <a:latin typeface="微软雅黑" panose="020B0503020204020204" charset="-122"/>
              <a:ea typeface="微软雅黑" panose="020B0503020204020204" charset="-122"/>
            </a:endParaRPr>
          </a:p>
        </p:txBody>
      </p:sp>
      <p:sp>
        <p:nvSpPr>
          <p:cNvPr id="44" name="Freeform 8"/>
          <p:cNvSpPr/>
          <p:nvPr/>
        </p:nvSpPr>
        <p:spPr bwMode="auto">
          <a:xfrm rot="1800000">
            <a:off x="5693102" y="4247124"/>
            <a:ext cx="1991093" cy="1554909"/>
          </a:xfrm>
          <a:custGeom>
            <a:avLst/>
            <a:gdLst>
              <a:gd name="T0" fmla="*/ 5863 w 6518"/>
              <a:gd name="T1" fmla="*/ 3566 h 5082"/>
              <a:gd name="T2" fmla="*/ 5002 w 6518"/>
              <a:gd name="T3" fmla="*/ 332 h 5082"/>
              <a:gd name="T4" fmla="*/ 3740 w 6518"/>
              <a:gd name="T5" fmla="*/ 14 h 5082"/>
              <a:gd name="T6" fmla="*/ 3740 w 6518"/>
              <a:gd name="T7" fmla="*/ 14 h 5082"/>
              <a:gd name="T8" fmla="*/ 3719 w 6518"/>
              <a:gd name="T9" fmla="*/ 14 h 5082"/>
              <a:gd name="T10" fmla="*/ 3707 w 6518"/>
              <a:gd name="T11" fmla="*/ 15 h 5082"/>
              <a:gd name="T12" fmla="*/ 0 w 6518"/>
              <a:gd name="T13" fmla="*/ 168 h 5082"/>
              <a:gd name="T14" fmla="*/ 1710 w 6518"/>
              <a:gd name="T15" fmla="*/ 3461 h 5082"/>
              <a:gd name="T16" fmla="*/ 1715 w 6518"/>
              <a:gd name="T17" fmla="*/ 3471 h 5082"/>
              <a:gd name="T18" fmla="*/ 1725 w 6518"/>
              <a:gd name="T19" fmla="*/ 3490 h 5082"/>
              <a:gd name="T20" fmla="*/ 1725 w 6518"/>
              <a:gd name="T21" fmla="*/ 3490 h 5082"/>
              <a:gd name="T22" fmla="*/ 2628 w 6518"/>
              <a:gd name="T23" fmla="*/ 4427 h 5082"/>
              <a:gd name="T24" fmla="*/ 5863 w 6518"/>
              <a:gd name="T25" fmla="*/ 356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8" h="5082">
                <a:moveTo>
                  <a:pt x="5863" y="3566"/>
                </a:moveTo>
                <a:cubicBezTo>
                  <a:pt x="6518" y="2435"/>
                  <a:pt x="6132" y="987"/>
                  <a:pt x="5002" y="332"/>
                </a:cubicBezTo>
                <a:cubicBezTo>
                  <a:pt x="4604" y="101"/>
                  <a:pt x="4168" y="0"/>
                  <a:pt x="3740" y="14"/>
                </a:cubicBezTo>
                <a:lnTo>
                  <a:pt x="3740" y="14"/>
                </a:lnTo>
                <a:lnTo>
                  <a:pt x="3719" y="14"/>
                </a:lnTo>
                <a:lnTo>
                  <a:pt x="3707" y="15"/>
                </a:lnTo>
                <a:lnTo>
                  <a:pt x="0" y="168"/>
                </a:lnTo>
                <a:lnTo>
                  <a:pt x="1710" y="3461"/>
                </a:lnTo>
                <a:lnTo>
                  <a:pt x="1715" y="3471"/>
                </a:lnTo>
                <a:lnTo>
                  <a:pt x="1725" y="3490"/>
                </a:lnTo>
                <a:lnTo>
                  <a:pt x="1725" y="3490"/>
                </a:lnTo>
                <a:cubicBezTo>
                  <a:pt x="1926" y="3868"/>
                  <a:pt x="2231" y="4196"/>
                  <a:pt x="2628" y="4427"/>
                </a:cubicBezTo>
                <a:cubicBezTo>
                  <a:pt x="3759" y="5082"/>
                  <a:pt x="5207" y="4696"/>
                  <a:pt x="5863" y="3566"/>
                </a:cubicBezTo>
                <a:close/>
              </a:path>
            </a:pathLst>
          </a:custGeom>
          <a:solidFill>
            <a:srgbClr val="328FC1">
              <a:alpha val="70000"/>
            </a:srgbClr>
          </a:solidFill>
          <a:ln>
            <a:noFill/>
          </a:ln>
        </p:spPr>
        <p:txBody>
          <a:bodyPr vert="horz" wrap="square" lIns="121920" tIns="60960" rIns="121920" bIns="60960" numCol="1" anchor="t" anchorCtr="0" compatLnSpc="1"/>
          <a:lstStyle/>
          <a:p>
            <a:endParaRPr lang="zh-CN" altLang="en-US">
              <a:solidFill>
                <a:schemeClr val="bg1"/>
              </a:solidFill>
              <a:latin typeface="微软雅黑" panose="020B0503020204020204" charset="-122"/>
              <a:ea typeface="微软雅黑" panose="020B0503020204020204" charset="-122"/>
            </a:endParaRPr>
          </a:p>
        </p:txBody>
      </p:sp>
      <p:sp>
        <p:nvSpPr>
          <p:cNvPr id="45" name="Freeform 9"/>
          <p:cNvSpPr/>
          <p:nvPr/>
        </p:nvSpPr>
        <p:spPr bwMode="auto">
          <a:xfrm rot="1800000">
            <a:off x="3688080" y="3087778"/>
            <a:ext cx="1993112" cy="1554909"/>
          </a:xfrm>
          <a:custGeom>
            <a:avLst/>
            <a:gdLst>
              <a:gd name="T0" fmla="*/ 653 w 6523"/>
              <a:gd name="T1" fmla="*/ 3563 h 5083"/>
              <a:gd name="T2" fmla="*/ 1521 w 6523"/>
              <a:gd name="T3" fmla="*/ 331 h 5083"/>
              <a:gd name="T4" fmla="*/ 2783 w 6523"/>
              <a:gd name="T5" fmla="*/ 15 h 5083"/>
              <a:gd name="T6" fmla="*/ 2783 w 6523"/>
              <a:gd name="T7" fmla="*/ 15 h 5083"/>
              <a:gd name="T8" fmla="*/ 2805 w 6523"/>
              <a:gd name="T9" fmla="*/ 16 h 5083"/>
              <a:gd name="T10" fmla="*/ 2816 w 6523"/>
              <a:gd name="T11" fmla="*/ 17 h 5083"/>
              <a:gd name="T12" fmla="*/ 6523 w 6523"/>
              <a:gd name="T13" fmla="*/ 178 h 5083"/>
              <a:gd name="T14" fmla="*/ 4806 w 6523"/>
              <a:gd name="T15" fmla="*/ 3467 h 5083"/>
              <a:gd name="T16" fmla="*/ 4800 w 6523"/>
              <a:gd name="T17" fmla="*/ 3477 h 5083"/>
              <a:gd name="T18" fmla="*/ 4791 w 6523"/>
              <a:gd name="T19" fmla="*/ 3496 h 5083"/>
              <a:gd name="T20" fmla="*/ 4790 w 6523"/>
              <a:gd name="T21" fmla="*/ 3496 h 5083"/>
              <a:gd name="T22" fmla="*/ 3885 w 6523"/>
              <a:gd name="T23" fmla="*/ 4431 h 5083"/>
              <a:gd name="T24" fmla="*/ 653 w 6523"/>
              <a:gd name="T25" fmla="*/ 3563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3" h="5083">
                <a:moveTo>
                  <a:pt x="653" y="3563"/>
                </a:moveTo>
                <a:cubicBezTo>
                  <a:pt x="0" y="2431"/>
                  <a:pt x="389" y="983"/>
                  <a:pt x="1521" y="331"/>
                </a:cubicBezTo>
                <a:cubicBezTo>
                  <a:pt x="1919" y="101"/>
                  <a:pt x="2356" y="0"/>
                  <a:pt x="2783" y="15"/>
                </a:cubicBezTo>
                <a:lnTo>
                  <a:pt x="2783" y="15"/>
                </a:lnTo>
                <a:lnTo>
                  <a:pt x="2805" y="16"/>
                </a:lnTo>
                <a:lnTo>
                  <a:pt x="2816" y="17"/>
                </a:lnTo>
                <a:lnTo>
                  <a:pt x="6523" y="178"/>
                </a:lnTo>
                <a:lnTo>
                  <a:pt x="4806" y="3467"/>
                </a:lnTo>
                <a:lnTo>
                  <a:pt x="4800" y="3477"/>
                </a:lnTo>
                <a:lnTo>
                  <a:pt x="4791" y="3496"/>
                </a:lnTo>
                <a:lnTo>
                  <a:pt x="4790" y="3496"/>
                </a:lnTo>
                <a:cubicBezTo>
                  <a:pt x="4589" y="3874"/>
                  <a:pt x="4283" y="4201"/>
                  <a:pt x="3885" y="4431"/>
                </a:cubicBezTo>
                <a:cubicBezTo>
                  <a:pt x="2753" y="5083"/>
                  <a:pt x="1306" y="4695"/>
                  <a:pt x="653" y="3563"/>
                </a:cubicBezTo>
                <a:close/>
              </a:path>
            </a:pathLst>
          </a:custGeom>
          <a:solidFill>
            <a:srgbClr val="328FC1">
              <a:alpha val="70000"/>
            </a:srgbClr>
          </a:solidFill>
          <a:ln>
            <a:noFill/>
          </a:ln>
        </p:spPr>
        <p:txBody>
          <a:bodyPr vert="horz" wrap="square" lIns="121920" tIns="60960" rIns="121920" bIns="60960" numCol="1" anchor="t" anchorCtr="0" compatLnSpc="1"/>
          <a:lstStyle/>
          <a:p>
            <a:endParaRPr lang="zh-CN" altLang="en-US">
              <a:solidFill>
                <a:schemeClr val="bg1"/>
              </a:solidFill>
              <a:latin typeface="微软雅黑" panose="020B0503020204020204" charset="-122"/>
              <a:ea typeface="微软雅黑" panose="020B0503020204020204" charset="-122"/>
            </a:endParaRPr>
          </a:p>
        </p:txBody>
      </p:sp>
      <p:sp>
        <p:nvSpPr>
          <p:cNvPr id="46" name="Freeform 10"/>
          <p:cNvSpPr/>
          <p:nvPr/>
        </p:nvSpPr>
        <p:spPr bwMode="auto">
          <a:xfrm rot="1800000">
            <a:off x="6510808" y="2831084"/>
            <a:ext cx="1993112" cy="1554909"/>
          </a:xfrm>
          <a:custGeom>
            <a:avLst/>
            <a:gdLst>
              <a:gd name="T0" fmla="*/ 5870 w 6522"/>
              <a:gd name="T1" fmla="*/ 1521 h 5083"/>
              <a:gd name="T2" fmla="*/ 2637 w 6522"/>
              <a:gd name="T3" fmla="*/ 653 h 5083"/>
              <a:gd name="T4" fmla="*/ 1732 w 6522"/>
              <a:gd name="T5" fmla="*/ 1588 h 5083"/>
              <a:gd name="T6" fmla="*/ 1732 w 6522"/>
              <a:gd name="T7" fmla="*/ 1588 h 5083"/>
              <a:gd name="T8" fmla="*/ 1722 w 6522"/>
              <a:gd name="T9" fmla="*/ 1606 h 5083"/>
              <a:gd name="T10" fmla="*/ 1717 w 6522"/>
              <a:gd name="T11" fmla="*/ 1617 h 5083"/>
              <a:gd name="T12" fmla="*/ 0 w 6522"/>
              <a:gd name="T13" fmla="*/ 4905 h 5083"/>
              <a:gd name="T14" fmla="*/ 3706 w 6522"/>
              <a:gd name="T15" fmla="*/ 5067 h 5083"/>
              <a:gd name="T16" fmla="*/ 3718 w 6522"/>
              <a:gd name="T17" fmla="*/ 5068 h 5083"/>
              <a:gd name="T18" fmla="*/ 3739 w 6522"/>
              <a:gd name="T19" fmla="*/ 5068 h 5083"/>
              <a:gd name="T20" fmla="*/ 3739 w 6522"/>
              <a:gd name="T21" fmla="*/ 5068 h 5083"/>
              <a:gd name="T22" fmla="*/ 5002 w 6522"/>
              <a:gd name="T23" fmla="*/ 4753 h 5083"/>
              <a:gd name="T24" fmla="*/ 5870 w 6522"/>
              <a:gd name="T25" fmla="*/ 1521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2" h="5083">
                <a:moveTo>
                  <a:pt x="5870" y="1521"/>
                </a:moveTo>
                <a:cubicBezTo>
                  <a:pt x="5217" y="389"/>
                  <a:pt x="3769" y="0"/>
                  <a:pt x="2637" y="653"/>
                </a:cubicBezTo>
                <a:cubicBezTo>
                  <a:pt x="2239" y="882"/>
                  <a:pt x="1934" y="1210"/>
                  <a:pt x="1732" y="1588"/>
                </a:cubicBezTo>
                <a:lnTo>
                  <a:pt x="1732" y="1588"/>
                </a:lnTo>
                <a:lnTo>
                  <a:pt x="1722" y="1606"/>
                </a:lnTo>
                <a:lnTo>
                  <a:pt x="1717" y="1617"/>
                </a:lnTo>
                <a:lnTo>
                  <a:pt x="0" y="4905"/>
                </a:lnTo>
                <a:lnTo>
                  <a:pt x="3706" y="5067"/>
                </a:lnTo>
                <a:lnTo>
                  <a:pt x="3718" y="5068"/>
                </a:lnTo>
                <a:lnTo>
                  <a:pt x="3739" y="5068"/>
                </a:lnTo>
                <a:lnTo>
                  <a:pt x="3739" y="5068"/>
                </a:lnTo>
                <a:cubicBezTo>
                  <a:pt x="4167" y="5083"/>
                  <a:pt x="4604" y="4983"/>
                  <a:pt x="5002" y="4753"/>
                </a:cubicBezTo>
                <a:cubicBezTo>
                  <a:pt x="6134" y="4100"/>
                  <a:pt x="6522" y="2653"/>
                  <a:pt x="5870" y="1521"/>
                </a:cubicBezTo>
                <a:close/>
              </a:path>
            </a:pathLst>
          </a:custGeom>
          <a:solidFill>
            <a:srgbClr val="2378C2">
              <a:alpha val="70000"/>
            </a:srgbClr>
          </a:solidFill>
          <a:ln>
            <a:noFill/>
          </a:ln>
        </p:spPr>
        <p:txBody>
          <a:bodyPr vert="horz" wrap="square" lIns="121920" tIns="60960" rIns="121920" bIns="60960" numCol="1" anchor="t" anchorCtr="0" compatLnSpc="1"/>
          <a:lstStyle/>
          <a:p>
            <a:endParaRPr lang="zh-CN" altLang="en-US">
              <a:solidFill>
                <a:schemeClr val="bg1"/>
              </a:solidFill>
              <a:latin typeface="微软雅黑" panose="020B0503020204020204" charset="-122"/>
              <a:ea typeface="微软雅黑" panose="020B0503020204020204" charset="-122"/>
            </a:endParaRPr>
          </a:p>
        </p:txBody>
      </p:sp>
      <p:sp>
        <p:nvSpPr>
          <p:cNvPr id="47" name="TextBox 48"/>
          <p:cNvSpPr txBox="1"/>
          <p:nvPr/>
        </p:nvSpPr>
        <p:spPr>
          <a:xfrm>
            <a:off x="6140599" y="3031585"/>
            <a:ext cx="453970" cy="379656"/>
          </a:xfrm>
          <a:prstGeom prst="rect">
            <a:avLst/>
          </a:prstGeom>
          <a:noFill/>
        </p:spPr>
        <p:txBody>
          <a:bodyPr wrap="none" rtlCol="0">
            <a:spAutoFit/>
          </a:bodyPr>
          <a:lstStyle/>
          <a:p>
            <a:pPr algn="ctr"/>
            <a:r>
              <a:rPr lang="en-US" altLang="zh-CN" sz="1865" dirty="0">
                <a:solidFill>
                  <a:schemeClr val="bg1"/>
                </a:solidFill>
                <a:latin typeface="微软雅黑" panose="020B0503020204020204" charset="-122"/>
                <a:ea typeface="微软雅黑" panose="020B0503020204020204" charset="-122"/>
              </a:rPr>
              <a:t>01</a:t>
            </a:r>
          </a:p>
        </p:txBody>
      </p:sp>
      <p:sp>
        <p:nvSpPr>
          <p:cNvPr id="48" name="TextBox 49"/>
          <p:cNvSpPr txBox="1"/>
          <p:nvPr/>
        </p:nvSpPr>
        <p:spPr>
          <a:xfrm>
            <a:off x="6398072" y="3561529"/>
            <a:ext cx="453970" cy="379656"/>
          </a:xfrm>
          <a:prstGeom prst="rect">
            <a:avLst/>
          </a:prstGeom>
          <a:noFill/>
        </p:spPr>
        <p:txBody>
          <a:bodyPr wrap="none" rtlCol="0">
            <a:spAutoFit/>
          </a:bodyPr>
          <a:lstStyle/>
          <a:p>
            <a:pPr algn="ctr"/>
            <a:r>
              <a:rPr lang="en-US" altLang="zh-CN" sz="1865" dirty="0">
                <a:solidFill>
                  <a:schemeClr val="bg1"/>
                </a:solidFill>
                <a:latin typeface="微软雅黑" panose="020B0503020204020204" charset="-122"/>
                <a:ea typeface="微软雅黑" panose="020B0503020204020204" charset="-122"/>
              </a:rPr>
              <a:t>02</a:t>
            </a:r>
          </a:p>
        </p:txBody>
      </p:sp>
      <p:sp>
        <p:nvSpPr>
          <p:cNvPr id="49" name="TextBox 50"/>
          <p:cNvSpPr txBox="1"/>
          <p:nvPr/>
        </p:nvSpPr>
        <p:spPr>
          <a:xfrm>
            <a:off x="6137287" y="4013220"/>
            <a:ext cx="453970" cy="379656"/>
          </a:xfrm>
          <a:prstGeom prst="rect">
            <a:avLst/>
          </a:prstGeom>
          <a:noFill/>
        </p:spPr>
        <p:txBody>
          <a:bodyPr wrap="none" rtlCol="0">
            <a:spAutoFit/>
          </a:bodyPr>
          <a:lstStyle/>
          <a:p>
            <a:pPr algn="ctr"/>
            <a:r>
              <a:rPr lang="en-US" altLang="zh-CN" sz="1865" dirty="0">
                <a:solidFill>
                  <a:schemeClr val="bg1"/>
                </a:solidFill>
                <a:latin typeface="微软雅黑" panose="020B0503020204020204" charset="-122"/>
                <a:ea typeface="微软雅黑" panose="020B0503020204020204" charset="-122"/>
              </a:rPr>
              <a:t>03</a:t>
            </a:r>
          </a:p>
        </p:txBody>
      </p:sp>
      <p:sp>
        <p:nvSpPr>
          <p:cNvPr id="50" name="TextBox 51"/>
          <p:cNvSpPr txBox="1"/>
          <p:nvPr/>
        </p:nvSpPr>
        <p:spPr>
          <a:xfrm>
            <a:off x="5576311" y="4014988"/>
            <a:ext cx="453970" cy="379656"/>
          </a:xfrm>
          <a:prstGeom prst="rect">
            <a:avLst/>
          </a:prstGeom>
          <a:noFill/>
        </p:spPr>
        <p:txBody>
          <a:bodyPr wrap="none" rtlCol="0">
            <a:spAutoFit/>
          </a:bodyPr>
          <a:lstStyle/>
          <a:p>
            <a:pPr algn="ctr"/>
            <a:r>
              <a:rPr lang="en-US" altLang="zh-CN" sz="1865" dirty="0">
                <a:solidFill>
                  <a:schemeClr val="bg1"/>
                </a:solidFill>
                <a:latin typeface="微软雅黑" panose="020B0503020204020204" charset="-122"/>
                <a:ea typeface="微软雅黑" panose="020B0503020204020204" charset="-122"/>
              </a:rPr>
              <a:t>04</a:t>
            </a:r>
          </a:p>
        </p:txBody>
      </p:sp>
      <p:sp>
        <p:nvSpPr>
          <p:cNvPr id="51" name="TextBox 52"/>
          <p:cNvSpPr txBox="1"/>
          <p:nvPr/>
        </p:nvSpPr>
        <p:spPr>
          <a:xfrm>
            <a:off x="5306831" y="3510439"/>
            <a:ext cx="453970" cy="379656"/>
          </a:xfrm>
          <a:prstGeom prst="rect">
            <a:avLst/>
          </a:prstGeom>
          <a:noFill/>
        </p:spPr>
        <p:txBody>
          <a:bodyPr wrap="none" rtlCol="0">
            <a:spAutoFit/>
          </a:bodyPr>
          <a:lstStyle/>
          <a:p>
            <a:pPr algn="ctr"/>
            <a:r>
              <a:rPr lang="en-US" altLang="zh-CN" sz="1865" dirty="0">
                <a:solidFill>
                  <a:schemeClr val="bg1"/>
                </a:solidFill>
                <a:latin typeface="微软雅黑" panose="020B0503020204020204" charset="-122"/>
                <a:ea typeface="微软雅黑" panose="020B0503020204020204" charset="-122"/>
              </a:rPr>
              <a:t>05</a:t>
            </a:r>
          </a:p>
        </p:txBody>
      </p:sp>
      <p:sp>
        <p:nvSpPr>
          <p:cNvPr id="52" name="TextBox 53"/>
          <p:cNvSpPr txBox="1"/>
          <p:nvPr/>
        </p:nvSpPr>
        <p:spPr>
          <a:xfrm>
            <a:off x="5561127" y="3069985"/>
            <a:ext cx="453970" cy="379656"/>
          </a:xfrm>
          <a:prstGeom prst="rect">
            <a:avLst/>
          </a:prstGeom>
          <a:noFill/>
        </p:spPr>
        <p:txBody>
          <a:bodyPr wrap="none" rtlCol="0">
            <a:spAutoFit/>
          </a:bodyPr>
          <a:lstStyle/>
          <a:p>
            <a:pPr algn="ctr"/>
            <a:r>
              <a:rPr lang="en-US" altLang="zh-CN" sz="1865" dirty="0">
                <a:solidFill>
                  <a:schemeClr val="bg1"/>
                </a:solidFill>
                <a:latin typeface="微软雅黑" panose="020B0503020204020204" charset="-122"/>
                <a:ea typeface="微软雅黑" panose="020B0503020204020204" charset="-122"/>
              </a:rPr>
              <a:t>06</a:t>
            </a:r>
          </a:p>
        </p:txBody>
      </p:sp>
      <p:sp>
        <p:nvSpPr>
          <p:cNvPr id="53" name="KSO_Shape"/>
          <p:cNvSpPr/>
          <p:nvPr/>
        </p:nvSpPr>
        <p:spPr bwMode="auto">
          <a:xfrm>
            <a:off x="6432566" y="2081296"/>
            <a:ext cx="876807" cy="602075"/>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chemeClr val="bg1"/>
              </a:solidFill>
              <a:latin typeface="微软雅黑" panose="020B0503020204020204" charset="-122"/>
              <a:ea typeface="微软雅黑" panose="020B0503020204020204" charset="-122"/>
            </a:endParaRPr>
          </a:p>
        </p:txBody>
      </p:sp>
      <p:sp>
        <p:nvSpPr>
          <p:cNvPr id="54" name="KSO_Shape"/>
          <p:cNvSpPr/>
          <p:nvPr/>
        </p:nvSpPr>
        <p:spPr bwMode="auto">
          <a:xfrm>
            <a:off x="7283904" y="3377510"/>
            <a:ext cx="816576" cy="808409"/>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chemeClr val="bg1"/>
              </a:solidFill>
              <a:latin typeface="微软雅黑" panose="020B0503020204020204" charset="-122"/>
              <a:ea typeface="微软雅黑" panose="020B0503020204020204" charset="-122"/>
            </a:endParaRPr>
          </a:p>
        </p:txBody>
      </p:sp>
      <p:sp>
        <p:nvSpPr>
          <p:cNvPr id="55" name="KSO_Shape"/>
          <p:cNvSpPr/>
          <p:nvPr/>
        </p:nvSpPr>
        <p:spPr bwMode="auto">
          <a:xfrm>
            <a:off x="4981463" y="2028199"/>
            <a:ext cx="737995" cy="627293"/>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chemeClr val="bg1"/>
              </a:solidFill>
              <a:latin typeface="微软雅黑" panose="020B0503020204020204" charset="-122"/>
              <a:ea typeface="微软雅黑" panose="020B0503020204020204" charset="-122"/>
            </a:endParaRPr>
          </a:p>
        </p:txBody>
      </p:sp>
      <p:sp>
        <p:nvSpPr>
          <p:cNvPr id="56" name="TextBox 28"/>
          <p:cNvSpPr txBox="1"/>
          <p:nvPr/>
        </p:nvSpPr>
        <p:spPr>
          <a:xfrm>
            <a:off x="7728181" y="1799257"/>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pPr algn="l"/>
            <a:r>
              <a:rPr lang="zh-CN" altLang="en-US" sz="2135" dirty="0">
                <a:solidFill>
                  <a:schemeClr val="bg1"/>
                </a:solidFill>
              </a:rPr>
              <a:t>团队协作能力强</a:t>
            </a:r>
          </a:p>
        </p:txBody>
      </p:sp>
      <p:sp>
        <p:nvSpPr>
          <p:cNvPr id="57" name="TextBox 59"/>
          <p:cNvSpPr txBox="1"/>
          <p:nvPr/>
        </p:nvSpPr>
        <p:spPr>
          <a:xfrm>
            <a:off x="8442072" y="3342086"/>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pPr algn="l"/>
            <a:r>
              <a:rPr lang="zh-CN" altLang="en-US" sz="2135" dirty="0">
                <a:solidFill>
                  <a:schemeClr val="bg1"/>
                </a:solidFill>
              </a:rPr>
              <a:t>操作方式科学</a:t>
            </a:r>
          </a:p>
        </p:txBody>
      </p:sp>
      <p:sp>
        <p:nvSpPr>
          <p:cNvPr id="58" name="Rectangle 13" descr="FD1DDF730CE4456e89755B07FE1653D0# #Rectangle 13"/>
          <p:cNvSpPr>
            <a:spLocks noChangeArrowheads="1"/>
          </p:cNvSpPr>
          <p:nvPr/>
        </p:nvSpPr>
        <p:spPr bwMode="auto">
          <a:xfrm>
            <a:off x="7728181" y="5218732"/>
            <a:ext cx="3168352" cy="62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fontAlgn="base">
              <a:lnSpc>
                <a:spcPts val="1200"/>
              </a:lnSpc>
              <a:spcBef>
                <a:spcPct val="0"/>
              </a:spcBef>
              <a:spcAft>
                <a:spcPct val="0"/>
              </a:spcAft>
              <a:buNone/>
            </a:pPr>
            <a:r>
              <a:rPr lang="en-US" altLang="zh-CN" sz="1200" kern="0" dirty="0">
                <a:solidFill>
                  <a:prstClr val="white"/>
                </a:solidFill>
                <a:latin typeface="微软雅黑" panose="020B0503020204020204" charset="-122"/>
                <a:ea typeface="微软雅黑" panose="020B0503020204020204" charset="-122"/>
              </a:rPr>
              <a:t>this is a sample text. insert your desired text here. Again. this is a dummy text. enter your own text here. this is a sample text. insert your desired text here. </a:t>
            </a:r>
          </a:p>
        </p:txBody>
      </p:sp>
      <p:sp>
        <p:nvSpPr>
          <p:cNvPr id="59" name="TextBox 61"/>
          <p:cNvSpPr txBox="1"/>
          <p:nvPr/>
        </p:nvSpPr>
        <p:spPr>
          <a:xfrm>
            <a:off x="7728181" y="4848846"/>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pPr algn="l"/>
            <a:r>
              <a:rPr lang="zh-CN" altLang="en-US" sz="2135" dirty="0">
                <a:solidFill>
                  <a:schemeClr val="bg1"/>
                </a:solidFill>
              </a:rPr>
              <a:t>资金准备充足</a:t>
            </a:r>
          </a:p>
        </p:txBody>
      </p:sp>
      <p:sp>
        <p:nvSpPr>
          <p:cNvPr id="60" name="Rectangle 13" descr="FD1DDF730CE4456e89755B07FE1653D0# #Rectangle 13"/>
          <p:cNvSpPr>
            <a:spLocks noChangeArrowheads="1"/>
          </p:cNvSpPr>
          <p:nvPr/>
        </p:nvSpPr>
        <p:spPr bwMode="auto">
          <a:xfrm>
            <a:off x="1342105" y="2169144"/>
            <a:ext cx="3168352" cy="62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r" fontAlgn="base">
              <a:lnSpc>
                <a:spcPts val="1200"/>
              </a:lnSpc>
              <a:spcBef>
                <a:spcPct val="0"/>
              </a:spcBef>
              <a:spcAft>
                <a:spcPct val="0"/>
              </a:spcAft>
              <a:buNone/>
            </a:pPr>
            <a:r>
              <a:rPr lang="en-US" altLang="zh-CN" sz="1400" kern="0" dirty="0">
                <a:solidFill>
                  <a:prstClr val="white"/>
                </a:solidFill>
                <a:latin typeface="微软雅黑" panose="020B0503020204020204" charset="-122"/>
                <a:ea typeface="微软雅黑" panose="020B0503020204020204" charset="-122"/>
              </a:rPr>
              <a:t>this is a sample text. insert your desired text here. Again. this is a dummy text. enter your own text here. this is a sample text. insert your desired text here. </a:t>
            </a:r>
          </a:p>
        </p:txBody>
      </p:sp>
      <p:sp>
        <p:nvSpPr>
          <p:cNvPr id="61" name="TextBox 63"/>
          <p:cNvSpPr txBox="1"/>
          <p:nvPr/>
        </p:nvSpPr>
        <p:spPr>
          <a:xfrm>
            <a:off x="2212391" y="1799258"/>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pPr algn="r"/>
            <a:r>
              <a:rPr lang="zh-CN" altLang="en-US" sz="2135" dirty="0">
                <a:solidFill>
                  <a:schemeClr val="bg1"/>
                </a:solidFill>
              </a:rPr>
              <a:t>主要任务</a:t>
            </a:r>
          </a:p>
        </p:txBody>
      </p:sp>
      <p:sp>
        <p:nvSpPr>
          <p:cNvPr id="62" name="Rectangle 13" descr="FD1DDF730CE4456e89755B07FE1653D0# #Rectangle 13"/>
          <p:cNvSpPr>
            <a:spLocks noChangeArrowheads="1"/>
          </p:cNvSpPr>
          <p:nvPr/>
        </p:nvSpPr>
        <p:spPr bwMode="auto">
          <a:xfrm>
            <a:off x="569197" y="3711972"/>
            <a:ext cx="3168352" cy="62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r" fontAlgn="base">
              <a:lnSpc>
                <a:spcPts val="1200"/>
              </a:lnSpc>
              <a:spcBef>
                <a:spcPct val="0"/>
              </a:spcBef>
              <a:spcAft>
                <a:spcPct val="0"/>
              </a:spcAft>
              <a:buNone/>
            </a:pPr>
            <a:r>
              <a:rPr lang="en-US" altLang="zh-CN" sz="1200" kern="0" dirty="0">
                <a:solidFill>
                  <a:prstClr val="white"/>
                </a:solidFill>
                <a:latin typeface="微软雅黑" panose="020B0503020204020204" charset="-122"/>
                <a:ea typeface="微软雅黑" panose="020B0503020204020204" charset="-122"/>
              </a:rPr>
              <a:t>this is a sample text. insert your desired text here. Again. this is a dummy text. enter your own text here. this is a sample text. insert your desired text here. </a:t>
            </a:r>
          </a:p>
        </p:txBody>
      </p:sp>
      <p:sp>
        <p:nvSpPr>
          <p:cNvPr id="63" name="TextBox 65"/>
          <p:cNvSpPr txBox="1"/>
          <p:nvPr/>
        </p:nvSpPr>
        <p:spPr>
          <a:xfrm>
            <a:off x="1439483" y="3342086"/>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pPr algn="r"/>
            <a:r>
              <a:rPr lang="zh-CN" altLang="en-US" sz="2135" dirty="0">
                <a:solidFill>
                  <a:schemeClr val="bg1"/>
                </a:solidFill>
              </a:rPr>
              <a:t>时间进度</a:t>
            </a:r>
          </a:p>
        </p:txBody>
      </p:sp>
      <p:sp>
        <p:nvSpPr>
          <p:cNvPr id="64" name="Rectangle 13" descr="FD1DDF730CE4456e89755B07FE1653D0# #Rectangle 13"/>
          <p:cNvSpPr>
            <a:spLocks noChangeArrowheads="1"/>
          </p:cNvSpPr>
          <p:nvPr/>
        </p:nvSpPr>
        <p:spPr bwMode="auto">
          <a:xfrm>
            <a:off x="1342105" y="5218732"/>
            <a:ext cx="3168352" cy="62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r" fontAlgn="base">
              <a:lnSpc>
                <a:spcPts val="1200"/>
              </a:lnSpc>
              <a:spcBef>
                <a:spcPct val="0"/>
              </a:spcBef>
              <a:spcAft>
                <a:spcPct val="0"/>
              </a:spcAft>
              <a:buNone/>
            </a:pPr>
            <a:r>
              <a:rPr lang="en-US" altLang="zh-CN" sz="1200" kern="0" dirty="0">
                <a:solidFill>
                  <a:prstClr val="white"/>
                </a:solidFill>
                <a:latin typeface="微软雅黑" panose="020B0503020204020204" charset="-122"/>
                <a:ea typeface="微软雅黑" panose="020B0503020204020204" charset="-122"/>
              </a:rPr>
              <a:t>this is a sample text. insert your desired text here. Again. this is a dummy text. enter your own text here. this is a sample text. insert your desired text here. </a:t>
            </a:r>
          </a:p>
        </p:txBody>
      </p:sp>
      <p:sp>
        <p:nvSpPr>
          <p:cNvPr id="65" name="TextBox 67"/>
          <p:cNvSpPr txBox="1"/>
          <p:nvPr/>
        </p:nvSpPr>
        <p:spPr>
          <a:xfrm>
            <a:off x="2212391" y="4848846"/>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pPr algn="r"/>
            <a:r>
              <a:rPr lang="zh-CN" altLang="en-US" sz="2135" dirty="0">
                <a:solidFill>
                  <a:schemeClr val="bg1"/>
                </a:solidFill>
              </a:rPr>
              <a:t>效益预测</a:t>
            </a:r>
          </a:p>
        </p:txBody>
      </p:sp>
      <p:sp>
        <p:nvSpPr>
          <p:cNvPr id="66" name="KSO_Shape"/>
          <p:cNvSpPr/>
          <p:nvPr/>
        </p:nvSpPr>
        <p:spPr>
          <a:xfrm>
            <a:off x="6513176" y="4770817"/>
            <a:ext cx="715584" cy="715584"/>
          </a:xfrm>
          <a:custGeom>
            <a:avLst/>
            <a:gdLst>
              <a:gd name="connsiteX0" fmla="*/ 1063385 w 1944000"/>
              <a:gd name="connsiteY0" fmla="*/ 1082014 h 1944000"/>
              <a:gd name="connsiteX1" fmla="*/ 1093900 w 1944000"/>
              <a:gd name="connsiteY1" fmla="*/ 1089952 h 1944000"/>
              <a:gd name="connsiteX2" fmla="*/ 1121871 w 1944000"/>
              <a:gd name="connsiteY2" fmla="*/ 1097572 h 1944000"/>
              <a:gd name="connsiteX3" fmla="*/ 1146982 w 1944000"/>
              <a:gd name="connsiteY3" fmla="*/ 1104557 h 1944000"/>
              <a:gd name="connsiteX4" fmla="*/ 1169550 w 1944000"/>
              <a:gd name="connsiteY4" fmla="*/ 1111542 h 1944000"/>
              <a:gd name="connsiteX5" fmla="*/ 1188940 w 1944000"/>
              <a:gd name="connsiteY5" fmla="*/ 1118209 h 1944000"/>
              <a:gd name="connsiteX6" fmla="*/ 1205469 w 1944000"/>
              <a:gd name="connsiteY6" fmla="*/ 1124559 h 1944000"/>
              <a:gd name="connsiteX7" fmla="*/ 1212779 w 1944000"/>
              <a:gd name="connsiteY7" fmla="*/ 1127734 h 1944000"/>
              <a:gd name="connsiteX8" fmla="*/ 1219137 w 1944000"/>
              <a:gd name="connsiteY8" fmla="*/ 1130592 h 1944000"/>
              <a:gd name="connsiteX9" fmla="*/ 1225176 w 1944000"/>
              <a:gd name="connsiteY9" fmla="*/ 1133449 h 1944000"/>
              <a:gd name="connsiteX10" fmla="*/ 1230262 w 1944000"/>
              <a:gd name="connsiteY10" fmla="*/ 1136307 h 1944000"/>
              <a:gd name="connsiteX11" fmla="*/ 1238526 w 1944000"/>
              <a:gd name="connsiteY11" fmla="*/ 1141704 h 1944000"/>
              <a:gd name="connsiteX12" fmla="*/ 1245837 w 1944000"/>
              <a:gd name="connsiteY12" fmla="*/ 1146784 h 1944000"/>
              <a:gd name="connsiteX13" fmla="*/ 1253148 w 1944000"/>
              <a:gd name="connsiteY13" fmla="*/ 1152499 h 1944000"/>
              <a:gd name="connsiteX14" fmla="*/ 1259823 w 1944000"/>
              <a:gd name="connsiteY14" fmla="*/ 1158532 h 1944000"/>
              <a:gd name="connsiteX15" fmla="*/ 1265862 w 1944000"/>
              <a:gd name="connsiteY15" fmla="*/ 1164564 h 1944000"/>
              <a:gd name="connsiteX16" fmla="*/ 1271266 w 1944000"/>
              <a:gd name="connsiteY16" fmla="*/ 1170914 h 1944000"/>
              <a:gd name="connsiteX17" fmla="*/ 1276351 w 1944000"/>
              <a:gd name="connsiteY17" fmla="*/ 1177582 h 1944000"/>
              <a:gd name="connsiteX18" fmla="*/ 1280801 w 1944000"/>
              <a:gd name="connsiteY18" fmla="*/ 1184567 h 1944000"/>
              <a:gd name="connsiteX19" fmla="*/ 1284934 w 1944000"/>
              <a:gd name="connsiteY19" fmla="*/ 1191234 h 1944000"/>
              <a:gd name="connsiteX20" fmla="*/ 1288112 w 1944000"/>
              <a:gd name="connsiteY20" fmla="*/ 1198537 h 1944000"/>
              <a:gd name="connsiteX21" fmla="*/ 1291291 w 1944000"/>
              <a:gd name="connsiteY21" fmla="*/ 1206157 h 1944000"/>
              <a:gd name="connsiteX22" fmla="*/ 1293516 w 1944000"/>
              <a:gd name="connsiteY22" fmla="*/ 1214094 h 1944000"/>
              <a:gd name="connsiteX23" fmla="*/ 1295423 w 1944000"/>
              <a:gd name="connsiteY23" fmla="*/ 1222032 h 1944000"/>
              <a:gd name="connsiteX24" fmla="*/ 1296694 w 1944000"/>
              <a:gd name="connsiteY24" fmla="*/ 1230287 h 1944000"/>
              <a:gd name="connsiteX25" fmla="*/ 1297330 w 1944000"/>
              <a:gd name="connsiteY25" fmla="*/ 1238859 h 1944000"/>
              <a:gd name="connsiteX26" fmla="*/ 1297648 w 1944000"/>
              <a:gd name="connsiteY26" fmla="*/ 1247432 h 1944000"/>
              <a:gd name="connsiteX27" fmla="*/ 1297330 w 1944000"/>
              <a:gd name="connsiteY27" fmla="*/ 1257275 h 1944000"/>
              <a:gd name="connsiteX28" fmla="*/ 1296377 w 1944000"/>
              <a:gd name="connsiteY28" fmla="*/ 1266800 h 1944000"/>
              <a:gd name="connsiteX29" fmla="*/ 1295105 w 1944000"/>
              <a:gd name="connsiteY29" fmla="*/ 1276007 h 1944000"/>
              <a:gd name="connsiteX30" fmla="*/ 1292880 w 1944000"/>
              <a:gd name="connsiteY30" fmla="*/ 1285215 h 1944000"/>
              <a:gd name="connsiteX31" fmla="*/ 1290019 w 1944000"/>
              <a:gd name="connsiteY31" fmla="*/ 1294422 h 1944000"/>
              <a:gd name="connsiteX32" fmla="*/ 1286841 w 1944000"/>
              <a:gd name="connsiteY32" fmla="*/ 1303312 h 1944000"/>
              <a:gd name="connsiteX33" fmla="*/ 1283344 w 1944000"/>
              <a:gd name="connsiteY33" fmla="*/ 1312202 h 1944000"/>
              <a:gd name="connsiteX34" fmla="*/ 1278576 w 1944000"/>
              <a:gd name="connsiteY34" fmla="*/ 1320775 h 1944000"/>
              <a:gd name="connsiteX35" fmla="*/ 1273808 w 1944000"/>
              <a:gd name="connsiteY35" fmla="*/ 1329347 h 1944000"/>
              <a:gd name="connsiteX36" fmla="*/ 1267769 w 1944000"/>
              <a:gd name="connsiteY36" fmla="*/ 1337602 h 1944000"/>
              <a:gd name="connsiteX37" fmla="*/ 1261412 w 1944000"/>
              <a:gd name="connsiteY37" fmla="*/ 1345857 h 1944000"/>
              <a:gd name="connsiteX38" fmla="*/ 1254737 w 1944000"/>
              <a:gd name="connsiteY38" fmla="*/ 1353795 h 1944000"/>
              <a:gd name="connsiteX39" fmla="*/ 1247426 w 1944000"/>
              <a:gd name="connsiteY39" fmla="*/ 1361732 h 1944000"/>
              <a:gd name="connsiteX40" fmla="*/ 1239162 w 1944000"/>
              <a:gd name="connsiteY40" fmla="*/ 1369670 h 1944000"/>
              <a:gd name="connsiteX41" fmla="*/ 1230580 w 1944000"/>
              <a:gd name="connsiteY41" fmla="*/ 1376655 h 1944000"/>
              <a:gd name="connsiteX42" fmla="*/ 1221362 w 1944000"/>
              <a:gd name="connsiteY42" fmla="*/ 1384275 h 1944000"/>
              <a:gd name="connsiteX43" fmla="*/ 1214051 w 1944000"/>
              <a:gd name="connsiteY43" fmla="*/ 1389672 h 1944000"/>
              <a:gd name="connsiteX44" fmla="*/ 1206422 w 1944000"/>
              <a:gd name="connsiteY44" fmla="*/ 1394435 h 1944000"/>
              <a:gd name="connsiteX45" fmla="*/ 1198476 w 1944000"/>
              <a:gd name="connsiteY45" fmla="*/ 1399515 h 1944000"/>
              <a:gd name="connsiteX46" fmla="*/ 1190211 w 1944000"/>
              <a:gd name="connsiteY46" fmla="*/ 1403960 h 1944000"/>
              <a:gd name="connsiteX47" fmla="*/ 1181311 w 1944000"/>
              <a:gd name="connsiteY47" fmla="*/ 1408087 h 1944000"/>
              <a:gd name="connsiteX48" fmla="*/ 1172411 w 1944000"/>
              <a:gd name="connsiteY48" fmla="*/ 1411897 h 1944000"/>
              <a:gd name="connsiteX49" fmla="*/ 1163193 w 1944000"/>
              <a:gd name="connsiteY49" fmla="*/ 1416025 h 1944000"/>
              <a:gd name="connsiteX50" fmla="*/ 1153340 w 1944000"/>
              <a:gd name="connsiteY50" fmla="*/ 1419517 h 1944000"/>
              <a:gd name="connsiteX51" fmla="*/ 1143486 w 1944000"/>
              <a:gd name="connsiteY51" fmla="*/ 1422692 h 1944000"/>
              <a:gd name="connsiteX52" fmla="*/ 1132997 w 1944000"/>
              <a:gd name="connsiteY52" fmla="*/ 1425867 h 1944000"/>
              <a:gd name="connsiteX53" fmla="*/ 1122189 w 1944000"/>
              <a:gd name="connsiteY53" fmla="*/ 1428407 h 1944000"/>
              <a:gd name="connsiteX54" fmla="*/ 1111064 w 1944000"/>
              <a:gd name="connsiteY54" fmla="*/ 1431265 h 1944000"/>
              <a:gd name="connsiteX55" fmla="*/ 1099621 w 1944000"/>
              <a:gd name="connsiteY55" fmla="*/ 1433487 h 1944000"/>
              <a:gd name="connsiteX56" fmla="*/ 1087860 w 1944000"/>
              <a:gd name="connsiteY56" fmla="*/ 1435392 h 1944000"/>
              <a:gd name="connsiteX57" fmla="*/ 1075782 w 1944000"/>
              <a:gd name="connsiteY57" fmla="*/ 1436980 h 1944000"/>
              <a:gd name="connsiteX58" fmla="*/ 1063385 w 1944000"/>
              <a:gd name="connsiteY58" fmla="*/ 1438567 h 1944000"/>
              <a:gd name="connsiteX59" fmla="*/ 880616 w 1944000"/>
              <a:gd name="connsiteY59" fmla="*/ 505752 h 1944000"/>
              <a:gd name="connsiteX60" fmla="*/ 880616 w 1944000"/>
              <a:gd name="connsiteY60" fmla="*/ 814362 h 1944000"/>
              <a:gd name="connsiteX61" fmla="*/ 847241 w 1944000"/>
              <a:gd name="connsiteY61" fmla="*/ 805789 h 1944000"/>
              <a:gd name="connsiteX62" fmla="*/ 820223 w 1944000"/>
              <a:gd name="connsiteY62" fmla="*/ 798804 h 1944000"/>
              <a:gd name="connsiteX63" fmla="*/ 799879 w 1944000"/>
              <a:gd name="connsiteY63" fmla="*/ 793089 h 1944000"/>
              <a:gd name="connsiteX64" fmla="*/ 785894 w 1944000"/>
              <a:gd name="connsiteY64" fmla="*/ 788327 h 1944000"/>
              <a:gd name="connsiteX65" fmla="*/ 771590 w 1944000"/>
              <a:gd name="connsiteY65" fmla="*/ 782929 h 1944000"/>
              <a:gd name="connsiteX66" fmla="*/ 757922 w 1944000"/>
              <a:gd name="connsiteY66" fmla="*/ 776897 h 1944000"/>
              <a:gd name="connsiteX67" fmla="*/ 745843 w 1944000"/>
              <a:gd name="connsiteY67" fmla="*/ 770229 h 1944000"/>
              <a:gd name="connsiteX68" fmla="*/ 739804 w 1944000"/>
              <a:gd name="connsiteY68" fmla="*/ 767054 h 1944000"/>
              <a:gd name="connsiteX69" fmla="*/ 734400 w 1944000"/>
              <a:gd name="connsiteY69" fmla="*/ 763879 h 1944000"/>
              <a:gd name="connsiteX70" fmla="*/ 728679 w 1944000"/>
              <a:gd name="connsiteY70" fmla="*/ 760069 h 1944000"/>
              <a:gd name="connsiteX71" fmla="*/ 723593 w 1944000"/>
              <a:gd name="connsiteY71" fmla="*/ 756577 h 1944000"/>
              <a:gd name="connsiteX72" fmla="*/ 718825 w 1944000"/>
              <a:gd name="connsiteY72" fmla="*/ 752767 h 1944000"/>
              <a:gd name="connsiteX73" fmla="*/ 714057 w 1944000"/>
              <a:gd name="connsiteY73" fmla="*/ 749274 h 1944000"/>
              <a:gd name="connsiteX74" fmla="*/ 709925 w 1944000"/>
              <a:gd name="connsiteY74" fmla="*/ 745464 h 1944000"/>
              <a:gd name="connsiteX75" fmla="*/ 705475 w 1944000"/>
              <a:gd name="connsiteY75" fmla="*/ 741337 h 1944000"/>
              <a:gd name="connsiteX76" fmla="*/ 701979 w 1944000"/>
              <a:gd name="connsiteY76" fmla="*/ 737209 h 1944000"/>
              <a:gd name="connsiteX77" fmla="*/ 698164 w 1944000"/>
              <a:gd name="connsiteY77" fmla="*/ 733082 h 1944000"/>
              <a:gd name="connsiteX78" fmla="*/ 694668 w 1944000"/>
              <a:gd name="connsiteY78" fmla="*/ 728954 h 1944000"/>
              <a:gd name="connsiteX79" fmla="*/ 691807 w 1944000"/>
              <a:gd name="connsiteY79" fmla="*/ 724827 h 1944000"/>
              <a:gd name="connsiteX80" fmla="*/ 688629 w 1944000"/>
              <a:gd name="connsiteY80" fmla="*/ 720699 h 1944000"/>
              <a:gd name="connsiteX81" fmla="*/ 686086 w 1944000"/>
              <a:gd name="connsiteY81" fmla="*/ 716254 h 1944000"/>
              <a:gd name="connsiteX82" fmla="*/ 683543 w 1944000"/>
              <a:gd name="connsiteY82" fmla="*/ 712127 h 1944000"/>
              <a:gd name="connsiteX83" fmla="*/ 681000 w 1944000"/>
              <a:gd name="connsiteY83" fmla="*/ 707682 h 1944000"/>
              <a:gd name="connsiteX84" fmla="*/ 679093 w 1944000"/>
              <a:gd name="connsiteY84" fmla="*/ 703237 h 1944000"/>
              <a:gd name="connsiteX85" fmla="*/ 677186 w 1944000"/>
              <a:gd name="connsiteY85" fmla="*/ 698474 h 1944000"/>
              <a:gd name="connsiteX86" fmla="*/ 675596 w 1944000"/>
              <a:gd name="connsiteY86" fmla="*/ 694347 h 1944000"/>
              <a:gd name="connsiteX87" fmla="*/ 674325 w 1944000"/>
              <a:gd name="connsiteY87" fmla="*/ 689584 h 1944000"/>
              <a:gd name="connsiteX88" fmla="*/ 673053 w 1944000"/>
              <a:gd name="connsiteY88" fmla="*/ 684822 h 1944000"/>
              <a:gd name="connsiteX89" fmla="*/ 671782 w 1944000"/>
              <a:gd name="connsiteY89" fmla="*/ 680059 h 1944000"/>
              <a:gd name="connsiteX90" fmla="*/ 671146 w 1944000"/>
              <a:gd name="connsiteY90" fmla="*/ 675297 h 1944000"/>
              <a:gd name="connsiteX91" fmla="*/ 670511 w 1944000"/>
              <a:gd name="connsiteY91" fmla="*/ 670217 h 1944000"/>
              <a:gd name="connsiteX92" fmla="*/ 670193 w 1944000"/>
              <a:gd name="connsiteY92" fmla="*/ 665137 h 1944000"/>
              <a:gd name="connsiteX93" fmla="*/ 670193 w 1944000"/>
              <a:gd name="connsiteY93" fmla="*/ 660374 h 1944000"/>
              <a:gd name="connsiteX94" fmla="*/ 670511 w 1944000"/>
              <a:gd name="connsiteY94" fmla="*/ 652437 h 1944000"/>
              <a:gd name="connsiteX95" fmla="*/ 671146 w 1944000"/>
              <a:gd name="connsiteY95" fmla="*/ 644499 h 1944000"/>
              <a:gd name="connsiteX96" fmla="*/ 672736 w 1944000"/>
              <a:gd name="connsiteY96" fmla="*/ 636879 h 1944000"/>
              <a:gd name="connsiteX97" fmla="*/ 674643 w 1944000"/>
              <a:gd name="connsiteY97" fmla="*/ 629259 h 1944000"/>
              <a:gd name="connsiteX98" fmla="*/ 676868 w 1944000"/>
              <a:gd name="connsiteY98" fmla="*/ 622274 h 1944000"/>
              <a:gd name="connsiteX99" fmla="*/ 679728 w 1944000"/>
              <a:gd name="connsiteY99" fmla="*/ 614972 h 1944000"/>
              <a:gd name="connsiteX100" fmla="*/ 683225 w 1944000"/>
              <a:gd name="connsiteY100" fmla="*/ 607669 h 1944000"/>
              <a:gd name="connsiteX101" fmla="*/ 687039 w 1944000"/>
              <a:gd name="connsiteY101" fmla="*/ 600684 h 1944000"/>
              <a:gd name="connsiteX102" fmla="*/ 691807 w 1944000"/>
              <a:gd name="connsiteY102" fmla="*/ 593699 h 1944000"/>
              <a:gd name="connsiteX103" fmla="*/ 696575 w 1944000"/>
              <a:gd name="connsiteY103" fmla="*/ 587349 h 1944000"/>
              <a:gd name="connsiteX104" fmla="*/ 702297 w 1944000"/>
              <a:gd name="connsiteY104" fmla="*/ 580682 h 1944000"/>
              <a:gd name="connsiteX105" fmla="*/ 708336 w 1944000"/>
              <a:gd name="connsiteY105" fmla="*/ 574014 h 1944000"/>
              <a:gd name="connsiteX106" fmla="*/ 714693 w 1944000"/>
              <a:gd name="connsiteY106" fmla="*/ 567664 h 1944000"/>
              <a:gd name="connsiteX107" fmla="*/ 722004 w 1944000"/>
              <a:gd name="connsiteY107" fmla="*/ 561632 h 1944000"/>
              <a:gd name="connsiteX108" fmla="*/ 729632 w 1944000"/>
              <a:gd name="connsiteY108" fmla="*/ 555282 h 1944000"/>
              <a:gd name="connsiteX109" fmla="*/ 737897 w 1944000"/>
              <a:gd name="connsiteY109" fmla="*/ 549249 h 1944000"/>
              <a:gd name="connsiteX110" fmla="*/ 743936 w 1944000"/>
              <a:gd name="connsiteY110" fmla="*/ 545122 h 1944000"/>
              <a:gd name="connsiteX111" fmla="*/ 750293 w 1944000"/>
              <a:gd name="connsiteY111" fmla="*/ 540994 h 1944000"/>
              <a:gd name="connsiteX112" fmla="*/ 757286 w 1944000"/>
              <a:gd name="connsiteY112" fmla="*/ 537502 h 1944000"/>
              <a:gd name="connsiteX113" fmla="*/ 764597 w 1944000"/>
              <a:gd name="connsiteY113" fmla="*/ 533692 h 1944000"/>
              <a:gd name="connsiteX114" fmla="*/ 772544 w 1944000"/>
              <a:gd name="connsiteY114" fmla="*/ 530517 h 1944000"/>
              <a:gd name="connsiteX115" fmla="*/ 780490 w 1944000"/>
              <a:gd name="connsiteY115" fmla="*/ 527342 h 1944000"/>
              <a:gd name="connsiteX116" fmla="*/ 789072 w 1944000"/>
              <a:gd name="connsiteY116" fmla="*/ 524167 h 1944000"/>
              <a:gd name="connsiteX117" fmla="*/ 797654 w 1944000"/>
              <a:gd name="connsiteY117" fmla="*/ 521627 h 1944000"/>
              <a:gd name="connsiteX118" fmla="*/ 806872 w 1944000"/>
              <a:gd name="connsiteY118" fmla="*/ 519087 h 1944000"/>
              <a:gd name="connsiteX119" fmla="*/ 816408 w 1944000"/>
              <a:gd name="connsiteY119" fmla="*/ 516229 h 1944000"/>
              <a:gd name="connsiteX120" fmla="*/ 825944 w 1944000"/>
              <a:gd name="connsiteY120" fmla="*/ 514324 h 1944000"/>
              <a:gd name="connsiteX121" fmla="*/ 836116 w 1944000"/>
              <a:gd name="connsiteY121" fmla="*/ 512102 h 1944000"/>
              <a:gd name="connsiteX122" fmla="*/ 846923 w 1944000"/>
              <a:gd name="connsiteY122" fmla="*/ 510514 h 1944000"/>
              <a:gd name="connsiteX123" fmla="*/ 858048 w 1944000"/>
              <a:gd name="connsiteY123" fmla="*/ 508927 h 1944000"/>
              <a:gd name="connsiteX124" fmla="*/ 869173 w 1944000"/>
              <a:gd name="connsiteY124" fmla="*/ 507022 h 1944000"/>
              <a:gd name="connsiteX125" fmla="*/ 880616 w 1944000"/>
              <a:gd name="connsiteY125" fmla="*/ 217144 h 1944000"/>
              <a:gd name="connsiteX126" fmla="*/ 880616 w 1944000"/>
              <a:gd name="connsiteY126" fmla="*/ 333984 h 1944000"/>
              <a:gd name="connsiteX127" fmla="*/ 863451 w 1944000"/>
              <a:gd name="connsiteY127" fmla="*/ 335254 h 1944000"/>
              <a:gd name="connsiteX128" fmla="*/ 846287 w 1944000"/>
              <a:gd name="connsiteY128" fmla="*/ 337159 h 1944000"/>
              <a:gd name="connsiteX129" fmla="*/ 829440 w 1944000"/>
              <a:gd name="connsiteY129" fmla="*/ 339382 h 1944000"/>
              <a:gd name="connsiteX130" fmla="*/ 812912 w 1944000"/>
              <a:gd name="connsiteY130" fmla="*/ 341922 h 1944000"/>
              <a:gd name="connsiteX131" fmla="*/ 796701 w 1944000"/>
              <a:gd name="connsiteY131" fmla="*/ 344779 h 1944000"/>
              <a:gd name="connsiteX132" fmla="*/ 780490 w 1944000"/>
              <a:gd name="connsiteY132" fmla="*/ 347954 h 1944000"/>
              <a:gd name="connsiteX133" fmla="*/ 764279 w 1944000"/>
              <a:gd name="connsiteY133" fmla="*/ 351764 h 1944000"/>
              <a:gd name="connsiteX134" fmla="*/ 748386 w 1944000"/>
              <a:gd name="connsiteY134" fmla="*/ 355892 h 1944000"/>
              <a:gd name="connsiteX135" fmla="*/ 726136 w 1944000"/>
              <a:gd name="connsiteY135" fmla="*/ 362242 h 1944000"/>
              <a:gd name="connsiteX136" fmla="*/ 704839 w 1944000"/>
              <a:gd name="connsiteY136" fmla="*/ 368909 h 1944000"/>
              <a:gd name="connsiteX137" fmla="*/ 684814 w 1944000"/>
              <a:gd name="connsiteY137" fmla="*/ 375894 h 1944000"/>
              <a:gd name="connsiteX138" fmla="*/ 666061 w 1944000"/>
              <a:gd name="connsiteY138" fmla="*/ 383197 h 1944000"/>
              <a:gd name="connsiteX139" fmla="*/ 657160 w 1944000"/>
              <a:gd name="connsiteY139" fmla="*/ 387324 h 1944000"/>
              <a:gd name="connsiteX140" fmla="*/ 648260 w 1944000"/>
              <a:gd name="connsiteY140" fmla="*/ 391134 h 1944000"/>
              <a:gd name="connsiteX141" fmla="*/ 639996 w 1944000"/>
              <a:gd name="connsiteY141" fmla="*/ 395262 h 1944000"/>
              <a:gd name="connsiteX142" fmla="*/ 632050 w 1944000"/>
              <a:gd name="connsiteY142" fmla="*/ 399072 h 1944000"/>
              <a:gd name="connsiteX143" fmla="*/ 624103 w 1944000"/>
              <a:gd name="connsiteY143" fmla="*/ 403517 h 1944000"/>
              <a:gd name="connsiteX144" fmla="*/ 616792 w 1944000"/>
              <a:gd name="connsiteY144" fmla="*/ 407644 h 1944000"/>
              <a:gd name="connsiteX145" fmla="*/ 609481 w 1944000"/>
              <a:gd name="connsiteY145" fmla="*/ 412089 h 1944000"/>
              <a:gd name="connsiteX146" fmla="*/ 602806 w 1944000"/>
              <a:gd name="connsiteY146" fmla="*/ 416534 h 1944000"/>
              <a:gd name="connsiteX147" fmla="*/ 593906 w 1944000"/>
              <a:gd name="connsiteY147" fmla="*/ 422567 h 1944000"/>
              <a:gd name="connsiteX148" fmla="*/ 585642 w 1944000"/>
              <a:gd name="connsiteY148" fmla="*/ 428282 h 1944000"/>
              <a:gd name="connsiteX149" fmla="*/ 577060 w 1944000"/>
              <a:gd name="connsiteY149" fmla="*/ 434632 h 1944000"/>
              <a:gd name="connsiteX150" fmla="*/ 569113 w 1944000"/>
              <a:gd name="connsiteY150" fmla="*/ 440982 h 1944000"/>
              <a:gd name="connsiteX151" fmla="*/ 561167 w 1944000"/>
              <a:gd name="connsiteY151" fmla="*/ 447967 h 1944000"/>
              <a:gd name="connsiteX152" fmla="*/ 553538 w 1944000"/>
              <a:gd name="connsiteY152" fmla="*/ 454317 h 1944000"/>
              <a:gd name="connsiteX153" fmla="*/ 545910 w 1944000"/>
              <a:gd name="connsiteY153" fmla="*/ 461302 h 1944000"/>
              <a:gd name="connsiteX154" fmla="*/ 538917 w 1944000"/>
              <a:gd name="connsiteY154" fmla="*/ 468604 h 1944000"/>
              <a:gd name="connsiteX155" fmla="*/ 532241 w 1944000"/>
              <a:gd name="connsiteY155" fmla="*/ 475907 h 1944000"/>
              <a:gd name="connsiteX156" fmla="*/ 525249 w 1944000"/>
              <a:gd name="connsiteY156" fmla="*/ 483527 h 1944000"/>
              <a:gd name="connsiteX157" fmla="*/ 518891 w 1944000"/>
              <a:gd name="connsiteY157" fmla="*/ 491464 h 1944000"/>
              <a:gd name="connsiteX158" fmla="*/ 512534 w 1944000"/>
              <a:gd name="connsiteY158" fmla="*/ 499402 h 1944000"/>
              <a:gd name="connsiteX159" fmla="*/ 506813 w 1944000"/>
              <a:gd name="connsiteY159" fmla="*/ 507022 h 1944000"/>
              <a:gd name="connsiteX160" fmla="*/ 501091 w 1944000"/>
              <a:gd name="connsiteY160" fmla="*/ 515277 h 1944000"/>
              <a:gd name="connsiteX161" fmla="*/ 495370 w 1944000"/>
              <a:gd name="connsiteY161" fmla="*/ 523849 h 1944000"/>
              <a:gd name="connsiteX162" fmla="*/ 490284 w 1944000"/>
              <a:gd name="connsiteY162" fmla="*/ 532422 h 1944000"/>
              <a:gd name="connsiteX163" fmla="*/ 485198 w 1944000"/>
              <a:gd name="connsiteY163" fmla="*/ 541312 h 1944000"/>
              <a:gd name="connsiteX164" fmla="*/ 480430 w 1944000"/>
              <a:gd name="connsiteY164" fmla="*/ 550202 h 1944000"/>
              <a:gd name="connsiteX165" fmla="*/ 475980 w 1944000"/>
              <a:gd name="connsiteY165" fmla="*/ 559092 h 1944000"/>
              <a:gd name="connsiteX166" fmla="*/ 472166 w 1944000"/>
              <a:gd name="connsiteY166" fmla="*/ 568299 h 1944000"/>
              <a:gd name="connsiteX167" fmla="*/ 468352 w 1944000"/>
              <a:gd name="connsiteY167" fmla="*/ 577507 h 1944000"/>
              <a:gd name="connsiteX168" fmla="*/ 464855 w 1944000"/>
              <a:gd name="connsiteY168" fmla="*/ 586714 h 1944000"/>
              <a:gd name="connsiteX169" fmla="*/ 461994 w 1944000"/>
              <a:gd name="connsiteY169" fmla="*/ 596239 h 1944000"/>
              <a:gd name="connsiteX170" fmla="*/ 459134 w 1944000"/>
              <a:gd name="connsiteY170" fmla="*/ 605764 h 1944000"/>
              <a:gd name="connsiteX171" fmla="*/ 456591 w 1944000"/>
              <a:gd name="connsiteY171" fmla="*/ 615289 h 1944000"/>
              <a:gd name="connsiteX172" fmla="*/ 454684 w 1944000"/>
              <a:gd name="connsiteY172" fmla="*/ 624814 h 1944000"/>
              <a:gd name="connsiteX173" fmla="*/ 453094 w 1944000"/>
              <a:gd name="connsiteY173" fmla="*/ 634657 h 1944000"/>
              <a:gd name="connsiteX174" fmla="*/ 451187 w 1944000"/>
              <a:gd name="connsiteY174" fmla="*/ 644182 h 1944000"/>
              <a:gd name="connsiteX175" fmla="*/ 450234 w 1944000"/>
              <a:gd name="connsiteY175" fmla="*/ 654024 h 1944000"/>
              <a:gd name="connsiteX176" fmla="*/ 449280 w 1944000"/>
              <a:gd name="connsiteY176" fmla="*/ 664184 h 1944000"/>
              <a:gd name="connsiteX177" fmla="*/ 448962 w 1944000"/>
              <a:gd name="connsiteY177" fmla="*/ 674344 h 1944000"/>
              <a:gd name="connsiteX178" fmla="*/ 448644 w 1944000"/>
              <a:gd name="connsiteY178" fmla="*/ 684822 h 1944000"/>
              <a:gd name="connsiteX179" fmla="*/ 448962 w 1944000"/>
              <a:gd name="connsiteY179" fmla="*/ 695934 h 1944000"/>
              <a:gd name="connsiteX180" fmla="*/ 449598 w 1944000"/>
              <a:gd name="connsiteY180" fmla="*/ 706729 h 1944000"/>
              <a:gd name="connsiteX181" fmla="*/ 450552 w 1944000"/>
              <a:gd name="connsiteY181" fmla="*/ 717842 h 1944000"/>
              <a:gd name="connsiteX182" fmla="*/ 452141 w 1944000"/>
              <a:gd name="connsiteY182" fmla="*/ 728637 h 1944000"/>
              <a:gd name="connsiteX183" fmla="*/ 453730 w 1944000"/>
              <a:gd name="connsiteY183" fmla="*/ 739432 h 1944000"/>
              <a:gd name="connsiteX184" fmla="*/ 455955 w 1944000"/>
              <a:gd name="connsiteY184" fmla="*/ 749909 h 1944000"/>
              <a:gd name="connsiteX185" fmla="*/ 458180 w 1944000"/>
              <a:gd name="connsiteY185" fmla="*/ 760387 h 1944000"/>
              <a:gd name="connsiteX186" fmla="*/ 461359 w 1944000"/>
              <a:gd name="connsiteY186" fmla="*/ 770547 h 1944000"/>
              <a:gd name="connsiteX187" fmla="*/ 464537 w 1944000"/>
              <a:gd name="connsiteY187" fmla="*/ 781024 h 1944000"/>
              <a:gd name="connsiteX188" fmla="*/ 468352 w 1944000"/>
              <a:gd name="connsiteY188" fmla="*/ 791184 h 1944000"/>
              <a:gd name="connsiteX189" fmla="*/ 472484 w 1944000"/>
              <a:gd name="connsiteY189" fmla="*/ 801027 h 1944000"/>
              <a:gd name="connsiteX190" fmla="*/ 476934 w 1944000"/>
              <a:gd name="connsiteY190" fmla="*/ 810869 h 1944000"/>
              <a:gd name="connsiteX191" fmla="*/ 482020 w 1944000"/>
              <a:gd name="connsiteY191" fmla="*/ 820712 h 1944000"/>
              <a:gd name="connsiteX192" fmla="*/ 487423 w 1944000"/>
              <a:gd name="connsiteY192" fmla="*/ 830237 h 1944000"/>
              <a:gd name="connsiteX193" fmla="*/ 492827 w 1944000"/>
              <a:gd name="connsiteY193" fmla="*/ 839762 h 1944000"/>
              <a:gd name="connsiteX194" fmla="*/ 498866 w 1944000"/>
              <a:gd name="connsiteY194" fmla="*/ 848969 h 1944000"/>
              <a:gd name="connsiteX195" fmla="*/ 505541 w 1944000"/>
              <a:gd name="connsiteY195" fmla="*/ 858177 h 1944000"/>
              <a:gd name="connsiteX196" fmla="*/ 512216 w 1944000"/>
              <a:gd name="connsiteY196" fmla="*/ 867067 h 1944000"/>
              <a:gd name="connsiteX197" fmla="*/ 519527 w 1944000"/>
              <a:gd name="connsiteY197" fmla="*/ 875957 h 1944000"/>
              <a:gd name="connsiteX198" fmla="*/ 527156 w 1944000"/>
              <a:gd name="connsiteY198" fmla="*/ 884212 h 1944000"/>
              <a:gd name="connsiteX199" fmla="*/ 535102 w 1944000"/>
              <a:gd name="connsiteY199" fmla="*/ 892467 h 1944000"/>
              <a:gd name="connsiteX200" fmla="*/ 543367 w 1944000"/>
              <a:gd name="connsiteY200" fmla="*/ 900404 h 1944000"/>
              <a:gd name="connsiteX201" fmla="*/ 551949 w 1944000"/>
              <a:gd name="connsiteY201" fmla="*/ 908024 h 1944000"/>
              <a:gd name="connsiteX202" fmla="*/ 561167 w 1944000"/>
              <a:gd name="connsiteY202" fmla="*/ 915644 h 1944000"/>
              <a:gd name="connsiteX203" fmla="*/ 570385 w 1944000"/>
              <a:gd name="connsiteY203" fmla="*/ 922947 h 1944000"/>
              <a:gd name="connsiteX204" fmla="*/ 580238 w 1944000"/>
              <a:gd name="connsiteY204" fmla="*/ 929932 h 1944000"/>
              <a:gd name="connsiteX205" fmla="*/ 590410 w 1944000"/>
              <a:gd name="connsiteY205" fmla="*/ 936282 h 1944000"/>
              <a:gd name="connsiteX206" fmla="*/ 600899 w 1944000"/>
              <a:gd name="connsiteY206" fmla="*/ 942632 h 1944000"/>
              <a:gd name="connsiteX207" fmla="*/ 611706 w 1944000"/>
              <a:gd name="connsiteY207" fmla="*/ 948982 h 1944000"/>
              <a:gd name="connsiteX208" fmla="*/ 623149 w 1944000"/>
              <a:gd name="connsiteY208" fmla="*/ 954697 h 1944000"/>
              <a:gd name="connsiteX209" fmla="*/ 634592 w 1944000"/>
              <a:gd name="connsiteY209" fmla="*/ 960412 h 1944000"/>
              <a:gd name="connsiteX210" fmla="*/ 646671 w 1944000"/>
              <a:gd name="connsiteY210" fmla="*/ 966127 h 1944000"/>
              <a:gd name="connsiteX211" fmla="*/ 666378 w 1944000"/>
              <a:gd name="connsiteY211" fmla="*/ 974064 h 1944000"/>
              <a:gd name="connsiteX212" fmla="*/ 688629 w 1944000"/>
              <a:gd name="connsiteY212" fmla="*/ 982637 h 1944000"/>
              <a:gd name="connsiteX213" fmla="*/ 713739 w 1944000"/>
              <a:gd name="connsiteY213" fmla="*/ 991209 h 1944000"/>
              <a:gd name="connsiteX214" fmla="*/ 741711 w 1944000"/>
              <a:gd name="connsiteY214" fmla="*/ 1000099 h 1944000"/>
              <a:gd name="connsiteX215" fmla="*/ 772544 w 1944000"/>
              <a:gd name="connsiteY215" fmla="*/ 1009307 h 1944000"/>
              <a:gd name="connsiteX216" fmla="*/ 805919 w 1944000"/>
              <a:gd name="connsiteY216" fmla="*/ 1018514 h 1944000"/>
              <a:gd name="connsiteX217" fmla="*/ 841837 w 1944000"/>
              <a:gd name="connsiteY217" fmla="*/ 1028357 h 1944000"/>
              <a:gd name="connsiteX218" fmla="*/ 880616 w 1944000"/>
              <a:gd name="connsiteY218" fmla="*/ 1038199 h 1944000"/>
              <a:gd name="connsiteX219" fmla="*/ 880616 w 1944000"/>
              <a:gd name="connsiteY219" fmla="*/ 1433487 h 1944000"/>
              <a:gd name="connsiteX220" fmla="*/ 870444 w 1944000"/>
              <a:gd name="connsiteY220" fmla="*/ 1431582 h 1944000"/>
              <a:gd name="connsiteX221" fmla="*/ 860591 w 1944000"/>
              <a:gd name="connsiteY221" fmla="*/ 1429042 h 1944000"/>
              <a:gd name="connsiteX222" fmla="*/ 850737 w 1944000"/>
              <a:gd name="connsiteY222" fmla="*/ 1426820 h 1944000"/>
              <a:gd name="connsiteX223" fmla="*/ 841519 w 1944000"/>
              <a:gd name="connsiteY223" fmla="*/ 1424280 h 1944000"/>
              <a:gd name="connsiteX224" fmla="*/ 831983 w 1944000"/>
              <a:gd name="connsiteY224" fmla="*/ 1421422 h 1944000"/>
              <a:gd name="connsiteX225" fmla="*/ 823083 w 1944000"/>
              <a:gd name="connsiteY225" fmla="*/ 1418247 h 1944000"/>
              <a:gd name="connsiteX226" fmla="*/ 814183 w 1944000"/>
              <a:gd name="connsiteY226" fmla="*/ 1415072 h 1944000"/>
              <a:gd name="connsiteX227" fmla="*/ 805283 w 1944000"/>
              <a:gd name="connsiteY227" fmla="*/ 1411580 h 1944000"/>
              <a:gd name="connsiteX228" fmla="*/ 796701 w 1944000"/>
              <a:gd name="connsiteY228" fmla="*/ 1408087 h 1944000"/>
              <a:gd name="connsiteX229" fmla="*/ 788437 w 1944000"/>
              <a:gd name="connsiteY229" fmla="*/ 1404277 h 1944000"/>
              <a:gd name="connsiteX230" fmla="*/ 780490 w 1944000"/>
              <a:gd name="connsiteY230" fmla="*/ 1400150 h 1944000"/>
              <a:gd name="connsiteX231" fmla="*/ 772544 w 1944000"/>
              <a:gd name="connsiteY231" fmla="*/ 1396022 h 1944000"/>
              <a:gd name="connsiteX232" fmla="*/ 764915 w 1944000"/>
              <a:gd name="connsiteY232" fmla="*/ 1391260 h 1944000"/>
              <a:gd name="connsiteX233" fmla="*/ 757604 w 1944000"/>
              <a:gd name="connsiteY233" fmla="*/ 1386815 h 1944000"/>
              <a:gd name="connsiteX234" fmla="*/ 750293 w 1944000"/>
              <a:gd name="connsiteY234" fmla="*/ 1381735 h 1944000"/>
              <a:gd name="connsiteX235" fmla="*/ 743618 w 1944000"/>
              <a:gd name="connsiteY235" fmla="*/ 1376655 h 1944000"/>
              <a:gd name="connsiteX236" fmla="*/ 732811 w 1944000"/>
              <a:gd name="connsiteY236" fmla="*/ 1368082 h 1944000"/>
              <a:gd name="connsiteX237" fmla="*/ 722640 w 1944000"/>
              <a:gd name="connsiteY237" fmla="*/ 1359192 h 1944000"/>
              <a:gd name="connsiteX238" fmla="*/ 713104 w 1944000"/>
              <a:gd name="connsiteY238" fmla="*/ 1349985 h 1944000"/>
              <a:gd name="connsiteX239" fmla="*/ 704204 w 1944000"/>
              <a:gd name="connsiteY239" fmla="*/ 1340142 h 1944000"/>
              <a:gd name="connsiteX240" fmla="*/ 695621 w 1944000"/>
              <a:gd name="connsiteY240" fmla="*/ 1329982 h 1944000"/>
              <a:gd name="connsiteX241" fmla="*/ 687675 w 1944000"/>
              <a:gd name="connsiteY241" fmla="*/ 1319187 h 1944000"/>
              <a:gd name="connsiteX242" fmla="*/ 680046 w 1944000"/>
              <a:gd name="connsiteY242" fmla="*/ 1308075 h 1944000"/>
              <a:gd name="connsiteX243" fmla="*/ 673371 w 1944000"/>
              <a:gd name="connsiteY243" fmla="*/ 1296327 h 1944000"/>
              <a:gd name="connsiteX244" fmla="*/ 667014 w 1944000"/>
              <a:gd name="connsiteY244" fmla="*/ 1284262 h 1944000"/>
              <a:gd name="connsiteX245" fmla="*/ 660975 w 1944000"/>
              <a:gd name="connsiteY245" fmla="*/ 1271562 h 1944000"/>
              <a:gd name="connsiteX246" fmla="*/ 655889 w 1944000"/>
              <a:gd name="connsiteY246" fmla="*/ 1258862 h 1944000"/>
              <a:gd name="connsiteX247" fmla="*/ 651121 w 1944000"/>
              <a:gd name="connsiteY247" fmla="*/ 1245209 h 1944000"/>
              <a:gd name="connsiteX248" fmla="*/ 646989 w 1944000"/>
              <a:gd name="connsiteY248" fmla="*/ 1231557 h 1944000"/>
              <a:gd name="connsiteX249" fmla="*/ 642857 w 1944000"/>
              <a:gd name="connsiteY249" fmla="*/ 1217269 h 1944000"/>
              <a:gd name="connsiteX250" fmla="*/ 639996 w 1944000"/>
              <a:gd name="connsiteY250" fmla="*/ 1202664 h 1944000"/>
              <a:gd name="connsiteX251" fmla="*/ 637453 w 1944000"/>
              <a:gd name="connsiteY251" fmla="*/ 1187424 h 1944000"/>
              <a:gd name="connsiteX252" fmla="*/ 410819 w 1944000"/>
              <a:gd name="connsiteY252" fmla="*/ 1219492 h 1944000"/>
              <a:gd name="connsiteX253" fmla="*/ 413044 w 1944000"/>
              <a:gd name="connsiteY253" fmla="*/ 1231557 h 1944000"/>
              <a:gd name="connsiteX254" fmla="*/ 415587 w 1944000"/>
              <a:gd name="connsiteY254" fmla="*/ 1243304 h 1944000"/>
              <a:gd name="connsiteX255" fmla="*/ 418766 w 1944000"/>
              <a:gd name="connsiteY255" fmla="*/ 1255370 h 1944000"/>
              <a:gd name="connsiteX256" fmla="*/ 421626 w 1944000"/>
              <a:gd name="connsiteY256" fmla="*/ 1266800 h 1944000"/>
              <a:gd name="connsiteX257" fmla="*/ 424805 w 1944000"/>
              <a:gd name="connsiteY257" fmla="*/ 1278230 h 1944000"/>
              <a:gd name="connsiteX258" fmla="*/ 428619 w 1944000"/>
              <a:gd name="connsiteY258" fmla="*/ 1289660 h 1944000"/>
              <a:gd name="connsiteX259" fmla="*/ 432116 w 1944000"/>
              <a:gd name="connsiteY259" fmla="*/ 1300455 h 1944000"/>
              <a:gd name="connsiteX260" fmla="*/ 435930 w 1944000"/>
              <a:gd name="connsiteY260" fmla="*/ 1311250 h 1944000"/>
              <a:gd name="connsiteX261" fmla="*/ 440062 w 1944000"/>
              <a:gd name="connsiteY261" fmla="*/ 1321727 h 1944000"/>
              <a:gd name="connsiteX262" fmla="*/ 444512 w 1944000"/>
              <a:gd name="connsiteY262" fmla="*/ 1332205 h 1944000"/>
              <a:gd name="connsiteX263" fmla="*/ 448644 w 1944000"/>
              <a:gd name="connsiteY263" fmla="*/ 1342682 h 1944000"/>
              <a:gd name="connsiteX264" fmla="*/ 453412 w 1944000"/>
              <a:gd name="connsiteY264" fmla="*/ 1352525 h 1944000"/>
              <a:gd name="connsiteX265" fmla="*/ 458180 w 1944000"/>
              <a:gd name="connsiteY265" fmla="*/ 1362367 h 1944000"/>
              <a:gd name="connsiteX266" fmla="*/ 463266 w 1944000"/>
              <a:gd name="connsiteY266" fmla="*/ 1372210 h 1944000"/>
              <a:gd name="connsiteX267" fmla="*/ 468352 w 1944000"/>
              <a:gd name="connsiteY267" fmla="*/ 1381735 h 1944000"/>
              <a:gd name="connsiteX268" fmla="*/ 473755 w 1944000"/>
              <a:gd name="connsiteY268" fmla="*/ 1390942 h 1944000"/>
              <a:gd name="connsiteX269" fmla="*/ 479477 w 1944000"/>
              <a:gd name="connsiteY269" fmla="*/ 1399832 h 1944000"/>
              <a:gd name="connsiteX270" fmla="*/ 485198 w 1944000"/>
              <a:gd name="connsiteY270" fmla="*/ 1409040 h 1944000"/>
              <a:gd name="connsiteX271" fmla="*/ 491238 w 1944000"/>
              <a:gd name="connsiteY271" fmla="*/ 1417612 h 1944000"/>
              <a:gd name="connsiteX272" fmla="*/ 497595 w 1944000"/>
              <a:gd name="connsiteY272" fmla="*/ 1426185 h 1944000"/>
              <a:gd name="connsiteX273" fmla="*/ 503634 w 1944000"/>
              <a:gd name="connsiteY273" fmla="*/ 1434757 h 1944000"/>
              <a:gd name="connsiteX274" fmla="*/ 510309 w 1944000"/>
              <a:gd name="connsiteY274" fmla="*/ 1442695 h 1944000"/>
              <a:gd name="connsiteX275" fmla="*/ 517302 w 1944000"/>
              <a:gd name="connsiteY275" fmla="*/ 1450950 h 1944000"/>
              <a:gd name="connsiteX276" fmla="*/ 524295 w 1944000"/>
              <a:gd name="connsiteY276" fmla="*/ 1458570 h 1944000"/>
              <a:gd name="connsiteX277" fmla="*/ 531288 w 1944000"/>
              <a:gd name="connsiteY277" fmla="*/ 1466190 h 1944000"/>
              <a:gd name="connsiteX278" fmla="*/ 538599 w 1944000"/>
              <a:gd name="connsiteY278" fmla="*/ 1473492 h 1944000"/>
              <a:gd name="connsiteX279" fmla="*/ 546227 w 1944000"/>
              <a:gd name="connsiteY279" fmla="*/ 1480795 h 1944000"/>
              <a:gd name="connsiteX280" fmla="*/ 553856 w 1944000"/>
              <a:gd name="connsiteY280" fmla="*/ 1487780 h 1944000"/>
              <a:gd name="connsiteX281" fmla="*/ 561802 w 1944000"/>
              <a:gd name="connsiteY281" fmla="*/ 1494765 h 1944000"/>
              <a:gd name="connsiteX282" fmla="*/ 570067 w 1944000"/>
              <a:gd name="connsiteY282" fmla="*/ 1501750 h 1944000"/>
              <a:gd name="connsiteX283" fmla="*/ 578331 w 1944000"/>
              <a:gd name="connsiteY283" fmla="*/ 1507782 h 1944000"/>
              <a:gd name="connsiteX284" fmla="*/ 586913 w 1944000"/>
              <a:gd name="connsiteY284" fmla="*/ 1514132 h 1944000"/>
              <a:gd name="connsiteX285" fmla="*/ 600581 w 1944000"/>
              <a:gd name="connsiteY285" fmla="*/ 1523657 h 1944000"/>
              <a:gd name="connsiteX286" fmla="*/ 615203 w 1944000"/>
              <a:gd name="connsiteY286" fmla="*/ 1532865 h 1944000"/>
              <a:gd name="connsiteX287" fmla="*/ 630142 w 1944000"/>
              <a:gd name="connsiteY287" fmla="*/ 1541437 h 1944000"/>
              <a:gd name="connsiteX288" fmla="*/ 645717 w 1944000"/>
              <a:gd name="connsiteY288" fmla="*/ 1549375 h 1944000"/>
              <a:gd name="connsiteX289" fmla="*/ 661928 w 1944000"/>
              <a:gd name="connsiteY289" fmla="*/ 1556995 h 1944000"/>
              <a:gd name="connsiteX290" fmla="*/ 678775 w 1944000"/>
              <a:gd name="connsiteY290" fmla="*/ 1563980 h 1944000"/>
              <a:gd name="connsiteX291" fmla="*/ 696257 w 1944000"/>
              <a:gd name="connsiteY291" fmla="*/ 1570647 h 1944000"/>
              <a:gd name="connsiteX292" fmla="*/ 714375 w 1944000"/>
              <a:gd name="connsiteY292" fmla="*/ 1576680 h 1944000"/>
              <a:gd name="connsiteX293" fmla="*/ 733129 w 1944000"/>
              <a:gd name="connsiteY293" fmla="*/ 1582395 h 1944000"/>
              <a:gd name="connsiteX294" fmla="*/ 752518 w 1944000"/>
              <a:gd name="connsiteY294" fmla="*/ 1587475 h 1944000"/>
              <a:gd name="connsiteX295" fmla="*/ 772544 w 1944000"/>
              <a:gd name="connsiteY295" fmla="*/ 1592237 h 1944000"/>
              <a:gd name="connsiteX296" fmla="*/ 792887 w 1944000"/>
              <a:gd name="connsiteY296" fmla="*/ 1596365 h 1944000"/>
              <a:gd name="connsiteX297" fmla="*/ 814183 w 1944000"/>
              <a:gd name="connsiteY297" fmla="*/ 1600175 h 1944000"/>
              <a:gd name="connsiteX298" fmla="*/ 835480 w 1944000"/>
              <a:gd name="connsiteY298" fmla="*/ 1603350 h 1944000"/>
              <a:gd name="connsiteX299" fmla="*/ 858048 w 1944000"/>
              <a:gd name="connsiteY299" fmla="*/ 1606525 h 1944000"/>
              <a:gd name="connsiteX300" fmla="*/ 880616 w 1944000"/>
              <a:gd name="connsiteY300" fmla="*/ 1608747 h 1944000"/>
              <a:gd name="connsiteX301" fmla="*/ 880616 w 1944000"/>
              <a:gd name="connsiteY301" fmla="*/ 1726857 h 1944000"/>
              <a:gd name="connsiteX302" fmla="*/ 1063385 w 1944000"/>
              <a:gd name="connsiteY302" fmla="*/ 1726857 h 1944000"/>
              <a:gd name="connsiteX303" fmla="*/ 1063385 w 1944000"/>
              <a:gd name="connsiteY303" fmla="*/ 1610652 h 1944000"/>
              <a:gd name="connsiteX304" fmla="*/ 1077371 w 1944000"/>
              <a:gd name="connsiteY304" fmla="*/ 1609382 h 1944000"/>
              <a:gd name="connsiteX305" fmla="*/ 1091675 w 1944000"/>
              <a:gd name="connsiteY305" fmla="*/ 1607795 h 1944000"/>
              <a:gd name="connsiteX306" fmla="*/ 1105661 w 1944000"/>
              <a:gd name="connsiteY306" fmla="*/ 1606207 h 1944000"/>
              <a:gd name="connsiteX307" fmla="*/ 1119329 w 1944000"/>
              <a:gd name="connsiteY307" fmla="*/ 1603985 h 1944000"/>
              <a:gd name="connsiteX308" fmla="*/ 1133314 w 1944000"/>
              <a:gd name="connsiteY308" fmla="*/ 1602080 h 1944000"/>
              <a:gd name="connsiteX309" fmla="*/ 1146665 w 1944000"/>
              <a:gd name="connsiteY309" fmla="*/ 1599857 h 1944000"/>
              <a:gd name="connsiteX310" fmla="*/ 1160015 w 1944000"/>
              <a:gd name="connsiteY310" fmla="*/ 1597317 h 1944000"/>
              <a:gd name="connsiteX311" fmla="*/ 1173047 w 1944000"/>
              <a:gd name="connsiteY311" fmla="*/ 1594142 h 1944000"/>
              <a:gd name="connsiteX312" fmla="*/ 1186397 w 1944000"/>
              <a:gd name="connsiteY312" fmla="*/ 1591285 h 1944000"/>
              <a:gd name="connsiteX313" fmla="*/ 1199111 w 1944000"/>
              <a:gd name="connsiteY313" fmla="*/ 1587792 h 1944000"/>
              <a:gd name="connsiteX314" fmla="*/ 1212144 w 1944000"/>
              <a:gd name="connsiteY314" fmla="*/ 1584300 h 1944000"/>
              <a:gd name="connsiteX315" fmla="*/ 1224540 w 1944000"/>
              <a:gd name="connsiteY315" fmla="*/ 1580807 h 1944000"/>
              <a:gd name="connsiteX316" fmla="*/ 1236937 w 1944000"/>
              <a:gd name="connsiteY316" fmla="*/ 1576680 h 1944000"/>
              <a:gd name="connsiteX317" fmla="*/ 1249333 w 1944000"/>
              <a:gd name="connsiteY317" fmla="*/ 1572552 h 1944000"/>
              <a:gd name="connsiteX318" fmla="*/ 1261412 w 1944000"/>
              <a:gd name="connsiteY318" fmla="*/ 1567790 h 1944000"/>
              <a:gd name="connsiteX319" fmla="*/ 1273491 w 1944000"/>
              <a:gd name="connsiteY319" fmla="*/ 1563345 h 1944000"/>
              <a:gd name="connsiteX320" fmla="*/ 1288748 w 1944000"/>
              <a:gd name="connsiteY320" fmla="*/ 1556995 h 1944000"/>
              <a:gd name="connsiteX321" fmla="*/ 1304005 w 1944000"/>
              <a:gd name="connsiteY321" fmla="*/ 1550010 h 1944000"/>
              <a:gd name="connsiteX322" fmla="*/ 1318627 w 1944000"/>
              <a:gd name="connsiteY322" fmla="*/ 1543025 h 1944000"/>
              <a:gd name="connsiteX323" fmla="*/ 1332613 w 1944000"/>
              <a:gd name="connsiteY323" fmla="*/ 1535722 h 1944000"/>
              <a:gd name="connsiteX324" fmla="*/ 1346598 w 1944000"/>
              <a:gd name="connsiteY324" fmla="*/ 1528102 h 1944000"/>
              <a:gd name="connsiteX325" fmla="*/ 1359631 w 1944000"/>
              <a:gd name="connsiteY325" fmla="*/ 1519847 h 1944000"/>
              <a:gd name="connsiteX326" fmla="*/ 1372345 w 1944000"/>
              <a:gd name="connsiteY326" fmla="*/ 1511592 h 1944000"/>
              <a:gd name="connsiteX327" fmla="*/ 1384742 w 1944000"/>
              <a:gd name="connsiteY327" fmla="*/ 1502702 h 1944000"/>
              <a:gd name="connsiteX328" fmla="*/ 1396185 w 1944000"/>
              <a:gd name="connsiteY328" fmla="*/ 1493812 h 1944000"/>
              <a:gd name="connsiteX329" fmla="*/ 1407945 w 1944000"/>
              <a:gd name="connsiteY329" fmla="*/ 1484287 h 1944000"/>
              <a:gd name="connsiteX330" fmla="*/ 1418753 w 1944000"/>
              <a:gd name="connsiteY330" fmla="*/ 1474762 h 1944000"/>
              <a:gd name="connsiteX331" fmla="*/ 1429242 w 1944000"/>
              <a:gd name="connsiteY331" fmla="*/ 1464602 h 1944000"/>
              <a:gd name="connsiteX332" fmla="*/ 1439096 w 1944000"/>
              <a:gd name="connsiteY332" fmla="*/ 1454125 h 1944000"/>
              <a:gd name="connsiteX333" fmla="*/ 1448631 w 1944000"/>
              <a:gd name="connsiteY333" fmla="*/ 1443647 h 1944000"/>
              <a:gd name="connsiteX334" fmla="*/ 1457531 w 1944000"/>
              <a:gd name="connsiteY334" fmla="*/ 1432535 h 1944000"/>
              <a:gd name="connsiteX335" fmla="*/ 1466114 w 1944000"/>
              <a:gd name="connsiteY335" fmla="*/ 1421422 h 1944000"/>
              <a:gd name="connsiteX336" fmla="*/ 1474378 w 1944000"/>
              <a:gd name="connsiteY336" fmla="*/ 1409675 h 1944000"/>
              <a:gd name="connsiteX337" fmla="*/ 1482007 w 1944000"/>
              <a:gd name="connsiteY337" fmla="*/ 1398245 h 1944000"/>
              <a:gd name="connsiteX338" fmla="*/ 1489000 w 1944000"/>
              <a:gd name="connsiteY338" fmla="*/ 1386497 h 1944000"/>
              <a:gd name="connsiteX339" fmla="*/ 1495675 w 1944000"/>
              <a:gd name="connsiteY339" fmla="*/ 1374432 h 1944000"/>
              <a:gd name="connsiteX340" fmla="*/ 1501396 w 1944000"/>
              <a:gd name="connsiteY340" fmla="*/ 1362685 h 1944000"/>
              <a:gd name="connsiteX341" fmla="*/ 1507118 w 1944000"/>
              <a:gd name="connsiteY341" fmla="*/ 1350620 h 1944000"/>
              <a:gd name="connsiteX342" fmla="*/ 1512203 w 1944000"/>
              <a:gd name="connsiteY342" fmla="*/ 1338555 h 1944000"/>
              <a:gd name="connsiteX343" fmla="*/ 1516335 w 1944000"/>
              <a:gd name="connsiteY343" fmla="*/ 1326490 h 1944000"/>
              <a:gd name="connsiteX344" fmla="*/ 1520468 w 1944000"/>
              <a:gd name="connsiteY344" fmla="*/ 1314107 h 1944000"/>
              <a:gd name="connsiteX345" fmla="*/ 1523964 w 1944000"/>
              <a:gd name="connsiteY345" fmla="*/ 1301725 h 1944000"/>
              <a:gd name="connsiteX346" fmla="*/ 1526507 w 1944000"/>
              <a:gd name="connsiteY346" fmla="*/ 1289025 h 1944000"/>
              <a:gd name="connsiteX347" fmla="*/ 1528732 w 1944000"/>
              <a:gd name="connsiteY347" fmla="*/ 1276642 h 1944000"/>
              <a:gd name="connsiteX348" fmla="*/ 1530957 w 1944000"/>
              <a:gd name="connsiteY348" fmla="*/ 1263942 h 1944000"/>
              <a:gd name="connsiteX349" fmla="*/ 1532228 w 1944000"/>
              <a:gd name="connsiteY349" fmla="*/ 1251242 h 1944000"/>
              <a:gd name="connsiteX350" fmla="*/ 1532864 w 1944000"/>
              <a:gd name="connsiteY350" fmla="*/ 1238542 h 1944000"/>
              <a:gd name="connsiteX351" fmla="*/ 1533182 w 1944000"/>
              <a:gd name="connsiteY351" fmla="*/ 1225207 h 1944000"/>
              <a:gd name="connsiteX352" fmla="*/ 1533182 w 1944000"/>
              <a:gd name="connsiteY352" fmla="*/ 1212189 h 1944000"/>
              <a:gd name="connsiteX353" fmla="*/ 1532546 w 1944000"/>
              <a:gd name="connsiteY353" fmla="*/ 1199172 h 1944000"/>
              <a:gd name="connsiteX354" fmla="*/ 1531275 w 1944000"/>
              <a:gd name="connsiteY354" fmla="*/ 1186789 h 1944000"/>
              <a:gd name="connsiteX355" fmla="*/ 1530003 w 1944000"/>
              <a:gd name="connsiteY355" fmla="*/ 1174407 h 1944000"/>
              <a:gd name="connsiteX356" fmla="*/ 1527778 w 1944000"/>
              <a:gd name="connsiteY356" fmla="*/ 1162342 h 1944000"/>
              <a:gd name="connsiteX357" fmla="*/ 1525553 w 1944000"/>
              <a:gd name="connsiteY357" fmla="*/ 1150594 h 1944000"/>
              <a:gd name="connsiteX358" fmla="*/ 1522693 w 1944000"/>
              <a:gd name="connsiteY358" fmla="*/ 1138847 h 1944000"/>
              <a:gd name="connsiteX359" fmla="*/ 1519514 w 1944000"/>
              <a:gd name="connsiteY359" fmla="*/ 1127734 h 1944000"/>
              <a:gd name="connsiteX360" fmla="*/ 1516018 w 1944000"/>
              <a:gd name="connsiteY360" fmla="*/ 1116939 h 1944000"/>
              <a:gd name="connsiteX361" fmla="*/ 1511885 w 1944000"/>
              <a:gd name="connsiteY361" fmla="*/ 1106144 h 1944000"/>
              <a:gd name="connsiteX362" fmla="*/ 1507435 w 1944000"/>
              <a:gd name="connsiteY362" fmla="*/ 1095349 h 1944000"/>
              <a:gd name="connsiteX363" fmla="*/ 1502350 w 1944000"/>
              <a:gd name="connsiteY363" fmla="*/ 1085189 h 1944000"/>
              <a:gd name="connsiteX364" fmla="*/ 1496946 w 1944000"/>
              <a:gd name="connsiteY364" fmla="*/ 1075347 h 1944000"/>
              <a:gd name="connsiteX365" fmla="*/ 1491225 w 1944000"/>
              <a:gd name="connsiteY365" fmla="*/ 1065822 h 1944000"/>
              <a:gd name="connsiteX366" fmla="*/ 1485185 w 1944000"/>
              <a:gd name="connsiteY366" fmla="*/ 1056614 h 1944000"/>
              <a:gd name="connsiteX367" fmla="*/ 1478510 w 1944000"/>
              <a:gd name="connsiteY367" fmla="*/ 1047407 h 1944000"/>
              <a:gd name="connsiteX368" fmla="*/ 1471517 w 1944000"/>
              <a:gd name="connsiteY368" fmla="*/ 1038517 h 1944000"/>
              <a:gd name="connsiteX369" fmla="*/ 1463889 w 1944000"/>
              <a:gd name="connsiteY369" fmla="*/ 1029944 h 1944000"/>
              <a:gd name="connsiteX370" fmla="*/ 1456260 w 1944000"/>
              <a:gd name="connsiteY370" fmla="*/ 1021689 h 1944000"/>
              <a:gd name="connsiteX371" fmla="*/ 1448314 w 1944000"/>
              <a:gd name="connsiteY371" fmla="*/ 1013752 h 1944000"/>
              <a:gd name="connsiteX372" fmla="*/ 1440049 w 1944000"/>
              <a:gd name="connsiteY372" fmla="*/ 1005814 h 1944000"/>
              <a:gd name="connsiteX373" fmla="*/ 1431467 w 1944000"/>
              <a:gd name="connsiteY373" fmla="*/ 998512 h 1944000"/>
              <a:gd name="connsiteX374" fmla="*/ 1422567 w 1944000"/>
              <a:gd name="connsiteY374" fmla="*/ 991527 h 1944000"/>
              <a:gd name="connsiteX375" fmla="*/ 1413349 w 1944000"/>
              <a:gd name="connsiteY375" fmla="*/ 984542 h 1944000"/>
              <a:gd name="connsiteX376" fmla="*/ 1403813 w 1944000"/>
              <a:gd name="connsiteY376" fmla="*/ 977557 h 1944000"/>
              <a:gd name="connsiteX377" fmla="*/ 1393959 w 1944000"/>
              <a:gd name="connsiteY377" fmla="*/ 971207 h 1944000"/>
              <a:gd name="connsiteX378" fmla="*/ 1383788 w 1944000"/>
              <a:gd name="connsiteY378" fmla="*/ 965174 h 1944000"/>
              <a:gd name="connsiteX379" fmla="*/ 1373299 w 1944000"/>
              <a:gd name="connsiteY379" fmla="*/ 959142 h 1944000"/>
              <a:gd name="connsiteX380" fmla="*/ 1362491 w 1944000"/>
              <a:gd name="connsiteY380" fmla="*/ 953427 h 1944000"/>
              <a:gd name="connsiteX381" fmla="*/ 1351048 w 1944000"/>
              <a:gd name="connsiteY381" fmla="*/ 948347 h 1944000"/>
              <a:gd name="connsiteX382" fmla="*/ 1339605 w 1944000"/>
              <a:gd name="connsiteY382" fmla="*/ 942949 h 1944000"/>
              <a:gd name="connsiteX383" fmla="*/ 1327845 w 1944000"/>
              <a:gd name="connsiteY383" fmla="*/ 937869 h 1944000"/>
              <a:gd name="connsiteX384" fmla="*/ 1305912 w 1944000"/>
              <a:gd name="connsiteY384" fmla="*/ 930249 h 1944000"/>
              <a:gd name="connsiteX385" fmla="*/ 1280801 w 1944000"/>
              <a:gd name="connsiteY385" fmla="*/ 921677 h 1944000"/>
              <a:gd name="connsiteX386" fmla="*/ 1252512 w 1944000"/>
              <a:gd name="connsiteY386" fmla="*/ 912469 h 1944000"/>
              <a:gd name="connsiteX387" fmla="*/ 1221362 w 1944000"/>
              <a:gd name="connsiteY387" fmla="*/ 902627 h 1944000"/>
              <a:gd name="connsiteX388" fmla="*/ 1186397 w 1944000"/>
              <a:gd name="connsiteY388" fmla="*/ 892784 h 1944000"/>
              <a:gd name="connsiteX389" fmla="*/ 1148572 w 1944000"/>
              <a:gd name="connsiteY389" fmla="*/ 882307 h 1944000"/>
              <a:gd name="connsiteX390" fmla="*/ 1107568 w 1944000"/>
              <a:gd name="connsiteY390" fmla="*/ 871512 h 1944000"/>
              <a:gd name="connsiteX391" fmla="*/ 1063385 w 1944000"/>
              <a:gd name="connsiteY391" fmla="*/ 860399 h 1944000"/>
              <a:gd name="connsiteX392" fmla="*/ 1063385 w 1944000"/>
              <a:gd name="connsiteY392" fmla="*/ 511149 h 1944000"/>
              <a:gd name="connsiteX393" fmla="*/ 1078960 w 1944000"/>
              <a:gd name="connsiteY393" fmla="*/ 514642 h 1944000"/>
              <a:gd name="connsiteX394" fmla="*/ 1093582 w 1944000"/>
              <a:gd name="connsiteY394" fmla="*/ 518769 h 1944000"/>
              <a:gd name="connsiteX395" fmla="*/ 1108204 w 1944000"/>
              <a:gd name="connsiteY395" fmla="*/ 523214 h 1944000"/>
              <a:gd name="connsiteX396" fmla="*/ 1121554 w 1944000"/>
              <a:gd name="connsiteY396" fmla="*/ 528612 h 1944000"/>
              <a:gd name="connsiteX397" fmla="*/ 1128229 w 1944000"/>
              <a:gd name="connsiteY397" fmla="*/ 531469 h 1944000"/>
              <a:gd name="connsiteX398" fmla="*/ 1134904 w 1944000"/>
              <a:gd name="connsiteY398" fmla="*/ 534644 h 1944000"/>
              <a:gd name="connsiteX399" fmla="*/ 1141261 w 1944000"/>
              <a:gd name="connsiteY399" fmla="*/ 537502 h 1944000"/>
              <a:gd name="connsiteX400" fmla="*/ 1146982 w 1944000"/>
              <a:gd name="connsiteY400" fmla="*/ 540677 h 1944000"/>
              <a:gd name="connsiteX401" fmla="*/ 1153022 w 1944000"/>
              <a:gd name="connsiteY401" fmla="*/ 544169 h 1944000"/>
              <a:gd name="connsiteX402" fmla="*/ 1159061 w 1944000"/>
              <a:gd name="connsiteY402" fmla="*/ 547662 h 1944000"/>
              <a:gd name="connsiteX403" fmla="*/ 1164465 w 1944000"/>
              <a:gd name="connsiteY403" fmla="*/ 551154 h 1944000"/>
              <a:gd name="connsiteX404" fmla="*/ 1169868 w 1944000"/>
              <a:gd name="connsiteY404" fmla="*/ 555282 h 1944000"/>
              <a:gd name="connsiteX405" fmla="*/ 1178768 w 1944000"/>
              <a:gd name="connsiteY405" fmla="*/ 561949 h 1944000"/>
              <a:gd name="connsiteX406" fmla="*/ 1187351 w 1944000"/>
              <a:gd name="connsiteY406" fmla="*/ 568934 h 1944000"/>
              <a:gd name="connsiteX407" fmla="*/ 1195297 w 1944000"/>
              <a:gd name="connsiteY407" fmla="*/ 576554 h 1944000"/>
              <a:gd name="connsiteX408" fmla="*/ 1202926 w 1944000"/>
              <a:gd name="connsiteY408" fmla="*/ 584174 h 1944000"/>
              <a:gd name="connsiteX409" fmla="*/ 1209919 w 1944000"/>
              <a:gd name="connsiteY409" fmla="*/ 592429 h 1944000"/>
              <a:gd name="connsiteX410" fmla="*/ 1216594 w 1944000"/>
              <a:gd name="connsiteY410" fmla="*/ 601002 h 1944000"/>
              <a:gd name="connsiteX411" fmla="*/ 1222633 w 1944000"/>
              <a:gd name="connsiteY411" fmla="*/ 609574 h 1944000"/>
              <a:gd name="connsiteX412" fmla="*/ 1228355 w 1944000"/>
              <a:gd name="connsiteY412" fmla="*/ 618782 h 1944000"/>
              <a:gd name="connsiteX413" fmla="*/ 1233758 w 1944000"/>
              <a:gd name="connsiteY413" fmla="*/ 627989 h 1944000"/>
              <a:gd name="connsiteX414" fmla="*/ 1238844 w 1944000"/>
              <a:gd name="connsiteY414" fmla="*/ 637832 h 1944000"/>
              <a:gd name="connsiteX415" fmla="*/ 1242976 w 1944000"/>
              <a:gd name="connsiteY415" fmla="*/ 647674 h 1944000"/>
              <a:gd name="connsiteX416" fmla="*/ 1247108 w 1944000"/>
              <a:gd name="connsiteY416" fmla="*/ 658469 h 1944000"/>
              <a:gd name="connsiteX417" fmla="*/ 1250287 w 1944000"/>
              <a:gd name="connsiteY417" fmla="*/ 668947 h 1944000"/>
              <a:gd name="connsiteX418" fmla="*/ 1253465 w 1944000"/>
              <a:gd name="connsiteY418" fmla="*/ 680059 h 1944000"/>
              <a:gd name="connsiteX419" fmla="*/ 1256326 w 1944000"/>
              <a:gd name="connsiteY419" fmla="*/ 691172 h 1944000"/>
              <a:gd name="connsiteX420" fmla="*/ 1258233 w 1944000"/>
              <a:gd name="connsiteY420" fmla="*/ 702919 h 1944000"/>
              <a:gd name="connsiteX421" fmla="*/ 1482324 w 1944000"/>
              <a:gd name="connsiteY421" fmla="*/ 675297 h 1944000"/>
              <a:gd name="connsiteX422" fmla="*/ 1479464 w 1944000"/>
              <a:gd name="connsiteY422" fmla="*/ 660692 h 1944000"/>
              <a:gd name="connsiteX423" fmla="*/ 1475967 w 1944000"/>
              <a:gd name="connsiteY423" fmla="*/ 646087 h 1944000"/>
              <a:gd name="connsiteX424" fmla="*/ 1472789 w 1944000"/>
              <a:gd name="connsiteY424" fmla="*/ 632434 h 1944000"/>
              <a:gd name="connsiteX425" fmla="*/ 1469292 w 1944000"/>
              <a:gd name="connsiteY425" fmla="*/ 618782 h 1944000"/>
              <a:gd name="connsiteX426" fmla="*/ 1465160 w 1944000"/>
              <a:gd name="connsiteY426" fmla="*/ 605764 h 1944000"/>
              <a:gd name="connsiteX427" fmla="*/ 1461028 w 1944000"/>
              <a:gd name="connsiteY427" fmla="*/ 592747 h 1944000"/>
              <a:gd name="connsiteX428" fmla="*/ 1456260 w 1944000"/>
              <a:gd name="connsiteY428" fmla="*/ 580364 h 1944000"/>
              <a:gd name="connsiteX429" fmla="*/ 1451810 w 1944000"/>
              <a:gd name="connsiteY429" fmla="*/ 568299 h 1944000"/>
              <a:gd name="connsiteX430" fmla="*/ 1446406 w 1944000"/>
              <a:gd name="connsiteY430" fmla="*/ 556552 h 1944000"/>
              <a:gd name="connsiteX431" fmla="*/ 1441321 w 1944000"/>
              <a:gd name="connsiteY431" fmla="*/ 545439 h 1944000"/>
              <a:gd name="connsiteX432" fmla="*/ 1435599 w 1944000"/>
              <a:gd name="connsiteY432" fmla="*/ 534644 h 1944000"/>
              <a:gd name="connsiteX433" fmla="*/ 1429560 w 1944000"/>
              <a:gd name="connsiteY433" fmla="*/ 523532 h 1944000"/>
              <a:gd name="connsiteX434" fmla="*/ 1423838 w 1944000"/>
              <a:gd name="connsiteY434" fmla="*/ 513689 h 1944000"/>
              <a:gd name="connsiteX435" fmla="*/ 1417163 w 1944000"/>
              <a:gd name="connsiteY435" fmla="*/ 503847 h 1944000"/>
              <a:gd name="connsiteX436" fmla="*/ 1410488 w 1944000"/>
              <a:gd name="connsiteY436" fmla="*/ 494322 h 1944000"/>
              <a:gd name="connsiteX437" fmla="*/ 1403177 w 1944000"/>
              <a:gd name="connsiteY437" fmla="*/ 485432 h 1944000"/>
              <a:gd name="connsiteX438" fmla="*/ 1395867 w 1944000"/>
              <a:gd name="connsiteY438" fmla="*/ 476542 h 1944000"/>
              <a:gd name="connsiteX439" fmla="*/ 1388238 w 1944000"/>
              <a:gd name="connsiteY439" fmla="*/ 467969 h 1944000"/>
              <a:gd name="connsiteX440" fmla="*/ 1379974 w 1944000"/>
              <a:gd name="connsiteY440" fmla="*/ 459714 h 1944000"/>
              <a:gd name="connsiteX441" fmla="*/ 1371074 w 1944000"/>
              <a:gd name="connsiteY441" fmla="*/ 451459 h 1944000"/>
              <a:gd name="connsiteX442" fmla="*/ 1361538 w 1944000"/>
              <a:gd name="connsiteY442" fmla="*/ 443522 h 1944000"/>
              <a:gd name="connsiteX443" fmla="*/ 1351366 w 1944000"/>
              <a:gd name="connsiteY443" fmla="*/ 435902 h 1944000"/>
              <a:gd name="connsiteX444" fmla="*/ 1341195 w 1944000"/>
              <a:gd name="connsiteY444" fmla="*/ 428599 h 1944000"/>
              <a:gd name="connsiteX445" fmla="*/ 1330388 w 1944000"/>
              <a:gd name="connsiteY445" fmla="*/ 421614 h 1944000"/>
              <a:gd name="connsiteX446" fmla="*/ 1319262 w 1944000"/>
              <a:gd name="connsiteY446" fmla="*/ 414629 h 1944000"/>
              <a:gd name="connsiteX447" fmla="*/ 1307184 w 1944000"/>
              <a:gd name="connsiteY447" fmla="*/ 407962 h 1944000"/>
              <a:gd name="connsiteX448" fmla="*/ 1294787 w 1944000"/>
              <a:gd name="connsiteY448" fmla="*/ 401294 h 1944000"/>
              <a:gd name="connsiteX449" fmla="*/ 1282073 w 1944000"/>
              <a:gd name="connsiteY449" fmla="*/ 395262 h 1944000"/>
              <a:gd name="connsiteX450" fmla="*/ 1268723 w 1944000"/>
              <a:gd name="connsiteY450" fmla="*/ 389229 h 1944000"/>
              <a:gd name="connsiteX451" fmla="*/ 1254737 w 1944000"/>
              <a:gd name="connsiteY451" fmla="*/ 383197 h 1944000"/>
              <a:gd name="connsiteX452" fmla="*/ 1240751 w 1944000"/>
              <a:gd name="connsiteY452" fmla="*/ 378117 h 1944000"/>
              <a:gd name="connsiteX453" fmla="*/ 1225812 w 1944000"/>
              <a:gd name="connsiteY453" fmla="*/ 372402 h 1944000"/>
              <a:gd name="connsiteX454" fmla="*/ 1207058 w 1944000"/>
              <a:gd name="connsiteY454" fmla="*/ 366369 h 1944000"/>
              <a:gd name="connsiteX455" fmla="*/ 1187986 w 1944000"/>
              <a:gd name="connsiteY455" fmla="*/ 360972 h 1944000"/>
              <a:gd name="connsiteX456" fmla="*/ 1168279 w 1944000"/>
              <a:gd name="connsiteY456" fmla="*/ 355574 h 1944000"/>
              <a:gd name="connsiteX457" fmla="*/ 1147936 w 1944000"/>
              <a:gd name="connsiteY457" fmla="*/ 351129 h 1944000"/>
              <a:gd name="connsiteX458" fmla="*/ 1127593 w 1944000"/>
              <a:gd name="connsiteY458" fmla="*/ 346684 h 1944000"/>
              <a:gd name="connsiteX459" fmla="*/ 1106614 w 1944000"/>
              <a:gd name="connsiteY459" fmla="*/ 343192 h 1944000"/>
              <a:gd name="connsiteX460" fmla="*/ 1085000 w 1944000"/>
              <a:gd name="connsiteY460" fmla="*/ 339699 h 1944000"/>
              <a:gd name="connsiteX461" fmla="*/ 1063385 w 1944000"/>
              <a:gd name="connsiteY461" fmla="*/ 337159 h 1944000"/>
              <a:gd name="connsiteX462" fmla="*/ 1063385 w 1944000"/>
              <a:gd name="connsiteY462" fmla="*/ 217144 h 1944000"/>
              <a:gd name="connsiteX463" fmla="*/ 972000 w 1944000"/>
              <a:gd name="connsiteY463" fmla="*/ 0 h 1944000"/>
              <a:gd name="connsiteX464" fmla="*/ 1944000 w 1944000"/>
              <a:gd name="connsiteY464" fmla="*/ 972000 h 1944000"/>
              <a:gd name="connsiteX465" fmla="*/ 972000 w 1944000"/>
              <a:gd name="connsiteY465" fmla="*/ 1944000 h 1944000"/>
              <a:gd name="connsiteX466" fmla="*/ 0 w 1944000"/>
              <a:gd name="connsiteY466" fmla="*/ 972000 h 1944000"/>
              <a:gd name="connsiteX467" fmla="*/ 972000 w 1944000"/>
              <a:gd name="connsiteY467" fmla="*/ 0 h 19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1944000" h="1944000">
                <a:moveTo>
                  <a:pt x="1063385" y="1082014"/>
                </a:moveTo>
                <a:lnTo>
                  <a:pt x="1093900" y="1089952"/>
                </a:lnTo>
                <a:lnTo>
                  <a:pt x="1121871" y="1097572"/>
                </a:lnTo>
                <a:lnTo>
                  <a:pt x="1146982" y="1104557"/>
                </a:lnTo>
                <a:lnTo>
                  <a:pt x="1169550" y="1111542"/>
                </a:lnTo>
                <a:lnTo>
                  <a:pt x="1188940" y="1118209"/>
                </a:lnTo>
                <a:lnTo>
                  <a:pt x="1205469" y="1124559"/>
                </a:lnTo>
                <a:lnTo>
                  <a:pt x="1212779" y="1127734"/>
                </a:lnTo>
                <a:lnTo>
                  <a:pt x="1219137" y="1130592"/>
                </a:lnTo>
                <a:lnTo>
                  <a:pt x="1225176" y="1133449"/>
                </a:lnTo>
                <a:lnTo>
                  <a:pt x="1230262" y="1136307"/>
                </a:lnTo>
                <a:lnTo>
                  <a:pt x="1238526" y="1141704"/>
                </a:lnTo>
                <a:lnTo>
                  <a:pt x="1245837" y="1146784"/>
                </a:lnTo>
                <a:lnTo>
                  <a:pt x="1253148" y="1152499"/>
                </a:lnTo>
                <a:lnTo>
                  <a:pt x="1259823" y="1158532"/>
                </a:lnTo>
                <a:lnTo>
                  <a:pt x="1265862" y="1164564"/>
                </a:lnTo>
                <a:lnTo>
                  <a:pt x="1271266" y="1170914"/>
                </a:lnTo>
                <a:lnTo>
                  <a:pt x="1276351" y="1177582"/>
                </a:lnTo>
                <a:lnTo>
                  <a:pt x="1280801" y="1184567"/>
                </a:lnTo>
                <a:lnTo>
                  <a:pt x="1284934" y="1191234"/>
                </a:lnTo>
                <a:lnTo>
                  <a:pt x="1288112" y="1198537"/>
                </a:lnTo>
                <a:lnTo>
                  <a:pt x="1291291" y="1206157"/>
                </a:lnTo>
                <a:lnTo>
                  <a:pt x="1293516" y="1214094"/>
                </a:lnTo>
                <a:lnTo>
                  <a:pt x="1295423" y="1222032"/>
                </a:lnTo>
                <a:lnTo>
                  <a:pt x="1296694" y="1230287"/>
                </a:lnTo>
                <a:lnTo>
                  <a:pt x="1297330" y="1238859"/>
                </a:lnTo>
                <a:lnTo>
                  <a:pt x="1297648" y="1247432"/>
                </a:lnTo>
                <a:lnTo>
                  <a:pt x="1297330" y="1257275"/>
                </a:lnTo>
                <a:lnTo>
                  <a:pt x="1296377" y="1266800"/>
                </a:lnTo>
                <a:lnTo>
                  <a:pt x="1295105" y="1276007"/>
                </a:lnTo>
                <a:lnTo>
                  <a:pt x="1292880" y="1285215"/>
                </a:lnTo>
                <a:lnTo>
                  <a:pt x="1290019" y="1294422"/>
                </a:lnTo>
                <a:lnTo>
                  <a:pt x="1286841" y="1303312"/>
                </a:lnTo>
                <a:lnTo>
                  <a:pt x="1283344" y="1312202"/>
                </a:lnTo>
                <a:lnTo>
                  <a:pt x="1278576" y="1320775"/>
                </a:lnTo>
                <a:lnTo>
                  <a:pt x="1273808" y="1329347"/>
                </a:lnTo>
                <a:lnTo>
                  <a:pt x="1267769" y="1337602"/>
                </a:lnTo>
                <a:lnTo>
                  <a:pt x="1261412" y="1345857"/>
                </a:lnTo>
                <a:lnTo>
                  <a:pt x="1254737" y="1353795"/>
                </a:lnTo>
                <a:lnTo>
                  <a:pt x="1247426" y="1361732"/>
                </a:lnTo>
                <a:lnTo>
                  <a:pt x="1239162" y="1369670"/>
                </a:lnTo>
                <a:lnTo>
                  <a:pt x="1230580" y="1376655"/>
                </a:lnTo>
                <a:lnTo>
                  <a:pt x="1221362" y="1384275"/>
                </a:lnTo>
                <a:lnTo>
                  <a:pt x="1214051" y="1389672"/>
                </a:lnTo>
                <a:lnTo>
                  <a:pt x="1206422" y="1394435"/>
                </a:lnTo>
                <a:lnTo>
                  <a:pt x="1198476" y="1399515"/>
                </a:lnTo>
                <a:lnTo>
                  <a:pt x="1190211" y="1403960"/>
                </a:lnTo>
                <a:lnTo>
                  <a:pt x="1181311" y="1408087"/>
                </a:lnTo>
                <a:lnTo>
                  <a:pt x="1172411" y="1411897"/>
                </a:lnTo>
                <a:lnTo>
                  <a:pt x="1163193" y="1416025"/>
                </a:lnTo>
                <a:lnTo>
                  <a:pt x="1153340" y="1419517"/>
                </a:lnTo>
                <a:lnTo>
                  <a:pt x="1143486" y="1422692"/>
                </a:lnTo>
                <a:lnTo>
                  <a:pt x="1132997" y="1425867"/>
                </a:lnTo>
                <a:lnTo>
                  <a:pt x="1122189" y="1428407"/>
                </a:lnTo>
                <a:lnTo>
                  <a:pt x="1111064" y="1431265"/>
                </a:lnTo>
                <a:lnTo>
                  <a:pt x="1099621" y="1433487"/>
                </a:lnTo>
                <a:lnTo>
                  <a:pt x="1087860" y="1435392"/>
                </a:lnTo>
                <a:lnTo>
                  <a:pt x="1075782" y="1436980"/>
                </a:lnTo>
                <a:lnTo>
                  <a:pt x="1063385" y="1438567"/>
                </a:lnTo>
                <a:close/>
                <a:moveTo>
                  <a:pt x="880616" y="505752"/>
                </a:moveTo>
                <a:lnTo>
                  <a:pt x="880616" y="814362"/>
                </a:lnTo>
                <a:lnTo>
                  <a:pt x="847241" y="805789"/>
                </a:lnTo>
                <a:lnTo>
                  <a:pt x="820223" y="798804"/>
                </a:lnTo>
                <a:lnTo>
                  <a:pt x="799879" y="793089"/>
                </a:lnTo>
                <a:lnTo>
                  <a:pt x="785894" y="788327"/>
                </a:lnTo>
                <a:lnTo>
                  <a:pt x="771590" y="782929"/>
                </a:lnTo>
                <a:lnTo>
                  <a:pt x="757922" y="776897"/>
                </a:lnTo>
                <a:lnTo>
                  <a:pt x="745843" y="770229"/>
                </a:lnTo>
                <a:lnTo>
                  <a:pt x="739804" y="767054"/>
                </a:lnTo>
                <a:lnTo>
                  <a:pt x="734400" y="763879"/>
                </a:lnTo>
                <a:lnTo>
                  <a:pt x="728679" y="760069"/>
                </a:lnTo>
                <a:lnTo>
                  <a:pt x="723593" y="756577"/>
                </a:lnTo>
                <a:lnTo>
                  <a:pt x="718825" y="752767"/>
                </a:lnTo>
                <a:lnTo>
                  <a:pt x="714057" y="749274"/>
                </a:lnTo>
                <a:lnTo>
                  <a:pt x="709925" y="745464"/>
                </a:lnTo>
                <a:lnTo>
                  <a:pt x="705475" y="741337"/>
                </a:lnTo>
                <a:lnTo>
                  <a:pt x="701979" y="737209"/>
                </a:lnTo>
                <a:lnTo>
                  <a:pt x="698164" y="733082"/>
                </a:lnTo>
                <a:lnTo>
                  <a:pt x="694668" y="728954"/>
                </a:lnTo>
                <a:lnTo>
                  <a:pt x="691807" y="724827"/>
                </a:lnTo>
                <a:lnTo>
                  <a:pt x="688629" y="720699"/>
                </a:lnTo>
                <a:lnTo>
                  <a:pt x="686086" y="716254"/>
                </a:lnTo>
                <a:lnTo>
                  <a:pt x="683543" y="712127"/>
                </a:lnTo>
                <a:lnTo>
                  <a:pt x="681000" y="707682"/>
                </a:lnTo>
                <a:lnTo>
                  <a:pt x="679093" y="703237"/>
                </a:lnTo>
                <a:lnTo>
                  <a:pt x="677186" y="698474"/>
                </a:lnTo>
                <a:lnTo>
                  <a:pt x="675596" y="694347"/>
                </a:lnTo>
                <a:lnTo>
                  <a:pt x="674325" y="689584"/>
                </a:lnTo>
                <a:lnTo>
                  <a:pt x="673053" y="684822"/>
                </a:lnTo>
                <a:lnTo>
                  <a:pt x="671782" y="680059"/>
                </a:lnTo>
                <a:lnTo>
                  <a:pt x="671146" y="675297"/>
                </a:lnTo>
                <a:lnTo>
                  <a:pt x="670511" y="670217"/>
                </a:lnTo>
                <a:lnTo>
                  <a:pt x="670193" y="665137"/>
                </a:lnTo>
                <a:lnTo>
                  <a:pt x="670193" y="660374"/>
                </a:lnTo>
                <a:lnTo>
                  <a:pt x="670511" y="652437"/>
                </a:lnTo>
                <a:lnTo>
                  <a:pt x="671146" y="644499"/>
                </a:lnTo>
                <a:lnTo>
                  <a:pt x="672736" y="636879"/>
                </a:lnTo>
                <a:lnTo>
                  <a:pt x="674643" y="629259"/>
                </a:lnTo>
                <a:lnTo>
                  <a:pt x="676868" y="622274"/>
                </a:lnTo>
                <a:lnTo>
                  <a:pt x="679728" y="614972"/>
                </a:lnTo>
                <a:lnTo>
                  <a:pt x="683225" y="607669"/>
                </a:lnTo>
                <a:lnTo>
                  <a:pt x="687039" y="600684"/>
                </a:lnTo>
                <a:lnTo>
                  <a:pt x="691807" y="593699"/>
                </a:lnTo>
                <a:lnTo>
                  <a:pt x="696575" y="587349"/>
                </a:lnTo>
                <a:lnTo>
                  <a:pt x="702297" y="580682"/>
                </a:lnTo>
                <a:lnTo>
                  <a:pt x="708336" y="574014"/>
                </a:lnTo>
                <a:lnTo>
                  <a:pt x="714693" y="567664"/>
                </a:lnTo>
                <a:lnTo>
                  <a:pt x="722004" y="561632"/>
                </a:lnTo>
                <a:lnTo>
                  <a:pt x="729632" y="555282"/>
                </a:lnTo>
                <a:lnTo>
                  <a:pt x="737897" y="549249"/>
                </a:lnTo>
                <a:lnTo>
                  <a:pt x="743936" y="545122"/>
                </a:lnTo>
                <a:lnTo>
                  <a:pt x="750293" y="540994"/>
                </a:lnTo>
                <a:lnTo>
                  <a:pt x="757286" y="537502"/>
                </a:lnTo>
                <a:lnTo>
                  <a:pt x="764597" y="533692"/>
                </a:lnTo>
                <a:lnTo>
                  <a:pt x="772544" y="530517"/>
                </a:lnTo>
                <a:lnTo>
                  <a:pt x="780490" y="527342"/>
                </a:lnTo>
                <a:lnTo>
                  <a:pt x="789072" y="524167"/>
                </a:lnTo>
                <a:lnTo>
                  <a:pt x="797654" y="521627"/>
                </a:lnTo>
                <a:lnTo>
                  <a:pt x="806872" y="519087"/>
                </a:lnTo>
                <a:lnTo>
                  <a:pt x="816408" y="516229"/>
                </a:lnTo>
                <a:lnTo>
                  <a:pt x="825944" y="514324"/>
                </a:lnTo>
                <a:lnTo>
                  <a:pt x="836116" y="512102"/>
                </a:lnTo>
                <a:lnTo>
                  <a:pt x="846923" y="510514"/>
                </a:lnTo>
                <a:lnTo>
                  <a:pt x="858048" y="508927"/>
                </a:lnTo>
                <a:lnTo>
                  <a:pt x="869173" y="507022"/>
                </a:lnTo>
                <a:close/>
                <a:moveTo>
                  <a:pt x="880616" y="217144"/>
                </a:moveTo>
                <a:lnTo>
                  <a:pt x="880616" y="333984"/>
                </a:lnTo>
                <a:lnTo>
                  <a:pt x="863451" y="335254"/>
                </a:lnTo>
                <a:lnTo>
                  <a:pt x="846287" y="337159"/>
                </a:lnTo>
                <a:lnTo>
                  <a:pt x="829440" y="339382"/>
                </a:lnTo>
                <a:lnTo>
                  <a:pt x="812912" y="341922"/>
                </a:lnTo>
                <a:lnTo>
                  <a:pt x="796701" y="344779"/>
                </a:lnTo>
                <a:lnTo>
                  <a:pt x="780490" y="347954"/>
                </a:lnTo>
                <a:lnTo>
                  <a:pt x="764279" y="351764"/>
                </a:lnTo>
                <a:lnTo>
                  <a:pt x="748386" y="355892"/>
                </a:lnTo>
                <a:lnTo>
                  <a:pt x="726136" y="362242"/>
                </a:lnTo>
                <a:lnTo>
                  <a:pt x="704839" y="368909"/>
                </a:lnTo>
                <a:lnTo>
                  <a:pt x="684814" y="375894"/>
                </a:lnTo>
                <a:lnTo>
                  <a:pt x="666061" y="383197"/>
                </a:lnTo>
                <a:lnTo>
                  <a:pt x="657160" y="387324"/>
                </a:lnTo>
                <a:lnTo>
                  <a:pt x="648260" y="391134"/>
                </a:lnTo>
                <a:lnTo>
                  <a:pt x="639996" y="395262"/>
                </a:lnTo>
                <a:lnTo>
                  <a:pt x="632050" y="399072"/>
                </a:lnTo>
                <a:lnTo>
                  <a:pt x="624103" y="403517"/>
                </a:lnTo>
                <a:lnTo>
                  <a:pt x="616792" y="407644"/>
                </a:lnTo>
                <a:lnTo>
                  <a:pt x="609481" y="412089"/>
                </a:lnTo>
                <a:lnTo>
                  <a:pt x="602806" y="416534"/>
                </a:lnTo>
                <a:lnTo>
                  <a:pt x="593906" y="422567"/>
                </a:lnTo>
                <a:lnTo>
                  <a:pt x="585642" y="428282"/>
                </a:lnTo>
                <a:lnTo>
                  <a:pt x="577060" y="434632"/>
                </a:lnTo>
                <a:lnTo>
                  <a:pt x="569113" y="440982"/>
                </a:lnTo>
                <a:lnTo>
                  <a:pt x="561167" y="447967"/>
                </a:lnTo>
                <a:lnTo>
                  <a:pt x="553538" y="454317"/>
                </a:lnTo>
                <a:lnTo>
                  <a:pt x="545910" y="461302"/>
                </a:lnTo>
                <a:lnTo>
                  <a:pt x="538917" y="468604"/>
                </a:lnTo>
                <a:lnTo>
                  <a:pt x="532241" y="475907"/>
                </a:lnTo>
                <a:lnTo>
                  <a:pt x="525249" y="483527"/>
                </a:lnTo>
                <a:lnTo>
                  <a:pt x="518891" y="491464"/>
                </a:lnTo>
                <a:lnTo>
                  <a:pt x="512534" y="499402"/>
                </a:lnTo>
                <a:lnTo>
                  <a:pt x="506813" y="507022"/>
                </a:lnTo>
                <a:lnTo>
                  <a:pt x="501091" y="515277"/>
                </a:lnTo>
                <a:lnTo>
                  <a:pt x="495370" y="523849"/>
                </a:lnTo>
                <a:lnTo>
                  <a:pt x="490284" y="532422"/>
                </a:lnTo>
                <a:lnTo>
                  <a:pt x="485198" y="541312"/>
                </a:lnTo>
                <a:lnTo>
                  <a:pt x="480430" y="550202"/>
                </a:lnTo>
                <a:lnTo>
                  <a:pt x="475980" y="559092"/>
                </a:lnTo>
                <a:lnTo>
                  <a:pt x="472166" y="568299"/>
                </a:lnTo>
                <a:lnTo>
                  <a:pt x="468352" y="577507"/>
                </a:lnTo>
                <a:lnTo>
                  <a:pt x="464855" y="586714"/>
                </a:lnTo>
                <a:lnTo>
                  <a:pt x="461994" y="596239"/>
                </a:lnTo>
                <a:lnTo>
                  <a:pt x="459134" y="605764"/>
                </a:lnTo>
                <a:lnTo>
                  <a:pt x="456591" y="615289"/>
                </a:lnTo>
                <a:lnTo>
                  <a:pt x="454684" y="624814"/>
                </a:lnTo>
                <a:lnTo>
                  <a:pt x="453094" y="634657"/>
                </a:lnTo>
                <a:lnTo>
                  <a:pt x="451187" y="644182"/>
                </a:lnTo>
                <a:lnTo>
                  <a:pt x="450234" y="654024"/>
                </a:lnTo>
                <a:lnTo>
                  <a:pt x="449280" y="664184"/>
                </a:lnTo>
                <a:lnTo>
                  <a:pt x="448962" y="674344"/>
                </a:lnTo>
                <a:lnTo>
                  <a:pt x="448644" y="684822"/>
                </a:lnTo>
                <a:lnTo>
                  <a:pt x="448962" y="695934"/>
                </a:lnTo>
                <a:lnTo>
                  <a:pt x="449598" y="706729"/>
                </a:lnTo>
                <a:lnTo>
                  <a:pt x="450552" y="717842"/>
                </a:lnTo>
                <a:lnTo>
                  <a:pt x="452141" y="728637"/>
                </a:lnTo>
                <a:lnTo>
                  <a:pt x="453730" y="739432"/>
                </a:lnTo>
                <a:lnTo>
                  <a:pt x="455955" y="749909"/>
                </a:lnTo>
                <a:lnTo>
                  <a:pt x="458180" y="760387"/>
                </a:lnTo>
                <a:lnTo>
                  <a:pt x="461359" y="770547"/>
                </a:lnTo>
                <a:lnTo>
                  <a:pt x="464537" y="781024"/>
                </a:lnTo>
                <a:lnTo>
                  <a:pt x="468352" y="791184"/>
                </a:lnTo>
                <a:lnTo>
                  <a:pt x="472484" y="801027"/>
                </a:lnTo>
                <a:lnTo>
                  <a:pt x="476934" y="810869"/>
                </a:lnTo>
                <a:lnTo>
                  <a:pt x="482020" y="820712"/>
                </a:lnTo>
                <a:lnTo>
                  <a:pt x="487423" y="830237"/>
                </a:lnTo>
                <a:lnTo>
                  <a:pt x="492827" y="839762"/>
                </a:lnTo>
                <a:lnTo>
                  <a:pt x="498866" y="848969"/>
                </a:lnTo>
                <a:lnTo>
                  <a:pt x="505541" y="858177"/>
                </a:lnTo>
                <a:lnTo>
                  <a:pt x="512216" y="867067"/>
                </a:lnTo>
                <a:lnTo>
                  <a:pt x="519527" y="875957"/>
                </a:lnTo>
                <a:lnTo>
                  <a:pt x="527156" y="884212"/>
                </a:lnTo>
                <a:lnTo>
                  <a:pt x="535102" y="892467"/>
                </a:lnTo>
                <a:lnTo>
                  <a:pt x="543367" y="900404"/>
                </a:lnTo>
                <a:lnTo>
                  <a:pt x="551949" y="908024"/>
                </a:lnTo>
                <a:lnTo>
                  <a:pt x="561167" y="915644"/>
                </a:lnTo>
                <a:lnTo>
                  <a:pt x="570385" y="922947"/>
                </a:lnTo>
                <a:lnTo>
                  <a:pt x="580238" y="929932"/>
                </a:lnTo>
                <a:lnTo>
                  <a:pt x="590410" y="936282"/>
                </a:lnTo>
                <a:lnTo>
                  <a:pt x="600899" y="942632"/>
                </a:lnTo>
                <a:lnTo>
                  <a:pt x="611706" y="948982"/>
                </a:lnTo>
                <a:lnTo>
                  <a:pt x="623149" y="954697"/>
                </a:lnTo>
                <a:lnTo>
                  <a:pt x="634592" y="960412"/>
                </a:lnTo>
                <a:lnTo>
                  <a:pt x="646671" y="966127"/>
                </a:lnTo>
                <a:lnTo>
                  <a:pt x="666378" y="974064"/>
                </a:lnTo>
                <a:lnTo>
                  <a:pt x="688629" y="982637"/>
                </a:lnTo>
                <a:lnTo>
                  <a:pt x="713739" y="991209"/>
                </a:lnTo>
                <a:lnTo>
                  <a:pt x="741711" y="1000099"/>
                </a:lnTo>
                <a:lnTo>
                  <a:pt x="772544" y="1009307"/>
                </a:lnTo>
                <a:lnTo>
                  <a:pt x="805919" y="1018514"/>
                </a:lnTo>
                <a:lnTo>
                  <a:pt x="841837" y="1028357"/>
                </a:lnTo>
                <a:lnTo>
                  <a:pt x="880616" y="1038199"/>
                </a:lnTo>
                <a:lnTo>
                  <a:pt x="880616" y="1433487"/>
                </a:lnTo>
                <a:lnTo>
                  <a:pt x="870444" y="1431582"/>
                </a:lnTo>
                <a:lnTo>
                  <a:pt x="860591" y="1429042"/>
                </a:lnTo>
                <a:lnTo>
                  <a:pt x="850737" y="1426820"/>
                </a:lnTo>
                <a:lnTo>
                  <a:pt x="841519" y="1424280"/>
                </a:lnTo>
                <a:lnTo>
                  <a:pt x="831983" y="1421422"/>
                </a:lnTo>
                <a:lnTo>
                  <a:pt x="823083" y="1418247"/>
                </a:lnTo>
                <a:lnTo>
                  <a:pt x="814183" y="1415072"/>
                </a:lnTo>
                <a:lnTo>
                  <a:pt x="805283" y="1411580"/>
                </a:lnTo>
                <a:lnTo>
                  <a:pt x="796701" y="1408087"/>
                </a:lnTo>
                <a:lnTo>
                  <a:pt x="788437" y="1404277"/>
                </a:lnTo>
                <a:lnTo>
                  <a:pt x="780490" y="1400150"/>
                </a:lnTo>
                <a:lnTo>
                  <a:pt x="772544" y="1396022"/>
                </a:lnTo>
                <a:lnTo>
                  <a:pt x="764915" y="1391260"/>
                </a:lnTo>
                <a:lnTo>
                  <a:pt x="757604" y="1386815"/>
                </a:lnTo>
                <a:lnTo>
                  <a:pt x="750293" y="1381735"/>
                </a:lnTo>
                <a:lnTo>
                  <a:pt x="743618" y="1376655"/>
                </a:lnTo>
                <a:lnTo>
                  <a:pt x="732811" y="1368082"/>
                </a:lnTo>
                <a:lnTo>
                  <a:pt x="722640" y="1359192"/>
                </a:lnTo>
                <a:lnTo>
                  <a:pt x="713104" y="1349985"/>
                </a:lnTo>
                <a:lnTo>
                  <a:pt x="704204" y="1340142"/>
                </a:lnTo>
                <a:lnTo>
                  <a:pt x="695621" y="1329982"/>
                </a:lnTo>
                <a:lnTo>
                  <a:pt x="687675" y="1319187"/>
                </a:lnTo>
                <a:lnTo>
                  <a:pt x="680046" y="1308075"/>
                </a:lnTo>
                <a:lnTo>
                  <a:pt x="673371" y="1296327"/>
                </a:lnTo>
                <a:lnTo>
                  <a:pt x="667014" y="1284262"/>
                </a:lnTo>
                <a:lnTo>
                  <a:pt x="660975" y="1271562"/>
                </a:lnTo>
                <a:lnTo>
                  <a:pt x="655889" y="1258862"/>
                </a:lnTo>
                <a:lnTo>
                  <a:pt x="651121" y="1245209"/>
                </a:lnTo>
                <a:lnTo>
                  <a:pt x="646989" y="1231557"/>
                </a:lnTo>
                <a:lnTo>
                  <a:pt x="642857" y="1217269"/>
                </a:lnTo>
                <a:lnTo>
                  <a:pt x="639996" y="1202664"/>
                </a:lnTo>
                <a:lnTo>
                  <a:pt x="637453" y="1187424"/>
                </a:lnTo>
                <a:lnTo>
                  <a:pt x="410819" y="1219492"/>
                </a:lnTo>
                <a:lnTo>
                  <a:pt x="413044" y="1231557"/>
                </a:lnTo>
                <a:lnTo>
                  <a:pt x="415587" y="1243304"/>
                </a:lnTo>
                <a:lnTo>
                  <a:pt x="418766" y="1255370"/>
                </a:lnTo>
                <a:lnTo>
                  <a:pt x="421626" y="1266800"/>
                </a:lnTo>
                <a:lnTo>
                  <a:pt x="424805" y="1278230"/>
                </a:lnTo>
                <a:lnTo>
                  <a:pt x="428619" y="1289660"/>
                </a:lnTo>
                <a:lnTo>
                  <a:pt x="432116" y="1300455"/>
                </a:lnTo>
                <a:lnTo>
                  <a:pt x="435930" y="1311250"/>
                </a:lnTo>
                <a:lnTo>
                  <a:pt x="440062" y="1321727"/>
                </a:lnTo>
                <a:lnTo>
                  <a:pt x="444512" y="1332205"/>
                </a:lnTo>
                <a:lnTo>
                  <a:pt x="448644" y="1342682"/>
                </a:lnTo>
                <a:lnTo>
                  <a:pt x="453412" y="1352525"/>
                </a:lnTo>
                <a:lnTo>
                  <a:pt x="458180" y="1362367"/>
                </a:lnTo>
                <a:lnTo>
                  <a:pt x="463266" y="1372210"/>
                </a:lnTo>
                <a:lnTo>
                  <a:pt x="468352" y="1381735"/>
                </a:lnTo>
                <a:lnTo>
                  <a:pt x="473755" y="1390942"/>
                </a:lnTo>
                <a:lnTo>
                  <a:pt x="479477" y="1399832"/>
                </a:lnTo>
                <a:lnTo>
                  <a:pt x="485198" y="1409040"/>
                </a:lnTo>
                <a:lnTo>
                  <a:pt x="491238" y="1417612"/>
                </a:lnTo>
                <a:lnTo>
                  <a:pt x="497595" y="1426185"/>
                </a:lnTo>
                <a:lnTo>
                  <a:pt x="503634" y="1434757"/>
                </a:lnTo>
                <a:lnTo>
                  <a:pt x="510309" y="1442695"/>
                </a:lnTo>
                <a:lnTo>
                  <a:pt x="517302" y="1450950"/>
                </a:lnTo>
                <a:lnTo>
                  <a:pt x="524295" y="1458570"/>
                </a:lnTo>
                <a:lnTo>
                  <a:pt x="531288" y="1466190"/>
                </a:lnTo>
                <a:lnTo>
                  <a:pt x="538599" y="1473492"/>
                </a:lnTo>
                <a:lnTo>
                  <a:pt x="546227" y="1480795"/>
                </a:lnTo>
                <a:lnTo>
                  <a:pt x="553856" y="1487780"/>
                </a:lnTo>
                <a:lnTo>
                  <a:pt x="561802" y="1494765"/>
                </a:lnTo>
                <a:lnTo>
                  <a:pt x="570067" y="1501750"/>
                </a:lnTo>
                <a:lnTo>
                  <a:pt x="578331" y="1507782"/>
                </a:lnTo>
                <a:lnTo>
                  <a:pt x="586913" y="1514132"/>
                </a:lnTo>
                <a:lnTo>
                  <a:pt x="600581" y="1523657"/>
                </a:lnTo>
                <a:lnTo>
                  <a:pt x="615203" y="1532865"/>
                </a:lnTo>
                <a:lnTo>
                  <a:pt x="630142" y="1541437"/>
                </a:lnTo>
                <a:lnTo>
                  <a:pt x="645717" y="1549375"/>
                </a:lnTo>
                <a:lnTo>
                  <a:pt x="661928" y="1556995"/>
                </a:lnTo>
                <a:lnTo>
                  <a:pt x="678775" y="1563980"/>
                </a:lnTo>
                <a:lnTo>
                  <a:pt x="696257" y="1570647"/>
                </a:lnTo>
                <a:lnTo>
                  <a:pt x="714375" y="1576680"/>
                </a:lnTo>
                <a:lnTo>
                  <a:pt x="733129" y="1582395"/>
                </a:lnTo>
                <a:lnTo>
                  <a:pt x="752518" y="1587475"/>
                </a:lnTo>
                <a:lnTo>
                  <a:pt x="772544" y="1592237"/>
                </a:lnTo>
                <a:lnTo>
                  <a:pt x="792887" y="1596365"/>
                </a:lnTo>
                <a:lnTo>
                  <a:pt x="814183" y="1600175"/>
                </a:lnTo>
                <a:lnTo>
                  <a:pt x="835480" y="1603350"/>
                </a:lnTo>
                <a:lnTo>
                  <a:pt x="858048" y="1606525"/>
                </a:lnTo>
                <a:lnTo>
                  <a:pt x="880616" y="1608747"/>
                </a:lnTo>
                <a:lnTo>
                  <a:pt x="880616" y="1726857"/>
                </a:lnTo>
                <a:lnTo>
                  <a:pt x="1063385" y="1726857"/>
                </a:lnTo>
                <a:lnTo>
                  <a:pt x="1063385" y="1610652"/>
                </a:lnTo>
                <a:lnTo>
                  <a:pt x="1077371" y="1609382"/>
                </a:lnTo>
                <a:lnTo>
                  <a:pt x="1091675" y="1607795"/>
                </a:lnTo>
                <a:lnTo>
                  <a:pt x="1105661" y="1606207"/>
                </a:lnTo>
                <a:lnTo>
                  <a:pt x="1119329" y="1603985"/>
                </a:lnTo>
                <a:lnTo>
                  <a:pt x="1133314" y="1602080"/>
                </a:lnTo>
                <a:lnTo>
                  <a:pt x="1146665" y="1599857"/>
                </a:lnTo>
                <a:lnTo>
                  <a:pt x="1160015" y="1597317"/>
                </a:lnTo>
                <a:lnTo>
                  <a:pt x="1173047" y="1594142"/>
                </a:lnTo>
                <a:lnTo>
                  <a:pt x="1186397" y="1591285"/>
                </a:lnTo>
                <a:lnTo>
                  <a:pt x="1199111" y="1587792"/>
                </a:lnTo>
                <a:lnTo>
                  <a:pt x="1212144" y="1584300"/>
                </a:lnTo>
                <a:lnTo>
                  <a:pt x="1224540" y="1580807"/>
                </a:lnTo>
                <a:lnTo>
                  <a:pt x="1236937" y="1576680"/>
                </a:lnTo>
                <a:lnTo>
                  <a:pt x="1249333" y="1572552"/>
                </a:lnTo>
                <a:lnTo>
                  <a:pt x="1261412" y="1567790"/>
                </a:lnTo>
                <a:lnTo>
                  <a:pt x="1273491" y="1563345"/>
                </a:lnTo>
                <a:lnTo>
                  <a:pt x="1288748" y="1556995"/>
                </a:lnTo>
                <a:lnTo>
                  <a:pt x="1304005" y="1550010"/>
                </a:lnTo>
                <a:lnTo>
                  <a:pt x="1318627" y="1543025"/>
                </a:lnTo>
                <a:lnTo>
                  <a:pt x="1332613" y="1535722"/>
                </a:lnTo>
                <a:lnTo>
                  <a:pt x="1346598" y="1528102"/>
                </a:lnTo>
                <a:lnTo>
                  <a:pt x="1359631" y="1519847"/>
                </a:lnTo>
                <a:lnTo>
                  <a:pt x="1372345" y="1511592"/>
                </a:lnTo>
                <a:lnTo>
                  <a:pt x="1384742" y="1502702"/>
                </a:lnTo>
                <a:lnTo>
                  <a:pt x="1396185" y="1493812"/>
                </a:lnTo>
                <a:lnTo>
                  <a:pt x="1407945" y="1484287"/>
                </a:lnTo>
                <a:lnTo>
                  <a:pt x="1418753" y="1474762"/>
                </a:lnTo>
                <a:lnTo>
                  <a:pt x="1429242" y="1464602"/>
                </a:lnTo>
                <a:lnTo>
                  <a:pt x="1439096" y="1454125"/>
                </a:lnTo>
                <a:lnTo>
                  <a:pt x="1448631" y="1443647"/>
                </a:lnTo>
                <a:lnTo>
                  <a:pt x="1457531" y="1432535"/>
                </a:lnTo>
                <a:lnTo>
                  <a:pt x="1466114" y="1421422"/>
                </a:lnTo>
                <a:lnTo>
                  <a:pt x="1474378" y="1409675"/>
                </a:lnTo>
                <a:lnTo>
                  <a:pt x="1482007" y="1398245"/>
                </a:lnTo>
                <a:lnTo>
                  <a:pt x="1489000" y="1386497"/>
                </a:lnTo>
                <a:lnTo>
                  <a:pt x="1495675" y="1374432"/>
                </a:lnTo>
                <a:lnTo>
                  <a:pt x="1501396" y="1362685"/>
                </a:lnTo>
                <a:lnTo>
                  <a:pt x="1507118" y="1350620"/>
                </a:lnTo>
                <a:lnTo>
                  <a:pt x="1512203" y="1338555"/>
                </a:lnTo>
                <a:lnTo>
                  <a:pt x="1516335" y="1326490"/>
                </a:lnTo>
                <a:lnTo>
                  <a:pt x="1520468" y="1314107"/>
                </a:lnTo>
                <a:lnTo>
                  <a:pt x="1523964" y="1301725"/>
                </a:lnTo>
                <a:lnTo>
                  <a:pt x="1526507" y="1289025"/>
                </a:lnTo>
                <a:lnTo>
                  <a:pt x="1528732" y="1276642"/>
                </a:lnTo>
                <a:lnTo>
                  <a:pt x="1530957" y="1263942"/>
                </a:lnTo>
                <a:lnTo>
                  <a:pt x="1532228" y="1251242"/>
                </a:lnTo>
                <a:lnTo>
                  <a:pt x="1532864" y="1238542"/>
                </a:lnTo>
                <a:lnTo>
                  <a:pt x="1533182" y="1225207"/>
                </a:lnTo>
                <a:lnTo>
                  <a:pt x="1533182" y="1212189"/>
                </a:lnTo>
                <a:lnTo>
                  <a:pt x="1532546" y="1199172"/>
                </a:lnTo>
                <a:lnTo>
                  <a:pt x="1531275" y="1186789"/>
                </a:lnTo>
                <a:lnTo>
                  <a:pt x="1530003" y="1174407"/>
                </a:lnTo>
                <a:lnTo>
                  <a:pt x="1527778" y="1162342"/>
                </a:lnTo>
                <a:lnTo>
                  <a:pt x="1525553" y="1150594"/>
                </a:lnTo>
                <a:lnTo>
                  <a:pt x="1522693" y="1138847"/>
                </a:lnTo>
                <a:lnTo>
                  <a:pt x="1519514" y="1127734"/>
                </a:lnTo>
                <a:lnTo>
                  <a:pt x="1516018" y="1116939"/>
                </a:lnTo>
                <a:lnTo>
                  <a:pt x="1511885" y="1106144"/>
                </a:lnTo>
                <a:lnTo>
                  <a:pt x="1507435" y="1095349"/>
                </a:lnTo>
                <a:lnTo>
                  <a:pt x="1502350" y="1085189"/>
                </a:lnTo>
                <a:lnTo>
                  <a:pt x="1496946" y="1075347"/>
                </a:lnTo>
                <a:lnTo>
                  <a:pt x="1491225" y="1065822"/>
                </a:lnTo>
                <a:lnTo>
                  <a:pt x="1485185" y="1056614"/>
                </a:lnTo>
                <a:lnTo>
                  <a:pt x="1478510" y="1047407"/>
                </a:lnTo>
                <a:lnTo>
                  <a:pt x="1471517" y="1038517"/>
                </a:lnTo>
                <a:lnTo>
                  <a:pt x="1463889" y="1029944"/>
                </a:lnTo>
                <a:lnTo>
                  <a:pt x="1456260" y="1021689"/>
                </a:lnTo>
                <a:lnTo>
                  <a:pt x="1448314" y="1013752"/>
                </a:lnTo>
                <a:lnTo>
                  <a:pt x="1440049" y="1005814"/>
                </a:lnTo>
                <a:lnTo>
                  <a:pt x="1431467" y="998512"/>
                </a:lnTo>
                <a:lnTo>
                  <a:pt x="1422567" y="991527"/>
                </a:lnTo>
                <a:lnTo>
                  <a:pt x="1413349" y="984542"/>
                </a:lnTo>
                <a:lnTo>
                  <a:pt x="1403813" y="977557"/>
                </a:lnTo>
                <a:lnTo>
                  <a:pt x="1393959" y="971207"/>
                </a:lnTo>
                <a:lnTo>
                  <a:pt x="1383788" y="965174"/>
                </a:lnTo>
                <a:lnTo>
                  <a:pt x="1373299" y="959142"/>
                </a:lnTo>
                <a:lnTo>
                  <a:pt x="1362491" y="953427"/>
                </a:lnTo>
                <a:lnTo>
                  <a:pt x="1351048" y="948347"/>
                </a:lnTo>
                <a:lnTo>
                  <a:pt x="1339605" y="942949"/>
                </a:lnTo>
                <a:lnTo>
                  <a:pt x="1327845" y="937869"/>
                </a:lnTo>
                <a:lnTo>
                  <a:pt x="1305912" y="930249"/>
                </a:lnTo>
                <a:lnTo>
                  <a:pt x="1280801" y="921677"/>
                </a:lnTo>
                <a:lnTo>
                  <a:pt x="1252512" y="912469"/>
                </a:lnTo>
                <a:lnTo>
                  <a:pt x="1221362" y="902627"/>
                </a:lnTo>
                <a:lnTo>
                  <a:pt x="1186397" y="892784"/>
                </a:lnTo>
                <a:lnTo>
                  <a:pt x="1148572" y="882307"/>
                </a:lnTo>
                <a:lnTo>
                  <a:pt x="1107568" y="871512"/>
                </a:lnTo>
                <a:lnTo>
                  <a:pt x="1063385" y="860399"/>
                </a:lnTo>
                <a:lnTo>
                  <a:pt x="1063385" y="511149"/>
                </a:lnTo>
                <a:lnTo>
                  <a:pt x="1078960" y="514642"/>
                </a:lnTo>
                <a:lnTo>
                  <a:pt x="1093582" y="518769"/>
                </a:lnTo>
                <a:lnTo>
                  <a:pt x="1108204" y="523214"/>
                </a:lnTo>
                <a:lnTo>
                  <a:pt x="1121554" y="528612"/>
                </a:lnTo>
                <a:lnTo>
                  <a:pt x="1128229" y="531469"/>
                </a:lnTo>
                <a:lnTo>
                  <a:pt x="1134904" y="534644"/>
                </a:lnTo>
                <a:lnTo>
                  <a:pt x="1141261" y="537502"/>
                </a:lnTo>
                <a:lnTo>
                  <a:pt x="1146982" y="540677"/>
                </a:lnTo>
                <a:lnTo>
                  <a:pt x="1153022" y="544169"/>
                </a:lnTo>
                <a:lnTo>
                  <a:pt x="1159061" y="547662"/>
                </a:lnTo>
                <a:lnTo>
                  <a:pt x="1164465" y="551154"/>
                </a:lnTo>
                <a:lnTo>
                  <a:pt x="1169868" y="555282"/>
                </a:lnTo>
                <a:lnTo>
                  <a:pt x="1178768" y="561949"/>
                </a:lnTo>
                <a:lnTo>
                  <a:pt x="1187351" y="568934"/>
                </a:lnTo>
                <a:lnTo>
                  <a:pt x="1195297" y="576554"/>
                </a:lnTo>
                <a:lnTo>
                  <a:pt x="1202926" y="584174"/>
                </a:lnTo>
                <a:lnTo>
                  <a:pt x="1209919" y="592429"/>
                </a:lnTo>
                <a:lnTo>
                  <a:pt x="1216594" y="601002"/>
                </a:lnTo>
                <a:lnTo>
                  <a:pt x="1222633" y="609574"/>
                </a:lnTo>
                <a:lnTo>
                  <a:pt x="1228355" y="618782"/>
                </a:lnTo>
                <a:lnTo>
                  <a:pt x="1233758" y="627989"/>
                </a:lnTo>
                <a:lnTo>
                  <a:pt x="1238844" y="637832"/>
                </a:lnTo>
                <a:lnTo>
                  <a:pt x="1242976" y="647674"/>
                </a:lnTo>
                <a:lnTo>
                  <a:pt x="1247108" y="658469"/>
                </a:lnTo>
                <a:lnTo>
                  <a:pt x="1250287" y="668947"/>
                </a:lnTo>
                <a:lnTo>
                  <a:pt x="1253465" y="680059"/>
                </a:lnTo>
                <a:lnTo>
                  <a:pt x="1256326" y="691172"/>
                </a:lnTo>
                <a:lnTo>
                  <a:pt x="1258233" y="702919"/>
                </a:lnTo>
                <a:lnTo>
                  <a:pt x="1482324" y="675297"/>
                </a:lnTo>
                <a:lnTo>
                  <a:pt x="1479464" y="660692"/>
                </a:lnTo>
                <a:lnTo>
                  <a:pt x="1475967" y="646087"/>
                </a:lnTo>
                <a:lnTo>
                  <a:pt x="1472789" y="632434"/>
                </a:lnTo>
                <a:lnTo>
                  <a:pt x="1469292" y="618782"/>
                </a:lnTo>
                <a:lnTo>
                  <a:pt x="1465160" y="605764"/>
                </a:lnTo>
                <a:lnTo>
                  <a:pt x="1461028" y="592747"/>
                </a:lnTo>
                <a:lnTo>
                  <a:pt x="1456260" y="580364"/>
                </a:lnTo>
                <a:lnTo>
                  <a:pt x="1451810" y="568299"/>
                </a:lnTo>
                <a:lnTo>
                  <a:pt x="1446406" y="556552"/>
                </a:lnTo>
                <a:lnTo>
                  <a:pt x="1441321" y="545439"/>
                </a:lnTo>
                <a:lnTo>
                  <a:pt x="1435599" y="534644"/>
                </a:lnTo>
                <a:lnTo>
                  <a:pt x="1429560" y="523532"/>
                </a:lnTo>
                <a:lnTo>
                  <a:pt x="1423838" y="513689"/>
                </a:lnTo>
                <a:lnTo>
                  <a:pt x="1417163" y="503847"/>
                </a:lnTo>
                <a:lnTo>
                  <a:pt x="1410488" y="494322"/>
                </a:lnTo>
                <a:lnTo>
                  <a:pt x="1403177" y="485432"/>
                </a:lnTo>
                <a:lnTo>
                  <a:pt x="1395867" y="476542"/>
                </a:lnTo>
                <a:lnTo>
                  <a:pt x="1388238" y="467969"/>
                </a:lnTo>
                <a:lnTo>
                  <a:pt x="1379974" y="459714"/>
                </a:lnTo>
                <a:lnTo>
                  <a:pt x="1371074" y="451459"/>
                </a:lnTo>
                <a:lnTo>
                  <a:pt x="1361538" y="443522"/>
                </a:lnTo>
                <a:lnTo>
                  <a:pt x="1351366" y="435902"/>
                </a:lnTo>
                <a:lnTo>
                  <a:pt x="1341195" y="428599"/>
                </a:lnTo>
                <a:lnTo>
                  <a:pt x="1330388" y="421614"/>
                </a:lnTo>
                <a:lnTo>
                  <a:pt x="1319262" y="414629"/>
                </a:lnTo>
                <a:lnTo>
                  <a:pt x="1307184" y="407962"/>
                </a:lnTo>
                <a:lnTo>
                  <a:pt x="1294787" y="401294"/>
                </a:lnTo>
                <a:lnTo>
                  <a:pt x="1282073" y="395262"/>
                </a:lnTo>
                <a:lnTo>
                  <a:pt x="1268723" y="389229"/>
                </a:lnTo>
                <a:lnTo>
                  <a:pt x="1254737" y="383197"/>
                </a:lnTo>
                <a:lnTo>
                  <a:pt x="1240751" y="378117"/>
                </a:lnTo>
                <a:lnTo>
                  <a:pt x="1225812" y="372402"/>
                </a:lnTo>
                <a:lnTo>
                  <a:pt x="1207058" y="366369"/>
                </a:lnTo>
                <a:lnTo>
                  <a:pt x="1187986" y="360972"/>
                </a:lnTo>
                <a:lnTo>
                  <a:pt x="1168279" y="355574"/>
                </a:lnTo>
                <a:lnTo>
                  <a:pt x="1147936" y="351129"/>
                </a:lnTo>
                <a:lnTo>
                  <a:pt x="1127593" y="346684"/>
                </a:lnTo>
                <a:lnTo>
                  <a:pt x="1106614" y="343192"/>
                </a:lnTo>
                <a:lnTo>
                  <a:pt x="1085000" y="339699"/>
                </a:lnTo>
                <a:lnTo>
                  <a:pt x="1063385" y="337159"/>
                </a:lnTo>
                <a:lnTo>
                  <a:pt x="1063385" y="217144"/>
                </a:lnTo>
                <a:close/>
                <a:moveTo>
                  <a:pt x="972000" y="0"/>
                </a:moveTo>
                <a:cubicBezTo>
                  <a:pt x="1508821" y="0"/>
                  <a:pt x="1944000" y="435179"/>
                  <a:pt x="1944000" y="972000"/>
                </a:cubicBezTo>
                <a:cubicBezTo>
                  <a:pt x="1944000" y="1508821"/>
                  <a:pt x="1508821" y="1944000"/>
                  <a:pt x="972000" y="1944000"/>
                </a:cubicBezTo>
                <a:cubicBezTo>
                  <a:pt x="435179" y="1944000"/>
                  <a:pt x="0" y="1508821"/>
                  <a:pt x="0" y="972000"/>
                </a:cubicBezTo>
                <a:cubicBezTo>
                  <a:pt x="0" y="435179"/>
                  <a:pt x="435179" y="0"/>
                  <a:pt x="972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defRPr/>
            </a:pPr>
            <a:endParaRPr lang="zh-CN" altLang="en-US">
              <a:solidFill>
                <a:schemeClr val="bg1"/>
              </a:solidFill>
              <a:latin typeface="微软雅黑" panose="020B0503020204020204" charset="-122"/>
              <a:ea typeface="微软雅黑" panose="020B0503020204020204" charset="-122"/>
            </a:endParaRPr>
          </a:p>
        </p:txBody>
      </p:sp>
      <p:sp>
        <p:nvSpPr>
          <p:cNvPr id="67" name="KSO_Shape"/>
          <p:cNvSpPr/>
          <p:nvPr/>
        </p:nvSpPr>
        <p:spPr bwMode="auto">
          <a:xfrm>
            <a:off x="5005599" y="4768901"/>
            <a:ext cx="689723" cy="594311"/>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chemeClr val="bg1"/>
              </a:solidFill>
              <a:latin typeface="微软雅黑" panose="020B0503020204020204" charset="-122"/>
              <a:ea typeface="微软雅黑" panose="020B0503020204020204" charset="-122"/>
            </a:endParaRPr>
          </a:p>
        </p:txBody>
      </p:sp>
      <p:sp>
        <p:nvSpPr>
          <p:cNvPr id="68" name="KSO_Shape"/>
          <p:cNvSpPr/>
          <p:nvPr/>
        </p:nvSpPr>
        <p:spPr bwMode="auto">
          <a:xfrm>
            <a:off x="4100362" y="3286888"/>
            <a:ext cx="848749" cy="850165"/>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chemeClr val="bg1"/>
              </a:solidFill>
              <a:latin typeface="微软雅黑" panose="020B0503020204020204" charset="-122"/>
              <a:ea typeface="微软雅黑" panose="020B0503020204020204" charset="-122"/>
            </a:endParaRPr>
          </a:p>
        </p:txBody>
      </p:sp>
      <p:sp>
        <p:nvSpPr>
          <p:cNvPr id="69" name="Rectangle 13" descr="FD1DDF730CE4456e89755B07FE1653D0# #Rectangle 13"/>
          <p:cNvSpPr>
            <a:spLocks noChangeArrowheads="1"/>
          </p:cNvSpPr>
          <p:nvPr/>
        </p:nvSpPr>
        <p:spPr bwMode="auto">
          <a:xfrm>
            <a:off x="8378613" y="3771864"/>
            <a:ext cx="3168352" cy="62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fontAlgn="base">
              <a:lnSpc>
                <a:spcPts val="1200"/>
              </a:lnSpc>
              <a:spcBef>
                <a:spcPct val="0"/>
              </a:spcBef>
              <a:spcAft>
                <a:spcPct val="0"/>
              </a:spcAft>
              <a:buNone/>
            </a:pPr>
            <a:r>
              <a:rPr lang="en-US" altLang="zh-CN" sz="1200" kern="0" dirty="0">
                <a:solidFill>
                  <a:prstClr val="white"/>
                </a:solidFill>
                <a:latin typeface="微软雅黑" panose="020B0503020204020204" charset="-122"/>
                <a:ea typeface="微软雅黑" panose="020B0503020204020204" charset="-122"/>
              </a:rPr>
              <a:t>this is a sample text. insert your desired text here. Again. this is a dummy text. enter your own text here. this is a sample text. insert your desired text here. </a:t>
            </a:r>
          </a:p>
        </p:txBody>
      </p:sp>
    </p:spTree>
  </p:cSld>
  <p:clrMapOvr>
    <a:masterClrMapping/>
  </p:clrMapOvr>
  <p:transition advTm="388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par>
                                <p:cTn id="12" presetID="53" presetClass="entr" presetSubtype="528" fill="hold" grpId="0" nodeType="with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anim calcmode="lin" valueType="num">
                                      <p:cBhvr>
                                        <p:cTn id="17" dur="500" fill="hold"/>
                                        <p:tgtEl>
                                          <p:spTgt spid="41"/>
                                        </p:tgtEl>
                                        <p:attrNameLst>
                                          <p:attrName>ppt_x</p:attrName>
                                        </p:attrNameLst>
                                      </p:cBhvr>
                                      <p:tavLst>
                                        <p:tav tm="0">
                                          <p:val>
                                            <p:fltVal val="0.5"/>
                                          </p:val>
                                        </p:tav>
                                        <p:tav tm="100000">
                                          <p:val>
                                            <p:strVal val="#ppt_x"/>
                                          </p:val>
                                        </p:tav>
                                      </p:tavLst>
                                    </p:anim>
                                    <p:anim calcmode="lin" valueType="num">
                                      <p:cBhvr>
                                        <p:cTn id="18" dur="500" fill="hold"/>
                                        <p:tgtEl>
                                          <p:spTgt spid="41"/>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p:cTn id="21" dur="500" fill="hold"/>
                                        <p:tgtEl>
                                          <p:spTgt spid="53"/>
                                        </p:tgtEl>
                                        <p:attrNameLst>
                                          <p:attrName>ppt_w</p:attrName>
                                        </p:attrNameLst>
                                      </p:cBhvr>
                                      <p:tavLst>
                                        <p:tav tm="0">
                                          <p:val>
                                            <p:fltVal val="0"/>
                                          </p:val>
                                        </p:tav>
                                        <p:tav tm="100000">
                                          <p:val>
                                            <p:strVal val="#ppt_w"/>
                                          </p:val>
                                        </p:tav>
                                      </p:tavLst>
                                    </p:anim>
                                    <p:anim calcmode="lin" valueType="num">
                                      <p:cBhvr>
                                        <p:cTn id="22" dur="500" fill="hold"/>
                                        <p:tgtEl>
                                          <p:spTgt spid="53"/>
                                        </p:tgtEl>
                                        <p:attrNameLst>
                                          <p:attrName>ppt_h</p:attrName>
                                        </p:attrNameLst>
                                      </p:cBhvr>
                                      <p:tavLst>
                                        <p:tav tm="0">
                                          <p:val>
                                            <p:fltVal val="0"/>
                                          </p:val>
                                        </p:tav>
                                        <p:tav tm="100000">
                                          <p:val>
                                            <p:strVal val="#ppt_h"/>
                                          </p:val>
                                        </p:tav>
                                      </p:tavLst>
                                    </p:anim>
                                    <p:animEffect transition="in" filter="fade">
                                      <p:cBhvr>
                                        <p:cTn id="23" dur="500"/>
                                        <p:tgtEl>
                                          <p:spTgt spid="53"/>
                                        </p:tgtEl>
                                      </p:cBhvr>
                                    </p:animEffect>
                                    <p:anim calcmode="lin" valueType="num">
                                      <p:cBhvr>
                                        <p:cTn id="24" dur="500" fill="hold"/>
                                        <p:tgtEl>
                                          <p:spTgt spid="53"/>
                                        </p:tgtEl>
                                        <p:attrNameLst>
                                          <p:attrName>ppt_x</p:attrName>
                                        </p:attrNameLst>
                                      </p:cBhvr>
                                      <p:tavLst>
                                        <p:tav tm="0">
                                          <p:val>
                                            <p:fltVal val="0.5"/>
                                          </p:val>
                                        </p:tav>
                                        <p:tav tm="100000">
                                          <p:val>
                                            <p:strVal val="#ppt_x"/>
                                          </p:val>
                                        </p:tav>
                                      </p:tavLst>
                                    </p:anim>
                                    <p:anim calcmode="lin" valueType="num">
                                      <p:cBhvr>
                                        <p:cTn id="25" dur="500" fill="hold"/>
                                        <p:tgtEl>
                                          <p:spTgt spid="53"/>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p:cTn id="28" dur="500" fill="hold"/>
                                        <p:tgtEl>
                                          <p:spTgt spid="47"/>
                                        </p:tgtEl>
                                        <p:attrNameLst>
                                          <p:attrName>ppt_w</p:attrName>
                                        </p:attrNameLst>
                                      </p:cBhvr>
                                      <p:tavLst>
                                        <p:tav tm="0">
                                          <p:val>
                                            <p:fltVal val="0"/>
                                          </p:val>
                                        </p:tav>
                                        <p:tav tm="100000">
                                          <p:val>
                                            <p:strVal val="#ppt_w"/>
                                          </p:val>
                                        </p:tav>
                                      </p:tavLst>
                                    </p:anim>
                                    <p:anim calcmode="lin" valueType="num">
                                      <p:cBhvr>
                                        <p:cTn id="29" dur="500" fill="hold"/>
                                        <p:tgtEl>
                                          <p:spTgt spid="47"/>
                                        </p:tgtEl>
                                        <p:attrNameLst>
                                          <p:attrName>ppt_h</p:attrName>
                                        </p:attrNameLst>
                                      </p:cBhvr>
                                      <p:tavLst>
                                        <p:tav tm="0">
                                          <p:val>
                                            <p:fltVal val="0"/>
                                          </p:val>
                                        </p:tav>
                                        <p:tav tm="100000">
                                          <p:val>
                                            <p:strVal val="#ppt_h"/>
                                          </p:val>
                                        </p:tav>
                                      </p:tavLst>
                                    </p:anim>
                                    <p:animEffect transition="in" filter="fade">
                                      <p:cBhvr>
                                        <p:cTn id="30" dur="500"/>
                                        <p:tgtEl>
                                          <p:spTgt spid="47"/>
                                        </p:tgtEl>
                                      </p:cBhvr>
                                    </p:animEffect>
                                    <p:anim calcmode="lin" valueType="num">
                                      <p:cBhvr>
                                        <p:cTn id="31" dur="500" fill="hold"/>
                                        <p:tgtEl>
                                          <p:spTgt spid="47"/>
                                        </p:tgtEl>
                                        <p:attrNameLst>
                                          <p:attrName>ppt_x</p:attrName>
                                        </p:attrNameLst>
                                      </p:cBhvr>
                                      <p:tavLst>
                                        <p:tav tm="0">
                                          <p:val>
                                            <p:fltVal val="0.5"/>
                                          </p:val>
                                        </p:tav>
                                        <p:tav tm="100000">
                                          <p:val>
                                            <p:strVal val="#ppt_x"/>
                                          </p:val>
                                        </p:tav>
                                      </p:tavLst>
                                    </p:anim>
                                    <p:anim calcmode="lin" valueType="num">
                                      <p:cBhvr>
                                        <p:cTn id="32" dur="500" fill="hold"/>
                                        <p:tgtEl>
                                          <p:spTgt spid="47"/>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200"/>
                                  </p:stCondLst>
                                  <p:childTnLst>
                                    <p:set>
                                      <p:cBhvr>
                                        <p:cTn id="34" dur="1" fill="hold">
                                          <p:stCondLst>
                                            <p:cond delay="0"/>
                                          </p:stCondLst>
                                        </p:cTn>
                                        <p:tgtEl>
                                          <p:spTgt spid="46"/>
                                        </p:tgtEl>
                                        <p:attrNameLst>
                                          <p:attrName>style.visibility</p:attrName>
                                        </p:attrNameLst>
                                      </p:cBhvr>
                                      <p:to>
                                        <p:strVal val="visible"/>
                                      </p:to>
                                    </p:set>
                                    <p:anim calcmode="lin" valueType="num">
                                      <p:cBhvr>
                                        <p:cTn id="35" dur="500" fill="hold"/>
                                        <p:tgtEl>
                                          <p:spTgt spid="46"/>
                                        </p:tgtEl>
                                        <p:attrNameLst>
                                          <p:attrName>ppt_w</p:attrName>
                                        </p:attrNameLst>
                                      </p:cBhvr>
                                      <p:tavLst>
                                        <p:tav tm="0">
                                          <p:val>
                                            <p:fltVal val="0"/>
                                          </p:val>
                                        </p:tav>
                                        <p:tav tm="100000">
                                          <p:val>
                                            <p:strVal val="#ppt_w"/>
                                          </p:val>
                                        </p:tav>
                                      </p:tavLst>
                                    </p:anim>
                                    <p:anim calcmode="lin" valueType="num">
                                      <p:cBhvr>
                                        <p:cTn id="36" dur="500" fill="hold"/>
                                        <p:tgtEl>
                                          <p:spTgt spid="46"/>
                                        </p:tgtEl>
                                        <p:attrNameLst>
                                          <p:attrName>ppt_h</p:attrName>
                                        </p:attrNameLst>
                                      </p:cBhvr>
                                      <p:tavLst>
                                        <p:tav tm="0">
                                          <p:val>
                                            <p:fltVal val="0"/>
                                          </p:val>
                                        </p:tav>
                                        <p:tav tm="100000">
                                          <p:val>
                                            <p:strVal val="#ppt_h"/>
                                          </p:val>
                                        </p:tav>
                                      </p:tavLst>
                                    </p:anim>
                                    <p:animEffect transition="in" filter="fade">
                                      <p:cBhvr>
                                        <p:cTn id="37" dur="500"/>
                                        <p:tgtEl>
                                          <p:spTgt spid="46"/>
                                        </p:tgtEl>
                                      </p:cBhvr>
                                    </p:animEffect>
                                    <p:anim calcmode="lin" valueType="num">
                                      <p:cBhvr>
                                        <p:cTn id="38" dur="500" fill="hold"/>
                                        <p:tgtEl>
                                          <p:spTgt spid="46"/>
                                        </p:tgtEl>
                                        <p:attrNameLst>
                                          <p:attrName>ppt_x</p:attrName>
                                        </p:attrNameLst>
                                      </p:cBhvr>
                                      <p:tavLst>
                                        <p:tav tm="0">
                                          <p:val>
                                            <p:fltVal val="0.5"/>
                                          </p:val>
                                        </p:tav>
                                        <p:tav tm="100000">
                                          <p:val>
                                            <p:strVal val="#ppt_x"/>
                                          </p:val>
                                        </p:tav>
                                      </p:tavLst>
                                    </p:anim>
                                    <p:anim calcmode="lin" valueType="num">
                                      <p:cBhvr>
                                        <p:cTn id="39" dur="500" fill="hold"/>
                                        <p:tgtEl>
                                          <p:spTgt spid="46"/>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200"/>
                                  </p:stCondLst>
                                  <p:childTnLst>
                                    <p:set>
                                      <p:cBhvr>
                                        <p:cTn id="41" dur="1" fill="hold">
                                          <p:stCondLst>
                                            <p:cond delay="0"/>
                                          </p:stCondLst>
                                        </p:cTn>
                                        <p:tgtEl>
                                          <p:spTgt spid="54"/>
                                        </p:tgtEl>
                                        <p:attrNameLst>
                                          <p:attrName>style.visibility</p:attrName>
                                        </p:attrNameLst>
                                      </p:cBhvr>
                                      <p:to>
                                        <p:strVal val="visible"/>
                                      </p:to>
                                    </p:set>
                                    <p:anim calcmode="lin" valueType="num">
                                      <p:cBhvr>
                                        <p:cTn id="42" dur="500" fill="hold"/>
                                        <p:tgtEl>
                                          <p:spTgt spid="54"/>
                                        </p:tgtEl>
                                        <p:attrNameLst>
                                          <p:attrName>ppt_w</p:attrName>
                                        </p:attrNameLst>
                                      </p:cBhvr>
                                      <p:tavLst>
                                        <p:tav tm="0">
                                          <p:val>
                                            <p:fltVal val="0"/>
                                          </p:val>
                                        </p:tav>
                                        <p:tav tm="100000">
                                          <p:val>
                                            <p:strVal val="#ppt_w"/>
                                          </p:val>
                                        </p:tav>
                                      </p:tavLst>
                                    </p:anim>
                                    <p:anim calcmode="lin" valueType="num">
                                      <p:cBhvr>
                                        <p:cTn id="43" dur="500" fill="hold"/>
                                        <p:tgtEl>
                                          <p:spTgt spid="54"/>
                                        </p:tgtEl>
                                        <p:attrNameLst>
                                          <p:attrName>ppt_h</p:attrName>
                                        </p:attrNameLst>
                                      </p:cBhvr>
                                      <p:tavLst>
                                        <p:tav tm="0">
                                          <p:val>
                                            <p:fltVal val="0"/>
                                          </p:val>
                                        </p:tav>
                                        <p:tav tm="100000">
                                          <p:val>
                                            <p:strVal val="#ppt_h"/>
                                          </p:val>
                                        </p:tav>
                                      </p:tavLst>
                                    </p:anim>
                                    <p:animEffect transition="in" filter="fade">
                                      <p:cBhvr>
                                        <p:cTn id="44" dur="500"/>
                                        <p:tgtEl>
                                          <p:spTgt spid="54"/>
                                        </p:tgtEl>
                                      </p:cBhvr>
                                    </p:animEffect>
                                    <p:anim calcmode="lin" valueType="num">
                                      <p:cBhvr>
                                        <p:cTn id="45" dur="500" fill="hold"/>
                                        <p:tgtEl>
                                          <p:spTgt spid="54"/>
                                        </p:tgtEl>
                                        <p:attrNameLst>
                                          <p:attrName>ppt_x</p:attrName>
                                        </p:attrNameLst>
                                      </p:cBhvr>
                                      <p:tavLst>
                                        <p:tav tm="0">
                                          <p:val>
                                            <p:fltVal val="0.5"/>
                                          </p:val>
                                        </p:tav>
                                        <p:tav tm="100000">
                                          <p:val>
                                            <p:strVal val="#ppt_x"/>
                                          </p:val>
                                        </p:tav>
                                      </p:tavLst>
                                    </p:anim>
                                    <p:anim calcmode="lin" valueType="num">
                                      <p:cBhvr>
                                        <p:cTn id="46" dur="500" fill="hold"/>
                                        <p:tgtEl>
                                          <p:spTgt spid="54"/>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200"/>
                                  </p:stCondLst>
                                  <p:childTnLst>
                                    <p:set>
                                      <p:cBhvr>
                                        <p:cTn id="48" dur="1" fill="hold">
                                          <p:stCondLst>
                                            <p:cond delay="0"/>
                                          </p:stCondLst>
                                        </p:cTn>
                                        <p:tgtEl>
                                          <p:spTgt spid="48"/>
                                        </p:tgtEl>
                                        <p:attrNameLst>
                                          <p:attrName>style.visibility</p:attrName>
                                        </p:attrNameLst>
                                      </p:cBhvr>
                                      <p:to>
                                        <p:strVal val="visible"/>
                                      </p:to>
                                    </p:set>
                                    <p:anim calcmode="lin" valueType="num">
                                      <p:cBhvr>
                                        <p:cTn id="49" dur="500" fill="hold"/>
                                        <p:tgtEl>
                                          <p:spTgt spid="48"/>
                                        </p:tgtEl>
                                        <p:attrNameLst>
                                          <p:attrName>ppt_w</p:attrName>
                                        </p:attrNameLst>
                                      </p:cBhvr>
                                      <p:tavLst>
                                        <p:tav tm="0">
                                          <p:val>
                                            <p:fltVal val="0"/>
                                          </p:val>
                                        </p:tav>
                                        <p:tav tm="100000">
                                          <p:val>
                                            <p:strVal val="#ppt_w"/>
                                          </p:val>
                                        </p:tav>
                                      </p:tavLst>
                                    </p:anim>
                                    <p:anim calcmode="lin" valueType="num">
                                      <p:cBhvr>
                                        <p:cTn id="50" dur="500" fill="hold"/>
                                        <p:tgtEl>
                                          <p:spTgt spid="48"/>
                                        </p:tgtEl>
                                        <p:attrNameLst>
                                          <p:attrName>ppt_h</p:attrName>
                                        </p:attrNameLst>
                                      </p:cBhvr>
                                      <p:tavLst>
                                        <p:tav tm="0">
                                          <p:val>
                                            <p:fltVal val="0"/>
                                          </p:val>
                                        </p:tav>
                                        <p:tav tm="100000">
                                          <p:val>
                                            <p:strVal val="#ppt_h"/>
                                          </p:val>
                                        </p:tav>
                                      </p:tavLst>
                                    </p:anim>
                                    <p:animEffect transition="in" filter="fade">
                                      <p:cBhvr>
                                        <p:cTn id="51" dur="500"/>
                                        <p:tgtEl>
                                          <p:spTgt spid="48"/>
                                        </p:tgtEl>
                                      </p:cBhvr>
                                    </p:animEffect>
                                    <p:anim calcmode="lin" valueType="num">
                                      <p:cBhvr>
                                        <p:cTn id="52" dur="500" fill="hold"/>
                                        <p:tgtEl>
                                          <p:spTgt spid="48"/>
                                        </p:tgtEl>
                                        <p:attrNameLst>
                                          <p:attrName>ppt_x</p:attrName>
                                        </p:attrNameLst>
                                      </p:cBhvr>
                                      <p:tavLst>
                                        <p:tav tm="0">
                                          <p:val>
                                            <p:fltVal val="0.5"/>
                                          </p:val>
                                        </p:tav>
                                        <p:tav tm="100000">
                                          <p:val>
                                            <p:strVal val="#ppt_x"/>
                                          </p:val>
                                        </p:tav>
                                      </p:tavLst>
                                    </p:anim>
                                    <p:anim calcmode="lin" valueType="num">
                                      <p:cBhvr>
                                        <p:cTn id="53" dur="500" fill="hold"/>
                                        <p:tgtEl>
                                          <p:spTgt spid="48"/>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400"/>
                                  </p:stCondLst>
                                  <p:childTnLst>
                                    <p:set>
                                      <p:cBhvr>
                                        <p:cTn id="55" dur="1" fill="hold">
                                          <p:stCondLst>
                                            <p:cond delay="0"/>
                                          </p:stCondLst>
                                        </p:cTn>
                                        <p:tgtEl>
                                          <p:spTgt spid="44"/>
                                        </p:tgtEl>
                                        <p:attrNameLst>
                                          <p:attrName>style.visibility</p:attrName>
                                        </p:attrNameLst>
                                      </p:cBhvr>
                                      <p:to>
                                        <p:strVal val="visible"/>
                                      </p:to>
                                    </p:set>
                                    <p:anim calcmode="lin" valueType="num">
                                      <p:cBhvr>
                                        <p:cTn id="56" dur="500" fill="hold"/>
                                        <p:tgtEl>
                                          <p:spTgt spid="44"/>
                                        </p:tgtEl>
                                        <p:attrNameLst>
                                          <p:attrName>ppt_w</p:attrName>
                                        </p:attrNameLst>
                                      </p:cBhvr>
                                      <p:tavLst>
                                        <p:tav tm="0">
                                          <p:val>
                                            <p:fltVal val="0"/>
                                          </p:val>
                                        </p:tav>
                                        <p:tav tm="100000">
                                          <p:val>
                                            <p:strVal val="#ppt_w"/>
                                          </p:val>
                                        </p:tav>
                                      </p:tavLst>
                                    </p:anim>
                                    <p:anim calcmode="lin" valueType="num">
                                      <p:cBhvr>
                                        <p:cTn id="57" dur="500" fill="hold"/>
                                        <p:tgtEl>
                                          <p:spTgt spid="44"/>
                                        </p:tgtEl>
                                        <p:attrNameLst>
                                          <p:attrName>ppt_h</p:attrName>
                                        </p:attrNameLst>
                                      </p:cBhvr>
                                      <p:tavLst>
                                        <p:tav tm="0">
                                          <p:val>
                                            <p:fltVal val="0"/>
                                          </p:val>
                                        </p:tav>
                                        <p:tav tm="100000">
                                          <p:val>
                                            <p:strVal val="#ppt_h"/>
                                          </p:val>
                                        </p:tav>
                                      </p:tavLst>
                                    </p:anim>
                                    <p:animEffect transition="in" filter="fade">
                                      <p:cBhvr>
                                        <p:cTn id="58" dur="500"/>
                                        <p:tgtEl>
                                          <p:spTgt spid="44"/>
                                        </p:tgtEl>
                                      </p:cBhvr>
                                    </p:animEffect>
                                    <p:anim calcmode="lin" valueType="num">
                                      <p:cBhvr>
                                        <p:cTn id="59" dur="500" fill="hold"/>
                                        <p:tgtEl>
                                          <p:spTgt spid="44"/>
                                        </p:tgtEl>
                                        <p:attrNameLst>
                                          <p:attrName>ppt_x</p:attrName>
                                        </p:attrNameLst>
                                      </p:cBhvr>
                                      <p:tavLst>
                                        <p:tav tm="0">
                                          <p:val>
                                            <p:fltVal val="0.5"/>
                                          </p:val>
                                        </p:tav>
                                        <p:tav tm="100000">
                                          <p:val>
                                            <p:strVal val="#ppt_x"/>
                                          </p:val>
                                        </p:tav>
                                      </p:tavLst>
                                    </p:anim>
                                    <p:anim calcmode="lin" valueType="num">
                                      <p:cBhvr>
                                        <p:cTn id="60" dur="500" fill="hold"/>
                                        <p:tgtEl>
                                          <p:spTgt spid="44"/>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400"/>
                                  </p:stCondLst>
                                  <p:childTnLst>
                                    <p:set>
                                      <p:cBhvr>
                                        <p:cTn id="62" dur="1" fill="hold">
                                          <p:stCondLst>
                                            <p:cond delay="0"/>
                                          </p:stCondLst>
                                        </p:cTn>
                                        <p:tgtEl>
                                          <p:spTgt spid="66"/>
                                        </p:tgtEl>
                                        <p:attrNameLst>
                                          <p:attrName>style.visibility</p:attrName>
                                        </p:attrNameLst>
                                      </p:cBhvr>
                                      <p:to>
                                        <p:strVal val="visible"/>
                                      </p:to>
                                    </p:set>
                                    <p:anim calcmode="lin" valueType="num">
                                      <p:cBhvr>
                                        <p:cTn id="63" dur="500" fill="hold"/>
                                        <p:tgtEl>
                                          <p:spTgt spid="66"/>
                                        </p:tgtEl>
                                        <p:attrNameLst>
                                          <p:attrName>ppt_w</p:attrName>
                                        </p:attrNameLst>
                                      </p:cBhvr>
                                      <p:tavLst>
                                        <p:tav tm="0">
                                          <p:val>
                                            <p:fltVal val="0"/>
                                          </p:val>
                                        </p:tav>
                                        <p:tav tm="100000">
                                          <p:val>
                                            <p:strVal val="#ppt_w"/>
                                          </p:val>
                                        </p:tav>
                                      </p:tavLst>
                                    </p:anim>
                                    <p:anim calcmode="lin" valueType="num">
                                      <p:cBhvr>
                                        <p:cTn id="64" dur="500" fill="hold"/>
                                        <p:tgtEl>
                                          <p:spTgt spid="66"/>
                                        </p:tgtEl>
                                        <p:attrNameLst>
                                          <p:attrName>ppt_h</p:attrName>
                                        </p:attrNameLst>
                                      </p:cBhvr>
                                      <p:tavLst>
                                        <p:tav tm="0">
                                          <p:val>
                                            <p:fltVal val="0"/>
                                          </p:val>
                                        </p:tav>
                                        <p:tav tm="100000">
                                          <p:val>
                                            <p:strVal val="#ppt_h"/>
                                          </p:val>
                                        </p:tav>
                                      </p:tavLst>
                                    </p:anim>
                                    <p:animEffect transition="in" filter="fade">
                                      <p:cBhvr>
                                        <p:cTn id="65" dur="500"/>
                                        <p:tgtEl>
                                          <p:spTgt spid="66"/>
                                        </p:tgtEl>
                                      </p:cBhvr>
                                    </p:animEffect>
                                    <p:anim calcmode="lin" valueType="num">
                                      <p:cBhvr>
                                        <p:cTn id="66" dur="500" fill="hold"/>
                                        <p:tgtEl>
                                          <p:spTgt spid="66"/>
                                        </p:tgtEl>
                                        <p:attrNameLst>
                                          <p:attrName>ppt_x</p:attrName>
                                        </p:attrNameLst>
                                      </p:cBhvr>
                                      <p:tavLst>
                                        <p:tav tm="0">
                                          <p:val>
                                            <p:fltVal val="0.5"/>
                                          </p:val>
                                        </p:tav>
                                        <p:tav tm="100000">
                                          <p:val>
                                            <p:strVal val="#ppt_x"/>
                                          </p:val>
                                        </p:tav>
                                      </p:tavLst>
                                    </p:anim>
                                    <p:anim calcmode="lin" valueType="num">
                                      <p:cBhvr>
                                        <p:cTn id="67" dur="500" fill="hold"/>
                                        <p:tgtEl>
                                          <p:spTgt spid="66"/>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400"/>
                                  </p:stCondLst>
                                  <p:childTnLst>
                                    <p:set>
                                      <p:cBhvr>
                                        <p:cTn id="69" dur="1" fill="hold">
                                          <p:stCondLst>
                                            <p:cond delay="0"/>
                                          </p:stCondLst>
                                        </p:cTn>
                                        <p:tgtEl>
                                          <p:spTgt spid="49"/>
                                        </p:tgtEl>
                                        <p:attrNameLst>
                                          <p:attrName>style.visibility</p:attrName>
                                        </p:attrNameLst>
                                      </p:cBhvr>
                                      <p:to>
                                        <p:strVal val="visible"/>
                                      </p:to>
                                    </p:set>
                                    <p:anim calcmode="lin" valueType="num">
                                      <p:cBhvr>
                                        <p:cTn id="70" dur="500" fill="hold"/>
                                        <p:tgtEl>
                                          <p:spTgt spid="49"/>
                                        </p:tgtEl>
                                        <p:attrNameLst>
                                          <p:attrName>ppt_w</p:attrName>
                                        </p:attrNameLst>
                                      </p:cBhvr>
                                      <p:tavLst>
                                        <p:tav tm="0">
                                          <p:val>
                                            <p:fltVal val="0"/>
                                          </p:val>
                                        </p:tav>
                                        <p:tav tm="100000">
                                          <p:val>
                                            <p:strVal val="#ppt_w"/>
                                          </p:val>
                                        </p:tav>
                                      </p:tavLst>
                                    </p:anim>
                                    <p:anim calcmode="lin" valueType="num">
                                      <p:cBhvr>
                                        <p:cTn id="71" dur="500" fill="hold"/>
                                        <p:tgtEl>
                                          <p:spTgt spid="49"/>
                                        </p:tgtEl>
                                        <p:attrNameLst>
                                          <p:attrName>ppt_h</p:attrName>
                                        </p:attrNameLst>
                                      </p:cBhvr>
                                      <p:tavLst>
                                        <p:tav tm="0">
                                          <p:val>
                                            <p:fltVal val="0"/>
                                          </p:val>
                                        </p:tav>
                                        <p:tav tm="100000">
                                          <p:val>
                                            <p:strVal val="#ppt_h"/>
                                          </p:val>
                                        </p:tav>
                                      </p:tavLst>
                                    </p:anim>
                                    <p:animEffect transition="in" filter="fade">
                                      <p:cBhvr>
                                        <p:cTn id="72" dur="500"/>
                                        <p:tgtEl>
                                          <p:spTgt spid="49"/>
                                        </p:tgtEl>
                                      </p:cBhvr>
                                    </p:animEffect>
                                    <p:anim calcmode="lin" valueType="num">
                                      <p:cBhvr>
                                        <p:cTn id="73" dur="500" fill="hold"/>
                                        <p:tgtEl>
                                          <p:spTgt spid="49"/>
                                        </p:tgtEl>
                                        <p:attrNameLst>
                                          <p:attrName>ppt_x</p:attrName>
                                        </p:attrNameLst>
                                      </p:cBhvr>
                                      <p:tavLst>
                                        <p:tav tm="0">
                                          <p:val>
                                            <p:fltVal val="0.5"/>
                                          </p:val>
                                        </p:tav>
                                        <p:tav tm="100000">
                                          <p:val>
                                            <p:strVal val="#ppt_x"/>
                                          </p:val>
                                        </p:tav>
                                      </p:tavLst>
                                    </p:anim>
                                    <p:anim calcmode="lin" valueType="num">
                                      <p:cBhvr>
                                        <p:cTn id="74" dur="500" fill="hold"/>
                                        <p:tgtEl>
                                          <p:spTgt spid="49"/>
                                        </p:tgtEl>
                                        <p:attrNameLst>
                                          <p:attrName>ppt_y</p:attrName>
                                        </p:attrNameLst>
                                      </p:cBhvr>
                                      <p:tavLst>
                                        <p:tav tm="0">
                                          <p:val>
                                            <p:fltVal val="0.5"/>
                                          </p:val>
                                        </p:tav>
                                        <p:tav tm="100000">
                                          <p:val>
                                            <p:strVal val="#ppt_y"/>
                                          </p:val>
                                        </p:tav>
                                      </p:tavLst>
                                    </p:anim>
                                  </p:childTnLst>
                                </p:cTn>
                              </p:par>
                              <p:par>
                                <p:cTn id="75" presetID="53" presetClass="entr" presetSubtype="528" fill="hold" grpId="0" nodeType="withEffect">
                                  <p:stCondLst>
                                    <p:cond delay="60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fill="hold"/>
                                        <p:tgtEl>
                                          <p:spTgt spid="42"/>
                                        </p:tgtEl>
                                        <p:attrNameLst>
                                          <p:attrName>ppt_w</p:attrName>
                                        </p:attrNameLst>
                                      </p:cBhvr>
                                      <p:tavLst>
                                        <p:tav tm="0">
                                          <p:val>
                                            <p:fltVal val="0"/>
                                          </p:val>
                                        </p:tav>
                                        <p:tav tm="100000">
                                          <p:val>
                                            <p:strVal val="#ppt_w"/>
                                          </p:val>
                                        </p:tav>
                                      </p:tavLst>
                                    </p:anim>
                                    <p:anim calcmode="lin" valueType="num">
                                      <p:cBhvr>
                                        <p:cTn id="78" dur="500" fill="hold"/>
                                        <p:tgtEl>
                                          <p:spTgt spid="42"/>
                                        </p:tgtEl>
                                        <p:attrNameLst>
                                          <p:attrName>ppt_h</p:attrName>
                                        </p:attrNameLst>
                                      </p:cBhvr>
                                      <p:tavLst>
                                        <p:tav tm="0">
                                          <p:val>
                                            <p:fltVal val="0"/>
                                          </p:val>
                                        </p:tav>
                                        <p:tav tm="100000">
                                          <p:val>
                                            <p:strVal val="#ppt_h"/>
                                          </p:val>
                                        </p:tav>
                                      </p:tavLst>
                                    </p:anim>
                                    <p:animEffect transition="in" filter="fade">
                                      <p:cBhvr>
                                        <p:cTn id="79" dur="500"/>
                                        <p:tgtEl>
                                          <p:spTgt spid="42"/>
                                        </p:tgtEl>
                                      </p:cBhvr>
                                    </p:animEffect>
                                    <p:anim calcmode="lin" valueType="num">
                                      <p:cBhvr>
                                        <p:cTn id="80" dur="500" fill="hold"/>
                                        <p:tgtEl>
                                          <p:spTgt spid="42"/>
                                        </p:tgtEl>
                                        <p:attrNameLst>
                                          <p:attrName>ppt_x</p:attrName>
                                        </p:attrNameLst>
                                      </p:cBhvr>
                                      <p:tavLst>
                                        <p:tav tm="0">
                                          <p:val>
                                            <p:fltVal val="0.5"/>
                                          </p:val>
                                        </p:tav>
                                        <p:tav tm="100000">
                                          <p:val>
                                            <p:strVal val="#ppt_x"/>
                                          </p:val>
                                        </p:tav>
                                      </p:tavLst>
                                    </p:anim>
                                    <p:anim calcmode="lin" valueType="num">
                                      <p:cBhvr>
                                        <p:cTn id="81" dur="500" fill="hold"/>
                                        <p:tgtEl>
                                          <p:spTgt spid="42"/>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600"/>
                                  </p:stCondLst>
                                  <p:childTnLst>
                                    <p:set>
                                      <p:cBhvr>
                                        <p:cTn id="83" dur="1" fill="hold">
                                          <p:stCondLst>
                                            <p:cond delay="0"/>
                                          </p:stCondLst>
                                        </p:cTn>
                                        <p:tgtEl>
                                          <p:spTgt spid="67"/>
                                        </p:tgtEl>
                                        <p:attrNameLst>
                                          <p:attrName>style.visibility</p:attrName>
                                        </p:attrNameLst>
                                      </p:cBhvr>
                                      <p:to>
                                        <p:strVal val="visible"/>
                                      </p:to>
                                    </p:set>
                                    <p:anim calcmode="lin" valueType="num">
                                      <p:cBhvr>
                                        <p:cTn id="84" dur="500" fill="hold"/>
                                        <p:tgtEl>
                                          <p:spTgt spid="67"/>
                                        </p:tgtEl>
                                        <p:attrNameLst>
                                          <p:attrName>ppt_w</p:attrName>
                                        </p:attrNameLst>
                                      </p:cBhvr>
                                      <p:tavLst>
                                        <p:tav tm="0">
                                          <p:val>
                                            <p:fltVal val="0"/>
                                          </p:val>
                                        </p:tav>
                                        <p:tav tm="100000">
                                          <p:val>
                                            <p:strVal val="#ppt_w"/>
                                          </p:val>
                                        </p:tav>
                                      </p:tavLst>
                                    </p:anim>
                                    <p:anim calcmode="lin" valueType="num">
                                      <p:cBhvr>
                                        <p:cTn id="85" dur="500" fill="hold"/>
                                        <p:tgtEl>
                                          <p:spTgt spid="67"/>
                                        </p:tgtEl>
                                        <p:attrNameLst>
                                          <p:attrName>ppt_h</p:attrName>
                                        </p:attrNameLst>
                                      </p:cBhvr>
                                      <p:tavLst>
                                        <p:tav tm="0">
                                          <p:val>
                                            <p:fltVal val="0"/>
                                          </p:val>
                                        </p:tav>
                                        <p:tav tm="100000">
                                          <p:val>
                                            <p:strVal val="#ppt_h"/>
                                          </p:val>
                                        </p:tav>
                                      </p:tavLst>
                                    </p:anim>
                                    <p:animEffect transition="in" filter="fade">
                                      <p:cBhvr>
                                        <p:cTn id="86" dur="500"/>
                                        <p:tgtEl>
                                          <p:spTgt spid="67"/>
                                        </p:tgtEl>
                                      </p:cBhvr>
                                    </p:animEffect>
                                    <p:anim calcmode="lin" valueType="num">
                                      <p:cBhvr>
                                        <p:cTn id="87" dur="500" fill="hold"/>
                                        <p:tgtEl>
                                          <p:spTgt spid="67"/>
                                        </p:tgtEl>
                                        <p:attrNameLst>
                                          <p:attrName>ppt_x</p:attrName>
                                        </p:attrNameLst>
                                      </p:cBhvr>
                                      <p:tavLst>
                                        <p:tav tm="0">
                                          <p:val>
                                            <p:fltVal val="0.5"/>
                                          </p:val>
                                        </p:tav>
                                        <p:tav tm="100000">
                                          <p:val>
                                            <p:strVal val="#ppt_x"/>
                                          </p:val>
                                        </p:tav>
                                      </p:tavLst>
                                    </p:anim>
                                    <p:anim calcmode="lin" valueType="num">
                                      <p:cBhvr>
                                        <p:cTn id="88" dur="500" fill="hold"/>
                                        <p:tgtEl>
                                          <p:spTgt spid="67"/>
                                        </p:tgtEl>
                                        <p:attrNameLst>
                                          <p:attrName>ppt_y</p:attrName>
                                        </p:attrNameLst>
                                      </p:cBhvr>
                                      <p:tavLst>
                                        <p:tav tm="0">
                                          <p:val>
                                            <p:fltVal val="0.5"/>
                                          </p:val>
                                        </p:tav>
                                        <p:tav tm="100000">
                                          <p:val>
                                            <p:strVal val="#ppt_y"/>
                                          </p:val>
                                        </p:tav>
                                      </p:tavLst>
                                    </p:anim>
                                  </p:childTnLst>
                                </p:cTn>
                              </p:par>
                              <p:par>
                                <p:cTn id="89" presetID="53" presetClass="entr" presetSubtype="528" fill="hold" grpId="0" nodeType="withEffect">
                                  <p:stCondLst>
                                    <p:cond delay="600"/>
                                  </p:stCondLst>
                                  <p:childTnLst>
                                    <p:set>
                                      <p:cBhvr>
                                        <p:cTn id="90" dur="1" fill="hold">
                                          <p:stCondLst>
                                            <p:cond delay="0"/>
                                          </p:stCondLst>
                                        </p:cTn>
                                        <p:tgtEl>
                                          <p:spTgt spid="50"/>
                                        </p:tgtEl>
                                        <p:attrNameLst>
                                          <p:attrName>style.visibility</p:attrName>
                                        </p:attrNameLst>
                                      </p:cBhvr>
                                      <p:to>
                                        <p:strVal val="visible"/>
                                      </p:to>
                                    </p:set>
                                    <p:anim calcmode="lin" valueType="num">
                                      <p:cBhvr>
                                        <p:cTn id="91" dur="500" fill="hold"/>
                                        <p:tgtEl>
                                          <p:spTgt spid="50"/>
                                        </p:tgtEl>
                                        <p:attrNameLst>
                                          <p:attrName>ppt_w</p:attrName>
                                        </p:attrNameLst>
                                      </p:cBhvr>
                                      <p:tavLst>
                                        <p:tav tm="0">
                                          <p:val>
                                            <p:fltVal val="0"/>
                                          </p:val>
                                        </p:tav>
                                        <p:tav tm="100000">
                                          <p:val>
                                            <p:strVal val="#ppt_w"/>
                                          </p:val>
                                        </p:tav>
                                      </p:tavLst>
                                    </p:anim>
                                    <p:anim calcmode="lin" valueType="num">
                                      <p:cBhvr>
                                        <p:cTn id="92" dur="500" fill="hold"/>
                                        <p:tgtEl>
                                          <p:spTgt spid="50"/>
                                        </p:tgtEl>
                                        <p:attrNameLst>
                                          <p:attrName>ppt_h</p:attrName>
                                        </p:attrNameLst>
                                      </p:cBhvr>
                                      <p:tavLst>
                                        <p:tav tm="0">
                                          <p:val>
                                            <p:fltVal val="0"/>
                                          </p:val>
                                        </p:tav>
                                        <p:tav tm="100000">
                                          <p:val>
                                            <p:strVal val="#ppt_h"/>
                                          </p:val>
                                        </p:tav>
                                      </p:tavLst>
                                    </p:anim>
                                    <p:animEffect transition="in" filter="fade">
                                      <p:cBhvr>
                                        <p:cTn id="93" dur="500"/>
                                        <p:tgtEl>
                                          <p:spTgt spid="50"/>
                                        </p:tgtEl>
                                      </p:cBhvr>
                                    </p:animEffect>
                                    <p:anim calcmode="lin" valueType="num">
                                      <p:cBhvr>
                                        <p:cTn id="94" dur="500" fill="hold"/>
                                        <p:tgtEl>
                                          <p:spTgt spid="50"/>
                                        </p:tgtEl>
                                        <p:attrNameLst>
                                          <p:attrName>ppt_x</p:attrName>
                                        </p:attrNameLst>
                                      </p:cBhvr>
                                      <p:tavLst>
                                        <p:tav tm="0">
                                          <p:val>
                                            <p:fltVal val="0.5"/>
                                          </p:val>
                                        </p:tav>
                                        <p:tav tm="100000">
                                          <p:val>
                                            <p:strVal val="#ppt_x"/>
                                          </p:val>
                                        </p:tav>
                                      </p:tavLst>
                                    </p:anim>
                                    <p:anim calcmode="lin" valueType="num">
                                      <p:cBhvr>
                                        <p:cTn id="95" dur="500" fill="hold"/>
                                        <p:tgtEl>
                                          <p:spTgt spid="50"/>
                                        </p:tgtEl>
                                        <p:attrNameLst>
                                          <p:attrName>ppt_y</p:attrName>
                                        </p:attrNameLst>
                                      </p:cBhvr>
                                      <p:tavLst>
                                        <p:tav tm="0">
                                          <p:val>
                                            <p:fltVal val="0.5"/>
                                          </p:val>
                                        </p:tav>
                                        <p:tav tm="100000">
                                          <p:val>
                                            <p:strVal val="#ppt_y"/>
                                          </p:val>
                                        </p:tav>
                                      </p:tavLst>
                                    </p:anim>
                                  </p:childTnLst>
                                </p:cTn>
                              </p:par>
                              <p:par>
                                <p:cTn id="96" presetID="53" presetClass="entr" presetSubtype="528" fill="hold" grpId="0" nodeType="withEffect">
                                  <p:stCondLst>
                                    <p:cond delay="800"/>
                                  </p:stCondLst>
                                  <p:childTnLst>
                                    <p:set>
                                      <p:cBhvr>
                                        <p:cTn id="97" dur="1" fill="hold">
                                          <p:stCondLst>
                                            <p:cond delay="0"/>
                                          </p:stCondLst>
                                        </p:cTn>
                                        <p:tgtEl>
                                          <p:spTgt spid="45"/>
                                        </p:tgtEl>
                                        <p:attrNameLst>
                                          <p:attrName>style.visibility</p:attrName>
                                        </p:attrNameLst>
                                      </p:cBhvr>
                                      <p:to>
                                        <p:strVal val="visible"/>
                                      </p:to>
                                    </p:set>
                                    <p:anim calcmode="lin" valueType="num">
                                      <p:cBhvr>
                                        <p:cTn id="98" dur="500" fill="hold"/>
                                        <p:tgtEl>
                                          <p:spTgt spid="45"/>
                                        </p:tgtEl>
                                        <p:attrNameLst>
                                          <p:attrName>ppt_w</p:attrName>
                                        </p:attrNameLst>
                                      </p:cBhvr>
                                      <p:tavLst>
                                        <p:tav tm="0">
                                          <p:val>
                                            <p:fltVal val="0"/>
                                          </p:val>
                                        </p:tav>
                                        <p:tav tm="100000">
                                          <p:val>
                                            <p:strVal val="#ppt_w"/>
                                          </p:val>
                                        </p:tav>
                                      </p:tavLst>
                                    </p:anim>
                                    <p:anim calcmode="lin" valueType="num">
                                      <p:cBhvr>
                                        <p:cTn id="99" dur="500" fill="hold"/>
                                        <p:tgtEl>
                                          <p:spTgt spid="45"/>
                                        </p:tgtEl>
                                        <p:attrNameLst>
                                          <p:attrName>ppt_h</p:attrName>
                                        </p:attrNameLst>
                                      </p:cBhvr>
                                      <p:tavLst>
                                        <p:tav tm="0">
                                          <p:val>
                                            <p:fltVal val="0"/>
                                          </p:val>
                                        </p:tav>
                                        <p:tav tm="100000">
                                          <p:val>
                                            <p:strVal val="#ppt_h"/>
                                          </p:val>
                                        </p:tav>
                                      </p:tavLst>
                                    </p:anim>
                                    <p:animEffect transition="in" filter="fade">
                                      <p:cBhvr>
                                        <p:cTn id="100" dur="500"/>
                                        <p:tgtEl>
                                          <p:spTgt spid="45"/>
                                        </p:tgtEl>
                                      </p:cBhvr>
                                    </p:animEffect>
                                    <p:anim calcmode="lin" valueType="num">
                                      <p:cBhvr>
                                        <p:cTn id="101" dur="500" fill="hold"/>
                                        <p:tgtEl>
                                          <p:spTgt spid="45"/>
                                        </p:tgtEl>
                                        <p:attrNameLst>
                                          <p:attrName>ppt_x</p:attrName>
                                        </p:attrNameLst>
                                      </p:cBhvr>
                                      <p:tavLst>
                                        <p:tav tm="0">
                                          <p:val>
                                            <p:fltVal val="0.5"/>
                                          </p:val>
                                        </p:tav>
                                        <p:tav tm="100000">
                                          <p:val>
                                            <p:strVal val="#ppt_x"/>
                                          </p:val>
                                        </p:tav>
                                      </p:tavLst>
                                    </p:anim>
                                    <p:anim calcmode="lin" valueType="num">
                                      <p:cBhvr>
                                        <p:cTn id="102" dur="500" fill="hold"/>
                                        <p:tgtEl>
                                          <p:spTgt spid="45"/>
                                        </p:tgtEl>
                                        <p:attrNameLst>
                                          <p:attrName>ppt_y</p:attrName>
                                        </p:attrNameLst>
                                      </p:cBhvr>
                                      <p:tavLst>
                                        <p:tav tm="0">
                                          <p:val>
                                            <p:fltVal val="0.5"/>
                                          </p:val>
                                        </p:tav>
                                        <p:tav tm="100000">
                                          <p:val>
                                            <p:strVal val="#ppt_y"/>
                                          </p:val>
                                        </p:tav>
                                      </p:tavLst>
                                    </p:anim>
                                  </p:childTnLst>
                                </p:cTn>
                              </p:par>
                              <p:par>
                                <p:cTn id="103" presetID="53" presetClass="entr" presetSubtype="528" fill="hold" grpId="0" nodeType="withEffect">
                                  <p:stCondLst>
                                    <p:cond delay="800"/>
                                  </p:stCondLst>
                                  <p:childTnLst>
                                    <p:set>
                                      <p:cBhvr>
                                        <p:cTn id="104" dur="1" fill="hold">
                                          <p:stCondLst>
                                            <p:cond delay="0"/>
                                          </p:stCondLst>
                                        </p:cTn>
                                        <p:tgtEl>
                                          <p:spTgt spid="68"/>
                                        </p:tgtEl>
                                        <p:attrNameLst>
                                          <p:attrName>style.visibility</p:attrName>
                                        </p:attrNameLst>
                                      </p:cBhvr>
                                      <p:to>
                                        <p:strVal val="visible"/>
                                      </p:to>
                                    </p:set>
                                    <p:anim calcmode="lin" valueType="num">
                                      <p:cBhvr>
                                        <p:cTn id="105" dur="500" fill="hold"/>
                                        <p:tgtEl>
                                          <p:spTgt spid="68"/>
                                        </p:tgtEl>
                                        <p:attrNameLst>
                                          <p:attrName>ppt_w</p:attrName>
                                        </p:attrNameLst>
                                      </p:cBhvr>
                                      <p:tavLst>
                                        <p:tav tm="0">
                                          <p:val>
                                            <p:fltVal val="0"/>
                                          </p:val>
                                        </p:tav>
                                        <p:tav tm="100000">
                                          <p:val>
                                            <p:strVal val="#ppt_w"/>
                                          </p:val>
                                        </p:tav>
                                      </p:tavLst>
                                    </p:anim>
                                    <p:anim calcmode="lin" valueType="num">
                                      <p:cBhvr>
                                        <p:cTn id="106" dur="500" fill="hold"/>
                                        <p:tgtEl>
                                          <p:spTgt spid="68"/>
                                        </p:tgtEl>
                                        <p:attrNameLst>
                                          <p:attrName>ppt_h</p:attrName>
                                        </p:attrNameLst>
                                      </p:cBhvr>
                                      <p:tavLst>
                                        <p:tav tm="0">
                                          <p:val>
                                            <p:fltVal val="0"/>
                                          </p:val>
                                        </p:tav>
                                        <p:tav tm="100000">
                                          <p:val>
                                            <p:strVal val="#ppt_h"/>
                                          </p:val>
                                        </p:tav>
                                      </p:tavLst>
                                    </p:anim>
                                    <p:animEffect transition="in" filter="fade">
                                      <p:cBhvr>
                                        <p:cTn id="107" dur="500"/>
                                        <p:tgtEl>
                                          <p:spTgt spid="68"/>
                                        </p:tgtEl>
                                      </p:cBhvr>
                                    </p:animEffect>
                                    <p:anim calcmode="lin" valueType="num">
                                      <p:cBhvr>
                                        <p:cTn id="108" dur="500" fill="hold"/>
                                        <p:tgtEl>
                                          <p:spTgt spid="68"/>
                                        </p:tgtEl>
                                        <p:attrNameLst>
                                          <p:attrName>ppt_x</p:attrName>
                                        </p:attrNameLst>
                                      </p:cBhvr>
                                      <p:tavLst>
                                        <p:tav tm="0">
                                          <p:val>
                                            <p:fltVal val="0.5"/>
                                          </p:val>
                                        </p:tav>
                                        <p:tav tm="100000">
                                          <p:val>
                                            <p:strVal val="#ppt_x"/>
                                          </p:val>
                                        </p:tav>
                                      </p:tavLst>
                                    </p:anim>
                                    <p:anim calcmode="lin" valueType="num">
                                      <p:cBhvr>
                                        <p:cTn id="109" dur="500" fill="hold"/>
                                        <p:tgtEl>
                                          <p:spTgt spid="68"/>
                                        </p:tgtEl>
                                        <p:attrNameLst>
                                          <p:attrName>ppt_y</p:attrName>
                                        </p:attrNameLst>
                                      </p:cBhvr>
                                      <p:tavLst>
                                        <p:tav tm="0">
                                          <p:val>
                                            <p:fltVal val="0.5"/>
                                          </p:val>
                                        </p:tav>
                                        <p:tav tm="100000">
                                          <p:val>
                                            <p:strVal val="#ppt_y"/>
                                          </p:val>
                                        </p:tav>
                                      </p:tavLst>
                                    </p:anim>
                                  </p:childTnLst>
                                </p:cTn>
                              </p:par>
                              <p:par>
                                <p:cTn id="110" presetID="53" presetClass="entr" presetSubtype="528" fill="hold" grpId="0" nodeType="withEffect">
                                  <p:stCondLst>
                                    <p:cond delay="800"/>
                                  </p:stCondLst>
                                  <p:childTnLst>
                                    <p:set>
                                      <p:cBhvr>
                                        <p:cTn id="111" dur="1" fill="hold">
                                          <p:stCondLst>
                                            <p:cond delay="0"/>
                                          </p:stCondLst>
                                        </p:cTn>
                                        <p:tgtEl>
                                          <p:spTgt spid="51"/>
                                        </p:tgtEl>
                                        <p:attrNameLst>
                                          <p:attrName>style.visibility</p:attrName>
                                        </p:attrNameLst>
                                      </p:cBhvr>
                                      <p:to>
                                        <p:strVal val="visible"/>
                                      </p:to>
                                    </p:set>
                                    <p:anim calcmode="lin" valueType="num">
                                      <p:cBhvr>
                                        <p:cTn id="112" dur="500" fill="hold"/>
                                        <p:tgtEl>
                                          <p:spTgt spid="51"/>
                                        </p:tgtEl>
                                        <p:attrNameLst>
                                          <p:attrName>ppt_w</p:attrName>
                                        </p:attrNameLst>
                                      </p:cBhvr>
                                      <p:tavLst>
                                        <p:tav tm="0">
                                          <p:val>
                                            <p:fltVal val="0"/>
                                          </p:val>
                                        </p:tav>
                                        <p:tav tm="100000">
                                          <p:val>
                                            <p:strVal val="#ppt_w"/>
                                          </p:val>
                                        </p:tav>
                                      </p:tavLst>
                                    </p:anim>
                                    <p:anim calcmode="lin" valueType="num">
                                      <p:cBhvr>
                                        <p:cTn id="113" dur="500" fill="hold"/>
                                        <p:tgtEl>
                                          <p:spTgt spid="51"/>
                                        </p:tgtEl>
                                        <p:attrNameLst>
                                          <p:attrName>ppt_h</p:attrName>
                                        </p:attrNameLst>
                                      </p:cBhvr>
                                      <p:tavLst>
                                        <p:tav tm="0">
                                          <p:val>
                                            <p:fltVal val="0"/>
                                          </p:val>
                                        </p:tav>
                                        <p:tav tm="100000">
                                          <p:val>
                                            <p:strVal val="#ppt_h"/>
                                          </p:val>
                                        </p:tav>
                                      </p:tavLst>
                                    </p:anim>
                                    <p:animEffect transition="in" filter="fade">
                                      <p:cBhvr>
                                        <p:cTn id="114" dur="500"/>
                                        <p:tgtEl>
                                          <p:spTgt spid="51"/>
                                        </p:tgtEl>
                                      </p:cBhvr>
                                    </p:animEffect>
                                    <p:anim calcmode="lin" valueType="num">
                                      <p:cBhvr>
                                        <p:cTn id="115" dur="500" fill="hold"/>
                                        <p:tgtEl>
                                          <p:spTgt spid="51"/>
                                        </p:tgtEl>
                                        <p:attrNameLst>
                                          <p:attrName>ppt_x</p:attrName>
                                        </p:attrNameLst>
                                      </p:cBhvr>
                                      <p:tavLst>
                                        <p:tav tm="0">
                                          <p:val>
                                            <p:fltVal val="0.5"/>
                                          </p:val>
                                        </p:tav>
                                        <p:tav tm="100000">
                                          <p:val>
                                            <p:strVal val="#ppt_x"/>
                                          </p:val>
                                        </p:tav>
                                      </p:tavLst>
                                    </p:anim>
                                    <p:anim calcmode="lin" valueType="num">
                                      <p:cBhvr>
                                        <p:cTn id="116" dur="500" fill="hold"/>
                                        <p:tgtEl>
                                          <p:spTgt spid="51"/>
                                        </p:tgtEl>
                                        <p:attrNameLst>
                                          <p:attrName>ppt_y</p:attrName>
                                        </p:attrNameLst>
                                      </p:cBhvr>
                                      <p:tavLst>
                                        <p:tav tm="0">
                                          <p:val>
                                            <p:fltVal val="0.5"/>
                                          </p:val>
                                        </p:tav>
                                        <p:tav tm="100000">
                                          <p:val>
                                            <p:strVal val="#ppt_y"/>
                                          </p:val>
                                        </p:tav>
                                      </p:tavLst>
                                    </p:anim>
                                  </p:childTnLst>
                                </p:cTn>
                              </p:par>
                              <p:par>
                                <p:cTn id="117" presetID="53" presetClass="entr" presetSubtype="528" fill="hold" grpId="0" nodeType="withEffect">
                                  <p:stCondLst>
                                    <p:cond delay="1000"/>
                                  </p:stCondLst>
                                  <p:childTnLst>
                                    <p:set>
                                      <p:cBhvr>
                                        <p:cTn id="118" dur="1" fill="hold">
                                          <p:stCondLst>
                                            <p:cond delay="0"/>
                                          </p:stCondLst>
                                        </p:cTn>
                                        <p:tgtEl>
                                          <p:spTgt spid="43"/>
                                        </p:tgtEl>
                                        <p:attrNameLst>
                                          <p:attrName>style.visibility</p:attrName>
                                        </p:attrNameLst>
                                      </p:cBhvr>
                                      <p:to>
                                        <p:strVal val="visible"/>
                                      </p:to>
                                    </p:set>
                                    <p:anim calcmode="lin" valueType="num">
                                      <p:cBhvr>
                                        <p:cTn id="119" dur="500" fill="hold"/>
                                        <p:tgtEl>
                                          <p:spTgt spid="43"/>
                                        </p:tgtEl>
                                        <p:attrNameLst>
                                          <p:attrName>ppt_w</p:attrName>
                                        </p:attrNameLst>
                                      </p:cBhvr>
                                      <p:tavLst>
                                        <p:tav tm="0">
                                          <p:val>
                                            <p:fltVal val="0"/>
                                          </p:val>
                                        </p:tav>
                                        <p:tav tm="100000">
                                          <p:val>
                                            <p:strVal val="#ppt_w"/>
                                          </p:val>
                                        </p:tav>
                                      </p:tavLst>
                                    </p:anim>
                                    <p:anim calcmode="lin" valueType="num">
                                      <p:cBhvr>
                                        <p:cTn id="120" dur="500" fill="hold"/>
                                        <p:tgtEl>
                                          <p:spTgt spid="43"/>
                                        </p:tgtEl>
                                        <p:attrNameLst>
                                          <p:attrName>ppt_h</p:attrName>
                                        </p:attrNameLst>
                                      </p:cBhvr>
                                      <p:tavLst>
                                        <p:tav tm="0">
                                          <p:val>
                                            <p:fltVal val="0"/>
                                          </p:val>
                                        </p:tav>
                                        <p:tav tm="100000">
                                          <p:val>
                                            <p:strVal val="#ppt_h"/>
                                          </p:val>
                                        </p:tav>
                                      </p:tavLst>
                                    </p:anim>
                                    <p:animEffect transition="in" filter="fade">
                                      <p:cBhvr>
                                        <p:cTn id="121" dur="500"/>
                                        <p:tgtEl>
                                          <p:spTgt spid="43"/>
                                        </p:tgtEl>
                                      </p:cBhvr>
                                    </p:animEffect>
                                    <p:anim calcmode="lin" valueType="num">
                                      <p:cBhvr>
                                        <p:cTn id="122" dur="500" fill="hold"/>
                                        <p:tgtEl>
                                          <p:spTgt spid="43"/>
                                        </p:tgtEl>
                                        <p:attrNameLst>
                                          <p:attrName>ppt_x</p:attrName>
                                        </p:attrNameLst>
                                      </p:cBhvr>
                                      <p:tavLst>
                                        <p:tav tm="0">
                                          <p:val>
                                            <p:fltVal val="0.5"/>
                                          </p:val>
                                        </p:tav>
                                        <p:tav tm="100000">
                                          <p:val>
                                            <p:strVal val="#ppt_x"/>
                                          </p:val>
                                        </p:tav>
                                      </p:tavLst>
                                    </p:anim>
                                    <p:anim calcmode="lin" valueType="num">
                                      <p:cBhvr>
                                        <p:cTn id="123" dur="500" fill="hold"/>
                                        <p:tgtEl>
                                          <p:spTgt spid="43"/>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1000"/>
                                  </p:stCondLst>
                                  <p:childTnLst>
                                    <p:set>
                                      <p:cBhvr>
                                        <p:cTn id="125" dur="1" fill="hold">
                                          <p:stCondLst>
                                            <p:cond delay="0"/>
                                          </p:stCondLst>
                                        </p:cTn>
                                        <p:tgtEl>
                                          <p:spTgt spid="55"/>
                                        </p:tgtEl>
                                        <p:attrNameLst>
                                          <p:attrName>style.visibility</p:attrName>
                                        </p:attrNameLst>
                                      </p:cBhvr>
                                      <p:to>
                                        <p:strVal val="visible"/>
                                      </p:to>
                                    </p:set>
                                    <p:anim calcmode="lin" valueType="num">
                                      <p:cBhvr>
                                        <p:cTn id="126" dur="500" fill="hold"/>
                                        <p:tgtEl>
                                          <p:spTgt spid="55"/>
                                        </p:tgtEl>
                                        <p:attrNameLst>
                                          <p:attrName>ppt_w</p:attrName>
                                        </p:attrNameLst>
                                      </p:cBhvr>
                                      <p:tavLst>
                                        <p:tav tm="0">
                                          <p:val>
                                            <p:fltVal val="0"/>
                                          </p:val>
                                        </p:tav>
                                        <p:tav tm="100000">
                                          <p:val>
                                            <p:strVal val="#ppt_w"/>
                                          </p:val>
                                        </p:tav>
                                      </p:tavLst>
                                    </p:anim>
                                    <p:anim calcmode="lin" valueType="num">
                                      <p:cBhvr>
                                        <p:cTn id="127" dur="500" fill="hold"/>
                                        <p:tgtEl>
                                          <p:spTgt spid="55"/>
                                        </p:tgtEl>
                                        <p:attrNameLst>
                                          <p:attrName>ppt_h</p:attrName>
                                        </p:attrNameLst>
                                      </p:cBhvr>
                                      <p:tavLst>
                                        <p:tav tm="0">
                                          <p:val>
                                            <p:fltVal val="0"/>
                                          </p:val>
                                        </p:tav>
                                        <p:tav tm="100000">
                                          <p:val>
                                            <p:strVal val="#ppt_h"/>
                                          </p:val>
                                        </p:tav>
                                      </p:tavLst>
                                    </p:anim>
                                    <p:animEffect transition="in" filter="fade">
                                      <p:cBhvr>
                                        <p:cTn id="128" dur="500"/>
                                        <p:tgtEl>
                                          <p:spTgt spid="55"/>
                                        </p:tgtEl>
                                      </p:cBhvr>
                                    </p:animEffect>
                                    <p:anim calcmode="lin" valueType="num">
                                      <p:cBhvr>
                                        <p:cTn id="129" dur="500" fill="hold"/>
                                        <p:tgtEl>
                                          <p:spTgt spid="55"/>
                                        </p:tgtEl>
                                        <p:attrNameLst>
                                          <p:attrName>ppt_x</p:attrName>
                                        </p:attrNameLst>
                                      </p:cBhvr>
                                      <p:tavLst>
                                        <p:tav tm="0">
                                          <p:val>
                                            <p:fltVal val="0.5"/>
                                          </p:val>
                                        </p:tav>
                                        <p:tav tm="100000">
                                          <p:val>
                                            <p:strVal val="#ppt_x"/>
                                          </p:val>
                                        </p:tav>
                                      </p:tavLst>
                                    </p:anim>
                                    <p:anim calcmode="lin" valueType="num">
                                      <p:cBhvr>
                                        <p:cTn id="130" dur="500" fill="hold"/>
                                        <p:tgtEl>
                                          <p:spTgt spid="55"/>
                                        </p:tgtEl>
                                        <p:attrNameLst>
                                          <p:attrName>ppt_y</p:attrName>
                                        </p:attrNameLst>
                                      </p:cBhvr>
                                      <p:tavLst>
                                        <p:tav tm="0">
                                          <p:val>
                                            <p:fltVal val="0.5"/>
                                          </p:val>
                                        </p:tav>
                                        <p:tav tm="100000">
                                          <p:val>
                                            <p:strVal val="#ppt_y"/>
                                          </p:val>
                                        </p:tav>
                                      </p:tavLst>
                                    </p:anim>
                                  </p:childTnLst>
                                </p:cTn>
                              </p:par>
                              <p:par>
                                <p:cTn id="131" presetID="53" presetClass="entr" presetSubtype="528" fill="hold" grpId="0" nodeType="withEffect">
                                  <p:stCondLst>
                                    <p:cond delay="1000"/>
                                  </p:stCondLst>
                                  <p:childTnLst>
                                    <p:set>
                                      <p:cBhvr>
                                        <p:cTn id="132" dur="1" fill="hold">
                                          <p:stCondLst>
                                            <p:cond delay="0"/>
                                          </p:stCondLst>
                                        </p:cTn>
                                        <p:tgtEl>
                                          <p:spTgt spid="52"/>
                                        </p:tgtEl>
                                        <p:attrNameLst>
                                          <p:attrName>style.visibility</p:attrName>
                                        </p:attrNameLst>
                                      </p:cBhvr>
                                      <p:to>
                                        <p:strVal val="visible"/>
                                      </p:to>
                                    </p:set>
                                    <p:anim calcmode="lin" valueType="num">
                                      <p:cBhvr>
                                        <p:cTn id="133" dur="500" fill="hold"/>
                                        <p:tgtEl>
                                          <p:spTgt spid="52"/>
                                        </p:tgtEl>
                                        <p:attrNameLst>
                                          <p:attrName>ppt_w</p:attrName>
                                        </p:attrNameLst>
                                      </p:cBhvr>
                                      <p:tavLst>
                                        <p:tav tm="0">
                                          <p:val>
                                            <p:fltVal val="0"/>
                                          </p:val>
                                        </p:tav>
                                        <p:tav tm="100000">
                                          <p:val>
                                            <p:strVal val="#ppt_w"/>
                                          </p:val>
                                        </p:tav>
                                      </p:tavLst>
                                    </p:anim>
                                    <p:anim calcmode="lin" valueType="num">
                                      <p:cBhvr>
                                        <p:cTn id="134" dur="500" fill="hold"/>
                                        <p:tgtEl>
                                          <p:spTgt spid="52"/>
                                        </p:tgtEl>
                                        <p:attrNameLst>
                                          <p:attrName>ppt_h</p:attrName>
                                        </p:attrNameLst>
                                      </p:cBhvr>
                                      <p:tavLst>
                                        <p:tav tm="0">
                                          <p:val>
                                            <p:fltVal val="0"/>
                                          </p:val>
                                        </p:tav>
                                        <p:tav tm="100000">
                                          <p:val>
                                            <p:strVal val="#ppt_h"/>
                                          </p:val>
                                        </p:tav>
                                      </p:tavLst>
                                    </p:anim>
                                    <p:animEffect transition="in" filter="fade">
                                      <p:cBhvr>
                                        <p:cTn id="135" dur="500"/>
                                        <p:tgtEl>
                                          <p:spTgt spid="52"/>
                                        </p:tgtEl>
                                      </p:cBhvr>
                                    </p:animEffect>
                                    <p:anim calcmode="lin" valueType="num">
                                      <p:cBhvr>
                                        <p:cTn id="136" dur="500" fill="hold"/>
                                        <p:tgtEl>
                                          <p:spTgt spid="52"/>
                                        </p:tgtEl>
                                        <p:attrNameLst>
                                          <p:attrName>ppt_x</p:attrName>
                                        </p:attrNameLst>
                                      </p:cBhvr>
                                      <p:tavLst>
                                        <p:tav tm="0">
                                          <p:val>
                                            <p:fltVal val="0.5"/>
                                          </p:val>
                                        </p:tav>
                                        <p:tav tm="100000">
                                          <p:val>
                                            <p:strVal val="#ppt_x"/>
                                          </p:val>
                                        </p:tav>
                                      </p:tavLst>
                                    </p:anim>
                                    <p:anim calcmode="lin" valueType="num">
                                      <p:cBhvr>
                                        <p:cTn id="137" dur="500" fill="hold"/>
                                        <p:tgtEl>
                                          <p:spTgt spid="52"/>
                                        </p:tgtEl>
                                        <p:attrNameLst>
                                          <p:attrName>ppt_y</p:attrName>
                                        </p:attrNameLst>
                                      </p:cBhvr>
                                      <p:tavLst>
                                        <p:tav tm="0">
                                          <p:val>
                                            <p:fltVal val="0.5"/>
                                          </p:val>
                                        </p:tav>
                                        <p:tav tm="100000">
                                          <p:val>
                                            <p:strVal val="#ppt_y"/>
                                          </p:val>
                                        </p:tav>
                                      </p:tavLst>
                                    </p:anim>
                                  </p:childTnLst>
                                </p:cTn>
                              </p:par>
                            </p:childTnLst>
                          </p:cTn>
                        </p:par>
                        <p:par>
                          <p:cTn id="138" fill="hold">
                            <p:stCondLst>
                              <p:cond delay="1000"/>
                            </p:stCondLst>
                            <p:childTnLst>
                              <p:par>
                                <p:cTn id="139" presetID="22" presetClass="entr" presetSubtype="8" fill="hold" grpId="0" nodeType="afterEffect">
                                  <p:stCondLst>
                                    <p:cond delay="0"/>
                                  </p:stCondLst>
                                  <p:childTnLst>
                                    <p:set>
                                      <p:cBhvr>
                                        <p:cTn id="140" dur="1" fill="hold">
                                          <p:stCondLst>
                                            <p:cond delay="0"/>
                                          </p:stCondLst>
                                        </p:cTn>
                                        <p:tgtEl>
                                          <p:spTgt spid="56"/>
                                        </p:tgtEl>
                                        <p:attrNameLst>
                                          <p:attrName>style.visibility</p:attrName>
                                        </p:attrNameLst>
                                      </p:cBhvr>
                                      <p:to>
                                        <p:strVal val="visible"/>
                                      </p:to>
                                    </p:set>
                                    <p:animEffect transition="in" filter="wipe(left)">
                                      <p:cBhvr>
                                        <p:cTn id="141" dur="500"/>
                                        <p:tgtEl>
                                          <p:spTgt spid="56"/>
                                        </p:tgtEl>
                                      </p:cBhvr>
                                    </p:animEffect>
                                  </p:childTnLst>
                                </p:cTn>
                              </p:par>
                              <p:par>
                                <p:cTn id="142" presetID="22" presetClass="entr" presetSubtype="8" fill="hold" grpId="0" nodeType="withEffect">
                                  <p:stCondLst>
                                    <p:cond delay="0"/>
                                  </p:stCondLst>
                                  <p:childTnLst>
                                    <p:set>
                                      <p:cBhvr>
                                        <p:cTn id="143" dur="1" fill="hold">
                                          <p:stCondLst>
                                            <p:cond delay="0"/>
                                          </p:stCondLst>
                                        </p:cTn>
                                        <p:tgtEl>
                                          <p:spTgt spid="40"/>
                                        </p:tgtEl>
                                        <p:attrNameLst>
                                          <p:attrName>style.visibility</p:attrName>
                                        </p:attrNameLst>
                                      </p:cBhvr>
                                      <p:to>
                                        <p:strVal val="visible"/>
                                      </p:to>
                                    </p:set>
                                    <p:animEffect transition="in" filter="wipe(left)">
                                      <p:cBhvr>
                                        <p:cTn id="144" dur="500"/>
                                        <p:tgtEl>
                                          <p:spTgt spid="40"/>
                                        </p:tgtEl>
                                      </p:cBhvr>
                                    </p:animEffect>
                                  </p:childTnLst>
                                </p:cTn>
                              </p:par>
                              <p:par>
                                <p:cTn id="145" presetID="22" presetClass="entr" presetSubtype="8" fill="hold" grpId="0" nodeType="withEffect">
                                  <p:stCondLst>
                                    <p:cond delay="200"/>
                                  </p:stCondLst>
                                  <p:childTnLst>
                                    <p:set>
                                      <p:cBhvr>
                                        <p:cTn id="146" dur="1" fill="hold">
                                          <p:stCondLst>
                                            <p:cond delay="0"/>
                                          </p:stCondLst>
                                        </p:cTn>
                                        <p:tgtEl>
                                          <p:spTgt spid="57"/>
                                        </p:tgtEl>
                                        <p:attrNameLst>
                                          <p:attrName>style.visibility</p:attrName>
                                        </p:attrNameLst>
                                      </p:cBhvr>
                                      <p:to>
                                        <p:strVal val="visible"/>
                                      </p:to>
                                    </p:set>
                                    <p:animEffect transition="in" filter="wipe(left)">
                                      <p:cBhvr>
                                        <p:cTn id="147" dur="500"/>
                                        <p:tgtEl>
                                          <p:spTgt spid="57"/>
                                        </p:tgtEl>
                                      </p:cBhvr>
                                    </p:animEffect>
                                  </p:childTnLst>
                                </p:cTn>
                              </p:par>
                              <p:par>
                                <p:cTn id="148" presetID="22" presetClass="entr" presetSubtype="8" fill="hold" grpId="0" nodeType="withEffect">
                                  <p:stCondLst>
                                    <p:cond delay="400"/>
                                  </p:stCondLst>
                                  <p:childTnLst>
                                    <p:set>
                                      <p:cBhvr>
                                        <p:cTn id="149" dur="1" fill="hold">
                                          <p:stCondLst>
                                            <p:cond delay="0"/>
                                          </p:stCondLst>
                                        </p:cTn>
                                        <p:tgtEl>
                                          <p:spTgt spid="59"/>
                                        </p:tgtEl>
                                        <p:attrNameLst>
                                          <p:attrName>style.visibility</p:attrName>
                                        </p:attrNameLst>
                                      </p:cBhvr>
                                      <p:to>
                                        <p:strVal val="visible"/>
                                      </p:to>
                                    </p:set>
                                    <p:animEffect transition="in" filter="wipe(left)">
                                      <p:cBhvr>
                                        <p:cTn id="150" dur="500"/>
                                        <p:tgtEl>
                                          <p:spTgt spid="59"/>
                                        </p:tgtEl>
                                      </p:cBhvr>
                                    </p:animEffect>
                                  </p:childTnLst>
                                </p:cTn>
                              </p:par>
                              <p:par>
                                <p:cTn id="151" presetID="22" presetClass="entr" presetSubtype="8" fill="hold" grpId="0" nodeType="withEffect">
                                  <p:stCondLst>
                                    <p:cond delay="400"/>
                                  </p:stCondLst>
                                  <p:childTnLst>
                                    <p:set>
                                      <p:cBhvr>
                                        <p:cTn id="152" dur="1" fill="hold">
                                          <p:stCondLst>
                                            <p:cond delay="0"/>
                                          </p:stCondLst>
                                        </p:cTn>
                                        <p:tgtEl>
                                          <p:spTgt spid="58"/>
                                        </p:tgtEl>
                                        <p:attrNameLst>
                                          <p:attrName>style.visibility</p:attrName>
                                        </p:attrNameLst>
                                      </p:cBhvr>
                                      <p:to>
                                        <p:strVal val="visible"/>
                                      </p:to>
                                    </p:set>
                                    <p:animEffect transition="in" filter="wipe(left)">
                                      <p:cBhvr>
                                        <p:cTn id="153" dur="500"/>
                                        <p:tgtEl>
                                          <p:spTgt spid="58"/>
                                        </p:tgtEl>
                                      </p:cBhvr>
                                    </p:animEffect>
                                  </p:childTnLst>
                                </p:cTn>
                              </p:par>
                              <p:par>
                                <p:cTn id="154" presetID="22" presetClass="entr" presetSubtype="2" fill="hold" grpId="0" nodeType="withEffect">
                                  <p:stCondLst>
                                    <p:cond delay="600"/>
                                  </p:stCondLst>
                                  <p:childTnLst>
                                    <p:set>
                                      <p:cBhvr>
                                        <p:cTn id="155" dur="1" fill="hold">
                                          <p:stCondLst>
                                            <p:cond delay="0"/>
                                          </p:stCondLst>
                                        </p:cTn>
                                        <p:tgtEl>
                                          <p:spTgt spid="65"/>
                                        </p:tgtEl>
                                        <p:attrNameLst>
                                          <p:attrName>style.visibility</p:attrName>
                                        </p:attrNameLst>
                                      </p:cBhvr>
                                      <p:to>
                                        <p:strVal val="visible"/>
                                      </p:to>
                                    </p:set>
                                    <p:animEffect transition="in" filter="wipe(right)">
                                      <p:cBhvr>
                                        <p:cTn id="156" dur="500"/>
                                        <p:tgtEl>
                                          <p:spTgt spid="65"/>
                                        </p:tgtEl>
                                      </p:cBhvr>
                                    </p:animEffect>
                                  </p:childTnLst>
                                </p:cTn>
                              </p:par>
                              <p:par>
                                <p:cTn id="157" presetID="22" presetClass="entr" presetSubtype="2" fill="hold" grpId="0" nodeType="withEffect">
                                  <p:stCondLst>
                                    <p:cond delay="600"/>
                                  </p:stCondLst>
                                  <p:childTnLst>
                                    <p:set>
                                      <p:cBhvr>
                                        <p:cTn id="158" dur="1" fill="hold">
                                          <p:stCondLst>
                                            <p:cond delay="0"/>
                                          </p:stCondLst>
                                        </p:cTn>
                                        <p:tgtEl>
                                          <p:spTgt spid="64"/>
                                        </p:tgtEl>
                                        <p:attrNameLst>
                                          <p:attrName>style.visibility</p:attrName>
                                        </p:attrNameLst>
                                      </p:cBhvr>
                                      <p:to>
                                        <p:strVal val="visible"/>
                                      </p:to>
                                    </p:set>
                                    <p:animEffect transition="in" filter="wipe(right)">
                                      <p:cBhvr>
                                        <p:cTn id="159" dur="500"/>
                                        <p:tgtEl>
                                          <p:spTgt spid="64"/>
                                        </p:tgtEl>
                                      </p:cBhvr>
                                    </p:animEffect>
                                  </p:childTnLst>
                                </p:cTn>
                              </p:par>
                              <p:par>
                                <p:cTn id="160" presetID="22" presetClass="entr" presetSubtype="2" fill="hold" grpId="0" nodeType="withEffect">
                                  <p:stCondLst>
                                    <p:cond delay="800"/>
                                  </p:stCondLst>
                                  <p:childTnLst>
                                    <p:set>
                                      <p:cBhvr>
                                        <p:cTn id="161" dur="1" fill="hold">
                                          <p:stCondLst>
                                            <p:cond delay="0"/>
                                          </p:stCondLst>
                                        </p:cTn>
                                        <p:tgtEl>
                                          <p:spTgt spid="63"/>
                                        </p:tgtEl>
                                        <p:attrNameLst>
                                          <p:attrName>style.visibility</p:attrName>
                                        </p:attrNameLst>
                                      </p:cBhvr>
                                      <p:to>
                                        <p:strVal val="visible"/>
                                      </p:to>
                                    </p:set>
                                    <p:animEffect transition="in" filter="wipe(right)">
                                      <p:cBhvr>
                                        <p:cTn id="162" dur="500"/>
                                        <p:tgtEl>
                                          <p:spTgt spid="63"/>
                                        </p:tgtEl>
                                      </p:cBhvr>
                                    </p:animEffect>
                                  </p:childTnLst>
                                </p:cTn>
                              </p:par>
                              <p:par>
                                <p:cTn id="163" presetID="22" presetClass="entr" presetSubtype="2" fill="hold" grpId="0" nodeType="withEffect">
                                  <p:stCondLst>
                                    <p:cond delay="800"/>
                                  </p:stCondLst>
                                  <p:childTnLst>
                                    <p:set>
                                      <p:cBhvr>
                                        <p:cTn id="164" dur="1" fill="hold">
                                          <p:stCondLst>
                                            <p:cond delay="0"/>
                                          </p:stCondLst>
                                        </p:cTn>
                                        <p:tgtEl>
                                          <p:spTgt spid="62"/>
                                        </p:tgtEl>
                                        <p:attrNameLst>
                                          <p:attrName>style.visibility</p:attrName>
                                        </p:attrNameLst>
                                      </p:cBhvr>
                                      <p:to>
                                        <p:strVal val="visible"/>
                                      </p:to>
                                    </p:set>
                                    <p:animEffect transition="in" filter="wipe(right)">
                                      <p:cBhvr>
                                        <p:cTn id="165" dur="500"/>
                                        <p:tgtEl>
                                          <p:spTgt spid="62"/>
                                        </p:tgtEl>
                                      </p:cBhvr>
                                    </p:animEffect>
                                  </p:childTnLst>
                                </p:cTn>
                              </p:par>
                              <p:par>
                                <p:cTn id="166" presetID="22" presetClass="entr" presetSubtype="2" fill="hold" grpId="0" nodeType="withEffect">
                                  <p:stCondLst>
                                    <p:cond delay="1000"/>
                                  </p:stCondLst>
                                  <p:childTnLst>
                                    <p:set>
                                      <p:cBhvr>
                                        <p:cTn id="167" dur="1" fill="hold">
                                          <p:stCondLst>
                                            <p:cond delay="0"/>
                                          </p:stCondLst>
                                        </p:cTn>
                                        <p:tgtEl>
                                          <p:spTgt spid="61"/>
                                        </p:tgtEl>
                                        <p:attrNameLst>
                                          <p:attrName>style.visibility</p:attrName>
                                        </p:attrNameLst>
                                      </p:cBhvr>
                                      <p:to>
                                        <p:strVal val="visible"/>
                                      </p:to>
                                    </p:set>
                                    <p:animEffect transition="in" filter="wipe(right)">
                                      <p:cBhvr>
                                        <p:cTn id="168" dur="500"/>
                                        <p:tgtEl>
                                          <p:spTgt spid="61"/>
                                        </p:tgtEl>
                                      </p:cBhvr>
                                    </p:animEffect>
                                  </p:childTnLst>
                                </p:cTn>
                              </p:par>
                              <p:par>
                                <p:cTn id="169" presetID="22" presetClass="entr" presetSubtype="2" fill="hold" grpId="0" nodeType="withEffect">
                                  <p:stCondLst>
                                    <p:cond delay="1000"/>
                                  </p:stCondLst>
                                  <p:childTnLst>
                                    <p:set>
                                      <p:cBhvr>
                                        <p:cTn id="170" dur="1" fill="hold">
                                          <p:stCondLst>
                                            <p:cond delay="0"/>
                                          </p:stCondLst>
                                        </p:cTn>
                                        <p:tgtEl>
                                          <p:spTgt spid="60"/>
                                        </p:tgtEl>
                                        <p:attrNameLst>
                                          <p:attrName>style.visibility</p:attrName>
                                        </p:attrNameLst>
                                      </p:cBhvr>
                                      <p:to>
                                        <p:strVal val="visible"/>
                                      </p:to>
                                    </p:set>
                                    <p:animEffect transition="in" filter="wipe(right)">
                                      <p:cBhvr>
                                        <p:cTn id="171" dur="500"/>
                                        <p:tgtEl>
                                          <p:spTgt spid="60"/>
                                        </p:tgtEl>
                                      </p:cBhvr>
                                    </p:animEffect>
                                  </p:childTnLst>
                                </p:cTn>
                              </p:par>
                              <p:par>
                                <p:cTn id="172" presetID="22" presetClass="entr" presetSubtype="8" fill="hold" grpId="0" nodeType="withEffect">
                                  <p:stCondLst>
                                    <p:cond delay="500"/>
                                  </p:stCondLst>
                                  <p:childTnLst>
                                    <p:set>
                                      <p:cBhvr>
                                        <p:cTn id="173" dur="1" fill="hold">
                                          <p:stCondLst>
                                            <p:cond delay="0"/>
                                          </p:stCondLst>
                                        </p:cTn>
                                        <p:tgtEl>
                                          <p:spTgt spid="69"/>
                                        </p:tgtEl>
                                        <p:attrNameLst>
                                          <p:attrName>style.visibility</p:attrName>
                                        </p:attrNameLst>
                                      </p:cBhvr>
                                      <p:to>
                                        <p:strVal val="visible"/>
                                      </p:to>
                                    </p:set>
                                    <p:animEffect transition="in" filter="wipe(left)">
                                      <p:cBhvr>
                                        <p:cTn id="17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40" grpId="0"/>
      <p:bldP spid="41" grpId="0" bldLvl="0" animBg="1"/>
      <p:bldP spid="42" grpId="0" bldLvl="0" animBg="1"/>
      <p:bldP spid="43" grpId="0" bldLvl="0" animBg="1"/>
      <p:bldP spid="44" grpId="0" bldLvl="0" animBg="1"/>
      <p:bldP spid="45" grpId="0" bldLvl="0" animBg="1"/>
      <p:bldP spid="46" grpId="0" bldLvl="0" animBg="1"/>
      <p:bldP spid="47" grpId="0"/>
      <p:bldP spid="48" grpId="0"/>
      <p:bldP spid="49" grpId="0"/>
      <p:bldP spid="50" grpId="0"/>
      <p:bldP spid="51" grpId="0"/>
      <p:bldP spid="52" grpId="0"/>
      <p:bldP spid="53" grpId="0" bldLvl="0" animBg="1"/>
      <p:bldP spid="54" grpId="0" bldLvl="0" animBg="1"/>
      <p:bldP spid="55" grpId="0" bldLvl="0" animBg="1"/>
      <p:bldP spid="56" grpId="0"/>
      <p:bldP spid="57" grpId="0"/>
      <p:bldP spid="58" grpId="0"/>
      <p:bldP spid="59" grpId="0"/>
      <p:bldP spid="60" grpId="0"/>
      <p:bldP spid="61" grpId="0"/>
      <p:bldP spid="62" grpId="0"/>
      <p:bldP spid="63" grpId="0"/>
      <p:bldP spid="64" grpId="0"/>
      <p:bldP spid="65" grpId="0"/>
      <p:bldP spid="66" grpId="0" bldLvl="0" animBg="1"/>
      <p:bldP spid="67" grpId="0" bldLvl="0" animBg="1"/>
      <p:bldP spid="68" grpId="0" bldLvl="0" animBg="1"/>
      <p:bldP spid="6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sp>
        <p:nvSpPr>
          <p:cNvPr id="182" name="Shape 1204"/>
          <p:cNvSpPr/>
          <p:nvPr/>
        </p:nvSpPr>
        <p:spPr>
          <a:xfrm>
            <a:off x="853331" y="1255108"/>
            <a:ext cx="10482549" cy="374015"/>
          </a:xfrm>
          <a:prstGeom prst="rect">
            <a:avLst/>
          </a:prstGeom>
          <a:ln w="12700">
            <a:miter lim="400000"/>
          </a:ln>
        </p:spPr>
        <p:txBody>
          <a:bodyPr lIns="0" tIns="0" rIns="0" bIns="0">
            <a:spAutoFit/>
          </a:bodyPr>
          <a:lstStyle/>
          <a:p>
            <a:pPr defTabSz="323215">
              <a:spcBef>
                <a:spcPts val="850"/>
              </a:spcBef>
              <a:defRPr sz="1800"/>
            </a:pPr>
            <a:r>
              <a:rPr lang="zh-CN" altLang="en-US" sz="1215" kern="0" dirty="0">
                <a:solidFill>
                  <a:schemeClr val="bg1"/>
                </a:solidFill>
                <a:latin typeface="微软雅黑" panose="020B0503020204020204" charset="-122"/>
                <a:ea typeface="微软雅黑" panose="020B0503020204020204" charset="-122"/>
                <a:cs typeface="Lato"/>
                <a:sym typeface="Lato"/>
              </a:rPr>
              <a:t>输入您的内容输入您的内容输入您的输入您的内容输入您的内容输入您的内容输入您的内容内容输入您的内容</a:t>
            </a:r>
            <a:r>
              <a:rPr lang="en-US" altLang="zh-CN" sz="1215" kern="0" dirty="0">
                <a:solidFill>
                  <a:schemeClr val="bg1"/>
                </a:solidFill>
                <a:latin typeface="微软雅黑" panose="020B0503020204020204" charset="-122"/>
                <a:ea typeface="微软雅黑" panose="020B0503020204020204" charset="-122"/>
                <a:cs typeface="Lato"/>
                <a:sym typeface="Lato"/>
              </a:rPr>
              <a:t>.</a:t>
            </a:r>
            <a:r>
              <a:rPr lang="zh-CN" altLang="en-US" sz="1215" kern="0" dirty="0">
                <a:solidFill>
                  <a:schemeClr val="bg1"/>
                </a:solidFill>
                <a:latin typeface="微软雅黑" panose="020B0503020204020204" charset="-122"/>
                <a:ea typeface="微软雅黑" panose="020B0503020204020204" charset="-122"/>
                <a:cs typeface="Lato"/>
                <a:sym typeface="Lato"/>
              </a:rPr>
              <a:t>输入您的内容输入您的内容输入您的输入您的内容输入您的内容输入您的内容输入您的内容内容输入您的内容 入您的内容输入您的内容输入您的内容内容输入您的内容</a:t>
            </a:r>
            <a:endParaRPr sz="1215" kern="0" dirty="0">
              <a:solidFill>
                <a:schemeClr val="bg1"/>
              </a:solidFill>
              <a:latin typeface="微软雅黑" panose="020B0503020204020204" charset="-122"/>
              <a:ea typeface="微软雅黑" panose="020B0503020204020204" charset="-122"/>
              <a:cs typeface="Lato"/>
              <a:sym typeface="Lato"/>
            </a:endParaRPr>
          </a:p>
        </p:txBody>
      </p:sp>
      <p:grpSp>
        <p:nvGrpSpPr>
          <p:cNvPr id="183" name="组合 182"/>
          <p:cNvGrpSpPr/>
          <p:nvPr/>
        </p:nvGrpSpPr>
        <p:grpSpPr>
          <a:xfrm>
            <a:off x="889001" y="2075595"/>
            <a:ext cx="4837113" cy="4027377"/>
            <a:chOff x="1778000" y="4144963"/>
            <a:chExt cx="9674225" cy="8073280"/>
          </a:xfrm>
        </p:grpSpPr>
        <p:cxnSp>
          <p:nvCxnSpPr>
            <p:cNvPr id="184" name="Straight Connector 11"/>
            <p:cNvCxnSpPr/>
            <p:nvPr/>
          </p:nvCxnSpPr>
          <p:spPr>
            <a:xfrm flipH="1">
              <a:off x="9937750" y="7113588"/>
              <a:ext cx="1514475" cy="0"/>
            </a:xfrm>
            <a:prstGeom prst="line">
              <a:avLst/>
            </a:prstGeom>
            <a:noFill/>
            <a:ln w="6350" cap="flat" cmpd="sng" algn="ctr">
              <a:solidFill>
                <a:sysClr val="window" lastClr="FFFFFF">
                  <a:lumMod val="75000"/>
                </a:sysClr>
              </a:solidFill>
              <a:prstDash val="solid"/>
            </a:ln>
            <a:effectLst/>
          </p:spPr>
        </p:cxnSp>
        <p:cxnSp>
          <p:nvCxnSpPr>
            <p:cNvPr id="185" name="Straight Connector 12"/>
            <p:cNvCxnSpPr/>
            <p:nvPr/>
          </p:nvCxnSpPr>
          <p:spPr>
            <a:xfrm flipH="1">
              <a:off x="8712200" y="5005388"/>
              <a:ext cx="1225550" cy="0"/>
            </a:xfrm>
            <a:prstGeom prst="line">
              <a:avLst/>
            </a:prstGeom>
            <a:noFill/>
            <a:ln w="6350" cap="flat" cmpd="sng" algn="ctr">
              <a:solidFill>
                <a:sysClr val="window" lastClr="FFFFFF">
                  <a:lumMod val="75000"/>
                </a:sysClr>
              </a:solidFill>
              <a:prstDash val="solid"/>
              <a:headEnd type="none"/>
              <a:tailEnd type="oval" w="sm" len="sm"/>
            </a:ln>
            <a:effectLst/>
          </p:spPr>
        </p:cxnSp>
        <p:cxnSp>
          <p:nvCxnSpPr>
            <p:cNvPr id="186" name="Straight Connector 13"/>
            <p:cNvCxnSpPr/>
            <p:nvPr/>
          </p:nvCxnSpPr>
          <p:spPr>
            <a:xfrm flipH="1">
              <a:off x="8712200" y="7910513"/>
              <a:ext cx="2740025" cy="0"/>
            </a:xfrm>
            <a:prstGeom prst="line">
              <a:avLst/>
            </a:prstGeom>
            <a:noFill/>
            <a:ln w="6350" cap="flat" cmpd="sng" algn="ctr">
              <a:solidFill>
                <a:sysClr val="window" lastClr="FFFFFF">
                  <a:lumMod val="75000"/>
                </a:sysClr>
              </a:solidFill>
              <a:prstDash val="solid"/>
              <a:headEnd type="none"/>
              <a:tailEnd type="oval" w="sm" len="sm"/>
            </a:ln>
            <a:effectLst/>
          </p:spPr>
        </p:cxnSp>
        <p:cxnSp>
          <p:nvCxnSpPr>
            <p:cNvPr id="187" name="Straight Connector 14"/>
            <p:cNvCxnSpPr/>
            <p:nvPr/>
          </p:nvCxnSpPr>
          <p:spPr>
            <a:xfrm flipH="1">
              <a:off x="8712200" y="10815638"/>
              <a:ext cx="1225550" cy="0"/>
            </a:xfrm>
            <a:prstGeom prst="line">
              <a:avLst/>
            </a:prstGeom>
            <a:noFill/>
            <a:ln w="6350" cap="flat" cmpd="sng" algn="ctr">
              <a:solidFill>
                <a:sysClr val="window" lastClr="FFFFFF">
                  <a:lumMod val="75000"/>
                </a:sysClr>
              </a:solidFill>
              <a:prstDash val="solid"/>
              <a:headEnd type="none"/>
              <a:tailEnd type="oval" w="sm" len="sm"/>
            </a:ln>
            <a:effectLst/>
          </p:spPr>
        </p:cxnSp>
        <p:cxnSp>
          <p:nvCxnSpPr>
            <p:cNvPr id="188" name="Straight Connector 15"/>
            <p:cNvCxnSpPr/>
            <p:nvPr/>
          </p:nvCxnSpPr>
          <p:spPr>
            <a:xfrm flipV="1">
              <a:off x="9937750" y="5005388"/>
              <a:ext cx="0" cy="2108200"/>
            </a:xfrm>
            <a:prstGeom prst="line">
              <a:avLst/>
            </a:prstGeom>
            <a:noFill/>
            <a:ln w="6350" cap="flat" cmpd="sng" algn="ctr">
              <a:solidFill>
                <a:sysClr val="window" lastClr="FFFFFF">
                  <a:lumMod val="75000"/>
                </a:sysClr>
              </a:solidFill>
              <a:prstDash val="solid"/>
            </a:ln>
            <a:effectLst/>
          </p:spPr>
        </p:cxnSp>
        <p:cxnSp>
          <p:nvCxnSpPr>
            <p:cNvPr id="189" name="Straight Connector 16"/>
            <p:cNvCxnSpPr/>
            <p:nvPr/>
          </p:nvCxnSpPr>
          <p:spPr>
            <a:xfrm flipH="1">
              <a:off x="9937750" y="8729663"/>
              <a:ext cx="1514475" cy="0"/>
            </a:xfrm>
            <a:prstGeom prst="line">
              <a:avLst/>
            </a:prstGeom>
            <a:noFill/>
            <a:ln w="6350" cap="flat" cmpd="sng" algn="ctr">
              <a:solidFill>
                <a:sysClr val="window" lastClr="FFFFFF">
                  <a:lumMod val="75000"/>
                </a:sysClr>
              </a:solidFill>
              <a:prstDash val="solid"/>
            </a:ln>
            <a:effectLst/>
          </p:spPr>
        </p:cxnSp>
        <p:cxnSp>
          <p:nvCxnSpPr>
            <p:cNvPr id="190" name="Straight Connector 17"/>
            <p:cNvCxnSpPr/>
            <p:nvPr/>
          </p:nvCxnSpPr>
          <p:spPr>
            <a:xfrm flipV="1">
              <a:off x="9937750" y="8707438"/>
              <a:ext cx="0" cy="2108200"/>
            </a:xfrm>
            <a:prstGeom prst="line">
              <a:avLst/>
            </a:prstGeom>
            <a:noFill/>
            <a:ln w="6350" cap="flat" cmpd="sng" algn="ctr">
              <a:solidFill>
                <a:sysClr val="window" lastClr="FFFFFF">
                  <a:lumMod val="75000"/>
                </a:sysClr>
              </a:solidFill>
              <a:prstDash val="solid"/>
            </a:ln>
            <a:effectLst/>
          </p:spPr>
        </p:cxnSp>
        <p:sp>
          <p:nvSpPr>
            <p:cNvPr id="191" name="TextBox 91"/>
            <p:cNvSpPr txBox="1">
              <a:spLocks noChangeArrowheads="1"/>
            </p:cNvSpPr>
            <p:nvPr/>
          </p:nvSpPr>
          <p:spPr bwMode="auto">
            <a:xfrm>
              <a:off x="1778000" y="4144963"/>
              <a:ext cx="4835526" cy="74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marL="0" marR="0" lvl="0" indent="0" algn="r" defTabSz="291465" eaLnBrk="1" fontAlgn="auto" latinLnBrk="0" hangingPunct="1">
                <a:lnSpc>
                  <a:spcPct val="100000"/>
                </a:lnSpc>
                <a:spcBef>
                  <a:spcPts val="0"/>
                </a:spcBef>
                <a:spcAft>
                  <a:spcPts val="0"/>
                </a:spcAft>
                <a:buClrTx/>
                <a:buSzTx/>
                <a:buFontTx/>
                <a:buNone/>
                <a:defRPr/>
              </a:pPr>
              <a:r>
                <a:rPr kumimoji="0" lang="en-US" altLang="zh-CN" sz="157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rPr>
                <a:t>Objective Name</a:t>
              </a:r>
            </a:p>
          </p:txBody>
        </p:sp>
        <p:sp>
          <p:nvSpPr>
            <p:cNvPr id="192" name="Rectangle 94"/>
            <p:cNvSpPr/>
            <p:nvPr/>
          </p:nvSpPr>
          <p:spPr>
            <a:xfrm>
              <a:off x="6888163" y="4335463"/>
              <a:ext cx="1571625" cy="1573212"/>
            </a:xfrm>
            <a:prstGeom prst="rect">
              <a:avLst/>
            </a:prstGeom>
            <a:solidFill>
              <a:srgbClr val="002E59"/>
            </a:solidFill>
            <a:ln w="25400" cap="flat" cmpd="sng" algn="ctr">
              <a:noFill/>
              <a:prstDash val="solid"/>
            </a:ln>
            <a:effectLst/>
          </p:spPr>
          <p:txBody>
            <a:bodyPr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zh-CN"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193" name="TextBox 96"/>
            <p:cNvSpPr txBox="1">
              <a:spLocks noChangeArrowheads="1"/>
            </p:cNvSpPr>
            <p:nvPr/>
          </p:nvSpPr>
          <p:spPr bwMode="auto">
            <a:xfrm>
              <a:off x="1778000" y="6967538"/>
              <a:ext cx="4835526" cy="74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marL="0" marR="0" lvl="0" indent="0" algn="r" defTabSz="291465" eaLnBrk="1" fontAlgn="auto" latinLnBrk="0" hangingPunct="1">
                <a:lnSpc>
                  <a:spcPct val="100000"/>
                </a:lnSpc>
                <a:spcBef>
                  <a:spcPts val="0"/>
                </a:spcBef>
                <a:spcAft>
                  <a:spcPts val="0"/>
                </a:spcAft>
                <a:buClrTx/>
                <a:buSzTx/>
                <a:buFontTx/>
                <a:buNone/>
                <a:defRPr/>
              </a:pPr>
              <a:r>
                <a:rPr kumimoji="0" lang="en-US" altLang="zh-CN" sz="157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rPr>
                <a:t>Objective Name</a:t>
              </a:r>
            </a:p>
          </p:txBody>
        </p:sp>
        <p:sp>
          <p:nvSpPr>
            <p:cNvPr id="194" name="TextBox 98"/>
            <p:cNvSpPr txBox="1">
              <a:spLocks noChangeArrowheads="1"/>
            </p:cNvSpPr>
            <p:nvPr/>
          </p:nvSpPr>
          <p:spPr bwMode="auto">
            <a:xfrm>
              <a:off x="1778000" y="9898062"/>
              <a:ext cx="4835526" cy="74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marL="0" marR="0" lvl="0" indent="0" algn="r" defTabSz="291465" eaLnBrk="1" fontAlgn="auto" latinLnBrk="0" hangingPunct="1">
                <a:lnSpc>
                  <a:spcPct val="100000"/>
                </a:lnSpc>
                <a:spcBef>
                  <a:spcPts val="0"/>
                </a:spcBef>
                <a:spcAft>
                  <a:spcPts val="0"/>
                </a:spcAft>
                <a:buClrTx/>
                <a:buSzTx/>
                <a:buFontTx/>
                <a:buNone/>
                <a:defRPr/>
              </a:pPr>
              <a:r>
                <a:rPr kumimoji="0" lang="en-US" altLang="zh-CN" sz="157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rPr>
                <a:t>Objective Name</a:t>
              </a:r>
            </a:p>
          </p:txBody>
        </p:sp>
        <p:sp>
          <p:nvSpPr>
            <p:cNvPr id="195" name="Rectangle 101"/>
            <p:cNvSpPr/>
            <p:nvPr/>
          </p:nvSpPr>
          <p:spPr>
            <a:xfrm>
              <a:off x="6889750" y="7177088"/>
              <a:ext cx="1570038" cy="1573212"/>
            </a:xfrm>
            <a:prstGeom prst="rect">
              <a:avLst/>
            </a:prstGeom>
            <a:solidFill>
              <a:srgbClr val="144E84"/>
            </a:solidFill>
            <a:ln w="25400" cap="flat" cmpd="sng" algn="ctr">
              <a:noFill/>
              <a:prstDash val="solid"/>
            </a:ln>
            <a:effectLst/>
          </p:spPr>
          <p:txBody>
            <a:bodyPr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zh-CN"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196" name="Rectangle 104"/>
            <p:cNvSpPr/>
            <p:nvPr/>
          </p:nvSpPr>
          <p:spPr>
            <a:xfrm>
              <a:off x="6888163" y="10129838"/>
              <a:ext cx="1571625" cy="1573212"/>
            </a:xfrm>
            <a:prstGeom prst="rect">
              <a:avLst/>
            </a:prstGeom>
            <a:solidFill>
              <a:srgbClr val="2378C2"/>
            </a:solidFill>
            <a:ln w="25400" cap="flat" cmpd="sng" algn="ctr">
              <a:noFill/>
              <a:prstDash val="solid"/>
            </a:ln>
            <a:effectLst/>
          </p:spPr>
          <p:txBody>
            <a:bodyPr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zh-CN"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197" name="Freeform 221"/>
            <p:cNvSpPr>
              <a:spLocks noChangeArrowheads="1"/>
            </p:cNvSpPr>
            <p:nvPr/>
          </p:nvSpPr>
          <p:spPr bwMode="auto">
            <a:xfrm>
              <a:off x="7358063" y="4727575"/>
              <a:ext cx="585787" cy="719138"/>
            </a:xfrm>
            <a:custGeom>
              <a:avLst/>
              <a:gdLst>
                <a:gd name="T0" fmla="*/ 412806 w 501"/>
                <a:gd name="T1" fmla="*/ 0 h 619"/>
                <a:gd name="T2" fmla="*/ 412806 w 501"/>
                <a:gd name="T3" fmla="*/ 0 h 619"/>
                <a:gd name="T4" fmla="*/ 412806 w 501"/>
                <a:gd name="T5" fmla="*/ 0 h 619"/>
                <a:gd name="T6" fmla="*/ 361351 w 501"/>
                <a:gd name="T7" fmla="*/ 0 h 619"/>
                <a:gd name="T8" fmla="*/ 85368 w 501"/>
                <a:gd name="T9" fmla="*/ 0 h 619"/>
                <a:gd name="T10" fmla="*/ 0 w 501"/>
                <a:gd name="T11" fmla="*/ 85809 h 619"/>
                <a:gd name="T12" fmla="*/ 0 w 501"/>
                <a:gd name="T13" fmla="*/ 631970 h 619"/>
                <a:gd name="T14" fmla="*/ 85368 w 501"/>
                <a:gd name="T15" fmla="*/ 716619 h 619"/>
                <a:gd name="T16" fmla="*/ 499343 w 501"/>
                <a:gd name="T17" fmla="*/ 716619 h 619"/>
                <a:gd name="T18" fmla="*/ 584711 w 501"/>
                <a:gd name="T19" fmla="*/ 631970 h 619"/>
                <a:gd name="T20" fmla="*/ 584711 w 501"/>
                <a:gd name="T21" fmla="*/ 170458 h 619"/>
                <a:gd name="T22" fmla="*/ 412806 w 501"/>
                <a:gd name="T23" fmla="*/ 0 h 619"/>
                <a:gd name="T24" fmla="*/ 550797 w 501"/>
                <a:gd name="T25" fmla="*/ 631970 h 619"/>
                <a:gd name="T26" fmla="*/ 550797 w 501"/>
                <a:gd name="T27" fmla="*/ 631970 h 619"/>
                <a:gd name="T28" fmla="*/ 499343 w 501"/>
                <a:gd name="T29" fmla="*/ 682992 h 619"/>
                <a:gd name="T30" fmla="*/ 85368 w 501"/>
                <a:gd name="T31" fmla="*/ 682992 h 619"/>
                <a:gd name="T32" fmla="*/ 33913 w 501"/>
                <a:gd name="T33" fmla="*/ 631970 h 619"/>
                <a:gd name="T34" fmla="*/ 33913 w 501"/>
                <a:gd name="T35" fmla="*/ 85809 h 619"/>
                <a:gd name="T36" fmla="*/ 85368 w 501"/>
                <a:gd name="T37" fmla="*/ 33628 h 619"/>
                <a:gd name="T38" fmla="*/ 361351 w 501"/>
                <a:gd name="T39" fmla="*/ 33628 h 619"/>
                <a:gd name="T40" fmla="*/ 361351 w 501"/>
                <a:gd name="T41" fmla="*/ 136830 h 619"/>
                <a:gd name="T42" fmla="*/ 446719 w 501"/>
                <a:gd name="T43" fmla="*/ 222639 h 619"/>
                <a:gd name="T44" fmla="*/ 550797 w 501"/>
                <a:gd name="T45" fmla="*/ 222639 h 619"/>
                <a:gd name="T46" fmla="*/ 550797 w 501"/>
                <a:gd name="T47" fmla="*/ 631970 h 619"/>
                <a:gd name="T48" fmla="*/ 446719 w 501"/>
                <a:gd name="T49" fmla="*/ 170458 h 619"/>
                <a:gd name="T50" fmla="*/ 446719 w 501"/>
                <a:gd name="T51" fmla="*/ 170458 h 619"/>
                <a:gd name="T52" fmla="*/ 412806 w 501"/>
                <a:gd name="T53" fmla="*/ 136830 h 619"/>
                <a:gd name="T54" fmla="*/ 412806 w 501"/>
                <a:gd name="T55" fmla="*/ 33628 h 619"/>
                <a:gd name="T56" fmla="*/ 550797 w 501"/>
                <a:gd name="T57" fmla="*/ 170458 h 619"/>
                <a:gd name="T58" fmla="*/ 446719 w 501"/>
                <a:gd name="T59" fmla="*/ 170458 h 619"/>
                <a:gd name="T60" fmla="*/ 430347 w 501"/>
                <a:gd name="T61" fmla="*/ 495140 h 619"/>
                <a:gd name="T62" fmla="*/ 430347 w 501"/>
                <a:gd name="T63" fmla="*/ 495140 h 619"/>
                <a:gd name="T64" fmla="*/ 154364 w 501"/>
                <a:gd name="T65" fmla="*/ 495140 h 619"/>
                <a:gd name="T66" fmla="*/ 137992 w 501"/>
                <a:gd name="T67" fmla="*/ 512534 h 619"/>
                <a:gd name="T68" fmla="*/ 154364 w 501"/>
                <a:gd name="T69" fmla="*/ 546161 h 619"/>
                <a:gd name="T70" fmla="*/ 430347 w 501"/>
                <a:gd name="T71" fmla="*/ 546161 h 619"/>
                <a:gd name="T72" fmla="*/ 446719 w 501"/>
                <a:gd name="T73" fmla="*/ 512534 h 619"/>
                <a:gd name="T74" fmla="*/ 430347 w 501"/>
                <a:gd name="T75" fmla="*/ 495140 h 619"/>
                <a:gd name="T76" fmla="*/ 430347 w 501"/>
                <a:gd name="T77" fmla="*/ 358310 h 619"/>
                <a:gd name="T78" fmla="*/ 430347 w 501"/>
                <a:gd name="T79" fmla="*/ 358310 h 619"/>
                <a:gd name="T80" fmla="*/ 154364 w 501"/>
                <a:gd name="T81" fmla="*/ 358310 h 619"/>
                <a:gd name="T82" fmla="*/ 137992 w 501"/>
                <a:gd name="T83" fmla="*/ 375703 h 619"/>
                <a:gd name="T84" fmla="*/ 154364 w 501"/>
                <a:gd name="T85" fmla="*/ 410491 h 619"/>
                <a:gd name="T86" fmla="*/ 430347 w 501"/>
                <a:gd name="T87" fmla="*/ 410491 h 619"/>
                <a:gd name="T88" fmla="*/ 446719 w 501"/>
                <a:gd name="T89" fmla="*/ 375703 h 619"/>
                <a:gd name="T90" fmla="*/ 430347 w 501"/>
                <a:gd name="T91" fmla="*/ 358310 h 6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1" h="619">
                  <a:moveTo>
                    <a:pt x="353" y="0"/>
                  </a:moveTo>
                  <a:lnTo>
                    <a:pt x="353" y="0"/>
                  </a:lnTo>
                  <a:cubicBezTo>
                    <a:pt x="338" y="0"/>
                    <a:pt x="338" y="0"/>
                    <a:pt x="309" y="0"/>
                  </a:cubicBezTo>
                  <a:cubicBezTo>
                    <a:pt x="73" y="0"/>
                    <a:pt x="73" y="0"/>
                    <a:pt x="73" y="0"/>
                  </a:cubicBezTo>
                  <a:cubicBezTo>
                    <a:pt x="29" y="0"/>
                    <a:pt x="0" y="29"/>
                    <a:pt x="0" y="74"/>
                  </a:cubicBezTo>
                  <a:cubicBezTo>
                    <a:pt x="0" y="545"/>
                    <a:pt x="0" y="545"/>
                    <a:pt x="0" y="545"/>
                  </a:cubicBezTo>
                  <a:cubicBezTo>
                    <a:pt x="0" y="589"/>
                    <a:pt x="29" y="618"/>
                    <a:pt x="73" y="618"/>
                  </a:cubicBezTo>
                  <a:cubicBezTo>
                    <a:pt x="427" y="618"/>
                    <a:pt x="427" y="618"/>
                    <a:pt x="427" y="618"/>
                  </a:cubicBezTo>
                  <a:cubicBezTo>
                    <a:pt x="471" y="618"/>
                    <a:pt x="500" y="589"/>
                    <a:pt x="500" y="545"/>
                  </a:cubicBezTo>
                  <a:cubicBezTo>
                    <a:pt x="500" y="147"/>
                    <a:pt x="500" y="147"/>
                    <a:pt x="500" y="147"/>
                  </a:cubicBezTo>
                  <a:lnTo>
                    <a:pt x="353" y="0"/>
                  </a:lnTo>
                  <a:close/>
                  <a:moveTo>
                    <a:pt x="471" y="545"/>
                  </a:moveTo>
                  <a:lnTo>
                    <a:pt x="471" y="545"/>
                  </a:lnTo>
                  <a:cubicBezTo>
                    <a:pt x="471" y="559"/>
                    <a:pt x="441" y="589"/>
                    <a:pt x="427" y="589"/>
                  </a:cubicBezTo>
                  <a:cubicBezTo>
                    <a:pt x="73" y="589"/>
                    <a:pt x="73" y="589"/>
                    <a:pt x="73" y="589"/>
                  </a:cubicBezTo>
                  <a:cubicBezTo>
                    <a:pt x="59" y="589"/>
                    <a:pt x="29" y="559"/>
                    <a:pt x="29" y="545"/>
                  </a:cubicBezTo>
                  <a:cubicBezTo>
                    <a:pt x="29" y="74"/>
                    <a:pt x="29" y="74"/>
                    <a:pt x="29" y="74"/>
                  </a:cubicBezTo>
                  <a:cubicBezTo>
                    <a:pt x="29" y="59"/>
                    <a:pt x="59" y="29"/>
                    <a:pt x="73" y="29"/>
                  </a:cubicBezTo>
                  <a:cubicBezTo>
                    <a:pt x="309" y="29"/>
                    <a:pt x="309" y="29"/>
                    <a:pt x="309" y="29"/>
                  </a:cubicBezTo>
                  <a:cubicBezTo>
                    <a:pt x="309" y="88"/>
                    <a:pt x="309" y="118"/>
                    <a:pt x="309" y="118"/>
                  </a:cubicBezTo>
                  <a:cubicBezTo>
                    <a:pt x="309" y="162"/>
                    <a:pt x="338" y="192"/>
                    <a:pt x="382" y="192"/>
                  </a:cubicBezTo>
                  <a:cubicBezTo>
                    <a:pt x="382" y="192"/>
                    <a:pt x="427" y="192"/>
                    <a:pt x="471" y="192"/>
                  </a:cubicBezTo>
                  <a:lnTo>
                    <a:pt x="471" y="545"/>
                  </a:lnTo>
                  <a:close/>
                  <a:moveTo>
                    <a:pt x="382" y="147"/>
                  </a:moveTo>
                  <a:lnTo>
                    <a:pt x="382" y="147"/>
                  </a:lnTo>
                  <a:cubicBezTo>
                    <a:pt x="368" y="147"/>
                    <a:pt x="353" y="133"/>
                    <a:pt x="353" y="118"/>
                  </a:cubicBezTo>
                  <a:cubicBezTo>
                    <a:pt x="353" y="118"/>
                    <a:pt x="353" y="88"/>
                    <a:pt x="353" y="29"/>
                  </a:cubicBezTo>
                  <a:cubicBezTo>
                    <a:pt x="471" y="147"/>
                    <a:pt x="471" y="147"/>
                    <a:pt x="471" y="147"/>
                  </a:cubicBezTo>
                  <a:lnTo>
                    <a:pt x="382" y="147"/>
                  </a:lnTo>
                  <a:close/>
                  <a:moveTo>
                    <a:pt x="368" y="427"/>
                  </a:moveTo>
                  <a:lnTo>
                    <a:pt x="368" y="427"/>
                  </a:lnTo>
                  <a:cubicBezTo>
                    <a:pt x="132" y="427"/>
                    <a:pt x="132" y="427"/>
                    <a:pt x="132" y="427"/>
                  </a:cubicBezTo>
                  <a:cubicBezTo>
                    <a:pt x="118" y="427"/>
                    <a:pt x="118" y="442"/>
                    <a:pt x="118" y="442"/>
                  </a:cubicBezTo>
                  <a:cubicBezTo>
                    <a:pt x="118" y="457"/>
                    <a:pt x="118" y="471"/>
                    <a:pt x="132" y="471"/>
                  </a:cubicBezTo>
                  <a:cubicBezTo>
                    <a:pt x="368" y="471"/>
                    <a:pt x="368" y="471"/>
                    <a:pt x="368" y="471"/>
                  </a:cubicBezTo>
                  <a:cubicBezTo>
                    <a:pt x="382" y="471"/>
                    <a:pt x="382" y="457"/>
                    <a:pt x="382" y="442"/>
                  </a:cubicBezTo>
                  <a:cubicBezTo>
                    <a:pt x="382" y="442"/>
                    <a:pt x="382" y="427"/>
                    <a:pt x="368" y="427"/>
                  </a:cubicBezTo>
                  <a:close/>
                  <a:moveTo>
                    <a:pt x="368" y="309"/>
                  </a:moveTo>
                  <a:lnTo>
                    <a:pt x="368" y="309"/>
                  </a:lnTo>
                  <a:cubicBezTo>
                    <a:pt x="132" y="309"/>
                    <a:pt x="132" y="309"/>
                    <a:pt x="132" y="309"/>
                  </a:cubicBezTo>
                  <a:cubicBezTo>
                    <a:pt x="118" y="309"/>
                    <a:pt x="118" y="324"/>
                    <a:pt x="118" y="324"/>
                  </a:cubicBezTo>
                  <a:cubicBezTo>
                    <a:pt x="118" y="339"/>
                    <a:pt x="118" y="354"/>
                    <a:pt x="132" y="354"/>
                  </a:cubicBezTo>
                  <a:cubicBezTo>
                    <a:pt x="368" y="354"/>
                    <a:pt x="368" y="354"/>
                    <a:pt x="368" y="354"/>
                  </a:cubicBezTo>
                  <a:cubicBezTo>
                    <a:pt x="382" y="354"/>
                    <a:pt x="382" y="339"/>
                    <a:pt x="382" y="324"/>
                  </a:cubicBezTo>
                  <a:cubicBezTo>
                    <a:pt x="382" y="324"/>
                    <a:pt x="382" y="309"/>
                    <a:pt x="368" y="309"/>
                  </a:cubicBezTo>
                  <a:close/>
                </a:path>
              </a:pathLst>
            </a:custGeom>
            <a:solidFill>
              <a:srgbClr val="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65320" tIns="32660" rIns="65320" bIns="3266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198" name="Freeform 214"/>
            <p:cNvSpPr>
              <a:spLocks noChangeArrowheads="1"/>
            </p:cNvSpPr>
            <p:nvPr/>
          </p:nvSpPr>
          <p:spPr bwMode="auto">
            <a:xfrm>
              <a:off x="7331075" y="7607300"/>
              <a:ext cx="565150" cy="636588"/>
            </a:xfrm>
            <a:custGeom>
              <a:avLst/>
              <a:gdLst>
                <a:gd name="T0" fmla="*/ 427854 w 545"/>
                <a:gd name="T1" fmla="*/ 378534 h 619"/>
                <a:gd name="T2" fmla="*/ 122541 w 545"/>
                <a:gd name="T3" fmla="*/ 393963 h 619"/>
                <a:gd name="T4" fmla="*/ 427854 w 545"/>
                <a:gd name="T5" fmla="*/ 423794 h 619"/>
                <a:gd name="T6" fmla="*/ 427854 w 545"/>
                <a:gd name="T7" fmla="*/ 378534 h 619"/>
                <a:gd name="T8" fmla="*/ 427854 w 545"/>
                <a:gd name="T9" fmla="*/ 484482 h 619"/>
                <a:gd name="T10" fmla="*/ 122541 w 545"/>
                <a:gd name="T11" fmla="*/ 499912 h 619"/>
                <a:gd name="T12" fmla="*/ 427854 w 545"/>
                <a:gd name="T13" fmla="*/ 515341 h 619"/>
                <a:gd name="T14" fmla="*/ 427854 w 545"/>
                <a:gd name="T15" fmla="*/ 484482 h 619"/>
                <a:gd name="T16" fmla="*/ 489124 w 545"/>
                <a:gd name="T17" fmla="*/ 76118 h 619"/>
                <a:gd name="T18" fmla="*/ 427854 w 545"/>
                <a:gd name="T19" fmla="*/ 29830 h 619"/>
                <a:gd name="T20" fmla="*/ 275197 w 545"/>
                <a:gd name="T21" fmla="*/ 0 h 619"/>
                <a:gd name="T22" fmla="*/ 137079 w 545"/>
                <a:gd name="T23" fmla="*/ 29830 h 619"/>
                <a:gd name="T24" fmla="*/ 75809 w 545"/>
                <a:gd name="T25" fmla="*/ 76118 h 619"/>
                <a:gd name="T26" fmla="*/ 0 w 545"/>
                <a:gd name="T27" fmla="*/ 560601 h 619"/>
                <a:gd name="T28" fmla="*/ 489124 w 545"/>
                <a:gd name="T29" fmla="*/ 635690 h 619"/>
                <a:gd name="T30" fmla="*/ 564934 w 545"/>
                <a:gd name="T31" fmla="*/ 151208 h 619"/>
                <a:gd name="T32" fmla="*/ 183811 w 545"/>
                <a:gd name="T33" fmla="*/ 76118 h 619"/>
                <a:gd name="T34" fmla="*/ 229504 w 545"/>
                <a:gd name="T35" fmla="*/ 76118 h 619"/>
                <a:gd name="T36" fmla="*/ 336468 w 545"/>
                <a:gd name="T37" fmla="*/ 76118 h 619"/>
                <a:gd name="T38" fmla="*/ 382161 w 545"/>
                <a:gd name="T39" fmla="*/ 151208 h 619"/>
                <a:gd name="T40" fmla="*/ 183811 w 545"/>
                <a:gd name="T41" fmla="*/ 76118 h 619"/>
                <a:gd name="T42" fmla="*/ 519240 w 545"/>
                <a:gd name="T43" fmla="*/ 560601 h 619"/>
                <a:gd name="T44" fmla="*/ 75809 w 545"/>
                <a:gd name="T45" fmla="*/ 605860 h 619"/>
                <a:gd name="T46" fmla="*/ 30116 w 545"/>
                <a:gd name="T47" fmla="*/ 151208 h 619"/>
                <a:gd name="T48" fmla="*/ 137079 w 545"/>
                <a:gd name="T49" fmla="*/ 121378 h 619"/>
                <a:gd name="T50" fmla="*/ 427854 w 545"/>
                <a:gd name="T51" fmla="*/ 197496 h 619"/>
                <a:gd name="T52" fmla="*/ 489124 w 545"/>
                <a:gd name="T53" fmla="*/ 121378 h 619"/>
                <a:gd name="T54" fmla="*/ 519240 w 545"/>
                <a:gd name="T55" fmla="*/ 560601 h 619"/>
                <a:gd name="T56" fmla="*/ 427854 w 545"/>
                <a:gd name="T57" fmla="*/ 272586 h 619"/>
                <a:gd name="T58" fmla="*/ 122541 w 545"/>
                <a:gd name="T59" fmla="*/ 303444 h 619"/>
                <a:gd name="T60" fmla="*/ 427854 w 545"/>
                <a:gd name="T61" fmla="*/ 317845 h 619"/>
                <a:gd name="T62" fmla="*/ 427854 w 545"/>
                <a:gd name="T63" fmla="*/ 272586 h 6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45" h="619">
                  <a:moveTo>
                    <a:pt x="412" y="368"/>
                  </a:moveTo>
                  <a:lnTo>
                    <a:pt x="412" y="368"/>
                  </a:lnTo>
                  <a:cubicBezTo>
                    <a:pt x="132" y="368"/>
                    <a:pt x="132" y="368"/>
                    <a:pt x="132" y="368"/>
                  </a:cubicBezTo>
                  <a:cubicBezTo>
                    <a:pt x="118" y="368"/>
                    <a:pt x="118" y="383"/>
                    <a:pt x="118" y="383"/>
                  </a:cubicBezTo>
                  <a:cubicBezTo>
                    <a:pt x="118" y="398"/>
                    <a:pt x="118" y="412"/>
                    <a:pt x="132" y="412"/>
                  </a:cubicBezTo>
                  <a:cubicBezTo>
                    <a:pt x="412" y="412"/>
                    <a:pt x="412" y="412"/>
                    <a:pt x="412" y="412"/>
                  </a:cubicBezTo>
                  <a:cubicBezTo>
                    <a:pt x="412" y="412"/>
                    <a:pt x="427" y="398"/>
                    <a:pt x="427" y="383"/>
                  </a:cubicBezTo>
                  <a:lnTo>
                    <a:pt x="412" y="368"/>
                  </a:lnTo>
                  <a:close/>
                  <a:moveTo>
                    <a:pt x="412" y="471"/>
                  </a:moveTo>
                  <a:lnTo>
                    <a:pt x="412" y="471"/>
                  </a:lnTo>
                  <a:cubicBezTo>
                    <a:pt x="132" y="471"/>
                    <a:pt x="132" y="471"/>
                    <a:pt x="132" y="471"/>
                  </a:cubicBezTo>
                  <a:cubicBezTo>
                    <a:pt x="118" y="471"/>
                    <a:pt x="118" y="471"/>
                    <a:pt x="118" y="486"/>
                  </a:cubicBezTo>
                  <a:cubicBezTo>
                    <a:pt x="118" y="501"/>
                    <a:pt x="118" y="501"/>
                    <a:pt x="132" y="501"/>
                  </a:cubicBezTo>
                  <a:cubicBezTo>
                    <a:pt x="412" y="501"/>
                    <a:pt x="412" y="501"/>
                    <a:pt x="412" y="501"/>
                  </a:cubicBezTo>
                  <a:cubicBezTo>
                    <a:pt x="412" y="501"/>
                    <a:pt x="427" y="501"/>
                    <a:pt x="427" y="486"/>
                  </a:cubicBezTo>
                  <a:cubicBezTo>
                    <a:pt x="427" y="471"/>
                    <a:pt x="412" y="471"/>
                    <a:pt x="412" y="471"/>
                  </a:cubicBezTo>
                  <a:close/>
                  <a:moveTo>
                    <a:pt x="471" y="74"/>
                  </a:moveTo>
                  <a:lnTo>
                    <a:pt x="471" y="74"/>
                  </a:lnTo>
                  <a:cubicBezTo>
                    <a:pt x="412" y="74"/>
                    <a:pt x="412" y="74"/>
                    <a:pt x="412" y="74"/>
                  </a:cubicBezTo>
                  <a:cubicBezTo>
                    <a:pt x="412" y="29"/>
                    <a:pt x="412" y="29"/>
                    <a:pt x="412" y="29"/>
                  </a:cubicBezTo>
                  <a:cubicBezTo>
                    <a:pt x="353" y="29"/>
                    <a:pt x="353" y="29"/>
                    <a:pt x="353" y="29"/>
                  </a:cubicBezTo>
                  <a:cubicBezTo>
                    <a:pt x="339" y="15"/>
                    <a:pt x="309" y="0"/>
                    <a:pt x="265" y="0"/>
                  </a:cubicBezTo>
                  <a:cubicBezTo>
                    <a:pt x="235" y="0"/>
                    <a:pt x="206" y="15"/>
                    <a:pt x="191" y="29"/>
                  </a:cubicBezTo>
                  <a:cubicBezTo>
                    <a:pt x="132" y="29"/>
                    <a:pt x="132" y="29"/>
                    <a:pt x="132" y="29"/>
                  </a:cubicBezTo>
                  <a:cubicBezTo>
                    <a:pt x="132" y="74"/>
                    <a:pt x="132" y="74"/>
                    <a:pt x="132" y="74"/>
                  </a:cubicBezTo>
                  <a:cubicBezTo>
                    <a:pt x="73" y="74"/>
                    <a:pt x="73" y="74"/>
                    <a:pt x="73" y="74"/>
                  </a:cubicBezTo>
                  <a:cubicBezTo>
                    <a:pt x="29" y="74"/>
                    <a:pt x="0" y="103"/>
                    <a:pt x="0" y="147"/>
                  </a:cubicBezTo>
                  <a:cubicBezTo>
                    <a:pt x="0" y="545"/>
                    <a:pt x="0" y="545"/>
                    <a:pt x="0" y="545"/>
                  </a:cubicBezTo>
                  <a:cubicBezTo>
                    <a:pt x="0" y="589"/>
                    <a:pt x="29" y="618"/>
                    <a:pt x="73" y="618"/>
                  </a:cubicBezTo>
                  <a:cubicBezTo>
                    <a:pt x="471" y="618"/>
                    <a:pt x="471" y="618"/>
                    <a:pt x="471" y="618"/>
                  </a:cubicBezTo>
                  <a:cubicBezTo>
                    <a:pt x="515" y="618"/>
                    <a:pt x="544" y="589"/>
                    <a:pt x="544" y="545"/>
                  </a:cubicBezTo>
                  <a:cubicBezTo>
                    <a:pt x="544" y="147"/>
                    <a:pt x="544" y="147"/>
                    <a:pt x="544" y="147"/>
                  </a:cubicBezTo>
                  <a:cubicBezTo>
                    <a:pt x="544" y="103"/>
                    <a:pt x="515" y="74"/>
                    <a:pt x="471" y="74"/>
                  </a:cubicBezTo>
                  <a:close/>
                  <a:moveTo>
                    <a:pt x="177" y="74"/>
                  </a:moveTo>
                  <a:lnTo>
                    <a:pt x="177" y="74"/>
                  </a:lnTo>
                  <a:cubicBezTo>
                    <a:pt x="221" y="74"/>
                    <a:pt x="221" y="74"/>
                    <a:pt x="221" y="74"/>
                  </a:cubicBezTo>
                  <a:cubicBezTo>
                    <a:pt x="221" y="59"/>
                    <a:pt x="235" y="29"/>
                    <a:pt x="265" y="29"/>
                  </a:cubicBezTo>
                  <a:cubicBezTo>
                    <a:pt x="294" y="29"/>
                    <a:pt x="324" y="59"/>
                    <a:pt x="324" y="74"/>
                  </a:cubicBezTo>
                  <a:cubicBezTo>
                    <a:pt x="368" y="74"/>
                    <a:pt x="368" y="74"/>
                    <a:pt x="368" y="74"/>
                  </a:cubicBezTo>
                  <a:cubicBezTo>
                    <a:pt x="368" y="147"/>
                    <a:pt x="368" y="147"/>
                    <a:pt x="368" y="147"/>
                  </a:cubicBezTo>
                  <a:cubicBezTo>
                    <a:pt x="177" y="147"/>
                    <a:pt x="177" y="147"/>
                    <a:pt x="177" y="147"/>
                  </a:cubicBezTo>
                  <a:lnTo>
                    <a:pt x="177" y="74"/>
                  </a:lnTo>
                  <a:close/>
                  <a:moveTo>
                    <a:pt x="500" y="545"/>
                  </a:moveTo>
                  <a:lnTo>
                    <a:pt x="500" y="545"/>
                  </a:lnTo>
                  <a:cubicBezTo>
                    <a:pt x="500" y="559"/>
                    <a:pt x="486" y="589"/>
                    <a:pt x="471" y="589"/>
                  </a:cubicBezTo>
                  <a:cubicBezTo>
                    <a:pt x="73" y="589"/>
                    <a:pt x="73" y="589"/>
                    <a:pt x="73" y="589"/>
                  </a:cubicBezTo>
                  <a:cubicBezTo>
                    <a:pt x="59" y="589"/>
                    <a:pt x="29" y="559"/>
                    <a:pt x="29" y="545"/>
                  </a:cubicBezTo>
                  <a:cubicBezTo>
                    <a:pt x="29" y="147"/>
                    <a:pt x="29" y="147"/>
                    <a:pt x="29" y="147"/>
                  </a:cubicBezTo>
                  <a:cubicBezTo>
                    <a:pt x="29" y="133"/>
                    <a:pt x="59" y="118"/>
                    <a:pt x="73" y="118"/>
                  </a:cubicBezTo>
                  <a:cubicBezTo>
                    <a:pt x="132" y="118"/>
                    <a:pt x="132" y="118"/>
                    <a:pt x="132" y="118"/>
                  </a:cubicBezTo>
                  <a:cubicBezTo>
                    <a:pt x="132" y="192"/>
                    <a:pt x="132" y="192"/>
                    <a:pt x="132" y="192"/>
                  </a:cubicBezTo>
                  <a:cubicBezTo>
                    <a:pt x="412" y="192"/>
                    <a:pt x="412" y="192"/>
                    <a:pt x="412" y="192"/>
                  </a:cubicBezTo>
                  <a:cubicBezTo>
                    <a:pt x="412" y="118"/>
                    <a:pt x="412" y="118"/>
                    <a:pt x="412" y="118"/>
                  </a:cubicBezTo>
                  <a:cubicBezTo>
                    <a:pt x="471" y="118"/>
                    <a:pt x="471" y="118"/>
                    <a:pt x="471" y="118"/>
                  </a:cubicBezTo>
                  <a:cubicBezTo>
                    <a:pt x="486" y="118"/>
                    <a:pt x="500" y="133"/>
                    <a:pt x="500" y="147"/>
                  </a:cubicBezTo>
                  <a:lnTo>
                    <a:pt x="500" y="545"/>
                  </a:lnTo>
                  <a:close/>
                  <a:moveTo>
                    <a:pt x="412" y="265"/>
                  </a:moveTo>
                  <a:lnTo>
                    <a:pt x="412" y="265"/>
                  </a:lnTo>
                  <a:cubicBezTo>
                    <a:pt x="132" y="265"/>
                    <a:pt x="132" y="265"/>
                    <a:pt x="132" y="265"/>
                  </a:cubicBezTo>
                  <a:cubicBezTo>
                    <a:pt x="118" y="265"/>
                    <a:pt x="118" y="280"/>
                    <a:pt x="118" y="295"/>
                  </a:cubicBezTo>
                  <a:cubicBezTo>
                    <a:pt x="118" y="295"/>
                    <a:pt x="118" y="309"/>
                    <a:pt x="132" y="309"/>
                  </a:cubicBezTo>
                  <a:cubicBezTo>
                    <a:pt x="412" y="309"/>
                    <a:pt x="412" y="309"/>
                    <a:pt x="412" y="309"/>
                  </a:cubicBezTo>
                  <a:lnTo>
                    <a:pt x="427" y="295"/>
                  </a:lnTo>
                  <a:cubicBezTo>
                    <a:pt x="427" y="280"/>
                    <a:pt x="412" y="265"/>
                    <a:pt x="412" y="265"/>
                  </a:cubicBezTo>
                  <a:close/>
                </a:path>
              </a:pathLst>
            </a:custGeom>
            <a:solidFill>
              <a:srgbClr val="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65320" tIns="32660" rIns="65320" bIns="3266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199" name="Freeform 177"/>
            <p:cNvSpPr>
              <a:spLocks noChangeArrowheads="1"/>
            </p:cNvSpPr>
            <p:nvPr/>
          </p:nvSpPr>
          <p:spPr bwMode="auto">
            <a:xfrm>
              <a:off x="7310438" y="10629900"/>
              <a:ext cx="606425" cy="606425"/>
            </a:xfrm>
            <a:custGeom>
              <a:avLst/>
              <a:gdLst>
                <a:gd name="T0" fmla="*/ 591217 w 649"/>
                <a:gd name="T1" fmla="*/ 28020 h 649"/>
                <a:gd name="T2" fmla="*/ 591217 w 649"/>
                <a:gd name="T3" fmla="*/ 28020 h 649"/>
                <a:gd name="T4" fmla="*/ 495016 w 649"/>
                <a:gd name="T5" fmla="*/ 28020 h 649"/>
                <a:gd name="T6" fmla="*/ 384805 w 649"/>
                <a:gd name="T7" fmla="*/ 152241 h 649"/>
                <a:gd name="T8" fmla="*/ 165317 w 649"/>
                <a:gd name="T9" fmla="*/ 69115 h 649"/>
                <a:gd name="T10" fmla="*/ 96201 w 649"/>
                <a:gd name="T11" fmla="*/ 83125 h 649"/>
                <a:gd name="T12" fmla="*/ 96201 w 649"/>
                <a:gd name="T13" fmla="*/ 165317 h 649"/>
                <a:gd name="T14" fmla="*/ 247508 w 649"/>
                <a:gd name="T15" fmla="*/ 289538 h 649"/>
                <a:gd name="T16" fmla="*/ 151307 w 649"/>
                <a:gd name="T17" fmla="*/ 385739 h 649"/>
                <a:gd name="T18" fmla="*/ 55106 w 649"/>
                <a:gd name="T19" fmla="*/ 357719 h 649"/>
                <a:gd name="T20" fmla="*/ 27086 w 649"/>
                <a:gd name="T21" fmla="*/ 371729 h 649"/>
                <a:gd name="T22" fmla="*/ 14010 w 649"/>
                <a:gd name="T23" fmla="*/ 412825 h 649"/>
                <a:gd name="T24" fmla="*/ 123287 w 649"/>
                <a:gd name="T25" fmla="*/ 495016 h 649"/>
                <a:gd name="T26" fmla="*/ 206412 w 649"/>
                <a:gd name="T27" fmla="*/ 592151 h 649"/>
                <a:gd name="T28" fmla="*/ 247508 w 649"/>
                <a:gd name="T29" fmla="*/ 578141 h 649"/>
                <a:gd name="T30" fmla="*/ 247508 w 649"/>
                <a:gd name="T31" fmla="*/ 550121 h 649"/>
                <a:gd name="T32" fmla="*/ 233498 w 649"/>
                <a:gd name="T33" fmla="*/ 467930 h 649"/>
                <a:gd name="T34" fmla="*/ 329699 w 649"/>
                <a:gd name="T35" fmla="*/ 371729 h 649"/>
                <a:gd name="T36" fmla="*/ 453920 w 649"/>
                <a:gd name="T37" fmla="*/ 523036 h 649"/>
                <a:gd name="T38" fmla="*/ 536112 w 649"/>
                <a:gd name="T39" fmla="*/ 523036 h 649"/>
                <a:gd name="T40" fmla="*/ 550121 w 649"/>
                <a:gd name="T41" fmla="*/ 453920 h 649"/>
                <a:gd name="T42" fmla="*/ 466996 w 649"/>
                <a:gd name="T43" fmla="*/ 234432 h 649"/>
                <a:gd name="T44" fmla="*/ 577207 w 649"/>
                <a:gd name="T45" fmla="*/ 110211 h 649"/>
                <a:gd name="T46" fmla="*/ 591217 w 649"/>
                <a:gd name="T47" fmla="*/ 28020 h 649"/>
                <a:gd name="T48" fmla="*/ 563197 w 649"/>
                <a:gd name="T49" fmla="*/ 97135 h 649"/>
                <a:gd name="T50" fmla="*/ 563197 w 649"/>
                <a:gd name="T51" fmla="*/ 97135 h 649"/>
                <a:gd name="T52" fmla="*/ 425900 w 649"/>
                <a:gd name="T53" fmla="*/ 234432 h 649"/>
                <a:gd name="T54" fmla="*/ 509026 w 649"/>
                <a:gd name="T55" fmla="*/ 453920 h 649"/>
                <a:gd name="T56" fmla="*/ 509026 w 649"/>
                <a:gd name="T57" fmla="*/ 495016 h 649"/>
                <a:gd name="T58" fmla="*/ 466996 w 649"/>
                <a:gd name="T59" fmla="*/ 495016 h 649"/>
                <a:gd name="T60" fmla="*/ 343709 w 649"/>
                <a:gd name="T61" fmla="*/ 316623 h 649"/>
                <a:gd name="T62" fmla="*/ 192402 w 649"/>
                <a:gd name="T63" fmla="*/ 453920 h 649"/>
                <a:gd name="T64" fmla="*/ 220422 w 649"/>
                <a:gd name="T65" fmla="*/ 550121 h 649"/>
                <a:gd name="T66" fmla="*/ 151307 w 649"/>
                <a:gd name="T67" fmla="*/ 467930 h 649"/>
                <a:gd name="T68" fmla="*/ 55106 w 649"/>
                <a:gd name="T69" fmla="*/ 398815 h 649"/>
                <a:gd name="T70" fmla="*/ 151307 w 649"/>
                <a:gd name="T71" fmla="*/ 426834 h 649"/>
                <a:gd name="T72" fmla="*/ 302614 w 649"/>
                <a:gd name="T73" fmla="*/ 275528 h 649"/>
                <a:gd name="T74" fmla="*/ 123287 w 649"/>
                <a:gd name="T75" fmla="*/ 137297 h 649"/>
                <a:gd name="T76" fmla="*/ 123287 w 649"/>
                <a:gd name="T77" fmla="*/ 110211 h 649"/>
                <a:gd name="T78" fmla="*/ 165317 w 649"/>
                <a:gd name="T79" fmla="*/ 110211 h 649"/>
                <a:gd name="T80" fmla="*/ 384805 w 649"/>
                <a:gd name="T81" fmla="*/ 192402 h 649"/>
                <a:gd name="T82" fmla="*/ 522102 w 649"/>
                <a:gd name="T83" fmla="*/ 55106 h 649"/>
                <a:gd name="T84" fmla="*/ 563197 w 649"/>
                <a:gd name="T85" fmla="*/ 55106 h 649"/>
                <a:gd name="T86" fmla="*/ 563197 w 649"/>
                <a:gd name="T87" fmla="*/ 97135 h 6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49" h="649">
                  <a:moveTo>
                    <a:pt x="633" y="30"/>
                  </a:moveTo>
                  <a:lnTo>
                    <a:pt x="633" y="30"/>
                  </a:lnTo>
                  <a:cubicBezTo>
                    <a:pt x="603" y="0"/>
                    <a:pt x="559" y="15"/>
                    <a:pt x="530" y="30"/>
                  </a:cubicBezTo>
                  <a:cubicBezTo>
                    <a:pt x="412" y="163"/>
                    <a:pt x="412" y="163"/>
                    <a:pt x="412" y="163"/>
                  </a:cubicBezTo>
                  <a:cubicBezTo>
                    <a:pt x="177" y="74"/>
                    <a:pt x="177" y="74"/>
                    <a:pt x="177" y="74"/>
                  </a:cubicBezTo>
                  <a:cubicBezTo>
                    <a:pt x="162" y="74"/>
                    <a:pt x="132" y="59"/>
                    <a:pt x="103" y="89"/>
                  </a:cubicBezTo>
                  <a:cubicBezTo>
                    <a:pt x="88" y="104"/>
                    <a:pt x="59" y="133"/>
                    <a:pt x="103" y="177"/>
                  </a:cubicBezTo>
                  <a:cubicBezTo>
                    <a:pt x="265" y="310"/>
                    <a:pt x="265" y="310"/>
                    <a:pt x="265" y="310"/>
                  </a:cubicBezTo>
                  <a:cubicBezTo>
                    <a:pt x="162" y="413"/>
                    <a:pt x="162" y="413"/>
                    <a:pt x="162" y="413"/>
                  </a:cubicBezTo>
                  <a:cubicBezTo>
                    <a:pt x="59" y="383"/>
                    <a:pt x="59" y="383"/>
                    <a:pt x="59" y="383"/>
                  </a:cubicBezTo>
                  <a:cubicBezTo>
                    <a:pt x="44" y="383"/>
                    <a:pt x="44" y="383"/>
                    <a:pt x="29" y="398"/>
                  </a:cubicBezTo>
                  <a:cubicBezTo>
                    <a:pt x="29" y="398"/>
                    <a:pt x="0" y="413"/>
                    <a:pt x="15" y="442"/>
                  </a:cubicBezTo>
                  <a:cubicBezTo>
                    <a:pt x="132" y="530"/>
                    <a:pt x="132" y="530"/>
                    <a:pt x="132" y="530"/>
                  </a:cubicBezTo>
                  <a:cubicBezTo>
                    <a:pt x="221" y="634"/>
                    <a:pt x="221" y="634"/>
                    <a:pt x="221" y="634"/>
                  </a:cubicBezTo>
                  <a:cubicBezTo>
                    <a:pt x="236" y="648"/>
                    <a:pt x="250" y="648"/>
                    <a:pt x="265" y="619"/>
                  </a:cubicBezTo>
                  <a:cubicBezTo>
                    <a:pt x="280" y="619"/>
                    <a:pt x="280" y="604"/>
                    <a:pt x="265" y="589"/>
                  </a:cubicBezTo>
                  <a:cubicBezTo>
                    <a:pt x="250" y="501"/>
                    <a:pt x="250" y="501"/>
                    <a:pt x="250" y="501"/>
                  </a:cubicBezTo>
                  <a:cubicBezTo>
                    <a:pt x="353" y="398"/>
                    <a:pt x="353" y="398"/>
                    <a:pt x="353" y="398"/>
                  </a:cubicBezTo>
                  <a:cubicBezTo>
                    <a:pt x="486" y="560"/>
                    <a:pt x="486" y="560"/>
                    <a:pt x="486" y="560"/>
                  </a:cubicBezTo>
                  <a:cubicBezTo>
                    <a:pt x="530" y="589"/>
                    <a:pt x="559" y="560"/>
                    <a:pt x="574" y="560"/>
                  </a:cubicBezTo>
                  <a:cubicBezTo>
                    <a:pt x="589" y="530"/>
                    <a:pt x="589" y="501"/>
                    <a:pt x="589" y="486"/>
                  </a:cubicBezTo>
                  <a:cubicBezTo>
                    <a:pt x="500" y="251"/>
                    <a:pt x="500" y="251"/>
                    <a:pt x="500" y="251"/>
                  </a:cubicBezTo>
                  <a:cubicBezTo>
                    <a:pt x="618" y="118"/>
                    <a:pt x="618" y="118"/>
                    <a:pt x="618" y="118"/>
                  </a:cubicBezTo>
                  <a:cubicBezTo>
                    <a:pt x="648" y="104"/>
                    <a:pt x="648" y="59"/>
                    <a:pt x="633" y="30"/>
                  </a:cubicBezTo>
                  <a:close/>
                  <a:moveTo>
                    <a:pt x="603" y="104"/>
                  </a:moveTo>
                  <a:lnTo>
                    <a:pt x="603" y="104"/>
                  </a:lnTo>
                  <a:cubicBezTo>
                    <a:pt x="456" y="251"/>
                    <a:pt x="456" y="251"/>
                    <a:pt x="456" y="251"/>
                  </a:cubicBezTo>
                  <a:cubicBezTo>
                    <a:pt x="545" y="486"/>
                    <a:pt x="545" y="486"/>
                    <a:pt x="545" y="486"/>
                  </a:cubicBezTo>
                  <a:cubicBezTo>
                    <a:pt x="545" y="501"/>
                    <a:pt x="545" y="516"/>
                    <a:pt x="545" y="530"/>
                  </a:cubicBezTo>
                  <a:cubicBezTo>
                    <a:pt x="530" y="545"/>
                    <a:pt x="515" y="530"/>
                    <a:pt x="500" y="530"/>
                  </a:cubicBezTo>
                  <a:cubicBezTo>
                    <a:pt x="368" y="339"/>
                    <a:pt x="368" y="339"/>
                    <a:pt x="368" y="339"/>
                  </a:cubicBezTo>
                  <a:cubicBezTo>
                    <a:pt x="206" y="486"/>
                    <a:pt x="206" y="486"/>
                    <a:pt x="206" y="486"/>
                  </a:cubicBezTo>
                  <a:cubicBezTo>
                    <a:pt x="236" y="589"/>
                    <a:pt x="236" y="589"/>
                    <a:pt x="236" y="589"/>
                  </a:cubicBezTo>
                  <a:cubicBezTo>
                    <a:pt x="221" y="589"/>
                    <a:pt x="162" y="501"/>
                    <a:pt x="162" y="501"/>
                  </a:cubicBezTo>
                  <a:cubicBezTo>
                    <a:pt x="162" y="501"/>
                    <a:pt x="73" y="427"/>
                    <a:pt x="59" y="427"/>
                  </a:cubicBezTo>
                  <a:cubicBezTo>
                    <a:pt x="162" y="457"/>
                    <a:pt x="162" y="457"/>
                    <a:pt x="162" y="457"/>
                  </a:cubicBezTo>
                  <a:cubicBezTo>
                    <a:pt x="324" y="295"/>
                    <a:pt x="324" y="295"/>
                    <a:pt x="324" y="295"/>
                  </a:cubicBezTo>
                  <a:cubicBezTo>
                    <a:pt x="132" y="147"/>
                    <a:pt x="132" y="147"/>
                    <a:pt x="132" y="147"/>
                  </a:cubicBezTo>
                  <a:cubicBezTo>
                    <a:pt x="132" y="147"/>
                    <a:pt x="118" y="133"/>
                    <a:pt x="132" y="118"/>
                  </a:cubicBezTo>
                  <a:cubicBezTo>
                    <a:pt x="147" y="118"/>
                    <a:pt x="162" y="118"/>
                    <a:pt x="177" y="118"/>
                  </a:cubicBezTo>
                  <a:cubicBezTo>
                    <a:pt x="412" y="206"/>
                    <a:pt x="412" y="206"/>
                    <a:pt x="412" y="206"/>
                  </a:cubicBezTo>
                  <a:cubicBezTo>
                    <a:pt x="559" y="59"/>
                    <a:pt x="559" y="59"/>
                    <a:pt x="559" y="59"/>
                  </a:cubicBezTo>
                  <a:cubicBezTo>
                    <a:pt x="574" y="45"/>
                    <a:pt x="589" y="45"/>
                    <a:pt x="603" y="59"/>
                  </a:cubicBezTo>
                  <a:cubicBezTo>
                    <a:pt x="603" y="74"/>
                    <a:pt x="618" y="89"/>
                    <a:pt x="603" y="104"/>
                  </a:cubicBezTo>
                  <a:close/>
                </a:path>
              </a:pathLst>
            </a:custGeom>
            <a:solidFill>
              <a:srgbClr val="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65320" tIns="32660" rIns="65320" bIns="3266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200" name="矩形 199"/>
            <p:cNvSpPr/>
            <p:nvPr/>
          </p:nvSpPr>
          <p:spPr>
            <a:xfrm>
              <a:off x="1966798" y="4744860"/>
              <a:ext cx="4515082" cy="1683297"/>
            </a:xfrm>
            <a:prstGeom prst="rect">
              <a:avLst/>
            </a:prstGeom>
          </p:spPr>
          <p:txBody>
            <a:bodyPr wrap="square">
              <a:spAutoFit/>
            </a:bodyPr>
            <a:lstStyle/>
            <a:p>
              <a:pPr marL="0" marR="0" lvl="0" indent="0" algn="r" defTabSz="291465" eaLnBrk="1" fontAlgn="auto" latinLnBrk="0" hangingPunct="1">
                <a:lnSpc>
                  <a:spcPct val="100000"/>
                </a:lnSpc>
                <a:spcBef>
                  <a:spcPts val="0"/>
                </a:spcBef>
                <a:spcAft>
                  <a:spcPts val="0"/>
                </a:spcAft>
                <a:buClrTx/>
                <a:buSzTx/>
                <a:buFontTx/>
                <a:buNone/>
                <a:defRPr/>
              </a:pPr>
              <a:r>
                <a:rPr kumimoji="0" lang="zh-CN" altLang="en-US"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您的内容输入您的内容内容输入您的内容</a:t>
              </a:r>
              <a:r>
                <a:rPr kumimoji="0" lang="en-US" altLang="zh-CN"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a:t>
              </a:r>
              <a:r>
                <a:rPr kumimoji="0" lang="zh-CN" altLang="en-US"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输入您的内容输入您的内容输入您的输入您的内容</a:t>
              </a:r>
              <a:endParaRPr kumimoji="0" lang="zh-CN" altLang="en-US" sz="1215" b="0" i="0" u="none" strike="noStrike" kern="0" cap="none" spc="0" normalizeH="0" baseline="0" noProof="0" dirty="0">
                <a:ln>
                  <a:noFill/>
                </a:ln>
                <a:solidFill>
                  <a:schemeClr val="bg1"/>
                </a:solidFill>
                <a:effectLst/>
                <a:uLnTx/>
                <a:uFillTx/>
                <a:latin typeface="Helvetica Light"/>
                <a:ea typeface="微软雅黑" panose="020B0503020204020204" charset="-122"/>
                <a:sym typeface="Helvetica Light"/>
              </a:endParaRPr>
            </a:p>
          </p:txBody>
        </p:sp>
        <p:sp>
          <p:nvSpPr>
            <p:cNvPr id="201" name="矩形 200"/>
            <p:cNvSpPr/>
            <p:nvPr/>
          </p:nvSpPr>
          <p:spPr>
            <a:xfrm>
              <a:off x="1966798" y="7639903"/>
              <a:ext cx="4515082" cy="1683297"/>
            </a:xfrm>
            <a:prstGeom prst="rect">
              <a:avLst/>
            </a:prstGeom>
          </p:spPr>
          <p:txBody>
            <a:bodyPr wrap="square">
              <a:spAutoFit/>
            </a:bodyPr>
            <a:lstStyle/>
            <a:p>
              <a:pPr marL="0" marR="0" lvl="0" indent="0" algn="r" defTabSz="291465" eaLnBrk="1" fontAlgn="auto" latinLnBrk="0" hangingPunct="1">
                <a:lnSpc>
                  <a:spcPct val="100000"/>
                </a:lnSpc>
                <a:spcBef>
                  <a:spcPts val="0"/>
                </a:spcBef>
                <a:spcAft>
                  <a:spcPts val="0"/>
                </a:spcAft>
                <a:buClrTx/>
                <a:buSzTx/>
                <a:buFontTx/>
                <a:buNone/>
                <a:defRPr/>
              </a:pPr>
              <a:r>
                <a:rPr kumimoji="0" lang="zh-CN" altLang="en-US"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您的内容输入您的内容内容输入您的内容</a:t>
              </a:r>
              <a:r>
                <a:rPr kumimoji="0" lang="en-US" altLang="zh-CN"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a:t>
              </a:r>
              <a:r>
                <a:rPr kumimoji="0" lang="zh-CN" altLang="en-US"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输入您的内容输入您的内容输入您的输入您的内容</a:t>
              </a:r>
              <a:endParaRPr kumimoji="0" lang="zh-CN" altLang="en-US" sz="1215" b="0" i="0" u="none" strike="noStrike" kern="0" cap="none" spc="0" normalizeH="0" baseline="0" noProof="0" dirty="0">
                <a:ln>
                  <a:noFill/>
                </a:ln>
                <a:solidFill>
                  <a:schemeClr val="bg1"/>
                </a:solidFill>
                <a:effectLst/>
                <a:uLnTx/>
                <a:uFillTx/>
                <a:latin typeface="Helvetica Light"/>
                <a:ea typeface="微软雅黑" panose="020B0503020204020204" charset="-122"/>
                <a:sym typeface="Helvetica Light"/>
              </a:endParaRPr>
            </a:p>
          </p:txBody>
        </p:sp>
        <p:sp>
          <p:nvSpPr>
            <p:cNvPr id="202" name="矩形 201"/>
            <p:cNvSpPr/>
            <p:nvPr/>
          </p:nvSpPr>
          <p:spPr>
            <a:xfrm>
              <a:off x="1966798" y="10534946"/>
              <a:ext cx="4515082" cy="1683297"/>
            </a:xfrm>
            <a:prstGeom prst="rect">
              <a:avLst/>
            </a:prstGeom>
          </p:spPr>
          <p:txBody>
            <a:bodyPr wrap="square">
              <a:spAutoFit/>
            </a:bodyPr>
            <a:lstStyle/>
            <a:p>
              <a:pPr marL="0" marR="0" lvl="0" indent="0" algn="r" defTabSz="291465" eaLnBrk="1" fontAlgn="auto" latinLnBrk="0" hangingPunct="1">
                <a:lnSpc>
                  <a:spcPct val="100000"/>
                </a:lnSpc>
                <a:spcBef>
                  <a:spcPts val="0"/>
                </a:spcBef>
                <a:spcAft>
                  <a:spcPts val="0"/>
                </a:spcAft>
                <a:buClrTx/>
                <a:buSzTx/>
                <a:buFontTx/>
                <a:buNone/>
                <a:defRPr/>
              </a:pPr>
              <a:r>
                <a:rPr kumimoji="0" lang="zh-CN" altLang="en-US"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您的内容输入您的内容内容输入您的内容</a:t>
              </a:r>
              <a:r>
                <a:rPr kumimoji="0" lang="en-US" altLang="zh-CN"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a:t>
              </a:r>
              <a:r>
                <a:rPr kumimoji="0" lang="zh-CN" altLang="en-US"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输入您的内容输入您的内容输入您的输入您的内容</a:t>
              </a:r>
              <a:endParaRPr kumimoji="0" lang="zh-CN" altLang="en-US" sz="1215" b="0" i="0" u="none" strike="noStrike" kern="0" cap="none" spc="0" normalizeH="0" baseline="0" noProof="0" dirty="0">
                <a:ln>
                  <a:noFill/>
                </a:ln>
                <a:solidFill>
                  <a:schemeClr val="bg1"/>
                </a:solidFill>
                <a:effectLst/>
                <a:uLnTx/>
                <a:uFillTx/>
                <a:latin typeface="Helvetica Light"/>
                <a:ea typeface="微软雅黑" panose="020B0503020204020204" charset="-122"/>
                <a:sym typeface="Helvetica Light"/>
              </a:endParaRPr>
            </a:p>
          </p:txBody>
        </p:sp>
      </p:grpSp>
      <p:grpSp>
        <p:nvGrpSpPr>
          <p:cNvPr id="203" name="组合 202"/>
          <p:cNvGrpSpPr/>
          <p:nvPr/>
        </p:nvGrpSpPr>
        <p:grpSpPr>
          <a:xfrm>
            <a:off x="6436520" y="2075596"/>
            <a:ext cx="4843462" cy="4055887"/>
            <a:chOff x="12873038" y="4144963"/>
            <a:chExt cx="9686925" cy="8130429"/>
          </a:xfrm>
        </p:grpSpPr>
        <p:cxnSp>
          <p:nvCxnSpPr>
            <p:cNvPr id="204" name="Straight Connector 3"/>
            <p:cNvCxnSpPr/>
            <p:nvPr/>
          </p:nvCxnSpPr>
          <p:spPr>
            <a:xfrm>
              <a:off x="12873038" y="7113588"/>
              <a:ext cx="1512887" cy="0"/>
            </a:xfrm>
            <a:prstGeom prst="line">
              <a:avLst/>
            </a:prstGeom>
            <a:noFill/>
            <a:ln w="6350" cap="flat" cmpd="sng" algn="ctr">
              <a:solidFill>
                <a:sysClr val="window" lastClr="FFFFFF">
                  <a:lumMod val="75000"/>
                </a:sysClr>
              </a:solidFill>
              <a:prstDash val="solid"/>
            </a:ln>
            <a:effectLst/>
          </p:spPr>
        </p:cxnSp>
        <p:cxnSp>
          <p:nvCxnSpPr>
            <p:cNvPr id="205" name="Straight Connector 4"/>
            <p:cNvCxnSpPr/>
            <p:nvPr/>
          </p:nvCxnSpPr>
          <p:spPr>
            <a:xfrm>
              <a:off x="14385925" y="5005388"/>
              <a:ext cx="1225550" cy="0"/>
            </a:xfrm>
            <a:prstGeom prst="line">
              <a:avLst/>
            </a:prstGeom>
            <a:noFill/>
            <a:ln w="6350" cap="flat" cmpd="sng" algn="ctr">
              <a:solidFill>
                <a:sysClr val="window" lastClr="FFFFFF">
                  <a:lumMod val="75000"/>
                </a:sysClr>
              </a:solidFill>
              <a:prstDash val="solid"/>
              <a:headEnd type="none"/>
              <a:tailEnd type="oval" w="sm" len="sm"/>
            </a:ln>
            <a:effectLst/>
          </p:spPr>
        </p:cxnSp>
        <p:cxnSp>
          <p:nvCxnSpPr>
            <p:cNvPr id="206" name="Straight Connector 5"/>
            <p:cNvCxnSpPr/>
            <p:nvPr/>
          </p:nvCxnSpPr>
          <p:spPr>
            <a:xfrm>
              <a:off x="12873038" y="7910513"/>
              <a:ext cx="2738437" cy="0"/>
            </a:xfrm>
            <a:prstGeom prst="line">
              <a:avLst/>
            </a:prstGeom>
            <a:noFill/>
            <a:ln w="6350" cap="flat" cmpd="sng" algn="ctr">
              <a:solidFill>
                <a:sysClr val="window" lastClr="FFFFFF">
                  <a:lumMod val="75000"/>
                </a:sysClr>
              </a:solidFill>
              <a:prstDash val="solid"/>
              <a:headEnd type="none"/>
              <a:tailEnd type="oval" w="sm" len="sm"/>
            </a:ln>
            <a:effectLst/>
          </p:spPr>
        </p:cxnSp>
        <p:cxnSp>
          <p:nvCxnSpPr>
            <p:cNvPr id="207" name="Straight Connector 6"/>
            <p:cNvCxnSpPr/>
            <p:nvPr/>
          </p:nvCxnSpPr>
          <p:spPr>
            <a:xfrm>
              <a:off x="14385925" y="10815638"/>
              <a:ext cx="1225550" cy="0"/>
            </a:xfrm>
            <a:prstGeom prst="line">
              <a:avLst/>
            </a:prstGeom>
            <a:noFill/>
            <a:ln w="6350" cap="flat" cmpd="sng" algn="ctr">
              <a:solidFill>
                <a:sysClr val="window" lastClr="FFFFFF">
                  <a:lumMod val="75000"/>
                </a:sysClr>
              </a:solidFill>
              <a:prstDash val="solid"/>
              <a:headEnd type="none"/>
              <a:tailEnd type="oval" w="sm" len="sm"/>
            </a:ln>
            <a:effectLst/>
          </p:spPr>
        </p:cxnSp>
        <p:cxnSp>
          <p:nvCxnSpPr>
            <p:cNvPr id="208" name="Straight Connector 7"/>
            <p:cNvCxnSpPr/>
            <p:nvPr/>
          </p:nvCxnSpPr>
          <p:spPr>
            <a:xfrm flipH="1" flipV="1">
              <a:off x="14385925" y="5005388"/>
              <a:ext cx="0" cy="2108200"/>
            </a:xfrm>
            <a:prstGeom prst="line">
              <a:avLst/>
            </a:prstGeom>
            <a:noFill/>
            <a:ln w="6350" cap="flat" cmpd="sng" algn="ctr">
              <a:solidFill>
                <a:sysClr val="window" lastClr="FFFFFF">
                  <a:lumMod val="75000"/>
                </a:sysClr>
              </a:solidFill>
              <a:prstDash val="solid"/>
            </a:ln>
            <a:effectLst/>
          </p:spPr>
        </p:cxnSp>
        <p:cxnSp>
          <p:nvCxnSpPr>
            <p:cNvPr id="209" name="Straight Connector 8"/>
            <p:cNvCxnSpPr/>
            <p:nvPr/>
          </p:nvCxnSpPr>
          <p:spPr>
            <a:xfrm>
              <a:off x="12873038" y="8729663"/>
              <a:ext cx="1512887" cy="0"/>
            </a:xfrm>
            <a:prstGeom prst="line">
              <a:avLst/>
            </a:prstGeom>
            <a:noFill/>
            <a:ln w="6350" cap="flat" cmpd="sng" algn="ctr">
              <a:solidFill>
                <a:sysClr val="window" lastClr="FFFFFF">
                  <a:lumMod val="75000"/>
                </a:sysClr>
              </a:solidFill>
              <a:prstDash val="solid"/>
            </a:ln>
            <a:effectLst/>
          </p:spPr>
        </p:cxnSp>
        <p:cxnSp>
          <p:nvCxnSpPr>
            <p:cNvPr id="210" name="Straight Connector 9"/>
            <p:cNvCxnSpPr/>
            <p:nvPr/>
          </p:nvCxnSpPr>
          <p:spPr>
            <a:xfrm flipH="1" flipV="1">
              <a:off x="14385925" y="8707438"/>
              <a:ext cx="0" cy="2108200"/>
            </a:xfrm>
            <a:prstGeom prst="line">
              <a:avLst/>
            </a:prstGeom>
            <a:noFill/>
            <a:ln w="6350" cap="flat" cmpd="sng" algn="ctr">
              <a:solidFill>
                <a:sysClr val="window" lastClr="FFFFFF">
                  <a:lumMod val="75000"/>
                </a:sysClr>
              </a:solidFill>
              <a:prstDash val="solid"/>
            </a:ln>
            <a:effectLst/>
          </p:spPr>
        </p:cxnSp>
        <p:sp>
          <p:nvSpPr>
            <p:cNvPr id="211" name="TextBox 72"/>
            <p:cNvSpPr txBox="1">
              <a:spLocks noChangeArrowheads="1"/>
            </p:cNvSpPr>
            <p:nvPr/>
          </p:nvSpPr>
          <p:spPr bwMode="auto">
            <a:xfrm>
              <a:off x="17726025" y="4144963"/>
              <a:ext cx="4833938" cy="74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marL="0" marR="0" lvl="0" indent="0" defTabSz="291465" eaLnBrk="1" fontAlgn="auto" latinLnBrk="0" hangingPunct="1">
                <a:lnSpc>
                  <a:spcPct val="100000"/>
                </a:lnSpc>
                <a:spcBef>
                  <a:spcPts val="0"/>
                </a:spcBef>
                <a:spcAft>
                  <a:spcPts val="0"/>
                </a:spcAft>
                <a:buClrTx/>
                <a:buSzTx/>
                <a:buFontTx/>
                <a:buNone/>
                <a:defRPr/>
              </a:pPr>
              <a:r>
                <a:rPr kumimoji="0" lang="en-US" altLang="zh-CN" sz="157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rPr>
                <a:t>Objective Name</a:t>
              </a:r>
            </a:p>
          </p:txBody>
        </p:sp>
        <p:sp>
          <p:nvSpPr>
            <p:cNvPr id="212" name="Rectangle 75"/>
            <p:cNvSpPr/>
            <p:nvPr/>
          </p:nvSpPr>
          <p:spPr>
            <a:xfrm>
              <a:off x="15933738" y="4365625"/>
              <a:ext cx="1570037" cy="1573213"/>
            </a:xfrm>
            <a:prstGeom prst="rect">
              <a:avLst/>
            </a:prstGeom>
            <a:solidFill>
              <a:srgbClr val="328FC1"/>
            </a:solidFill>
            <a:ln w="25400" cap="flat" cmpd="sng" algn="ctr">
              <a:noFill/>
              <a:prstDash val="solid"/>
            </a:ln>
            <a:effectLst/>
          </p:spPr>
          <p:txBody>
            <a:bodyPr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zh-CN"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213" name="TextBox 77"/>
            <p:cNvSpPr txBox="1">
              <a:spLocks noChangeArrowheads="1"/>
            </p:cNvSpPr>
            <p:nvPr/>
          </p:nvSpPr>
          <p:spPr bwMode="auto">
            <a:xfrm>
              <a:off x="17726025" y="6967538"/>
              <a:ext cx="4833938" cy="74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marL="0" marR="0" lvl="0" indent="0" defTabSz="291465" eaLnBrk="1" fontAlgn="auto" latinLnBrk="0" hangingPunct="1">
                <a:lnSpc>
                  <a:spcPct val="100000"/>
                </a:lnSpc>
                <a:spcBef>
                  <a:spcPts val="0"/>
                </a:spcBef>
                <a:spcAft>
                  <a:spcPts val="0"/>
                </a:spcAft>
                <a:buClrTx/>
                <a:buSzTx/>
                <a:buFontTx/>
                <a:buNone/>
                <a:defRPr/>
              </a:pPr>
              <a:r>
                <a:rPr kumimoji="0" lang="en-US" altLang="zh-CN" sz="157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rPr>
                <a:t>Objective Name</a:t>
              </a:r>
            </a:p>
          </p:txBody>
        </p:sp>
        <p:sp>
          <p:nvSpPr>
            <p:cNvPr id="214" name="TextBox 79"/>
            <p:cNvSpPr txBox="1">
              <a:spLocks noChangeArrowheads="1"/>
            </p:cNvSpPr>
            <p:nvPr/>
          </p:nvSpPr>
          <p:spPr bwMode="auto">
            <a:xfrm>
              <a:off x="17726025" y="9898064"/>
              <a:ext cx="4833938" cy="74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marL="0" marR="0" lvl="0" indent="0" defTabSz="291465" eaLnBrk="1" fontAlgn="auto" latinLnBrk="0" hangingPunct="1">
                <a:lnSpc>
                  <a:spcPct val="100000"/>
                </a:lnSpc>
                <a:spcBef>
                  <a:spcPts val="0"/>
                </a:spcBef>
                <a:spcAft>
                  <a:spcPts val="0"/>
                </a:spcAft>
                <a:buClrTx/>
                <a:buSzTx/>
                <a:buFontTx/>
                <a:buNone/>
                <a:defRPr/>
              </a:pPr>
              <a:r>
                <a:rPr kumimoji="0" lang="en-US" altLang="zh-CN" sz="157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Helvetica Light"/>
                </a:rPr>
                <a:t>Objective Name</a:t>
              </a:r>
            </a:p>
          </p:txBody>
        </p:sp>
        <p:sp>
          <p:nvSpPr>
            <p:cNvPr id="215" name="Rectangle 82"/>
            <p:cNvSpPr/>
            <p:nvPr/>
          </p:nvSpPr>
          <p:spPr>
            <a:xfrm>
              <a:off x="15933738" y="7177088"/>
              <a:ext cx="1571625" cy="1573212"/>
            </a:xfrm>
            <a:prstGeom prst="rect">
              <a:avLst/>
            </a:prstGeom>
            <a:solidFill>
              <a:srgbClr val="55B5E2"/>
            </a:solidFill>
            <a:ln w="25400" cap="flat" cmpd="sng" algn="ctr">
              <a:noFill/>
              <a:prstDash val="solid"/>
            </a:ln>
            <a:effectLst/>
          </p:spPr>
          <p:txBody>
            <a:bodyPr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zh-CN"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216" name="Rectangle 85"/>
            <p:cNvSpPr/>
            <p:nvPr/>
          </p:nvSpPr>
          <p:spPr>
            <a:xfrm>
              <a:off x="15933738" y="10136188"/>
              <a:ext cx="1570037" cy="1573212"/>
            </a:xfrm>
            <a:prstGeom prst="rect">
              <a:avLst/>
            </a:prstGeom>
            <a:solidFill>
              <a:srgbClr val="75E3FF"/>
            </a:solidFill>
            <a:ln w="25400" cap="flat" cmpd="sng" algn="ctr">
              <a:noFill/>
              <a:prstDash val="solid"/>
            </a:ln>
            <a:effectLst/>
          </p:spPr>
          <p:txBody>
            <a:bodyPr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zh-CN"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217" name="Freeform 185"/>
            <p:cNvSpPr>
              <a:spLocks noChangeArrowheads="1"/>
            </p:cNvSpPr>
            <p:nvPr/>
          </p:nvSpPr>
          <p:spPr bwMode="auto">
            <a:xfrm>
              <a:off x="16370300" y="4849813"/>
              <a:ext cx="701675" cy="536575"/>
            </a:xfrm>
            <a:custGeom>
              <a:avLst/>
              <a:gdLst>
                <a:gd name="T0" fmla="*/ 618257 w 619"/>
                <a:gd name="T1" fmla="*/ 0 h 472"/>
                <a:gd name="T2" fmla="*/ 618257 w 619"/>
                <a:gd name="T3" fmla="*/ 0 h 472"/>
                <a:gd name="T4" fmla="*/ 82812 w 619"/>
                <a:gd name="T5" fmla="*/ 0 h 472"/>
                <a:gd name="T6" fmla="*/ 0 w 619"/>
                <a:gd name="T7" fmla="*/ 83077 h 472"/>
                <a:gd name="T8" fmla="*/ 0 w 619"/>
                <a:gd name="T9" fmla="*/ 451802 h 472"/>
                <a:gd name="T10" fmla="*/ 82812 w 619"/>
                <a:gd name="T11" fmla="*/ 536017 h 472"/>
                <a:gd name="T12" fmla="*/ 618257 w 619"/>
                <a:gd name="T13" fmla="*/ 536017 h 472"/>
                <a:gd name="T14" fmla="*/ 701070 w 619"/>
                <a:gd name="T15" fmla="*/ 451802 h 472"/>
                <a:gd name="T16" fmla="*/ 701070 w 619"/>
                <a:gd name="T17" fmla="*/ 83077 h 472"/>
                <a:gd name="T18" fmla="*/ 618257 w 619"/>
                <a:gd name="T19" fmla="*/ 0 h 472"/>
                <a:gd name="T20" fmla="*/ 634139 w 619"/>
                <a:gd name="T21" fmla="*/ 50074 h 472"/>
                <a:gd name="T22" fmla="*/ 634139 w 619"/>
                <a:gd name="T23" fmla="*/ 50074 h 472"/>
                <a:gd name="T24" fmla="*/ 350535 w 619"/>
                <a:gd name="T25" fmla="*/ 267439 h 472"/>
                <a:gd name="T26" fmla="*/ 66931 w 619"/>
                <a:gd name="T27" fmla="*/ 50074 h 472"/>
                <a:gd name="T28" fmla="*/ 634139 w 619"/>
                <a:gd name="T29" fmla="*/ 50074 h 472"/>
                <a:gd name="T30" fmla="*/ 32898 w 619"/>
                <a:gd name="T31" fmla="*/ 451802 h 472"/>
                <a:gd name="T32" fmla="*/ 32898 w 619"/>
                <a:gd name="T33" fmla="*/ 451802 h 472"/>
                <a:gd name="T34" fmla="*/ 32898 w 619"/>
                <a:gd name="T35" fmla="*/ 83077 h 472"/>
                <a:gd name="T36" fmla="*/ 233690 w 619"/>
                <a:gd name="T37" fmla="*/ 251507 h 472"/>
                <a:gd name="T38" fmla="*/ 32898 w 619"/>
                <a:gd name="T39" fmla="*/ 451802 h 472"/>
                <a:gd name="T40" fmla="*/ 66931 w 619"/>
                <a:gd name="T41" fmla="*/ 485943 h 472"/>
                <a:gd name="T42" fmla="*/ 66931 w 619"/>
                <a:gd name="T43" fmla="*/ 485943 h 472"/>
                <a:gd name="T44" fmla="*/ 267722 w 619"/>
                <a:gd name="T45" fmla="*/ 267439 h 472"/>
                <a:gd name="T46" fmla="*/ 350535 w 619"/>
                <a:gd name="T47" fmla="*/ 334584 h 472"/>
                <a:gd name="T48" fmla="*/ 417465 w 619"/>
                <a:gd name="T49" fmla="*/ 267439 h 472"/>
                <a:gd name="T50" fmla="*/ 634139 w 619"/>
                <a:gd name="T51" fmla="*/ 485943 h 472"/>
                <a:gd name="T52" fmla="*/ 66931 w 619"/>
                <a:gd name="T53" fmla="*/ 485943 h 472"/>
                <a:gd name="T54" fmla="*/ 668171 w 619"/>
                <a:gd name="T55" fmla="*/ 451802 h 472"/>
                <a:gd name="T56" fmla="*/ 668171 w 619"/>
                <a:gd name="T57" fmla="*/ 451802 h 472"/>
                <a:gd name="T58" fmla="*/ 668171 w 619"/>
                <a:gd name="T59" fmla="*/ 451802 h 472"/>
                <a:gd name="T60" fmla="*/ 467380 w 619"/>
                <a:gd name="T61" fmla="*/ 251507 h 472"/>
                <a:gd name="T62" fmla="*/ 668171 w 619"/>
                <a:gd name="T63" fmla="*/ 83077 h 472"/>
                <a:gd name="T64" fmla="*/ 668171 w 619"/>
                <a:gd name="T65" fmla="*/ 451802 h 4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9" h="472">
                  <a:moveTo>
                    <a:pt x="545" y="0"/>
                  </a:moveTo>
                  <a:lnTo>
                    <a:pt x="545" y="0"/>
                  </a:lnTo>
                  <a:cubicBezTo>
                    <a:pt x="73" y="0"/>
                    <a:pt x="73" y="0"/>
                    <a:pt x="73" y="0"/>
                  </a:cubicBezTo>
                  <a:cubicBezTo>
                    <a:pt x="29" y="0"/>
                    <a:pt x="0" y="30"/>
                    <a:pt x="0" y="73"/>
                  </a:cubicBezTo>
                  <a:cubicBezTo>
                    <a:pt x="0" y="397"/>
                    <a:pt x="0" y="397"/>
                    <a:pt x="0" y="397"/>
                  </a:cubicBezTo>
                  <a:cubicBezTo>
                    <a:pt x="0" y="442"/>
                    <a:pt x="29" y="471"/>
                    <a:pt x="73" y="471"/>
                  </a:cubicBezTo>
                  <a:cubicBezTo>
                    <a:pt x="545" y="471"/>
                    <a:pt x="545" y="471"/>
                    <a:pt x="545" y="471"/>
                  </a:cubicBezTo>
                  <a:cubicBezTo>
                    <a:pt x="589" y="471"/>
                    <a:pt x="618" y="442"/>
                    <a:pt x="618" y="397"/>
                  </a:cubicBezTo>
                  <a:cubicBezTo>
                    <a:pt x="618" y="73"/>
                    <a:pt x="618" y="73"/>
                    <a:pt x="618" y="73"/>
                  </a:cubicBezTo>
                  <a:cubicBezTo>
                    <a:pt x="618" y="30"/>
                    <a:pt x="589" y="0"/>
                    <a:pt x="545" y="0"/>
                  </a:cubicBezTo>
                  <a:close/>
                  <a:moveTo>
                    <a:pt x="559" y="44"/>
                  </a:moveTo>
                  <a:lnTo>
                    <a:pt x="559" y="44"/>
                  </a:lnTo>
                  <a:cubicBezTo>
                    <a:pt x="309" y="235"/>
                    <a:pt x="309" y="235"/>
                    <a:pt x="309" y="235"/>
                  </a:cubicBezTo>
                  <a:cubicBezTo>
                    <a:pt x="59" y="44"/>
                    <a:pt x="59" y="44"/>
                    <a:pt x="59" y="44"/>
                  </a:cubicBezTo>
                  <a:lnTo>
                    <a:pt x="559" y="44"/>
                  </a:lnTo>
                  <a:close/>
                  <a:moveTo>
                    <a:pt x="29" y="397"/>
                  </a:moveTo>
                  <a:lnTo>
                    <a:pt x="29" y="397"/>
                  </a:lnTo>
                  <a:cubicBezTo>
                    <a:pt x="29" y="73"/>
                    <a:pt x="29" y="73"/>
                    <a:pt x="29" y="73"/>
                  </a:cubicBezTo>
                  <a:cubicBezTo>
                    <a:pt x="206" y="221"/>
                    <a:pt x="206" y="221"/>
                    <a:pt x="206" y="221"/>
                  </a:cubicBezTo>
                  <a:cubicBezTo>
                    <a:pt x="29" y="397"/>
                    <a:pt x="29" y="397"/>
                    <a:pt x="29" y="397"/>
                  </a:cubicBezTo>
                  <a:close/>
                  <a:moveTo>
                    <a:pt x="59" y="427"/>
                  </a:moveTo>
                  <a:lnTo>
                    <a:pt x="59" y="427"/>
                  </a:lnTo>
                  <a:cubicBezTo>
                    <a:pt x="236" y="235"/>
                    <a:pt x="236" y="235"/>
                    <a:pt x="236" y="235"/>
                  </a:cubicBezTo>
                  <a:cubicBezTo>
                    <a:pt x="309" y="294"/>
                    <a:pt x="309" y="294"/>
                    <a:pt x="309" y="294"/>
                  </a:cubicBezTo>
                  <a:cubicBezTo>
                    <a:pt x="368" y="235"/>
                    <a:pt x="368" y="235"/>
                    <a:pt x="368" y="235"/>
                  </a:cubicBezTo>
                  <a:cubicBezTo>
                    <a:pt x="559" y="427"/>
                    <a:pt x="559" y="427"/>
                    <a:pt x="559" y="427"/>
                  </a:cubicBezTo>
                  <a:cubicBezTo>
                    <a:pt x="545" y="427"/>
                    <a:pt x="73" y="427"/>
                    <a:pt x="59" y="427"/>
                  </a:cubicBezTo>
                  <a:close/>
                  <a:moveTo>
                    <a:pt x="589" y="397"/>
                  </a:moveTo>
                  <a:lnTo>
                    <a:pt x="589" y="397"/>
                  </a:lnTo>
                  <a:cubicBezTo>
                    <a:pt x="412" y="221"/>
                    <a:pt x="412" y="221"/>
                    <a:pt x="412" y="221"/>
                  </a:cubicBezTo>
                  <a:cubicBezTo>
                    <a:pt x="589" y="73"/>
                    <a:pt x="589" y="73"/>
                    <a:pt x="589" y="73"/>
                  </a:cubicBezTo>
                  <a:lnTo>
                    <a:pt x="589" y="397"/>
                  </a:lnTo>
                  <a:close/>
                </a:path>
              </a:pathLst>
            </a:custGeom>
            <a:solidFill>
              <a:srgbClr val="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65320" tIns="32660" rIns="65320" bIns="3266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218" name="Freeform 183"/>
            <p:cNvSpPr>
              <a:spLocks noChangeArrowheads="1"/>
            </p:cNvSpPr>
            <p:nvPr/>
          </p:nvSpPr>
          <p:spPr bwMode="auto">
            <a:xfrm>
              <a:off x="16367125" y="7564438"/>
              <a:ext cx="749300" cy="730250"/>
            </a:xfrm>
            <a:custGeom>
              <a:avLst/>
              <a:gdLst>
                <a:gd name="T0" fmla="*/ 382784 w 634"/>
                <a:gd name="T1" fmla="*/ 0 h 619"/>
                <a:gd name="T2" fmla="*/ 382784 w 634"/>
                <a:gd name="T3" fmla="*/ 0 h 619"/>
                <a:gd name="T4" fmla="*/ 0 w 634"/>
                <a:gd name="T5" fmla="*/ 208849 h 619"/>
                <a:gd name="T6" fmla="*/ 0 w 634"/>
                <a:gd name="T7" fmla="*/ 643067 h 619"/>
                <a:gd name="T8" fmla="*/ 105147 w 634"/>
                <a:gd name="T9" fmla="*/ 729202 h 619"/>
                <a:gd name="T10" fmla="*/ 661602 w 634"/>
                <a:gd name="T11" fmla="*/ 729202 h 619"/>
                <a:gd name="T12" fmla="*/ 747847 w 634"/>
                <a:gd name="T13" fmla="*/ 643067 h 619"/>
                <a:gd name="T14" fmla="*/ 747847 w 634"/>
                <a:gd name="T15" fmla="*/ 208849 h 619"/>
                <a:gd name="T16" fmla="*/ 382784 w 634"/>
                <a:gd name="T17" fmla="*/ 0 h 619"/>
                <a:gd name="T18" fmla="*/ 53164 w 634"/>
                <a:gd name="T19" fmla="*/ 643067 h 619"/>
                <a:gd name="T20" fmla="*/ 53164 w 634"/>
                <a:gd name="T21" fmla="*/ 643067 h 619"/>
                <a:gd name="T22" fmla="*/ 53164 w 634"/>
                <a:gd name="T23" fmla="*/ 278466 h 619"/>
                <a:gd name="T24" fmla="*/ 261097 w 634"/>
                <a:gd name="T25" fmla="*/ 451916 h 619"/>
                <a:gd name="T26" fmla="*/ 53164 w 634"/>
                <a:gd name="T27" fmla="*/ 660766 h 619"/>
                <a:gd name="T28" fmla="*/ 53164 w 634"/>
                <a:gd name="T29" fmla="*/ 643067 h 619"/>
                <a:gd name="T30" fmla="*/ 87426 w 634"/>
                <a:gd name="T31" fmla="*/ 694984 h 619"/>
                <a:gd name="T32" fmla="*/ 87426 w 634"/>
                <a:gd name="T33" fmla="*/ 694984 h 619"/>
                <a:gd name="T34" fmla="*/ 296539 w 634"/>
                <a:gd name="T35" fmla="*/ 469616 h 619"/>
                <a:gd name="T36" fmla="*/ 382784 w 634"/>
                <a:gd name="T37" fmla="*/ 521533 h 619"/>
                <a:gd name="T38" fmla="*/ 452489 w 634"/>
                <a:gd name="T39" fmla="*/ 469616 h 619"/>
                <a:gd name="T40" fmla="*/ 661602 w 634"/>
                <a:gd name="T41" fmla="*/ 694984 h 619"/>
                <a:gd name="T42" fmla="*/ 87426 w 634"/>
                <a:gd name="T43" fmla="*/ 694984 h 619"/>
                <a:gd name="T44" fmla="*/ 695864 w 634"/>
                <a:gd name="T45" fmla="*/ 643067 h 619"/>
                <a:gd name="T46" fmla="*/ 695864 w 634"/>
                <a:gd name="T47" fmla="*/ 643067 h 619"/>
                <a:gd name="T48" fmla="*/ 695864 w 634"/>
                <a:gd name="T49" fmla="*/ 660766 h 619"/>
                <a:gd name="T50" fmla="*/ 486750 w 634"/>
                <a:gd name="T51" fmla="*/ 451916 h 619"/>
                <a:gd name="T52" fmla="*/ 695864 w 634"/>
                <a:gd name="T53" fmla="*/ 278466 h 619"/>
                <a:gd name="T54" fmla="*/ 695864 w 634"/>
                <a:gd name="T55" fmla="*/ 643067 h 619"/>
                <a:gd name="T56" fmla="*/ 382784 w 634"/>
                <a:gd name="T57" fmla="*/ 469616 h 619"/>
                <a:gd name="T58" fmla="*/ 382784 w 634"/>
                <a:gd name="T59" fmla="*/ 469616 h 619"/>
                <a:gd name="T60" fmla="*/ 53164 w 634"/>
                <a:gd name="T61" fmla="*/ 226548 h 619"/>
                <a:gd name="T62" fmla="*/ 382784 w 634"/>
                <a:gd name="T63" fmla="*/ 53097 h 619"/>
                <a:gd name="T64" fmla="*/ 695864 w 634"/>
                <a:gd name="T65" fmla="*/ 226548 h 619"/>
                <a:gd name="T66" fmla="*/ 382784 w 634"/>
                <a:gd name="T67" fmla="*/ 469616 h 6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4" h="619">
                  <a:moveTo>
                    <a:pt x="324" y="0"/>
                  </a:moveTo>
                  <a:lnTo>
                    <a:pt x="324" y="0"/>
                  </a:lnTo>
                  <a:cubicBezTo>
                    <a:pt x="0" y="177"/>
                    <a:pt x="0" y="177"/>
                    <a:pt x="0" y="177"/>
                  </a:cubicBezTo>
                  <a:cubicBezTo>
                    <a:pt x="0" y="221"/>
                    <a:pt x="0" y="545"/>
                    <a:pt x="0" y="545"/>
                  </a:cubicBezTo>
                  <a:cubicBezTo>
                    <a:pt x="0" y="589"/>
                    <a:pt x="45" y="618"/>
                    <a:pt x="89" y="618"/>
                  </a:cubicBezTo>
                  <a:cubicBezTo>
                    <a:pt x="560" y="618"/>
                    <a:pt x="560" y="618"/>
                    <a:pt x="560" y="618"/>
                  </a:cubicBezTo>
                  <a:cubicBezTo>
                    <a:pt x="604" y="618"/>
                    <a:pt x="633" y="589"/>
                    <a:pt x="633" y="545"/>
                  </a:cubicBezTo>
                  <a:cubicBezTo>
                    <a:pt x="633" y="545"/>
                    <a:pt x="633" y="221"/>
                    <a:pt x="633" y="177"/>
                  </a:cubicBezTo>
                  <a:lnTo>
                    <a:pt x="324" y="0"/>
                  </a:lnTo>
                  <a:close/>
                  <a:moveTo>
                    <a:pt x="45" y="545"/>
                  </a:moveTo>
                  <a:lnTo>
                    <a:pt x="45" y="545"/>
                  </a:lnTo>
                  <a:cubicBezTo>
                    <a:pt x="45" y="236"/>
                    <a:pt x="45" y="236"/>
                    <a:pt x="45" y="236"/>
                  </a:cubicBezTo>
                  <a:cubicBezTo>
                    <a:pt x="221" y="383"/>
                    <a:pt x="221" y="383"/>
                    <a:pt x="221" y="383"/>
                  </a:cubicBezTo>
                  <a:cubicBezTo>
                    <a:pt x="45" y="560"/>
                    <a:pt x="45" y="560"/>
                    <a:pt x="45" y="560"/>
                  </a:cubicBezTo>
                  <a:lnTo>
                    <a:pt x="45" y="545"/>
                  </a:lnTo>
                  <a:close/>
                  <a:moveTo>
                    <a:pt x="74" y="589"/>
                  </a:moveTo>
                  <a:lnTo>
                    <a:pt x="74" y="589"/>
                  </a:lnTo>
                  <a:cubicBezTo>
                    <a:pt x="251" y="398"/>
                    <a:pt x="251" y="398"/>
                    <a:pt x="251" y="398"/>
                  </a:cubicBezTo>
                  <a:cubicBezTo>
                    <a:pt x="324" y="442"/>
                    <a:pt x="324" y="442"/>
                    <a:pt x="324" y="442"/>
                  </a:cubicBezTo>
                  <a:cubicBezTo>
                    <a:pt x="383" y="398"/>
                    <a:pt x="383" y="398"/>
                    <a:pt x="383" y="398"/>
                  </a:cubicBezTo>
                  <a:cubicBezTo>
                    <a:pt x="560" y="589"/>
                    <a:pt x="560" y="589"/>
                    <a:pt x="560" y="589"/>
                  </a:cubicBezTo>
                  <a:lnTo>
                    <a:pt x="74" y="589"/>
                  </a:lnTo>
                  <a:close/>
                  <a:moveTo>
                    <a:pt x="589" y="545"/>
                  </a:moveTo>
                  <a:lnTo>
                    <a:pt x="589" y="545"/>
                  </a:lnTo>
                  <a:lnTo>
                    <a:pt x="589" y="560"/>
                  </a:lnTo>
                  <a:cubicBezTo>
                    <a:pt x="412" y="383"/>
                    <a:pt x="412" y="383"/>
                    <a:pt x="412" y="383"/>
                  </a:cubicBezTo>
                  <a:cubicBezTo>
                    <a:pt x="589" y="236"/>
                    <a:pt x="589" y="236"/>
                    <a:pt x="589" y="236"/>
                  </a:cubicBezTo>
                  <a:lnTo>
                    <a:pt x="589" y="545"/>
                  </a:lnTo>
                  <a:close/>
                  <a:moveTo>
                    <a:pt x="324" y="398"/>
                  </a:moveTo>
                  <a:lnTo>
                    <a:pt x="324" y="398"/>
                  </a:lnTo>
                  <a:cubicBezTo>
                    <a:pt x="45" y="192"/>
                    <a:pt x="45" y="192"/>
                    <a:pt x="45" y="192"/>
                  </a:cubicBezTo>
                  <a:cubicBezTo>
                    <a:pt x="324" y="45"/>
                    <a:pt x="324" y="45"/>
                    <a:pt x="324" y="45"/>
                  </a:cubicBezTo>
                  <a:cubicBezTo>
                    <a:pt x="589" y="192"/>
                    <a:pt x="589" y="192"/>
                    <a:pt x="589" y="192"/>
                  </a:cubicBezTo>
                  <a:lnTo>
                    <a:pt x="324" y="398"/>
                  </a:lnTo>
                  <a:close/>
                </a:path>
              </a:pathLst>
            </a:custGeom>
            <a:solidFill>
              <a:srgbClr val="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65320" tIns="32660" rIns="65320" bIns="3266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219" name="Freeform 179"/>
            <p:cNvSpPr>
              <a:spLocks noChangeArrowheads="1"/>
            </p:cNvSpPr>
            <p:nvPr/>
          </p:nvSpPr>
          <p:spPr bwMode="auto">
            <a:xfrm>
              <a:off x="16422688" y="10596563"/>
              <a:ext cx="665162" cy="617537"/>
            </a:xfrm>
            <a:custGeom>
              <a:avLst/>
              <a:gdLst>
                <a:gd name="T0" fmla="*/ 617256 w 634"/>
                <a:gd name="T1" fmla="*/ 0 h 590"/>
                <a:gd name="T2" fmla="*/ 617256 w 634"/>
                <a:gd name="T3" fmla="*/ 0 h 590"/>
                <a:gd name="T4" fmla="*/ 431765 w 634"/>
                <a:gd name="T5" fmla="*/ 122463 h 590"/>
                <a:gd name="T6" fmla="*/ 169772 w 634"/>
                <a:gd name="T7" fmla="*/ 122463 h 590"/>
                <a:gd name="T8" fmla="*/ 0 w 634"/>
                <a:gd name="T9" fmla="*/ 277374 h 590"/>
                <a:gd name="T10" fmla="*/ 123661 w 634"/>
                <a:gd name="T11" fmla="*/ 415537 h 590"/>
                <a:gd name="T12" fmla="*/ 123661 w 634"/>
                <a:gd name="T13" fmla="*/ 585102 h 590"/>
                <a:gd name="T14" fmla="*/ 169772 w 634"/>
                <a:gd name="T15" fmla="*/ 616502 h 590"/>
                <a:gd name="T16" fmla="*/ 231602 w 634"/>
                <a:gd name="T17" fmla="*/ 616502 h 590"/>
                <a:gd name="T18" fmla="*/ 277713 w 634"/>
                <a:gd name="T19" fmla="*/ 585102 h 590"/>
                <a:gd name="T20" fmla="*/ 277713 w 634"/>
                <a:gd name="T21" fmla="*/ 415537 h 590"/>
                <a:gd name="T22" fmla="*/ 431765 w 634"/>
                <a:gd name="T23" fmla="*/ 415537 h 590"/>
                <a:gd name="T24" fmla="*/ 617256 w 634"/>
                <a:gd name="T25" fmla="*/ 539047 h 590"/>
                <a:gd name="T26" fmla="*/ 663367 w 634"/>
                <a:gd name="T27" fmla="*/ 492993 h 590"/>
                <a:gd name="T28" fmla="*/ 663367 w 634"/>
                <a:gd name="T29" fmla="*/ 46055 h 590"/>
                <a:gd name="T30" fmla="*/ 617256 w 634"/>
                <a:gd name="T31" fmla="*/ 0 h 590"/>
                <a:gd name="T32" fmla="*/ 231602 w 634"/>
                <a:gd name="T33" fmla="*/ 554747 h 590"/>
                <a:gd name="T34" fmla="*/ 231602 w 634"/>
                <a:gd name="T35" fmla="*/ 554747 h 590"/>
                <a:gd name="T36" fmla="*/ 216930 w 634"/>
                <a:gd name="T37" fmla="*/ 585102 h 590"/>
                <a:gd name="T38" fmla="*/ 185491 w 634"/>
                <a:gd name="T39" fmla="*/ 585102 h 590"/>
                <a:gd name="T40" fmla="*/ 169772 w 634"/>
                <a:gd name="T41" fmla="*/ 554747 h 590"/>
                <a:gd name="T42" fmla="*/ 169772 w 634"/>
                <a:gd name="T43" fmla="*/ 415537 h 590"/>
                <a:gd name="T44" fmla="*/ 231602 w 634"/>
                <a:gd name="T45" fmla="*/ 415537 h 590"/>
                <a:gd name="T46" fmla="*/ 231602 w 634"/>
                <a:gd name="T47" fmla="*/ 554747 h 590"/>
                <a:gd name="T48" fmla="*/ 339543 w 634"/>
                <a:gd name="T49" fmla="*/ 369483 h 590"/>
                <a:gd name="T50" fmla="*/ 339543 w 634"/>
                <a:gd name="T51" fmla="*/ 369483 h 590"/>
                <a:gd name="T52" fmla="*/ 169772 w 634"/>
                <a:gd name="T53" fmla="*/ 369483 h 590"/>
                <a:gd name="T54" fmla="*/ 46111 w 634"/>
                <a:gd name="T55" fmla="*/ 277374 h 590"/>
                <a:gd name="T56" fmla="*/ 169772 w 634"/>
                <a:gd name="T57" fmla="*/ 169564 h 590"/>
                <a:gd name="T58" fmla="*/ 339543 w 634"/>
                <a:gd name="T59" fmla="*/ 169564 h 590"/>
                <a:gd name="T60" fmla="*/ 339543 w 634"/>
                <a:gd name="T61" fmla="*/ 369483 h 590"/>
                <a:gd name="T62" fmla="*/ 431765 w 634"/>
                <a:gd name="T63" fmla="*/ 369483 h 590"/>
                <a:gd name="T64" fmla="*/ 431765 w 634"/>
                <a:gd name="T65" fmla="*/ 369483 h 590"/>
                <a:gd name="T66" fmla="*/ 370983 w 634"/>
                <a:gd name="T67" fmla="*/ 369483 h 590"/>
                <a:gd name="T68" fmla="*/ 370983 w 634"/>
                <a:gd name="T69" fmla="*/ 169564 h 590"/>
                <a:gd name="T70" fmla="*/ 431765 w 634"/>
                <a:gd name="T71" fmla="*/ 169564 h 590"/>
                <a:gd name="T72" fmla="*/ 431765 w 634"/>
                <a:gd name="T73" fmla="*/ 369483 h 590"/>
                <a:gd name="T74" fmla="*/ 617256 w 634"/>
                <a:gd name="T75" fmla="*/ 492993 h 590"/>
                <a:gd name="T76" fmla="*/ 617256 w 634"/>
                <a:gd name="T77" fmla="*/ 492993 h 590"/>
                <a:gd name="T78" fmla="*/ 478924 w 634"/>
                <a:gd name="T79" fmla="*/ 400884 h 590"/>
                <a:gd name="T80" fmla="*/ 478924 w 634"/>
                <a:gd name="T81" fmla="*/ 153864 h 590"/>
                <a:gd name="T82" fmla="*/ 617256 w 634"/>
                <a:gd name="T83" fmla="*/ 46055 h 590"/>
                <a:gd name="T84" fmla="*/ 617256 w 634"/>
                <a:gd name="T85" fmla="*/ 492993 h 5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34" h="590">
                  <a:moveTo>
                    <a:pt x="589" y="0"/>
                  </a:moveTo>
                  <a:lnTo>
                    <a:pt x="589" y="0"/>
                  </a:lnTo>
                  <a:cubicBezTo>
                    <a:pt x="412" y="117"/>
                    <a:pt x="412" y="117"/>
                    <a:pt x="412" y="117"/>
                  </a:cubicBezTo>
                  <a:cubicBezTo>
                    <a:pt x="162" y="117"/>
                    <a:pt x="162" y="117"/>
                    <a:pt x="162" y="117"/>
                  </a:cubicBezTo>
                  <a:cubicBezTo>
                    <a:pt x="74" y="117"/>
                    <a:pt x="0" y="176"/>
                    <a:pt x="0" y="265"/>
                  </a:cubicBezTo>
                  <a:cubicBezTo>
                    <a:pt x="0" y="338"/>
                    <a:pt x="59" y="383"/>
                    <a:pt x="118" y="397"/>
                  </a:cubicBezTo>
                  <a:lnTo>
                    <a:pt x="118" y="559"/>
                  </a:lnTo>
                  <a:cubicBezTo>
                    <a:pt x="118" y="574"/>
                    <a:pt x="148" y="589"/>
                    <a:pt x="162" y="589"/>
                  </a:cubicBezTo>
                  <a:cubicBezTo>
                    <a:pt x="221" y="589"/>
                    <a:pt x="221" y="589"/>
                    <a:pt x="221" y="589"/>
                  </a:cubicBezTo>
                  <a:cubicBezTo>
                    <a:pt x="236" y="589"/>
                    <a:pt x="265" y="574"/>
                    <a:pt x="265" y="559"/>
                  </a:cubicBezTo>
                  <a:cubicBezTo>
                    <a:pt x="265" y="397"/>
                    <a:pt x="265" y="397"/>
                    <a:pt x="265" y="397"/>
                  </a:cubicBezTo>
                  <a:cubicBezTo>
                    <a:pt x="412" y="397"/>
                    <a:pt x="412" y="397"/>
                    <a:pt x="412" y="397"/>
                  </a:cubicBezTo>
                  <a:cubicBezTo>
                    <a:pt x="589" y="515"/>
                    <a:pt x="589" y="515"/>
                    <a:pt x="589" y="515"/>
                  </a:cubicBezTo>
                  <a:cubicBezTo>
                    <a:pt x="619" y="515"/>
                    <a:pt x="633" y="500"/>
                    <a:pt x="633" y="471"/>
                  </a:cubicBezTo>
                  <a:cubicBezTo>
                    <a:pt x="633" y="44"/>
                    <a:pt x="633" y="44"/>
                    <a:pt x="633" y="44"/>
                  </a:cubicBezTo>
                  <a:cubicBezTo>
                    <a:pt x="633" y="29"/>
                    <a:pt x="619" y="0"/>
                    <a:pt x="589" y="0"/>
                  </a:cubicBezTo>
                  <a:close/>
                  <a:moveTo>
                    <a:pt x="221" y="530"/>
                  </a:moveTo>
                  <a:lnTo>
                    <a:pt x="221" y="530"/>
                  </a:lnTo>
                  <a:cubicBezTo>
                    <a:pt x="221" y="545"/>
                    <a:pt x="207" y="559"/>
                    <a:pt x="207" y="559"/>
                  </a:cubicBezTo>
                  <a:cubicBezTo>
                    <a:pt x="177" y="559"/>
                    <a:pt x="177" y="559"/>
                    <a:pt x="177" y="559"/>
                  </a:cubicBezTo>
                  <a:cubicBezTo>
                    <a:pt x="177" y="559"/>
                    <a:pt x="162" y="545"/>
                    <a:pt x="162" y="530"/>
                  </a:cubicBezTo>
                  <a:cubicBezTo>
                    <a:pt x="162" y="397"/>
                    <a:pt x="162" y="397"/>
                    <a:pt x="162" y="397"/>
                  </a:cubicBezTo>
                  <a:cubicBezTo>
                    <a:pt x="162" y="397"/>
                    <a:pt x="207" y="397"/>
                    <a:pt x="221" y="397"/>
                  </a:cubicBezTo>
                  <a:lnTo>
                    <a:pt x="221" y="530"/>
                  </a:lnTo>
                  <a:close/>
                  <a:moveTo>
                    <a:pt x="324" y="353"/>
                  </a:moveTo>
                  <a:lnTo>
                    <a:pt x="324" y="353"/>
                  </a:lnTo>
                  <a:cubicBezTo>
                    <a:pt x="162" y="353"/>
                    <a:pt x="162" y="353"/>
                    <a:pt x="162" y="353"/>
                  </a:cubicBezTo>
                  <a:cubicBezTo>
                    <a:pt x="118" y="353"/>
                    <a:pt x="44" y="353"/>
                    <a:pt x="44" y="265"/>
                  </a:cubicBezTo>
                  <a:cubicBezTo>
                    <a:pt x="44" y="176"/>
                    <a:pt x="118" y="162"/>
                    <a:pt x="162" y="162"/>
                  </a:cubicBezTo>
                  <a:cubicBezTo>
                    <a:pt x="324" y="162"/>
                    <a:pt x="324" y="162"/>
                    <a:pt x="324" y="162"/>
                  </a:cubicBezTo>
                  <a:lnTo>
                    <a:pt x="324" y="353"/>
                  </a:lnTo>
                  <a:close/>
                  <a:moveTo>
                    <a:pt x="412" y="353"/>
                  </a:moveTo>
                  <a:lnTo>
                    <a:pt x="412" y="353"/>
                  </a:lnTo>
                  <a:cubicBezTo>
                    <a:pt x="354" y="353"/>
                    <a:pt x="354" y="353"/>
                    <a:pt x="354" y="353"/>
                  </a:cubicBezTo>
                  <a:cubicBezTo>
                    <a:pt x="354" y="162"/>
                    <a:pt x="354" y="162"/>
                    <a:pt x="354" y="162"/>
                  </a:cubicBezTo>
                  <a:cubicBezTo>
                    <a:pt x="412" y="162"/>
                    <a:pt x="412" y="162"/>
                    <a:pt x="412" y="162"/>
                  </a:cubicBezTo>
                  <a:cubicBezTo>
                    <a:pt x="412" y="162"/>
                    <a:pt x="412" y="338"/>
                    <a:pt x="412" y="353"/>
                  </a:cubicBezTo>
                  <a:close/>
                  <a:moveTo>
                    <a:pt x="589" y="471"/>
                  </a:moveTo>
                  <a:lnTo>
                    <a:pt x="589" y="471"/>
                  </a:lnTo>
                  <a:cubicBezTo>
                    <a:pt x="457" y="383"/>
                    <a:pt x="457" y="383"/>
                    <a:pt x="457" y="383"/>
                  </a:cubicBezTo>
                  <a:cubicBezTo>
                    <a:pt x="457" y="353"/>
                    <a:pt x="457" y="162"/>
                    <a:pt x="457" y="147"/>
                  </a:cubicBezTo>
                  <a:cubicBezTo>
                    <a:pt x="589" y="44"/>
                    <a:pt x="589" y="44"/>
                    <a:pt x="589" y="44"/>
                  </a:cubicBezTo>
                  <a:cubicBezTo>
                    <a:pt x="589" y="74"/>
                    <a:pt x="589" y="456"/>
                    <a:pt x="589" y="471"/>
                  </a:cubicBezTo>
                  <a:close/>
                </a:path>
              </a:pathLst>
            </a:custGeom>
            <a:solidFill>
              <a:srgbClr val="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65320" tIns="32660" rIns="65320" bIns="3266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220" name="矩形 219"/>
            <p:cNvSpPr/>
            <p:nvPr/>
          </p:nvSpPr>
          <p:spPr>
            <a:xfrm>
              <a:off x="17911645" y="10592096"/>
              <a:ext cx="4515080" cy="1683296"/>
            </a:xfrm>
            <a:prstGeom prst="rect">
              <a:avLst/>
            </a:prstGeom>
          </p:spPr>
          <p:txBody>
            <a:bodyPr wrap="square">
              <a:spAutoFit/>
            </a:bodyPr>
            <a:lstStyle/>
            <a:p>
              <a:pPr marL="0" marR="0" lvl="0" indent="0" defTabSz="291465" eaLnBrk="1" fontAlgn="auto" latinLnBrk="0" hangingPunct="1">
                <a:lnSpc>
                  <a:spcPct val="100000"/>
                </a:lnSpc>
                <a:spcBef>
                  <a:spcPts val="0"/>
                </a:spcBef>
                <a:spcAft>
                  <a:spcPts val="0"/>
                </a:spcAft>
                <a:buClrTx/>
                <a:buSzTx/>
                <a:buFontTx/>
                <a:buNone/>
                <a:defRPr/>
              </a:pPr>
              <a:r>
                <a:rPr kumimoji="0" lang="zh-CN" altLang="en-US"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您的内容输入您的内容内容输入您的内容</a:t>
              </a:r>
              <a:r>
                <a:rPr kumimoji="0" lang="en-US" altLang="zh-CN"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a:t>
              </a:r>
              <a:r>
                <a:rPr kumimoji="0" lang="zh-CN" altLang="en-US"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输入您的内容输入您的内容输入您的输入您的内容</a:t>
              </a:r>
              <a:endParaRPr kumimoji="0" lang="zh-CN" altLang="en-US" sz="1215" b="0" i="0" u="none" strike="noStrike" kern="0" cap="none" spc="0" normalizeH="0" baseline="0" noProof="0" dirty="0">
                <a:ln>
                  <a:noFill/>
                </a:ln>
                <a:solidFill>
                  <a:schemeClr val="bg1"/>
                </a:solidFill>
                <a:effectLst/>
                <a:uLnTx/>
                <a:uFillTx/>
                <a:latin typeface="Helvetica Light"/>
                <a:ea typeface="微软雅黑" panose="020B0503020204020204" charset="-122"/>
                <a:sym typeface="Helvetica Light"/>
              </a:endParaRPr>
            </a:p>
          </p:txBody>
        </p:sp>
        <p:sp>
          <p:nvSpPr>
            <p:cNvPr id="221" name="矩形 220"/>
            <p:cNvSpPr/>
            <p:nvPr/>
          </p:nvSpPr>
          <p:spPr>
            <a:xfrm>
              <a:off x="17911645" y="7616825"/>
              <a:ext cx="4515080" cy="1683296"/>
            </a:xfrm>
            <a:prstGeom prst="rect">
              <a:avLst/>
            </a:prstGeom>
          </p:spPr>
          <p:txBody>
            <a:bodyPr wrap="square">
              <a:spAutoFit/>
            </a:bodyPr>
            <a:lstStyle/>
            <a:p>
              <a:pPr marL="0" marR="0" lvl="0" indent="0" defTabSz="291465" eaLnBrk="1" fontAlgn="auto" latinLnBrk="0" hangingPunct="1">
                <a:lnSpc>
                  <a:spcPct val="100000"/>
                </a:lnSpc>
                <a:spcBef>
                  <a:spcPts val="0"/>
                </a:spcBef>
                <a:spcAft>
                  <a:spcPts val="0"/>
                </a:spcAft>
                <a:buClrTx/>
                <a:buSzTx/>
                <a:buFontTx/>
                <a:buNone/>
                <a:defRPr/>
              </a:pPr>
              <a:r>
                <a:rPr kumimoji="0" lang="zh-CN" altLang="en-US"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您的内容输入您的内容内容输入您的内容</a:t>
              </a:r>
              <a:r>
                <a:rPr kumimoji="0" lang="en-US" altLang="zh-CN"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a:t>
              </a:r>
              <a:r>
                <a:rPr kumimoji="0" lang="zh-CN" altLang="en-US"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输入您的内容输入您的内容输入您的输入您的内容</a:t>
              </a:r>
              <a:endParaRPr kumimoji="0" lang="zh-CN" altLang="en-US" sz="1215" b="0" i="0" u="none" strike="noStrike" kern="0" cap="none" spc="0" normalizeH="0" baseline="0" noProof="0" dirty="0">
                <a:ln>
                  <a:noFill/>
                </a:ln>
                <a:solidFill>
                  <a:schemeClr val="bg1"/>
                </a:solidFill>
                <a:effectLst/>
                <a:uLnTx/>
                <a:uFillTx/>
                <a:latin typeface="Helvetica Light"/>
                <a:ea typeface="微软雅黑" panose="020B0503020204020204" charset="-122"/>
                <a:sym typeface="Helvetica Light"/>
              </a:endParaRPr>
            </a:p>
          </p:txBody>
        </p:sp>
        <p:sp>
          <p:nvSpPr>
            <p:cNvPr id="222" name="矩形 221"/>
            <p:cNvSpPr/>
            <p:nvPr/>
          </p:nvSpPr>
          <p:spPr>
            <a:xfrm>
              <a:off x="17911645" y="4840962"/>
              <a:ext cx="4515080" cy="1683296"/>
            </a:xfrm>
            <a:prstGeom prst="rect">
              <a:avLst/>
            </a:prstGeom>
          </p:spPr>
          <p:txBody>
            <a:bodyPr wrap="square">
              <a:spAutoFit/>
            </a:bodyPr>
            <a:lstStyle/>
            <a:p>
              <a:pPr marL="0" marR="0" lvl="0" indent="0" defTabSz="291465" eaLnBrk="1" fontAlgn="auto" latinLnBrk="0" hangingPunct="1">
                <a:lnSpc>
                  <a:spcPct val="100000"/>
                </a:lnSpc>
                <a:spcBef>
                  <a:spcPts val="0"/>
                </a:spcBef>
                <a:spcAft>
                  <a:spcPts val="0"/>
                </a:spcAft>
                <a:buClrTx/>
                <a:buSzTx/>
                <a:buFontTx/>
                <a:buNone/>
                <a:defRPr/>
              </a:pPr>
              <a:r>
                <a:rPr kumimoji="0" lang="zh-CN" altLang="en-US"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您的内容输入您的内容内容输入您的内容</a:t>
              </a:r>
              <a:r>
                <a:rPr kumimoji="0" lang="en-US" altLang="zh-CN"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a:t>
              </a:r>
              <a:r>
                <a:rPr kumimoji="0" lang="zh-CN" altLang="en-US"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输入您的内容输入您的内容输入您的输入您的内容</a:t>
              </a:r>
              <a:endParaRPr kumimoji="0" lang="zh-CN" altLang="en-US" sz="1215" b="0" i="0" u="none" strike="noStrike" kern="0" cap="none" spc="0" normalizeH="0" baseline="0" noProof="0" dirty="0">
                <a:ln>
                  <a:noFill/>
                </a:ln>
                <a:solidFill>
                  <a:schemeClr val="bg1"/>
                </a:solidFill>
                <a:effectLst/>
                <a:uLnTx/>
                <a:uFillTx/>
                <a:latin typeface="Helvetica Light"/>
                <a:ea typeface="微软雅黑" panose="020B0503020204020204" charset="-122"/>
                <a:sym typeface="Helvetica Light"/>
              </a:endParaRPr>
            </a:p>
          </p:txBody>
        </p:sp>
      </p:grpSp>
      <p:grpSp>
        <p:nvGrpSpPr>
          <p:cNvPr id="223" name="Group 23"/>
          <p:cNvGrpSpPr/>
          <p:nvPr/>
        </p:nvGrpSpPr>
        <p:grpSpPr bwMode="auto">
          <a:xfrm>
            <a:off x="5035551" y="3027494"/>
            <a:ext cx="2766219" cy="2127912"/>
            <a:chOff x="10070537" y="3323510"/>
            <a:chExt cx="5533238" cy="4265690"/>
          </a:xfrm>
        </p:grpSpPr>
        <p:grpSp>
          <p:nvGrpSpPr>
            <p:cNvPr id="224" name="Group 62"/>
            <p:cNvGrpSpPr/>
            <p:nvPr/>
          </p:nvGrpSpPr>
          <p:grpSpPr bwMode="auto">
            <a:xfrm>
              <a:off x="10070537" y="3323510"/>
              <a:ext cx="4265896" cy="4265690"/>
              <a:chOff x="10070537" y="3323510"/>
              <a:chExt cx="4265896" cy="4265690"/>
            </a:xfrm>
          </p:grpSpPr>
          <p:sp>
            <p:nvSpPr>
              <p:cNvPr id="232" name="Freeform 13"/>
              <p:cNvSpPr>
                <a:spLocks noChangeArrowheads="1"/>
              </p:cNvSpPr>
              <p:nvPr/>
            </p:nvSpPr>
            <p:spPr bwMode="auto">
              <a:xfrm>
                <a:off x="10070537" y="3323510"/>
                <a:ext cx="4265896" cy="4265690"/>
              </a:xfrm>
              <a:custGeom>
                <a:avLst/>
                <a:gdLst>
                  <a:gd name="T0" fmla="*/ 1536065523 w 4540"/>
                  <a:gd name="T1" fmla="*/ 767826079 h 4540"/>
                  <a:gd name="T2" fmla="*/ 1536065523 w 4540"/>
                  <a:gd name="T3" fmla="*/ 767826079 h 4540"/>
                  <a:gd name="T4" fmla="*/ 768202364 w 4540"/>
                  <a:gd name="T5" fmla="*/ 1535991346 h 4540"/>
                  <a:gd name="T6" fmla="*/ 0 w 4540"/>
                  <a:gd name="T7" fmla="*/ 767826079 h 4540"/>
                  <a:gd name="T8" fmla="*/ 768202364 w 4540"/>
                  <a:gd name="T9" fmla="*/ 0 h 4540"/>
                  <a:gd name="T10" fmla="*/ 1536065523 w 4540"/>
                  <a:gd name="T11" fmla="*/ 767826079 h 45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40" h="4540">
                    <a:moveTo>
                      <a:pt x="4539" y="2269"/>
                    </a:moveTo>
                    <a:lnTo>
                      <a:pt x="4539" y="2269"/>
                    </a:lnTo>
                    <a:cubicBezTo>
                      <a:pt x="4539" y="3523"/>
                      <a:pt x="3523" y="4539"/>
                      <a:pt x="2270" y="4539"/>
                    </a:cubicBezTo>
                    <a:cubicBezTo>
                      <a:pt x="1016" y="4539"/>
                      <a:pt x="0" y="3523"/>
                      <a:pt x="0" y="2269"/>
                    </a:cubicBezTo>
                    <a:cubicBezTo>
                      <a:pt x="0" y="1016"/>
                      <a:pt x="1016" y="0"/>
                      <a:pt x="2270" y="0"/>
                    </a:cubicBezTo>
                    <a:cubicBezTo>
                      <a:pt x="3523" y="0"/>
                      <a:pt x="4539" y="1016"/>
                      <a:pt x="4539" y="2269"/>
                    </a:cubicBezTo>
                  </a:path>
                </a:pathLst>
              </a:custGeom>
              <a:solidFill>
                <a:srgbClr val="144E84"/>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74144" tIns="87072" rIns="174144" bIns="87072"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233" name="Freeform 14"/>
              <p:cNvSpPr>
                <a:spLocks noChangeArrowheads="1"/>
              </p:cNvSpPr>
              <p:nvPr/>
            </p:nvSpPr>
            <p:spPr bwMode="auto">
              <a:xfrm>
                <a:off x="10542684" y="3791492"/>
                <a:ext cx="3321600" cy="3321439"/>
              </a:xfrm>
              <a:custGeom>
                <a:avLst/>
                <a:gdLst>
                  <a:gd name="T0" fmla="*/ 1194963907 w 3538"/>
                  <a:gd name="T1" fmla="*/ 597284481 h 3538"/>
                  <a:gd name="T2" fmla="*/ 1194963907 w 3538"/>
                  <a:gd name="T3" fmla="*/ 597284481 h 3538"/>
                  <a:gd name="T4" fmla="*/ 597651413 w 3538"/>
                  <a:gd name="T5" fmla="*/ 1194905987 h 3538"/>
                  <a:gd name="T6" fmla="*/ 0 w 3538"/>
                  <a:gd name="T7" fmla="*/ 597284481 h 3538"/>
                  <a:gd name="T8" fmla="*/ 597651413 w 3538"/>
                  <a:gd name="T9" fmla="*/ 0 h 3538"/>
                  <a:gd name="T10" fmla="*/ 1194963907 w 3538"/>
                  <a:gd name="T11" fmla="*/ 597284481 h 35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38" h="3538">
                    <a:moveTo>
                      <a:pt x="3537" y="1768"/>
                    </a:moveTo>
                    <a:lnTo>
                      <a:pt x="3537" y="1768"/>
                    </a:lnTo>
                    <a:cubicBezTo>
                      <a:pt x="3537" y="2745"/>
                      <a:pt x="2745" y="3537"/>
                      <a:pt x="1769" y="3537"/>
                    </a:cubicBezTo>
                    <a:cubicBezTo>
                      <a:pt x="792" y="3537"/>
                      <a:pt x="0" y="2745"/>
                      <a:pt x="0" y="1768"/>
                    </a:cubicBezTo>
                    <a:cubicBezTo>
                      <a:pt x="0" y="792"/>
                      <a:pt x="792" y="0"/>
                      <a:pt x="1769" y="0"/>
                    </a:cubicBezTo>
                    <a:cubicBezTo>
                      <a:pt x="2745" y="0"/>
                      <a:pt x="3537" y="792"/>
                      <a:pt x="3537" y="1768"/>
                    </a:cubicBezTo>
                  </a:path>
                </a:pathLst>
              </a:custGeom>
              <a:solidFill>
                <a:srgbClr val="55B5E2"/>
              </a:solidFill>
              <a:ln w="12700">
                <a:miter lim="400000"/>
              </a:ln>
              <a:extLst>
                <a:ext uri="{91240B29-F687-4F45-9708-019B960494DF}">
                  <a14:hiddenLine xmlns:a14="http://schemas.microsoft.com/office/drawing/2010/main" w="9525">
                    <a:solidFill>
                      <a:srgbClr val="808080"/>
                    </a:solidFill>
                    <a:round/>
                  </a14:hiddenLine>
                </a:ext>
              </a:extLst>
            </p:spPr>
            <p:txBody>
              <a:bodyPr lIns="27219" tIns="27219" rIns="27219" bIns="27219" anchor="ctr"/>
              <a:lstStyle/>
              <a:p>
                <a:pPr marL="0" marR="0" lvl="0" indent="0" algn="ctr" defTabSz="227965"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Helvetica Light"/>
                </a:endParaRPr>
              </a:p>
            </p:txBody>
          </p:sp>
          <p:sp>
            <p:nvSpPr>
              <p:cNvPr id="234" name="Freeform 15"/>
              <p:cNvSpPr>
                <a:spLocks noChangeArrowheads="1"/>
              </p:cNvSpPr>
              <p:nvPr/>
            </p:nvSpPr>
            <p:spPr bwMode="auto">
              <a:xfrm>
                <a:off x="11010691" y="4263617"/>
                <a:ext cx="2381445" cy="2381333"/>
              </a:xfrm>
              <a:custGeom>
                <a:avLst/>
                <a:gdLst>
                  <a:gd name="T0" fmla="*/ 856843160 w 2536"/>
                  <a:gd name="T1" fmla="*/ 428233348 h 2536"/>
                  <a:gd name="T2" fmla="*/ 856843160 w 2536"/>
                  <a:gd name="T3" fmla="*/ 428233348 h 2536"/>
                  <a:gd name="T4" fmla="*/ 428590610 w 2536"/>
                  <a:gd name="T5" fmla="*/ 856803801 h 2536"/>
                  <a:gd name="T6" fmla="*/ 0 w 2536"/>
                  <a:gd name="T7" fmla="*/ 428233348 h 2536"/>
                  <a:gd name="T8" fmla="*/ 428590610 w 2536"/>
                  <a:gd name="T9" fmla="*/ 0 h 2536"/>
                  <a:gd name="T10" fmla="*/ 856843160 w 2536"/>
                  <a:gd name="T11" fmla="*/ 428233348 h 25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36" h="2536">
                    <a:moveTo>
                      <a:pt x="2535" y="1267"/>
                    </a:moveTo>
                    <a:lnTo>
                      <a:pt x="2535" y="1267"/>
                    </a:lnTo>
                    <a:cubicBezTo>
                      <a:pt x="2535" y="1966"/>
                      <a:pt x="1969" y="2535"/>
                      <a:pt x="1268" y="2535"/>
                    </a:cubicBezTo>
                    <a:cubicBezTo>
                      <a:pt x="569" y="2535"/>
                      <a:pt x="0" y="1966"/>
                      <a:pt x="0" y="1267"/>
                    </a:cubicBezTo>
                    <a:cubicBezTo>
                      <a:pt x="0" y="566"/>
                      <a:pt x="569" y="0"/>
                      <a:pt x="1268" y="0"/>
                    </a:cubicBezTo>
                    <a:cubicBezTo>
                      <a:pt x="1969" y="0"/>
                      <a:pt x="2535" y="566"/>
                      <a:pt x="2535" y="1267"/>
                    </a:cubicBezTo>
                  </a:path>
                </a:pathLst>
              </a:custGeom>
              <a:solidFill>
                <a:srgbClr val="328FC1"/>
              </a:solidFill>
              <a:ln w="12700">
                <a:miter lim="400000"/>
              </a:ln>
              <a:extLst>
                <a:ext uri="{91240B29-F687-4F45-9708-019B960494DF}">
                  <a14:hiddenLine xmlns:a14="http://schemas.microsoft.com/office/drawing/2010/main" w="9525">
                    <a:solidFill>
                      <a:srgbClr val="808080"/>
                    </a:solidFill>
                    <a:round/>
                  </a14:hiddenLine>
                </a:ext>
              </a:extLst>
            </p:spPr>
            <p:txBody>
              <a:bodyPr lIns="27219" tIns="27219" rIns="27219" bIns="27219" anchor="ctr"/>
              <a:lstStyle/>
              <a:p>
                <a:pPr marL="0" marR="0" lvl="0" indent="0" algn="ctr" defTabSz="227965"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Helvetica Light"/>
                </a:endParaRPr>
              </a:p>
            </p:txBody>
          </p:sp>
          <p:sp>
            <p:nvSpPr>
              <p:cNvPr id="235" name="Freeform 16"/>
              <p:cNvSpPr>
                <a:spLocks noChangeArrowheads="1"/>
              </p:cNvSpPr>
              <p:nvPr/>
            </p:nvSpPr>
            <p:spPr bwMode="auto">
              <a:xfrm>
                <a:off x="11482839" y="4731602"/>
                <a:ext cx="1441293" cy="1445364"/>
              </a:xfrm>
              <a:custGeom>
                <a:avLst/>
                <a:gdLst>
                  <a:gd name="T0" fmla="*/ 518724545 w 1534"/>
                  <a:gd name="T1" fmla="*/ 260672385 h 1537"/>
                  <a:gd name="T2" fmla="*/ 518724545 w 1534"/>
                  <a:gd name="T3" fmla="*/ 260672385 h 1537"/>
                  <a:gd name="T4" fmla="*/ 259531394 w 1534"/>
                  <a:gd name="T5" fmla="*/ 520666756 h 1537"/>
                  <a:gd name="T6" fmla="*/ 0 w 1534"/>
                  <a:gd name="T7" fmla="*/ 260672385 h 1537"/>
                  <a:gd name="T8" fmla="*/ 259531394 w 1534"/>
                  <a:gd name="T9" fmla="*/ 0 h 1537"/>
                  <a:gd name="T10" fmla="*/ 518724545 w 1534"/>
                  <a:gd name="T11" fmla="*/ 260672385 h 15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34" h="1537">
                    <a:moveTo>
                      <a:pt x="1533" y="769"/>
                    </a:moveTo>
                    <a:lnTo>
                      <a:pt x="1533" y="769"/>
                    </a:lnTo>
                    <a:cubicBezTo>
                      <a:pt x="1533" y="1193"/>
                      <a:pt x="1191" y="1536"/>
                      <a:pt x="767" y="1536"/>
                    </a:cubicBezTo>
                    <a:cubicBezTo>
                      <a:pt x="342" y="1536"/>
                      <a:pt x="0" y="1193"/>
                      <a:pt x="0" y="769"/>
                    </a:cubicBezTo>
                    <a:cubicBezTo>
                      <a:pt x="0" y="345"/>
                      <a:pt x="342" y="0"/>
                      <a:pt x="767" y="0"/>
                    </a:cubicBezTo>
                    <a:cubicBezTo>
                      <a:pt x="1191" y="0"/>
                      <a:pt x="1533" y="345"/>
                      <a:pt x="1533" y="769"/>
                    </a:cubicBezTo>
                  </a:path>
                </a:pathLst>
              </a:custGeom>
              <a:solidFill>
                <a:srgbClr val="002E59"/>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74144" tIns="87072" rIns="174144" bIns="87072"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236" name="Freeform 17"/>
              <p:cNvSpPr>
                <a:spLocks noChangeArrowheads="1"/>
              </p:cNvSpPr>
              <p:nvPr/>
            </p:nvSpPr>
            <p:spPr bwMode="auto">
              <a:xfrm>
                <a:off x="11950843" y="5199582"/>
                <a:ext cx="501141" cy="501117"/>
              </a:xfrm>
              <a:custGeom>
                <a:avLst/>
                <a:gdLst>
                  <a:gd name="T0" fmla="*/ 179594884 w 535"/>
                  <a:gd name="T1" fmla="*/ 90129873 h 535"/>
                  <a:gd name="T2" fmla="*/ 179594884 w 535"/>
                  <a:gd name="T3" fmla="*/ 90129873 h 535"/>
                  <a:gd name="T4" fmla="*/ 89460694 w 535"/>
                  <a:gd name="T5" fmla="*/ 179586283 h 535"/>
                  <a:gd name="T6" fmla="*/ 0 w 535"/>
                  <a:gd name="T7" fmla="*/ 90129873 h 535"/>
                  <a:gd name="T8" fmla="*/ 89460694 w 535"/>
                  <a:gd name="T9" fmla="*/ 0 h 535"/>
                  <a:gd name="T10" fmla="*/ 179594884 w 535"/>
                  <a:gd name="T11" fmla="*/ 90129873 h 5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5" h="535">
                    <a:moveTo>
                      <a:pt x="534" y="268"/>
                    </a:moveTo>
                    <a:lnTo>
                      <a:pt x="534" y="268"/>
                    </a:lnTo>
                    <a:cubicBezTo>
                      <a:pt x="534" y="415"/>
                      <a:pt x="412" y="534"/>
                      <a:pt x="266" y="534"/>
                    </a:cubicBezTo>
                    <a:cubicBezTo>
                      <a:pt x="119" y="534"/>
                      <a:pt x="0" y="415"/>
                      <a:pt x="0" y="268"/>
                    </a:cubicBezTo>
                    <a:cubicBezTo>
                      <a:pt x="0" y="121"/>
                      <a:pt x="119" y="0"/>
                      <a:pt x="266" y="0"/>
                    </a:cubicBezTo>
                    <a:cubicBezTo>
                      <a:pt x="412" y="0"/>
                      <a:pt x="534" y="121"/>
                      <a:pt x="534" y="268"/>
                    </a:cubicBezTo>
                  </a:path>
                </a:pathLst>
              </a:custGeom>
              <a:solidFill>
                <a:srgbClr val="328FC1"/>
              </a:solidFill>
              <a:ln w="12700">
                <a:miter lim="400000"/>
              </a:ln>
              <a:extLst>
                <a:ext uri="{91240B29-F687-4F45-9708-019B960494DF}">
                  <a14:hiddenLine xmlns:a14="http://schemas.microsoft.com/office/drawing/2010/main" w="9525">
                    <a:solidFill>
                      <a:srgbClr val="808080"/>
                    </a:solidFill>
                    <a:round/>
                  </a14:hiddenLine>
                </a:ext>
              </a:extLst>
            </p:spPr>
            <p:txBody>
              <a:bodyPr lIns="27219" tIns="27219" rIns="27219" bIns="27219" anchor="ctr"/>
              <a:lstStyle/>
              <a:p>
                <a:pPr marL="0" marR="0" lvl="0" indent="0" algn="ctr" defTabSz="227965"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Helvetica Light"/>
                </a:endParaRPr>
              </a:p>
            </p:txBody>
          </p:sp>
        </p:grpSp>
        <p:grpSp>
          <p:nvGrpSpPr>
            <p:cNvPr id="225" name="Group 68"/>
            <p:cNvGrpSpPr/>
            <p:nvPr/>
          </p:nvGrpSpPr>
          <p:grpSpPr bwMode="auto">
            <a:xfrm>
              <a:off x="12124791" y="3770786"/>
              <a:ext cx="3478984" cy="1689710"/>
              <a:chOff x="12124791" y="3770786"/>
              <a:chExt cx="3478984" cy="1689710"/>
            </a:xfrm>
          </p:grpSpPr>
          <p:sp>
            <p:nvSpPr>
              <p:cNvPr id="226" name="Freeform 18"/>
              <p:cNvSpPr>
                <a:spLocks noChangeArrowheads="1"/>
              </p:cNvSpPr>
              <p:nvPr/>
            </p:nvSpPr>
            <p:spPr bwMode="auto">
              <a:xfrm>
                <a:off x="12124793" y="4118666"/>
                <a:ext cx="2841169" cy="1341829"/>
              </a:xfrm>
              <a:custGeom>
                <a:avLst/>
                <a:gdLst>
                  <a:gd name="T0" fmla="*/ 100219111 w 3023"/>
                  <a:gd name="T1" fmla="*/ 382395930 h 1430"/>
                  <a:gd name="T2" fmla="*/ 1002867807 w 3023"/>
                  <a:gd name="T3" fmla="*/ 0 h 1430"/>
                  <a:gd name="T4" fmla="*/ 1023182683 w 3023"/>
                  <a:gd name="T5" fmla="*/ 48938286 h 1430"/>
                  <a:gd name="T6" fmla="*/ 0 w 3023"/>
                  <a:gd name="T7" fmla="*/ 482298383 h 1430"/>
                  <a:gd name="T8" fmla="*/ 100219111 w 3023"/>
                  <a:gd name="T9" fmla="*/ 382395930 h 14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3" h="1430">
                    <a:moveTo>
                      <a:pt x="296" y="1133"/>
                    </a:moveTo>
                    <a:lnTo>
                      <a:pt x="2962" y="0"/>
                    </a:lnTo>
                    <a:lnTo>
                      <a:pt x="3022" y="145"/>
                    </a:lnTo>
                    <a:lnTo>
                      <a:pt x="0" y="1429"/>
                    </a:lnTo>
                    <a:lnTo>
                      <a:pt x="296" y="1133"/>
                    </a:lnTo>
                  </a:path>
                </a:pathLst>
              </a:custGeom>
              <a:solidFill>
                <a:srgbClr val="515D5D"/>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74144" tIns="87072" rIns="174144" bIns="87072"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227" name="Freeform 19"/>
              <p:cNvSpPr>
                <a:spLocks noChangeArrowheads="1"/>
              </p:cNvSpPr>
              <p:nvPr/>
            </p:nvSpPr>
            <p:spPr bwMode="auto">
              <a:xfrm>
                <a:off x="12124791" y="4255333"/>
                <a:ext cx="2899153" cy="1205163"/>
              </a:xfrm>
              <a:custGeom>
                <a:avLst/>
                <a:gdLst>
                  <a:gd name="T0" fmla="*/ 141743780 w 3086"/>
                  <a:gd name="T1" fmla="*/ 430563943 h 1285"/>
                  <a:gd name="T2" fmla="*/ 1043629318 w 3086"/>
                  <a:gd name="T3" fmla="*/ 48552594 h 1285"/>
                  <a:gd name="T4" fmla="*/ 1022316880 w 3086"/>
                  <a:gd name="T5" fmla="*/ 0 h 1285"/>
                  <a:gd name="T6" fmla="*/ 0 w 3086"/>
                  <a:gd name="T7" fmla="*/ 432923624 h 1285"/>
                  <a:gd name="T8" fmla="*/ 141743780 w 3086"/>
                  <a:gd name="T9" fmla="*/ 430563943 h 1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6" h="1285">
                    <a:moveTo>
                      <a:pt x="419" y="1277"/>
                    </a:moveTo>
                    <a:lnTo>
                      <a:pt x="3085" y="144"/>
                    </a:lnTo>
                    <a:lnTo>
                      <a:pt x="3022" y="0"/>
                    </a:lnTo>
                    <a:lnTo>
                      <a:pt x="0" y="1284"/>
                    </a:lnTo>
                    <a:lnTo>
                      <a:pt x="419" y="1277"/>
                    </a:lnTo>
                  </a:path>
                </a:pathLst>
              </a:custGeom>
              <a:solidFill>
                <a:srgbClr val="828286"/>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74144" tIns="87072" rIns="174144" bIns="87072"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228" name="Freeform 20"/>
              <p:cNvSpPr>
                <a:spLocks noChangeArrowheads="1"/>
              </p:cNvSpPr>
              <p:nvPr/>
            </p:nvSpPr>
            <p:spPr bwMode="auto">
              <a:xfrm>
                <a:off x="12157926" y="4097957"/>
                <a:ext cx="2841169" cy="1341829"/>
              </a:xfrm>
              <a:custGeom>
                <a:avLst/>
                <a:gdLst>
                  <a:gd name="T0" fmla="*/ 100020228 w 3026"/>
                  <a:gd name="T1" fmla="*/ 382395930 h 1430"/>
                  <a:gd name="T2" fmla="*/ 1001556202 w 3026"/>
                  <a:gd name="T3" fmla="*/ 0 h 1430"/>
                  <a:gd name="T4" fmla="*/ 1022168291 w 3026"/>
                  <a:gd name="T5" fmla="*/ 48601422 h 1430"/>
                  <a:gd name="T6" fmla="*/ 0 w 3026"/>
                  <a:gd name="T7" fmla="*/ 482298383 h 1430"/>
                  <a:gd name="T8" fmla="*/ 100020228 w 3026"/>
                  <a:gd name="T9" fmla="*/ 382395930 h 14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6" h="1430">
                    <a:moveTo>
                      <a:pt x="296" y="1133"/>
                    </a:moveTo>
                    <a:lnTo>
                      <a:pt x="2964" y="0"/>
                    </a:lnTo>
                    <a:lnTo>
                      <a:pt x="3025" y="144"/>
                    </a:lnTo>
                    <a:lnTo>
                      <a:pt x="0" y="1429"/>
                    </a:lnTo>
                    <a:lnTo>
                      <a:pt x="296" y="1133"/>
                    </a:lnTo>
                  </a:path>
                </a:pathLst>
              </a:custGeom>
              <a:solidFill>
                <a:srgbClr val="A6A6A6"/>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74144" tIns="87072" rIns="174144" bIns="87072"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229" name="Freeform 21"/>
              <p:cNvSpPr>
                <a:spLocks noChangeArrowheads="1"/>
              </p:cNvSpPr>
              <p:nvPr/>
            </p:nvSpPr>
            <p:spPr bwMode="auto">
              <a:xfrm>
                <a:off x="12157924" y="4234626"/>
                <a:ext cx="2899153" cy="1209302"/>
              </a:xfrm>
              <a:custGeom>
                <a:avLst/>
                <a:gdLst>
                  <a:gd name="T0" fmla="*/ 141806968 w 3089"/>
                  <a:gd name="T1" fmla="*/ 433191536 h 1286"/>
                  <a:gd name="T2" fmla="*/ 1042615758 w 3089"/>
                  <a:gd name="T3" fmla="*/ 49149757 h 1286"/>
                  <a:gd name="T4" fmla="*/ 1021344666 w 3089"/>
                  <a:gd name="T5" fmla="*/ 0 h 1286"/>
                  <a:gd name="T6" fmla="*/ 0 w 3089"/>
                  <a:gd name="T7" fmla="*/ 435565003 h 1286"/>
                  <a:gd name="T8" fmla="*/ 141806968 w 3089"/>
                  <a:gd name="T9" fmla="*/ 433191536 h 1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9" h="1286">
                    <a:moveTo>
                      <a:pt x="420" y="1278"/>
                    </a:moveTo>
                    <a:lnTo>
                      <a:pt x="3088" y="145"/>
                    </a:lnTo>
                    <a:lnTo>
                      <a:pt x="3025" y="0"/>
                    </a:lnTo>
                    <a:lnTo>
                      <a:pt x="0" y="1285"/>
                    </a:lnTo>
                    <a:lnTo>
                      <a:pt x="420" y="1278"/>
                    </a:lnTo>
                  </a:path>
                </a:pathLst>
              </a:custGeom>
              <a:solidFill>
                <a:srgbClr val="7F7F7F"/>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74144" tIns="87072" rIns="174144" bIns="87072"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230" name="Freeform 22"/>
              <p:cNvSpPr>
                <a:spLocks noChangeArrowheads="1"/>
              </p:cNvSpPr>
              <p:nvPr/>
            </p:nvSpPr>
            <p:spPr bwMode="auto">
              <a:xfrm>
                <a:off x="14560081" y="3770786"/>
                <a:ext cx="820046" cy="604652"/>
              </a:xfrm>
              <a:custGeom>
                <a:avLst/>
                <a:gdLst>
                  <a:gd name="T0" fmla="*/ 0 w 875"/>
                  <a:gd name="T1" fmla="*/ 217275687 h 644"/>
                  <a:gd name="T2" fmla="*/ 0 w 875"/>
                  <a:gd name="T3" fmla="*/ 217275687 h 644"/>
                  <a:gd name="T4" fmla="*/ 109080176 w 875"/>
                  <a:gd name="T5" fmla="*/ 79746463 h 644"/>
                  <a:gd name="T6" fmla="*/ 294247500 w 875"/>
                  <a:gd name="T7" fmla="*/ 0 h 644"/>
                  <a:gd name="T8" fmla="*/ 207723744 w 875"/>
                  <a:gd name="T9" fmla="*/ 129419001 h 644"/>
                  <a:gd name="T10" fmla="*/ 0 w 875"/>
                  <a:gd name="T11" fmla="*/ 217275687 h 6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5" h="644">
                    <a:moveTo>
                      <a:pt x="0" y="643"/>
                    </a:moveTo>
                    <a:lnTo>
                      <a:pt x="0" y="643"/>
                    </a:lnTo>
                    <a:cubicBezTo>
                      <a:pt x="0" y="643"/>
                      <a:pt x="58" y="347"/>
                      <a:pt x="324" y="236"/>
                    </a:cubicBezTo>
                    <a:cubicBezTo>
                      <a:pt x="589" y="122"/>
                      <a:pt x="874" y="0"/>
                      <a:pt x="874" y="0"/>
                    </a:cubicBezTo>
                    <a:cubicBezTo>
                      <a:pt x="617" y="383"/>
                      <a:pt x="617" y="383"/>
                      <a:pt x="617" y="383"/>
                    </a:cubicBezTo>
                    <a:lnTo>
                      <a:pt x="0" y="643"/>
                    </a:lnTo>
                  </a:path>
                </a:pathLst>
              </a:custGeom>
              <a:solidFill>
                <a:srgbClr val="0A5686"/>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74144" tIns="87072" rIns="174144" bIns="87072"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231" name="Freeform 23"/>
              <p:cNvSpPr>
                <a:spLocks noChangeArrowheads="1"/>
              </p:cNvSpPr>
              <p:nvPr/>
            </p:nvSpPr>
            <p:spPr bwMode="auto">
              <a:xfrm>
                <a:off x="14597357" y="4218063"/>
                <a:ext cx="1006418" cy="401719"/>
              </a:xfrm>
              <a:custGeom>
                <a:avLst/>
                <a:gdLst>
                  <a:gd name="T0" fmla="*/ 0 w 1071"/>
                  <a:gd name="T1" fmla="*/ 89228658 h 427"/>
                  <a:gd name="T2" fmla="*/ 0 w 1071"/>
                  <a:gd name="T3" fmla="*/ 89228658 h 427"/>
                  <a:gd name="T4" fmla="*/ 176003808 w 1071"/>
                  <a:gd name="T5" fmla="*/ 106531739 h 427"/>
                  <a:gd name="T6" fmla="*/ 362162008 w 1071"/>
                  <a:gd name="T7" fmla="*/ 26802278 h 427"/>
                  <a:gd name="T8" fmla="*/ 209850839 w 1071"/>
                  <a:gd name="T9" fmla="*/ 0 h 427"/>
                  <a:gd name="T10" fmla="*/ 0 w 1071"/>
                  <a:gd name="T11" fmla="*/ 89228658 h 4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1" h="427">
                    <a:moveTo>
                      <a:pt x="0" y="263"/>
                    </a:moveTo>
                    <a:lnTo>
                      <a:pt x="0" y="263"/>
                    </a:lnTo>
                    <a:cubicBezTo>
                      <a:pt x="0" y="263"/>
                      <a:pt x="254" y="426"/>
                      <a:pt x="520" y="314"/>
                    </a:cubicBezTo>
                    <a:cubicBezTo>
                      <a:pt x="786" y="200"/>
                      <a:pt x="1070" y="79"/>
                      <a:pt x="1070" y="79"/>
                    </a:cubicBezTo>
                    <a:cubicBezTo>
                      <a:pt x="620" y="0"/>
                      <a:pt x="620" y="0"/>
                      <a:pt x="620" y="0"/>
                    </a:cubicBezTo>
                    <a:lnTo>
                      <a:pt x="0" y="263"/>
                    </a:lnTo>
                  </a:path>
                </a:pathLst>
              </a:custGeom>
              <a:solidFill>
                <a:srgbClr val="002E59"/>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74144" tIns="87072" rIns="174144" bIns="87072"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grpSp>
      </p:grpSp>
    </p:spTree>
  </p:cSld>
  <p:clrMapOvr>
    <a:masterClrMapping/>
  </p:clrMapOvr>
  <p:transition advTm="285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childTnLst>
                          </p:cTn>
                        </p:par>
                        <p:par>
                          <p:cTn id="12" fill="hold">
                            <p:stCondLst>
                              <p:cond delay="1000"/>
                            </p:stCondLst>
                            <p:childTnLst>
                              <p:par>
                                <p:cTn id="13" presetID="2" presetClass="entr" presetSubtype="8" fill="hold" grpId="0" nodeType="afterEffect">
                                  <p:stCondLst>
                                    <p:cond delay="200"/>
                                  </p:stCondLst>
                                  <p:childTnLst>
                                    <p:set>
                                      <p:cBhvr>
                                        <p:cTn id="14" dur="indefinite" fill="hold"/>
                                        <p:tgtEl>
                                          <p:spTgt spid="182"/>
                                        </p:tgtEl>
                                        <p:attrNameLst>
                                          <p:attrName>style.visibility</p:attrName>
                                        </p:attrNameLst>
                                      </p:cBhvr>
                                      <p:to>
                                        <p:strVal val="visible"/>
                                      </p:to>
                                    </p:set>
                                    <p:anim calcmode="lin" valueType="num">
                                      <p:cBhvr>
                                        <p:cTn id="15" dur="700" fill="hold"/>
                                        <p:tgtEl>
                                          <p:spTgt spid="182"/>
                                        </p:tgtEl>
                                        <p:attrNameLst>
                                          <p:attrName>ppt_x</p:attrName>
                                        </p:attrNameLst>
                                      </p:cBhvr>
                                      <p:tavLst>
                                        <p:tav tm="0">
                                          <p:val>
                                            <p:strVal val="0-#ppt_w/2"/>
                                          </p:val>
                                        </p:tav>
                                        <p:tav tm="100000">
                                          <p:val>
                                            <p:strVal val="#ppt_x"/>
                                          </p:val>
                                        </p:tav>
                                      </p:tavLst>
                                    </p:anim>
                                    <p:anim calcmode="lin" valueType="num">
                                      <p:cBhvr>
                                        <p:cTn id="16" dur="700" fill="hold"/>
                                        <p:tgtEl>
                                          <p:spTgt spid="182"/>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500"/>
                                  </p:stCondLst>
                                  <p:childTnLst>
                                    <p:set>
                                      <p:cBhvr>
                                        <p:cTn id="18" dur="1" fill="hold">
                                          <p:stCondLst>
                                            <p:cond delay="0"/>
                                          </p:stCondLst>
                                        </p:cTn>
                                        <p:tgtEl>
                                          <p:spTgt spid="223"/>
                                        </p:tgtEl>
                                        <p:attrNameLst>
                                          <p:attrName>style.visibility</p:attrName>
                                        </p:attrNameLst>
                                      </p:cBhvr>
                                      <p:to>
                                        <p:strVal val="visible"/>
                                      </p:to>
                                    </p:set>
                                    <p:anim calcmode="lin" valueType="num">
                                      <p:cBhvr>
                                        <p:cTn id="19" dur="500" fill="hold"/>
                                        <p:tgtEl>
                                          <p:spTgt spid="223"/>
                                        </p:tgtEl>
                                        <p:attrNameLst>
                                          <p:attrName>ppt_w</p:attrName>
                                        </p:attrNameLst>
                                      </p:cBhvr>
                                      <p:tavLst>
                                        <p:tav tm="0">
                                          <p:val>
                                            <p:fltVal val="0"/>
                                          </p:val>
                                        </p:tav>
                                        <p:tav tm="100000">
                                          <p:val>
                                            <p:strVal val="#ppt_w"/>
                                          </p:val>
                                        </p:tav>
                                      </p:tavLst>
                                    </p:anim>
                                    <p:anim calcmode="lin" valueType="num">
                                      <p:cBhvr>
                                        <p:cTn id="20" dur="500" fill="hold"/>
                                        <p:tgtEl>
                                          <p:spTgt spid="223"/>
                                        </p:tgtEl>
                                        <p:attrNameLst>
                                          <p:attrName>ppt_h</p:attrName>
                                        </p:attrNameLst>
                                      </p:cBhvr>
                                      <p:tavLst>
                                        <p:tav tm="0">
                                          <p:val>
                                            <p:fltVal val="0"/>
                                          </p:val>
                                        </p:tav>
                                        <p:tav tm="100000">
                                          <p:val>
                                            <p:strVal val="#ppt_h"/>
                                          </p:val>
                                        </p:tav>
                                      </p:tavLst>
                                    </p:anim>
                                    <p:animEffect transition="in" filter="fade">
                                      <p:cBhvr>
                                        <p:cTn id="21" dur="500"/>
                                        <p:tgtEl>
                                          <p:spTgt spid="223"/>
                                        </p:tgtEl>
                                      </p:cBhvr>
                                    </p:animEffect>
                                  </p:childTnLst>
                                </p:cTn>
                              </p:par>
                              <p:par>
                                <p:cTn id="22" presetID="22" presetClass="entr" presetSubtype="2" fill="hold" nodeType="withEffect">
                                  <p:stCondLst>
                                    <p:cond delay="750"/>
                                  </p:stCondLst>
                                  <p:childTnLst>
                                    <p:set>
                                      <p:cBhvr>
                                        <p:cTn id="23" dur="1" fill="hold">
                                          <p:stCondLst>
                                            <p:cond delay="0"/>
                                          </p:stCondLst>
                                        </p:cTn>
                                        <p:tgtEl>
                                          <p:spTgt spid="183"/>
                                        </p:tgtEl>
                                        <p:attrNameLst>
                                          <p:attrName>style.visibility</p:attrName>
                                        </p:attrNameLst>
                                      </p:cBhvr>
                                      <p:to>
                                        <p:strVal val="visible"/>
                                      </p:to>
                                    </p:set>
                                    <p:animEffect transition="in" filter="wipe(right)">
                                      <p:cBhvr>
                                        <p:cTn id="24" dur="500"/>
                                        <p:tgtEl>
                                          <p:spTgt spid="183"/>
                                        </p:tgtEl>
                                      </p:cBhvr>
                                    </p:animEffect>
                                  </p:childTnLst>
                                </p:cTn>
                              </p:par>
                              <p:par>
                                <p:cTn id="25" presetID="22" presetClass="entr" presetSubtype="8" fill="hold" nodeType="withEffect">
                                  <p:stCondLst>
                                    <p:cond delay="750"/>
                                  </p:stCondLst>
                                  <p:childTnLst>
                                    <p:set>
                                      <p:cBhvr>
                                        <p:cTn id="26" dur="1" fill="hold">
                                          <p:stCondLst>
                                            <p:cond delay="0"/>
                                          </p:stCondLst>
                                        </p:cTn>
                                        <p:tgtEl>
                                          <p:spTgt spid="203"/>
                                        </p:tgtEl>
                                        <p:attrNameLst>
                                          <p:attrName>style.visibility</p:attrName>
                                        </p:attrNameLst>
                                      </p:cBhvr>
                                      <p:to>
                                        <p:strVal val="visible"/>
                                      </p:to>
                                    </p:set>
                                    <p:animEffect transition="in" filter="wipe(left)">
                                      <p:cBhvr>
                                        <p:cTn id="27"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182"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E:\素材\科技\9243be6186c93baefdf71f7c6f45684e.png9243be6186c93baefdf71f7c6f45684e"/>
          <p:cNvPicPr>
            <a:picLocks noChangeAspect="1"/>
          </p:cNvPicPr>
          <p:nvPr/>
        </p:nvPicPr>
        <p:blipFill>
          <a:blip r:embed="rId4"/>
          <a:srcRect/>
          <a:stretch>
            <a:fillRect/>
          </a:stretch>
        </p:blipFill>
        <p:spPr>
          <a:xfrm>
            <a:off x="6021388" y="394970"/>
            <a:ext cx="6660515" cy="6386830"/>
          </a:xfrm>
          <a:prstGeom prst="rect">
            <a:avLst/>
          </a:prstGeom>
        </p:spPr>
      </p:pic>
      <p:pic>
        <p:nvPicPr>
          <p:cNvPr id="4" name="图片 3" descr="3"/>
          <p:cNvPicPr>
            <a:picLocks noChangeAspect="1"/>
          </p:cNvPicPr>
          <p:nvPr/>
        </p:nvPicPr>
        <p:blipFill>
          <a:blip r:embed="rId5"/>
          <a:stretch>
            <a:fillRect/>
          </a:stretch>
        </p:blipFill>
        <p:spPr>
          <a:xfrm>
            <a:off x="748030" y="3524885"/>
            <a:ext cx="4891405" cy="1097915"/>
          </a:xfrm>
          <a:prstGeom prst="rect">
            <a:avLst/>
          </a:prstGeom>
        </p:spPr>
      </p:pic>
      <p:sp>
        <p:nvSpPr>
          <p:cNvPr id="532" name="文本框 531"/>
          <p:cNvSpPr txBox="1"/>
          <p:nvPr/>
        </p:nvSpPr>
        <p:spPr>
          <a:xfrm>
            <a:off x="992505" y="2105660"/>
            <a:ext cx="7160895" cy="1630045"/>
          </a:xfrm>
          <a:prstGeom prst="rect">
            <a:avLst/>
          </a:prstGeom>
          <a:noFill/>
        </p:spPr>
        <p:txBody>
          <a:bodyPr wrap="square" rtlCol="0">
            <a:spAutoFit/>
          </a:bodyPr>
          <a:lstStyle/>
          <a:p>
            <a:pPr algn="l"/>
            <a:r>
              <a:rPr lang="zh-CN" sz="10000" b="1" spc="300" dirty="0">
                <a:solidFill>
                  <a:srgbClr val="DCA553"/>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谢谢观看</a:t>
            </a:r>
          </a:p>
        </p:txBody>
      </p:sp>
    </p:spTree>
  </p:cSld>
  <p:clrMapOvr>
    <a:masterClrMapping/>
  </p:clrMapOvr>
  <p:transition advTm="304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2" presetClass="entr" presetSubtype="2" fill="hold" grpId="0" nodeType="afterEffect">
                                  <p:stCondLst>
                                    <p:cond delay="0"/>
                                  </p:stCondLst>
                                  <p:iterate type="lt">
                                    <p:tmPct val="10000"/>
                                  </p:iterate>
                                  <p:childTnLst>
                                    <p:set>
                                      <p:cBhvr>
                                        <p:cTn id="10" dur="1" fill="hold">
                                          <p:stCondLst>
                                            <p:cond delay="0"/>
                                          </p:stCondLst>
                                        </p:cTn>
                                        <p:tgtEl>
                                          <p:spTgt spid="532"/>
                                        </p:tgtEl>
                                        <p:attrNameLst>
                                          <p:attrName>style.visibility</p:attrName>
                                        </p:attrNameLst>
                                      </p:cBhvr>
                                      <p:to>
                                        <p:strVal val="visible"/>
                                      </p:to>
                                    </p:set>
                                    <p:anim calcmode="lin" valueType="num">
                                      <p:cBhvr additive="base">
                                        <p:cTn id="11" dur="500" fill="hold"/>
                                        <p:tgtEl>
                                          <p:spTgt spid="532"/>
                                        </p:tgtEl>
                                        <p:attrNameLst>
                                          <p:attrName>ppt_x</p:attrName>
                                        </p:attrNameLst>
                                      </p:cBhvr>
                                      <p:tavLst>
                                        <p:tav tm="0">
                                          <p:val>
                                            <p:strVal val="1+#ppt_w/2"/>
                                          </p:val>
                                        </p:tav>
                                        <p:tav tm="100000">
                                          <p:val>
                                            <p:strVal val="#ppt_x"/>
                                          </p:val>
                                        </p:tav>
                                      </p:tavLst>
                                    </p:anim>
                                    <p:anim calcmode="lin" valueType="num">
                                      <p:cBhvr additive="base">
                                        <p:cTn id="12" dur="500" fill="hold"/>
                                        <p:tgtEl>
                                          <p:spTgt spid="532"/>
                                        </p:tgtEl>
                                        <p:attrNameLst>
                                          <p:attrName>ppt_y</p:attrName>
                                        </p:attrNameLst>
                                      </p:cBhvr>
                                      <p:tavLst>
                                        <p:tav tm="0">
                                          <p:val>
                                            <p:strVal val="#ppt_y"/>
                                          </p:val>
                                        </p:tav>
                                        <p:tav tm="100000">
                                          <p:val>
                                            <p:strVal val="#ppt_y"/>
                                          </p:val>
                                        </p:tav>
                                      </p:tavLst>
                                    </p:anim>
                                  </p:childTnLst>
                                </p:cTn>
                              </p:par>
                            </p:childTnLst>
                          </p:cTn>
                        </p:par>
                        <p:par>
                          <p:cTn id="13" fill="hold">
                            <p:stCondLst>
                              <p:cond delay="1149"/>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Freeform 17"/>
          <p:cNvSpPr>
            <a:spLocks noEditPoints="1"/>
          </p:cNvSpPr>
          <p:nvPr/>
        </p:nvSpPr>
        <p:spPr bwMode="auto">
          <a:xfrm>
            <a:off x="527981" y="673223"/>
            <a:ext cx="5526083" cy="5520024"/>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20" tIns="60960" rIns="121920" bIns="60960" numCol="1" anchor="t" anchorCtr="0" compatLnSpc="1"/>
          <a:lstStyle/>
          <a:p>
            <a:endParaRPr lang="zh-CN" altLang="en-US">
              <a:latin typeface="微软雅黑" panose="020B0503020204020204" charset="-122"/>
              <a:ea typeface="微软雅黑" panose="020B0503020204020204" charset="-122"/>
            </a:endParaRPr>
          </a:p>
        </p:txBody>
      </p:sp>
      <p:sp>
        <p:nvSpPr>
          <p:cNvPr id="7" name="文本框 6"/>
          <p:cNvSpPr txBox="1">
            <a:spLocks noChangeArrowheads="1"/>
          </p:cNvSpPr>
          <p:nvPr/>
        </p:nvSpPr>
        <p:spPr bwMode="auto">
          <a:xfrm>
            <a:off x="1633880" y="1364860"/>
            <a:ext cx="3274060" cy="4175125"/>
          </a:xfrm>
          <a:prstGeom prst="rect">
            <a:avLst/>
          </a:prstGeom>
          <a:noFill/>
        </p:spPr>
        <p:txBody>
          <a:bodyPr wrap="none">
            <a:spAutoFit/>
          </a:bodyPr>
          <a:lstStyle>
            <a:defPPr>
              <a:defRPr lang="zh-CN"/>
            </a:defPPr>
            <a:lvl1pPr>
              <a:defRPr sz="16600">
                <a:ln w="38100">
                  <a:noFill/>
                </a:ln>
                <a:solidFill>
                  <a:schemeClr val="bg1"/>
                </a:solidFill>
                <a:latin typeface="Impact" panose="020B0806030902050204" pitchFamily="34" charset="0"/>
                <a:ea typeface="微软雅黑" panose="020B0503020204020204" charset="-122"/>
              </a:defRPr>
            </a:lvl1pPr>
          </a:lstStyle>
          <a:p>
            <a:r>
              <a:rPr lang="en-US" altLang="zh-CN" sz="26535" dirty="0"/>
              <a:t>01</a:t>
            </a:r>
            <a:endParaRPr lang="zh-CN" altLang="en-US" sz="26535" dirty="0"/>
          </a:p>
        </p:txBody>
      </p:sp>
      <p:sp>
        <p:nvSpPr>
          <p:cNvPr id="8" name="文本框 66"/>
          <p:cNvSpPr txBox="1">
            <a:spLocks noChangeArrowheads="1"/>
          </p:cNvSpPr>
          <p:nvPr/>
        </p:nvSpPr>
        <p:spPr bwMode="auto">
          <a:xfrm>
            <a:off x="6346368" y="3280833"/>
            <a:ext cx="4646777"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anose="020B0604020202020204" pitchFamily="34" charset="0"/>
                <a:ea typeface="微软雅黑" panose="020B0503020204020204" charset="-122"/>
                <a:cs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r>
              <a:rPr lang="en-US" altLang="zh-CN" sz="800" dirty="0">
                <a:latin typeface="微软雅黑" panose="020B0503020204020204" charset="-122"/>
              </a:rPr>
              <a:t>this is a sample text. insert your desired text here. Again. this is a dummy text. enter your own text here. this is a sample text. insert your desired text here. Again. this is a dummy text. enter your own text here</a:t>
            </a:r>
          </a:p>
        </p:txBody>
      </p:sp>
      <p:sp>
        <p:nvSpPr>
          <p:cNvPr id="9" name="文本框 8"/>
          <p:cNvSpPr txBox="1">
            <a:spLocks noChangeArrowheads="1"/>
          </p:cNvSpPr>
          <p:nvPr/>
        </p:nvSpPr>
        <p:spPr bwMode="auto">
          <a:xfrm>
            <a:off x="6446520" y="2708275"/>
            <a:ext cx="4307205"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eaLnBrk="1" hangingPunct="1"/>
            <a:r>
              <a:rPr lang="en-US" altLang="zh-CN" sz="3500" b="1" dirty="0">
                <a:solidFill>
                  <a:schemeClr val="bg1"/>
                </a:solidFill>
                <a:latin typeface="微软雅黑" panose="020B0503020204020204" charset="-122"/>
                <a:ea typeface="微软雅黑" panose="020B0503020204020204" charset="-122"/>
                <a:cs typeface="Arial" panose="020B0604020202020204" pitchFamily="34" charset="0"/>
              </a:rPr>
              <a:t>单击此处添加名称</a:t>
            </a:r>
          </a:p>
        </p:txBody>
      </p:sp>
    </p:spTree>
  </p:cSld>
  <p:clrMapOvr>
    <a:masterClrMapping/>
  </p:clrMapOvr>
  <p:transition advTm="533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000"/>
                            </p:stCondLst>
                            <p:childTnLst>
                              <p:par>
                                <p:cTn id="14" presetID="26" presetClass="emph" presetSubtype="0" repeatCount="2000" fill="hold" grpId="1" nodeType="after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childTnLst>
                          </p:cTn>
                        </p:par>
                        <p:par>
                          <p:cTn id="17" fill="hold">
                            <p:stCondLst>
                              <p:cond delay="1500"/>
                            </p:stCondLst>
                            <p:childTnLst>
                              <p:par>
                                <p:cTn id="18" presetID="2" presetClass="entr" presetSubtype="2"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additive="base">
                                        <p:cTn id="20" dur="750" fill="hold"/>
                                        <p:tgtEl>
                                          <p:spTgt spid="9"/>
                                        </p:tgtEl>
                                        <p:attrNameLst>
                                          <p:attrName>ppt_x</p:attrName>
                                        </p:attrNameLst>
                                      </p:cBhvr>
                                      <p:tavLst>
                                        <p:tav tm="0">
                                          <p:val>
                                            <p:strVal val="1+#ppt_w/2"/>
                                          </p:val>
                                        </p:tav>
                                        <p:tav tm="100000">
                                          <p:val>
                                            <p:strVal val="#ppt_x"/>
                                          </p:val>
                                        </p:tav>
                                      </p:tavLst>
                                    </p:anim>
                                    <p:anim calcmode="lin" valueType="num">
                                      <p:cBhvr additive="base">
                                        <p:cTn id="21" dur="75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3276"/>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ldLvl="0" animBg="1"/>
      <p:bldP spid="7" grpId="0"/>
      <p:bldP spid="7" grpId="1"/>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545"/>
          <p:cNvSpPr/>
          <p:nvPr/>
        </p:nvSpPr>
        <p:spPr>
          <a:xfrm>
            <a:off x="2497517" y="498287"/>
            <a:ext cx="7196967" cy="410210"/>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9"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grpSp>
        <p:nvGrpSpPr>
          <p:cNvPr id="47" name="组合 46"/>
          <p:cNvGrpSpPr/>
          <p:nvPr/>
        </p:nvGrpSpPr>
        <p:grpSpPr>
          <a:xfrm>
            <a:off x="4415195" y="2037448"/>
            <a:ext cx="2121995" cy="1402969"/>
            <a:chOff x="8830388" y="4068494"/>
            <a:chExt cx="4243991" cy="2812391"/>
          </a:xfrm>
        </p:grpSpPr>
        <p:sp>
          <p:nvSpPr>
            <p:cNvPr id="48" name="Shape 778"/>
            <p:cNvSpPr/>
            <p:nvPr/>
          </p:nvSpPr>
          <p:spPr>
            <a:xfrm>
              <a:off x="8830388" y="4068494"/>
              <a:ext cx="4243991" cy="2812391"/>
            </a:xfrm>
            <a:custGeom>
              <a:avLst/>
              <a:gdLst/>
              <a:ahLst/>
              <a:cxnLst>
                <a:cxn ang="0">
                  <a:pos x="wd2" y="hd2"/>
                </a:cxn>
                <a:cxn ang="5400000">
                  <a:pos x="wd2" y="hd2"/>
                </a:cxn>
                <a:cxn ang="10800000">
                  <a:pos x="wd2" y="hd2"/>
                </a:cxn>
                <a:cxn ang="16200000">
                  <a:pos x="wd2" y="hd2"/>
                </a:cxn>
              </a:cxnLst>
              <a:rect l="0" t="0" r="r" b="b"/>
              <a:pathLst>
                <a:path w="21560" h="21600" extrusionOk="0">
                  <a:moveTo>
                    <a:pt x="3119" y="16611"/>
                  </a:moveTo>
                  <a:cubicBezTo>
                    <a:pt x="5081" y="14887"/>
                    <a:pt x="7676" y="14630"/>
                    <a:pt x="9047" y="14630"/>
                  </a:cubicBezTo>
                  <a:cubicBezTo>
                    <a:pt x="9529" y="14630"/>
                    <a:pt x="9843" y="14663"/>
                    <a:pt x="9906" y="14669"/>
                  </a:cubicBezTo>
                  <a:lnTo>
                    <a:pt x="21551" y="14669"/>
                  </a:lnTo>
                  <a:cubicBezTo>
                    <a:pt x="21585" y="13299"/>
                    <a:pt x="21600" y="8578"/>
                    <a:pt x="20326" y="5263"/>
                  </a:cubicBezTo>
                  <a:cubicBezTo>
                    <a:pt x="18809" y="1314"/>
                    <a:pt x="16129" y="125"/>
                    <a:pt x="15819" y="0"/>
                  </a:cubicBezTo>
                  <a:cubicBezTo>
                    <a:pt x="7604" y="26"/>
                    <a:pt x="828" y="9498"/>
                    <a:pt x="0" y="21600"/>
                  </a:cubicBezTo>
                  <a:cubicBezTo>
                    <a:pt x="543" y="20036"/>
                    <a:pt x="1502" y="18030"/>
                    <a:pt x="3119" y="16611"/>
                  </a:cubicBezTo>
                  <a:close/>
                </a:path>
              </a:pathLst>
            </a:custGeom>
            <a:solidFill>
              <a:srgbClr val="328FC1">
                <a:alpha val="70000"/>
              </a:srgbClr>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solidFill>
                  <a:schemeClr val="bg1"/>
                </a:solidFill>
                <a:latin typeface="微软雅黑" panose="020B0503020204020204" charset="-122"/>
                <a:ea typeface="微软雅黑" panose="020B0503020204020204" charset="-122"/>
              </a:endParaRPr>
            </a:p>
          </p:txBody>
        </p:sp>
        <p:sp>
          <p:nvSpPr>
            <p:cNvPr id="49" name="Shape 782"/>
            <p:cNvSpPr/>
            <p:nvPr/>
          </p:nvSpPr>
          <p:spPr>
            <a:xfrm>
              <a:off x="10193490" y="5111770"/>
              <a:ext cx="2544421" cy="374551"/>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FFFFFF"/>
                  </a:solidFill>
                  <a:latin typeface="Lato"/>
                  <a:ea typeface="Lato"/>
                  <a:cs typeface="Lato"/>
                  <a:sym typeface="Lato"/>
                </a:defRPr>
              </a:lvl1pPr>
            </a:lstStyle>
            <a:p>
              <a:pPr lvl="0">
                <a:lnSpc>
                  <a:spcPct val="100000"/>
                </a:lnSpc>
                <a:defRPr sz="1800" b="0">
                  <a:solidFill>
                    <a:srgbClr val="000000"/>
                  </a:solidFill>
                </a:defRPr>
              </a:pPr>
              <a:r>
                <a:rPr sz="1215">
                  <a:solidFill>
                    <a:schemeClr val="bg1"/>
                  </a:solidFill>
                  <a:latin typeface="微软雅黑" panose="020B0503020204020204" charset="-122"/>
                  <a:ea typeface="微软雅黑" panose="020B0503020204020204" charset="-122"/>
                </a:rPr>
                <a:t>Title Example</a:t>
              </a:r>
            </a:p>
          </p:txBody>
        </p:sp>
        <p:sp>
          <p:nvSpPr>
            <p:cNvPr id="50" name="Shape 783"/>
            <p:cNvSpPr/>
            <p:nvPr/>
          </p:nvSpPr>
          <p:spPr>
            <a:xfrm>
              <a:off x="9637260" y="4756170"/>
              <a:ext cx="991246" cy="1079952"/>
            </a:xfrm>
            <a:prstGeom prst="rect">
              <a:avLst/>
            </a:prstGeom>
            <a:ln w="12700">
              <a:miter lim="400000"/>
            </a:ln>
          </p:spPr>
          <p:txBody>
            <a:bodyPr lIns="0" tIns="0" rIns="0" bIns="0">
              <a:spAutoFit/>
            </a:bodyPr>
            <a:lstStyle>
              <a:lvl1pPr defTabSz="647700">
                <a:lnSpc>
                  <a:spcPct val="120000"/>
                </a:lnSpc>
                <a:spcBef>
                  <a:spcPts val="1700"/>
                </a:spcBef>
                <a:defRPr sz="7000" b="1">
                  <a:solidFill>
                    <a:srgbClr val="FFFFFF"/>
                  </a:solidFill>
                  <a:latin typeface="Lato"/>
                  <a:ea typeface="Lato"/>
                  <a:cs typeface="Lato"/>
                  <a:sym typeface="Lato"/>
                </a:defRPr>
              </a:lvl1pPr>
            </a:lstStyle>
            <a:p>
              <a:pPr lvl="0">
                <a:lnSpc>
                  <a:spcPct val="100000"/>
                </a:lnSpc>
                <a:defRPr sz="1800" b="0">
                  <a:solidFill>
                    <a:srgbClr val="000000"/>
                  </a:solidFill>
                </a:defRPr>
              </a:pPr>
              <a:r>
                <a:rPr sz="3500" dirty="0">
                  <a:solidFill>
                    <a:schemeClr val="bg1"/>
                  </a:solidFill>
                  <a:latin typeface="微软雅黑" panose="020B0503020204020204" charset="-122"/>
                  <a:ea typeface="微软雅黑" panose="020B0503020204020204" charset="-122"/>
                </a:rPr>
                <a:t>A</a:t>
              </a:r>
            </a:p>
          </p:txBody>
        </p:sp>
      </p:grpSp>
      <p:grpSp>
        <p:nvGrpSpPr>
          <p:cNvPr id="51" name="组合 50"/>
          <p:cNvGrpSpPr/>
          <p:nvPr/>
        </p:nvGrpSpPr>
        <p:grpSpPr>
          <a:xfrm>
            <a:off x="5440279" y="3790703"/>
            <a:ext cx="2121950" cy="1402969"/>
            <a:chOff x="10880556" y="7583067"/>
            <a:chExt cx="4243899" cy="2812391"/>
          </a:xfrm>
        </p:grpSpPr>
        <p:sp>
          <p:nvSpPr>
            <p:cNvPr id="52" name="Shape 780"/>
            <p:cNvSpPr/>
            <p:nvPr/>
          </p:nvSpPr>
          <p:spPr>
            <a:xfrm>
              <a:off x="10880556" y="7583067"/>
              <a:ext cx="4243899" cy="2812391"/>
            </a:xfrm>
            <a:custGeom>
              <a:avLst/>
              <a:gdLst/>
              <a:ahLst/>
              <a:cxnLst>
                <a:cxn ang="0">
                  <a:pos x="wd2" y="hd2"/>
                </a:cxn>
                <a:cxn ang="5400000">
                  <a:pos x="wd2" y="hd2"/>
                </a:cxn>
                <a:cxn ang="10800000">
                  <a:pos x="wd2" y="hd2"/>
                </a:cxn>
                <a:cxn ang="16200000">
                  <a:pos x="wd2" y="hd2"/>
                </a:cxn>
              </a:cxnLst>
              <a:rect l="0" t="0" r="r" b="b"/>
              <a:pathLst>
                <a:path w="21560" h="21600" extrusionOk="0">
                  <a:moveTo>
                    <a:pt x="18442" y="4989"/>
                  </a:moveTo>
                  <a:cubicBezTo>
                    <a:pt x="16479" y="6711"/>
                    <a:pt x="13885" y="6970"/>
                    <a:pt x="12513" y="6970"/>
                  </a:cubicBezTo>
                  <a:cubicBezTo>
                    <a:pt x="12032" y="6970"/>
                    <a:pt x="11717" y="6937"/>
                    <a:pt x="11654" y="6931"/>
                  </a:cubicBezTo>
                  <a:lnTo>
                    <a:pt x="10" y="6931"/>
                  </a:lnTo>
                  <a:cubicBezTo>
                    <a:pt x="-25" y="8301"/>
                    <a:pt x="-40" y="13022"/>
                    <a:pt x="1234" y="16337"/>
                  </a:cubicBezTo>
                  <a:cubicBezTo>
                    <a:pt x="2756" y="20297"/>
                    <a:pt x="5432" y="21477"/>
                    <a:pt x="5741" y="21600"/>
                  </a:cubicBezTo>
                  <a:cubicBezTo>
                    <a:pt x="13956" y="21574"/>
                    <a:pt x="20732" y="12102"/>
                    <a:pt x="21560" y="0"/>
                  </a:cubicBezTo>
                  <a:cubicBezTo>
                    <a:pt x="21017" y="1564"/>
                    <a:pt x="20059" y="3567"/>
                    <a:pt x="18442" y="4989"/>
                  </a:cubicBezTo>
                  <a:close/>
                </a:path>
              </a:pathLst>
            </a:custGeom>
            <a:solidFill>
              <a:srgbClr val="328FC1">
                <a:alpha val="70000"/>
              </a:srgbClr>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solidFill>
                  <a:schemeClr val="bg1"/>
                </a:solidFill>
                <a:latin typeface="微软雅黑" panose="020B0503020204020204" charset="-122"/>
                <a:ea typeface="微软雅黑" panose="020B0503020204020204" charset="-122"/>
              </a:endParaRPr>
            </a:p>
          </p:txBody>
        </p:sp>
        <p:sp>
          <p:nvSpPr>
            <p:cNvPr id="96" name="Shape 785"/>
            <p:cNvSpPr/>
            <p:nvPr/>
          </p:nvSpPr>
          <p:spPr>
            <a:xfrm>
              <a:off x="13563959" y="8497126"/>
              <a:ext cx="991248" cy="1079952"/>
            </a:xfrm>
            <a:prstGeom prst="rect">
              <a:avLst/>
            </a:prstGeom>
            <a:ln w="12700">
              <a:miter lim="400000"/>
            </a:ln>
          </p:spPr>
          <p:txBody>
            <a:bodyPr lIns="0" tIns="0" rIns="0" bIns="0">
              <a:spAutoFit/>
            </a:bodyPr>
            <a:lstStyle>
              <a:lvl1pPr defTabSz="647700">
                <a:lnSpc>
                  <a:spcPct val="120000"/>
                </a:lnSpc>
                <a:spcBef>
                  <a:spcPts val="1700"/>
                </a:spcBef>
                <a:defRPr sz="7000" b="1">
                  <a:solidFill>
                    <a:srgbClr val="FFFFFF"/>
                  </a:solidFill>
                  <a:latin typeface="Lato"/>
                  <a:ea typeface="Lato"/>
                  <a:cs typeface="Lato"/>
                  <a:sym typeface="Lato"/>
                </a:defRPr>
              </a:lvl1pPr>
            </a:lstStyle>
            <a:p>
              <a:pPr lvl="0">
                <a:lnSpc>
                  <a:spcPct val="100000"/>
                </a:lnSpc>
                <a:defRPr sz="1800" b="0">
                  <a:solidFill>
                    <a:srgbClr val="000000"/>
                  </a:solidFill>
                </a:defRPr>
              </a:pPr>
              <a:r>
                <a:rPr sz="3500" dirty="0">
                  <a:solidFill>
                    <a:schemeClr val="bg1"/>
                  </a:solidFill>
                  <a:latin typeface="微软雅黑" panose="020B0503020204020204" charset="-122"/>
                  <a:ea typeface="微软雅黑" panose="020B0503020204020204" charset="-122"/>
                </a:rPr>
                <a:t>C</a:t>
              </a:r>
            </a:p>
          </p:txBody>
        </p:sp>
        <p:sp>
          <p:nvSpPr>
            <p:cNvPr id="97" name="Shape 787"/>
            <p:cNvSpPr/>
            <p:nvPr/>
          </p:nvSpPr>
          <p:spPr>
            <a:xfrm>
              <a:off x="10972518" y="8878129"/>
              <a:ext cx="2544421" cy="374551"/>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FFFFFF"/>
                  </a:solidFill>
                  <a:latin typeface="Lato"/>
                  <a:ea typeface="Lato"/>
                  <a:cs typeface="Lato"/>
                  <a:sym typeface="Lato"/>
                </a:defRPr>
              </a:lvl1pPr>
            </a:lstStyle>
            <a:p>
              <a:pPr lvl="0">
                <a:lnSpc>
                  <a:spcPct val="100000"/>
                </a:lnSpc>
                <a:defRPr sz="1800" b="0">
                  <a:solidFill>
                    <a:srgbClr val="000000"/>
                  </a:solidFill>
                </a:defRPr>
              </a:pPr>
              <a:r>
                <a:rPr sz="1215">
                  <a:solidFill>
                    <a:schemeClr val="bg1"/>
                  </a:solidFill>
                  <a:latin typeface="微软雅黑" panose="020B0503020204020204" charset="-122"/>
                  <a:ea typeface="微软雅黑" panose="020B0503020204020204" charset="-122"/>
                </a:rPr>
                <a:t>Title Example</a:t>
              </a:r>
            </a:p>
          </p:txBody>
        </p:sp>
      </p:grpSp>
      <p:grpSp>
        <p:nvGrpSpPr>
          <p:cNvPr id="98" name="组合 97"/>
          <p:cNvGrpSpPr/>
          <p:nvPr/>
        </p:nvGrpSpPr>
        <p:grpSpPr>
          <a:xfrm>
            <a:off x="6172481" y="2037448"/>
            <a:ext cx="1406137" cy="2154702"/>
            <a:chOff x="12344961" y="4068494"/>
            <a:chExt cx="2812274" cy="4319313"/>
          </a:xfrm>
        </p:grpSpPr>
        <p:sp>
          <p:nvSpPr>
            <p:cNvPr id="99" name="Shape 781"/>
            <p:cNvSpPr/>
            <p:nvPr/>
          </p:nvSpPr>
          <p:spPr>
            <a:xfrm>
              <a:off x="12344961" y="4068494"/>
              <a:ext cx="2812274" cy="4244199"/>
            </a:xfrm>
            <a:custGeom>
              <a:avLst/>
              <a:gdLst/>
              <a:ahLst/>
              <a:cxnLst>
                <a:cxn ang="0">
                  <a:pos x="wd2" y="hd2"/>
                </a:cxn>
                <a:cxn ang="5400000">
                  <a:pos x="wd2" y="hd2"/>
                </a:cxn>
                <a:cxn ang="10800000">
                  <a:pos x="wd2" y="hd2"/>
                </a:cxn>
                <a:cxn ang="16200000">
                  <a:pos x="wd2" y="hd2"/>
                </a:cxn>
              </a:cxnLst>
              <a:rect l="0" t="0" r="r" b="b"/>
              <a:pathLst>
                <a:path w="21600" h="21600" extrusionOk="0">
                  <a:moveTo>
                    <a:pt x="6930" y="21590"/>
                  </a:moveTo>
                  <a:cubicBezTo>
                    <a:pt x="7144" y="21594"/>
                    <a:pt x="7438" y="21600"/>
                    <a:pt x="7794" y="21600"/>
                  </a:cubicBezTo>
                  <a:lnTo>
                    <a:pt x="7795" y="21600"/>
                  </a:lnTo>
                  <a:cubicBezTo>
                    <a:pt x="9785" y="21600"/>
                    <a:pt x="13539" y="21440"/>
                    <a:pt x="16336" y="20363"/>
                  </a:cubicBezTo>
                  <a:cubicBezTo>
                    <a:pt x="20297" y="18839"/>
                    <a:pt x="21476" y="16157"/>
                    <a:pt x="21600" y="15849"/>
                  </a:cubicBezTo>
                  <a:cubicBezTo>
                    <a:pt x="21574" y="7619"/>
                    <a:pt x="12100" y="830"/>
                    <a:pt x="0" y="0"/>
                  </a:cubicBezTo>
                  <a:cubicBezTo>
                    <a:pt x="1563" y="544"/>
                    <a:pt x="3566" y="1504"/>
                    <a:pt x="4988" y="3124"/>
                  </a:cubicBezTo>
                  <a:cubicBezTo>
                    <a:pt x="7344" y="5812"/>
                    <a:pt x="6962" y="9641"/>
                    <a:pt x="6930" y="9924"/>
                  </a:cubicBezTo>
                  <a:cubicBezTo>
                    <a:pt x="6930" y="9924"/>
                    <a:pt x="6930" y="21590"/>
                    <a:pt x="6930" y="21590"/>
                  </a:cubicBezTo>
                  <a:close/>
                </a:path>
              </a:pathLst>
            </a:custGeom>
            <a:solidFill>
              <a:srgbClr val="2378C2">
                <a:alpha val="50000"/>
              </a:srgbClr>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solidFill>
                  <a:schemeClr val="bg1"/>
                </a:solidFill>
                <a:latin typeface="微软雅黑" panose="020B0503020204020204" charset="-122"/>
                <a:ea typeface="微软雅黑" panose="020B0503020204020204" charset="-122"/>
              </a:endParaRPr>
            </a:p>
          </p:txBody>
        </p:sp>
        <p:sp>
          <p:nvSpPr>
            <p:cNvPr id="100" name="Shape 784"/>
            <p:cNvSpPr/>
            <p:nvPr/>
          </p:nvSpPr>
          <p:spPr>
            <a:xfrm>
              <a:off x="13318975" y="4743469"/>
              <a:ext cx="991248" cy="1079952"/>
            </a:xfrm>
            <a:prstGeom prst="rect">
              <a:avLst/>
            </a:prstGeom>
            <a:ln w="12700">
              <a:miter lim="400000"/>
            </a:ln>
          </p:spPr>
          <p:txBody>
            <a:bodyPr lIns="0" tIns="0" rIns="0" bIns="0">
              <a:spAutoFit/>
            </a:bodyPr>
            <a:lstStyle>
              <a:lvl1pPr defTabSz="647700">
                <a:lnSpc>
                  <a:spcPct val="120000"/>
                </a:lnSpc>
                <a:spcBef>
                  <a:spcPts val="1700"/>
                </a:spcBef>
                <a:defRPr sz="7000" b="1">
                  <a:solidFill>
                    <a:srgbClr val="FFFFFF"/>
                  </a:solidFill>
                  <a:latin typeface="Lato"/>
                  <a:ea typeface="Lato"/>
                  <a:cs typeface="Lato"/>
                  <a:sym typeface="Lato"/>
                </a:defRPr>
              </a:lvl1pPr>
            </a:lstStyle>
            <a:p>
              <a:pPr lvl="0">
                <a:lnSpc>
                  <a:spcPct val="100000"/>
                </a:lnSpc>
                <a:defRPr sz="1800" b="0">
                  <a:solidFill>
                    <a:srgbClr val="000000"/>
                  </a:solidFill>
                </a:defRPr>
              </a:pPr>
              <a:r>
                <a:rPr sz="3500" dirty="0">
                  <a:solidFill>
                    <a:schemeClr val="bg1"/>
                  </a:solidFill>
                  <a:latin typeface="微软雅黑" panose="020B0503020204020204" charset="-122"/>
                  <a:ea typeface="微软雅黑" panose="020B0503020204020204" charset="-122"/>
                </a:rPr>
                <a:t>B</a:t>
              </a:r>
            </a:p>
          </p:txBody>
        </p:sp>
        <p:sp>
          <p:nvSpPr>
            <p:cNvPr id="101" name="Shape 788"/>
            <p:cNvSpPr/>
            <p:nvPr/>
          </p:nvSpPr>
          <p:spPr>
            <a:xfrm rot="16200000">
              <a:off x="12529688" y="6928751"/>
              <a:ext cx="2544420" cy="373692"/>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FFFFFF"/>
                  </a:solidFill>
                  <a:latin typeface="Lato"/>
                  <a:ea typeface="Lato"/>
                  <a:cs typeface="Lato"/>
                  <a:sym typeface="Lato"/>
                </a:defRPr>
              </a:lvl1pPr>
            </a:lstStyle>
            <a:p>
              <a:pPr lvl="0">
                <a:lnSpc>
                  <a:spcPct val="100000"/>
                </a:lnSpc>
                <a:defRPr sz="1800" b="0">
                  <a:solidFill>
                    <a:srgbClr val="000000"/>
                  </a:solidFill>
                </a:defRPr>
              </a:pPr>
              <a:r>
                <a:rPr sz="1215">
                  <a:solidFill>
                    <a:schemeClr val="bg1"/>
                  </a:solidFill>
                  <a:latin typeface="微软雅黑" panose="020B0503020204020204" charset="-122"/>
                  <a:ea typeface="微软雅黑" panose="020B0503020204020204" charset="-122"/>
                </a:rPr>
                <a:t>Title Example</a:t>
              </a:r>
            </a:p>
          </p:txBody>
        </p:sp>
      </p:grpSp>
      <p:grpSp>
        <p:nvGrpSpPr>
          <p:cNvPr id="102" name="组合 101"/>
          <p:cNvGrpSpPr/>
          <p:nvPr/>
        </p:nvGrpSpPr>
        <p:grpSpPr>
          <a:xfrm>
            <a:off x="4415194" y="3060180"/>
            <a:ext cx="1406196" cy="2117230"/>
            <a:chOff x="8830388" y="6118662"/>
            <a:chExt cx="2812391" cy="4244199"/>
          </a:xfrm>
        </p:grpSpPr>
        <p:sp>
          <p:nvSpPr>
            <p:cNvPr id="103" name="Shape 779"/>
            <p:cNvSpPr/>
            <p:nvPr/>
          </p:nvSpPr>
          <p:spPr>
            <a:xfrm>
              <a:off x="8830388" y="6118662"/>
              <a:ext cx="2812391" cy="4244199"/>
            </a:xfrm>
            <a:custGeom>
              <a:avLst/>
              <a:gdLst/>
              <a:ahLst/>
              <a:cxnLst>
                <a:cxn ang="0">
                  <a:pos x="wd2" y="hd2"/>
                </a:cxn>
                <a:cxn ang="5400000">
                  <a:pos x="wd2" y="hd2"/>
                </a:cxn>
                <a:cxn ang="10800000">
                  <a:pos x="wd2" y="hd2"/>
                </a:cxn>
                <a:cxn ang="16200000">
                  <a:pos x="wd2" y="hd2"/>
                </a:cxn>
              </a:cxnLst>
              <a:rect l="0" t="0" r="r" b="b"/>
              <a:pathLst>
                <a:path w="21600" h="21600" extrusionOk="0">
                  <a:moveTo>
                    <a:pt x="5263" y="1237"/>
                  </a:moveTo>
                  <a:cubicBezTo>
                    <a:pt x="1315" y="2757"/>
                    <a:pt x="125" y="5443"/>
                    <a:pt x="0" y="5751"/>
                  </a:cubicBezTo>
                  <a:cubicBezTo>
                    <a:pt x="27" y="13981"/>
                    <a:pt x="9500" y="20770"/>
                    <a:pt x="21600" y="21600"/>
                  </a:cubicBezTo>
                  <a:cubicBezTo>
                    <a:pt x="20036" y="21056"/>
                    <a:pt x="18033" y="20096"/>
                    <a:pt x="16612" y="18476"/>
                  </a:cubicBezTo>
                  <a:cubicBezTo>
                    <a:pt x="14253" y="15785"/>
                    <a:pt x="14639" y="11951"/>
                    <a:pt x="14669" y="11674"/>
                  </a:cubicBezTo>
                  <a:lnTo>
                    <a:pt x="14669" y="10"/>
                  </a:lnTo>
                  <a:cubicBezTo>
                    <a:pt x="14456" y="4"/>
                    <a:pt x="14162" y="0"/>
                    <a:pt x="13806" y="0"/>
                  </a:cubicBezTo>
                  <a:cubicBezTo>
                    <a:pt x="11817" y="0"/>
                    <a:pt x="8062" y="160"/>
                    <a:pt x="5263" y="1237"/>
                  </a:cubicBezTo>
                  <a:close/>
                </a:path>
              </a:pathLst>
            </a:custGeom>
            <a:solidFill>
              <a:srgbClr val="2378C2">
                <a:alpha val="50000"/>
              </a:srgbClr>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solidFill>
                  <a:schemeClr val="bg1"/>
                </a:solidFill>
                <a:latin typeface="微软雅黑" panose="020B0503020204020204" charset="-122"/>
                <a:ea typeface="微软雅黑" panose="020B0503020204020204" charset="-122"/>
              </a:endParaRPr>
            </a:p>
          </p:txBody>
        </p:sp>
        <p:sp>
          <p:nvSpPr>
            <p:cNvPr id="104" name="Shape 786"/>
            <p:cNvSpPr/>
            <p:nvPr/>
          </p:nvSpPr>
          <p:spPr>
            <a:xfrm>
              <a:off x="9677900" y="8509827"/>
              <a:ext cx="991246" cy="1079952"/>
            </a:xfrm>
            <a:prstGeom prst="rect">
              <a:avLst/>
            </a:prstGeom>
            <a:ln w="12700">
              <a:miter lim="400000"/>
            </a:ln>
          </p:spPr>
          <p:txBody>
            <a:bodyPr lIns="0" tIns="0" rIns="0" bIns="0">
              <a:spAutoFit/>
            </a:bodyPr>
            <a:lstStyle>
              <a:lvl1pPr defTabSz="647700">
                <a:lnSpc>
                  <a:spcPct val="120000"/>
                </a:lnSpc>
                <a:spcBef>
                  <a:spcPts val="1700"/>
                </a:spcBef>
                <a:defRPr sz="7000" b="1">
                  <a:solidFill>
                    <a:srgbClr val="FFFFFF"/>
                  </a:solidFill>
                  <a:latin typeface="Lato"/>
                  <a:ea typeface="Lato"/>
                  <a:cs typeface="Lato"/>
                  <a:sym typeface="Lato"/>
                </a:defRPr>
              </a:lvl1pPr>
            </a:lstStyle>
            <a:p>
              <a:pPr lvl="0">
                <a:lnSpc>
                  <a:spcPct val="100000"/>
                </a:lnSpc>
                <a:defRPr sz="1800" b="0">
                  <a:solidFill>
                    <a:srgbClr val="000000"/>
                  </a:solidFill>
                </a:defRPr>
              </a:pPr>
              <a:r>
                <a:rPr sz="3500" dirty="0">
                  <a:solidFill>
                    <a:schemeClr val="bg1"/>
                  </a:solidFill>
                  <a:latin typeface="微软雅黑" panose="020B0503020204020204" charset="-122"/>
                  <a:ea typeface="微软雅黑" panose="020B0503020204020204" charset="-122"/>
                </a:rPr>
                <a:t>D</a:t>
              </a:r>
            </a:p>
          </p:txBody>
        </p:sp>
        <p:sp>
          <p:nvSpPr>
            <p:cNvPr id="105" name="Shape 789"/>
            <p:cNvSpPr/>
            <p:nvPr/>
          </p:nvSpPr>
          <p:spPr>
            <a:xfrm rot="16200000">
              <a:off x="8860670" y="7512950"/>
              <a:ext cx="2544423" cy="373692"/>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FFFFFF"/>
                  </a:solidFill>
                  <a:latin typeface="Lato"/>
                  <a:ea typeface="Lato"/>
                  <a:cs typeface="Lato"/>
                  <a:sym typeface="Lato"/>
                </a:defRPr>
              </a:lvl1pPr>
            </a:lstStyle>
            <a:p>
              <a:pPr lvl="0">
                <a:lnSpc>
                  <a:spcPct val="100000"/>
                </a:lnSpc>
                <a:defRPr sz="1800" b="0">
                  <a:solidFill>
                    <a:srgbClr val="000000"/>
                  </a:solidFill>
                </a:defRPr>
              </a:pPr>
              <a:r>
                <a:rPr sz="1215" dirty="0">
                  <a:solidFill>
                    <a:schemeClr val="bg1"/>
                  </a:solidFill>
                  <a:latin typeface="微软雅黑" panose="020B0503020204020204" charset="-122"/>
                  <a:ea typeface="微软雅黑" panose="020B0503020204020204" charset="-122"/>
                </a:rPr>
                <a:t>Title Example</a:t>
              </a:r>
            </a:p>
          </p:txBody>
        </p:sp>
      </p:grpSp>
      <p:grpSp>
        <p:nvGrpSpPr>
          <p:cNvPr id="106" name="组合 105"/>
          <p:cNvGrpSpPr/>
          <p:nvPr/>
        </p:nvGrpSpPr>
        <p:grpSpPr>
          <a:xfrm>
            <a:off x="7720295" y="2093771"/>
            <a:ext cx="593924" cy="592561"/>
            <a:chOff x="15440588" y="4181400"/>
            <a:chExt cx="1187848" cy="1187847"/>
          </a:xfrm>
        </p:grpSpPr>
        <p:sp>
          <p:nvSpPr>
            <p:cNvPr id="107" name="Shape 790"/>
            <p:cNvSpPr/>
            <p:nvPr/>
          </p:nvSpPr>
          <p:spPr>
            <a:xfrm>
              <a:off x="15440588" y="4181400"/>
              <a:ext cx="1187848" cy="1187847"/>
            </a:xfrm>
            <a:prstGeom prst="roundRect">
              <a:avLst>
                <a:gd name="adj" fmla="val 18176"/>
              </a:avLst>
            </a:prstGeom>
            <a:solidFill>
              <a:srgbClr val="2378C2">
                <a:alpha val="50000"/>
              </a:srgbClr>
            </a:solidFill>
            <a:ln w="12700">
              <a:miter lim="400000"/>
            </a:ln>
          </p:spPr>
          <p:txBody>
            <a:bodyPr lIns="0" tIns="0" rIns="0" bIns="0" anchor="ctr"/>
            <a:lstStyle/>
            <a:p>
              <a:pPr lvl="0">
                <a:defRPr sz="3200">
                  <a:solidFill>
                    <a:srgbClr val="FFFFFF"/>
                  </a:solidFill>
                </a:defRPr>
              </a:pPr>
              <a:endParaRPr sz="2285">
                <a:solidFill>
                  <a:schemeClr val="bg1"/>
                </a:solidFill>
                <a:latin typeface="微软雅黑" panose="020B0503020204020204" charset="-122"/>
                <a:ea typeface="微软雅黑" panose="020B0503020204020204" charset="-122"/>
              </a:endParaRPr>
            </a:p>
          </p:txBody>
        </p:sp>
        <p:sp>
          <p:nvSpPr>
            <p:cNvPr id="108" name="Shape 791"/>
            <p:cNvSpPr/>
            <p:nvPr/>
          </p:nvSpPr>
          <p:spPr>
            <a:xfrm>
              <a:off x="15760032" y="4331731"/>
              <a:ext cx="526738" cy="823579"/>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dirty="0">
                  <a:solidFill>
                    <a:schemeClr val="bg1"/>
                  </a:solidFill>
                  <a:latin typeface="微软雅黑" panose="020B0503020204020204" charset="-122"/>
                  <a:ea typeface="微软雅黑" panose="020B0503020204020204" charset="-122"/>
                </a:rPr>
                <a:t>B</a:t>
              </a:r>
              <a:endParaRPr sz="2000" dirty="0">
                <a:solidFill>
                  <a:schemeClr val="bg1"/>
                </a:solidFill>
                <a:latin typeface="微软雅黑" panose="020B0503020204020204" charset="-122"/>
                <a:ea typeface="微软雅黑" panose="020B0503020204020204" charset="-122"/>
              </a:endParaRPr>
            </a:p>
          </p:txBody>
        </p:sp>
      </p:grpSp>
      <p:grpSp>
        <p:nvGrpSpPr>
          <p:cNvPr id="109" name="组合 108"/>
          <p:cNvGrpSpPr/>
          <p:nvPr/>
        </p:nvGrpSpPr>
        <p:grpSpPr>
          <a:xfrm>
            <a:off x="7720295" y="4414059"/>
            <a:ext cx="593924" cy="592561"/>
            <a:chOff x="15440588" y="8832648"/>
            <a:chExt cx="1187848" cy="1187848"/>
          </a:xfrm>
        </p:grpSpPr>
        <p:sp>
          <p:nvSpPr>
            <p:cNvPr id="110" name="Shape 794"/>
            <p:cNvSpPr/>
            <p:nvPr/>
          </p:nvSpPr>
          <p:spPr>
            <a:xfrm>
              <a:off x="15440588" y="8832648"/>
              <a:ext cx="1187848" cy="1187848"/>
            </a:xfrm>
            <a:prstGeom prst="roundRect">
              <a:avLst>
                <a:gd name="adj" fmla="val 18176"/>
              </a:avLst>
            </a:prstGeom>
            <a:solidFill>
              <a:srgbClr val="328FC1">
                <a:alpha val="50000"/>
              </a:srgbClr>
            </a:solidFill>
            <a:ln w="12700">
              <a:miter lim="400000"/>
            </a:ln>
          </p:spPr>
          <p:txBody>
            <a:bodyPr lIns="0" tIns="0" rIns="0" bIns="0" anchor="ctr"/>
            <a:lstStyle/>
            <a:p>
              <a:pPr lvl="0">
                <a:defRPr sz="3200">
                  <a:solidFill>
                    <a:srgbClr val="FFFFFF"/>
                  </a:solidFill>
                </a:defRPr>
              </a:pPr>
              <a:endParaRPr sz="2285">
                <a:solidFill>
                  <a:schemeClr val="bg1"/>
                </a:solidFill>
                <a:latin typeface="微软雅黑" panose="020B0503020204020204" charset="-122"/>
                <a:ea typeface="微软雅黑" panose="020B0503020204020204" charset="-122"/>
              </a:endParaRPr>
            </a:p>
          </p:txBody>
        </p:sp>
        <p:sp>
          <p:nvSpPr>
            <p:cNvPr id="111" name="Shape 795"/>
            <p:cNvSpPr/>
            <p:nvPr/>
          </p:nvSpPr>
          <p:spPr>
            <a:xfrm>
              <a:off x="15748810" y="8982977"/>
              <a:ext cx="549182"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dirty="0">
                  <a:solidFill>
                    <a:schemeClr val="bg1"/>
                  </a:solidFill>
                  <a:latin typeface="微软雅黑" panose="020B0503020204020204" charset="-122"/>
                  <a:ea typeface="微软雅黑" panose="020B0503020204020204" charset="-122"/>
                </a:rPr>
                <a:t>C</a:t>
              </a:r>
              <a:endParaRPr sz="2000" dirty="0">
                <a:solidFill>
                  <a:schemeClr val="bg1"/>
                </a:solidFill>
                <a:latin typeface="微软雅黑" panose="020B0503020204020204" charset="-122"/>
                <a:ea typeface="微软雅黑" panose="020B0503020204020204" charset="-122"/>
              </a:endParaRPr>
            </a:p>
          </p:txBody>
        </p:sp>
      </p:grpSp>
      <p:grpSp>
        <p:nvGrpSpPr>
          <p:cNvPr id="112" name="组合 111"/>
          <p:cNvGrpSpPr/>
          <p:nvPr/>
        </p:nvGrpSpPr>
        <p:grpSpPr>
          <a:xfrm>
            <a:off x="3639652" y="2093771"/>
            <a:ext cx="593924" cy="592561"/>
            <a:chOff x="7279302" y="4181400"/>
            <a:chExt cx="1187848" cy="1187847"/>
          </a:xfrm>
        </p:grpSpPr>
        <p:sp>
          <p:nvSpPr>
            <p:cNvPr id="113" name="Shape 798"/>
            <p:cNvSpPr/>
            <p:nvPr/>
          </p:nvSpPr>
          <p:spPr>
            <a:xfrm>
              <a:off x="7279302" y="4181400"/>
              <a:ext cx="1187848" cy="1187847"/>
            </a:xfrm>
            <a:prstGeom prst="roundRect">
              <a:avLst>
                <a:gd name="adj" fmla="val 18176"/>
              </a:avLst>
            </a:prstGeom>
            <a:solidFill>
              <a:srgbClr val="328FC1">
                <a:alpha val="50000"/>
              </a:srgbClr>
            </a:solidFill>
            <a:ln w="12700">
              <a:miter lim="400000"/>
            </a:ln>
          </p:spPr>
          <p:txBody>
            <a:bodyPr lIns="0" tIns="0" rIns="0" bIns="0" anchor="ctr"/>
            <a:lstStyle/>
            <a:p>
              <a:pPr lvl="0">
                <a:defRPr sz="3200">
                  <a:solidFill>
                    <a:srgbClr val="FFFFFF"/>
                  </a:solidFill>
                </a:defRPr>
              </a:pPr>
              <a:endParaRPr sz="2285">
                <a:solidFill>
                  <a:schemeClr val="bg1"/>
                </a:solidFill>
                <a:latin typeface="微软雅黑" panose="020B0503020204020204" charset="-122"/>
                <a:ea typeface="微软雅黑" panose="020B0503020204020204" charset="-122"/>
              </a:endParaRPr>
            </a:p>
          </p:txBody>
        </p:sp>
        <p:sp>
          <p:nvSpPr>
            <p:cNvPr id="114" name="Shape 799"/>
            <p:cNvSpPr/>
            <p:nvPr/>
          </p:nvSpPr>
          <p:spPr>
            <a:xfrm>
              <a:off x="7577906" y="4331731"/>
              <a:ext cx="568418" cy="823579"/>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dirty="0">
                  <a:solidFill>
                    <a:schemeClr val="bg1"/>
                  </a:solidFill>
                  <a:latin typeface="微软雅黑" panose="020B0503020204020204" charset="-122"/>
                  <a:ea typeface="微软雅黑" panose="020B0503020204020204" charset="-122"/>
                </a:rPr>
                <a:t>A</a:t>
              </a:r>
              <a:endParaRPr sz="2000" dirty="0">
                <a:solidFill>
                  <a:schemeClr val="bg1"/>
                </a:solidFill>
                <a:latin typeface="微软雅黑" panose="020B0503020204020204" charset="-122"/>
                <a:ea typeface="微软雅黑" panose="020B0503020204020204" charset="-122"/>
              </a:endParaRPr>
            </a:p>
          </p:txBody>
        </p:sp>
      </p:grpSp>
      <p:grpSp>
        <p:nvGrpSpPr>
          <p:cNvPr id="115" name="组合 114"/>
          <p:cNvGrpSpPr/>
          <p:nvPr/>
        </p:nvGrpSpPr>
        <p:grpSpPr>
          <a:xfrm>
            <a:off x="708896" y="1994901"/>
            <a:ext cx="2769157" cy="1030979"/>
            <a:chOff x="1417790" y="3983203"/>
            <a:chExt cx="5538314" cy="2066698"/>
          </a:xfrm>
        </p:grpSpPr>
        <p:sp>
          <p:nvSpPr>
            <p:cNvPr id="116" name="Shape 800"/>
            <p:cNvSpPr/>
            <p:nvPr/>
          </p:nvSpPr>
          <p:spPr>
            <a:xfrm>
              <a:off x="1417790" y="3983203"/>
              <a:ext cx="5538314" cy="484964"/>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570" dirty="0">
                  <a:solidFill>
                    <a:schemeClr val="bg1"/>
                  </a:solidFill>
                  <a:latin typeface="微软雅黑" panose="020B0503020204020204" charset="-122"/>
                  <a:ea typeface="微软雅黑" panose="020B0503020204020204" charset="-122"/>
                </a:rPr>
                <a:t>Title Example</a:t>
              </a:r>
            </a:p>
          </p:txBody>
        </p:sp>
        <p:sp>
          <p:nvSpPr>
            <p:cNvPr id="117" name="Shape 801"/>
            <p:cNvSpPr/>
            <p:nvPr/>
          </p:nvSpPr>
          <p:spPr>
            <a:xfrm>
              <a:off x="1432432" y="4551697"/>
              <a:ext cx="5509032" cy="1498204"/>
            </a:xfrm>
            <a:prstGeom prst="rect">
              <a:avLst/>
            </a:prstGeom>
            <a:ln w="12700">
              <a:miter lim="400000"/>
            </a:ln>
          </p:spPr>
          <p:txBody>
            <a:bodyPr lIns="0" tIns="0" rIns="0" bIns="0">
              <a:spAutoFit/>
            </a:bodyPr>
            <a:lstStyle/>
            <a:p>
              <a:pPr algn="r" defTabSz="323215">
                <a:spcBef>
                  <a:spcPts val="850"/>
                </a:spcBef>
                <a:defRPr sz="1800"/>
              </a:pPr>
              <a:r>
                <a:rPr lang="zh-CN" altLang="en-US" sz="1215" dirty="0">
                  <a:solidFill>
                    <a:schemeClr val="bg1"/>
                  </a:solidFill>
                  <a:latin typeface="微软雅黑" panose="020B0503020204020204" charset="-122"/>
                  <a:ea typeface="微软雅黑" panose="020B0503020204020204" charset="-122"/>
                  <a:cs typeface="Lato"/>
                  <a:sym typeface="Lato"/>
                </a:rPr>
                <a:t>输入您的内容输入您的内容输入您的输入您的内容输入您的内容输入您的内容输入您的内容内容输入您的内容</a:t>
              </a:r>
              <a:r>
                <a:rPr lang="en-US" altLang="zh-CN" sz="1215" dirty="0">
                  <a:solidFill>
                    <a:schemeClr val="bg1"/>
                  </a:solidFill>
                  <a:latin typeface="微软雅黑" panose="020B0503020204020204" charset="-122"/>
                  <a:ea typeface="微软雅黑" panose="020B0503020204020204" charset="-122"/>
                  <a:cs typeface="Lato"/>
                  <a:sym typeface="Lato"/>
                </a:rPr>
                <a:t>.</a:t>
              </a:r>
              <a:r>
                <a:rPr lang="zh-CN" altLang="en-US" sz="1215" dirty="0">
                  <a:solidFill>
                    <a:schemeClr val="bg1"/>
                  </a:solidFill>
                  <a:latin typeface="微软雅黑" panose="020B0503020204020204" charset="-122"/>
                  <a:ea typeface="微软雅黑" panose="020B0503020204020204" charset="-122"/>
                  <a:cs typeface="Lato"/>
                  <a:sym typeface="Lato"/>
                </a:rPr>
                <a:t>输入您的内容输入您的内容输入您的</a:t>
              </a:r>
              <a:endParaRPr sz="1215" dirty="0">
                <a:solidFill>
                  <a:schemeClr val="bg1"/>
                </a:solidFill>
                <a:latin typeface="微软雅黑" panose="020B0503020204020204" charset="-122"/>
                <a:ea typeface="微软雅黑" panose="020B0503020204020204" charset="-122"/>
                <a:cs typeface="Lato"/>
                <a:sym typeface="Lato"/>
              </a:endParaRPr>
            </a:p>
          </p:txBody>
        </p:sp>
      </p:grpSp>
      <p:grpSp>
        <p:nvGrpSpPr>
          <p:cNvPr id="118" name="组合 117"/>
          <p:cNvGrpSpPr/>
          <p:nvPr/>
        </p:nvGrpSpPr>
        <p:grpSpPr>
          <a:xfrm>
            <a:off x="3639652" y="4386092"/>
            <a:ext cx="593924" cy="592561"/>
            <a:chOff x="7279302" y="8776585"/>
            <a:chExt cx="1187848" cy="1187848"/>
          </a:xfrm>
        </p:grpSpPr>
        <p:sp>
          <p:nvSpPr>
            <p:cNvPr id="119" name="Shape 802"/>
            <p:cNvSpPr/>
            <p:nvPr/>
          </p:nvSpPr>
          <p:spPr>
            <a:xfrm>
              <a:off x="7279302" y="8776585"/>
              <a:ext cx="1187848" cy="1187848"/>
            </a:xfrm>
            <a:prstGeom prst="roundRect">
              <a:avLst>
                <a:gd name="adj" fmla="val 18176"/>
              </a:avLst>
            </a:prstGeom>
            <a:solidFill>
              <a:srgbClr val="2378C2">
                <a:alpha val="50000"/>
              </a:srgbClr>
            </a:solidFill>
            <a:ln w="12700">
              <a:miter lim="400000"/>
            </a:ln>
          </p:spPr>
          <p:txBody>
            <a:bodyPr lIns="0" tIns="0" rIns="0" bIns="0" anchor="ctr"/>
            <a:lstStyle/>
            <a:p>
              <a:pPr lvl="0">
                <a:defRPr sz="3200">
                  <a:solidFill>
                    <a:srgbClr val="FFFFFF"/>
                  </a:solidFill>
                </a:defRPr>
              </a:pPr>
              <a:endParaRPr sz="2285">
                <a:solidFill>
                  <a:schemeClr val="bg1"/>
                </a:solidFill>
                <a:latin typeface="微软雅黑" panose="020B0503020204020204" charset="-122"/>
                <a:ea typeface="微软雅黑" panose="020B0503020204020204" charset="-122"/>
              </a:endParaRPr>
            </a:p>
          </p:txBody>
        </p:sp>
        <p:sp>
          <p:nvSpPr>
            <p:cNvPr id="120" name="Shape 803"/>
            <p:cNvSpPr/>
            <p:nvPr/>
          </p:nvSpPr>
          <p:spPr>
            <a:xfrm>
              <a:off x="7563478" y="8926914"/>
              <a:ext cx="597272"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dirty="0">
                  <a:solidFill>
                    <a:schemeClr val="bg1"/>
                  </a:solidFill>
                  <a:latin typeface="微软雅黑" panose="020B0503020204020204" charset="-122"/>
                  <a:ea typeface="微软雅黑" panose="020B0503020204020204" charset="-122"/>
                </a:rPr>
                <a:t>D</a:t>
              </a:r>
              <a:endParaRPr sz="2000" dirty="0">
                <a:solidFill>
                  <a:schemeClr val="bg1"/>
                </a:solidFill>
                <a:latin typeface="微软雅黑" panose="020B0503020204020204" charset="-122"/>
                <a:ea typeface="微软雅黑" panose="020B0503020204020204" charset="-122"/>
              </a:endParaRPr>
            </a:p>
          </p:txBody>
        </p:sp>
      </p:grpSp>
      <p:grpSp>
        <p:nvGrpSpPr>
          <p:cNvPr id="121" name="组合 120"/>
          <p:cNvGrpSpPr/>
          <p:nvPr/>
        </p:nvGrpSpPr>
        <p:grpSpPr>
          <a:xfrm>
            <a:off x="708896" y="4118796"/>
            <a:ext cx="2769157" cy="1030979"/>
            <a:chOff x="1417790" y="8240761"/>
            <a:chExt cx="5538314" cy="2066698"/>
          </a:xfrm>
        </p:grpSpPr>
        <p:sp>
          <p:nvSpPr>
            <p:cNvPr id="122" name="Shape 800"/>
            <p:cNvSpPr/>
            <p:nvPr/>
          </p:nvSpPr>
          <p:spPr>
            <a:xfrm>
              <a:off x="1417790" y="8240761"/>
              <a:ext cx="5538314" cy="484964"/>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570" dirty="0">
                  <a:solidFill>
                    <a:schemeClr val="bg1"/>
                  </a:solidFill>
                  <a:latin typeface="微软雅黑" panose="020B0503020204020204" charset="-122"/>
                  <a:ea typeface="微软雅黑" panose="020B0503020204020204" charset="-122"/>
                </a:rPr>
                <a:t>Title Example</a:t>
              </a:r>
            </a:p>
          </p:txBody>
        </p:sp>
        <p:sp>
          <p:nvSpPr>
            <p:cNvPr id="123" name="Shape 801"/>
            <p:cNvSpPr/>
            <p:nvPr/>
          </p:nvSpPr>
          <p:spPr>
            <a:xfrm>
              <a:off x="1432432" y="8809255"/>
              <a:ext cx="5509032" cy="1498204"/>
            </a:xfrm>
            <a:prstGeom prst="rect">
              <a:avLst/>
            </a:prstGeom>
            <a:ln w="12700">
              <a:miter lim="400000"/>
            </a:ln>
          </p:spPr>
          <p:txBody>
            <a:bodyPr lIns="0" tIns="0" rIns="0" bIns="0">
              <a:spAutoFit/>
            </a:bodyPr>
            <a:lstStyle/>
            <a:p>
              <a:pPr algn="r" defTabSz="323215">
                <a:spcBef>
                  <a:spcPts val="850"/>
                </a:spcBef>
                <a:defRPr sz="1800"/>
              </a:pPr>
              <a:r>
                <a:rPr lang="zh-CN" altLang="en-US" sz="1215" dirty="0">
                  <a:solidFill>
                    <a:schemeClr val="bg1"/>
                  </a:solidFill>
                  <a:latin typeface="微软雅黑" panose="020B0503020204020204" charset="-122"/>
                  <a:ea typeface="微软雅黑" panose="020B0503020204020204" charset="-122"/>
                  <a:cs typeface="Lato"/>
                  <a:sym typeface="Lato"/>
                </a:rPr>
                <a:t>输入您的内容输入您的内容输入您的输入您的内容输入您的内容输入您的内容输入您的内容内容输入您的内容</a:t>
              </a:r>
              <a:r>
                <a:rPr lang="en-US" altLang="zh-CN" sz="1215" dirty="0">
                  <a:solidFill>
                    <a:schemeClr val="bg1"/>
                  </a:solidFill>
                  <a:latin typeface="微软雅黑" panose="020B0503020204020204" charset="-122"/>
                  <a:ea typeface="微软雅黑" panose="020B0503020204020204" charset="-122"/>
                  <a:cs typeface="Lato"/>
                  <a:sym typeface="Lato"/>
                </a:rPr>
                <a:t>.</a:t>
              </a:r>
              <a:r>
                <a:rPr lang="zh-CN" altLang="en-US" sz="1215" dirty="0">
                  <a:solidFill>
                    <a:schemeClr val="bg1"/>
                  </a:solidFill>
                  <a:latin typeface="微软雅黑" panose="020B0503020204020204" charset="-122"/>
                  <a:ea typeface="微软雅黑" panose="020B0503020204020204" charset="-122"/>
                  <a:cs typeface="Lato"/>
                  <a:sym typeface="Lato"/>
                </a:rPr>
                <a:t>输入您的内容输入您的内容输入您的</a:t>
              </a:r>
              <a:endParaRPr sz="1215" dirty="0">
                <a:solidFill>
                  <a:schemeClr val="bg1"/>
                </a:solidFill>
                <a:latin typeface="微软雅黑" panose="020B0503020204020204" charset="-122"/>
                <a:ea typeface="微软雅黑" panose="020B0503020204020204" charset="-122"/>
                <a:cs typeface="Lato"/>
                <a:sym typeface="Lato"/>
              </a:endParaRPr>
            </a:p>
          </p:txBody>
        </p:sp>
      </p:grpSp>
      <p:grpSp>
        <p:nvGrpSpPr>
          <p:cNvPr id="124" name="组合 123"/>
          <p:cNvGrpSpPr/>
          <p:nvPr/>
        </p:nvGrpSpPr>
        <p:grpSpPr>
          <a:xfrm>
            <a:off x="8467008" y="4118796"/>
            <a:ext cx="2769157" cy="1030979"/>
            <a:chOff x="16934015" y="8240761"/>
            <a:chExt cx="5538314" cy="2066698"/>
          </a:xfrm>
        </p:grpSpPr>
        <p:sp>
          <p:nvSpPr>
            <p:cNvPr id="125" name="Shape 800"/>
            <p:cNvSpPr/>
            <p:nvPr/>
          </p:nvSpPr>
          <p:spPr>
            <a:xfrm>
              <a:off x="16934015" y="8240761"/>
              <a:ext cx="5538314" cy="484964"/>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002641"/>
                  </a:solidFill>
                  <a:latin typeface="Lato"/>
                  <a:ea typeface="Lato"/>
                  <a:cs typeface="Lato"/>
                  <a:sym typeface="Lato"/>
                </a:defRPr>
              </a:lvl1pPr>
            </a:lstStyle>
            <a:p>
              <a:pPr lvl="0" algn="l">
                <a:lnSpc>
                  <a:spcPct val="100000"/>
                </a:lnSpc>
                <a:defRPr sz="1800" b="0">
                  <a:solidFill>
                    <a:srgbClr val="000000"/>
                  </a:solidFill>
                </a:defRPr>
              </a:pPr>
              <a:r>
                <a:rPr sz="1570" dirty="0">
                  <a:solidFill>
                    <a:schemeClr val="bg1"/>
                  </a:solidFill>
                  <a:latin typeface="微软雅黑" panose="020B0503020204020204" charset="-122"/>
                  <a:ea typeface="微软雅黑" panose="020B0503020204020204" charset="-122"/>
                </a:rPr>
                <a:t>Title Example</a:t>
              </a:r>
            </a:p>
          </p:txBody>
        </p:sp>
        <p:sp>
          <p:nvSpPr>
            <p:cNvPr id="126" name="Shape 801"/>
            <p:cNvSpPr/>
            <p:nvPr/>
          </p:nvSpPr>
          <p:spPr>
            <a:xfrm>
              <a:off x="16948657" y="8809255"/>
              <a:ext cx="5509032" cy="1498204"/>
            </a:xfrm>
            <a:prstGeom prst="rect">
              <a:avLst/>
            </a:prstGeom>
            <a:ln w="12700">
              <a:miter lim="400000"/>
            </a:ln>
          </p:spPr>
          <p:txBody>
            <a:bodyPr lIns="0" tIns="0" rIns="0" bIns="0">
              <a:spAutoFit/>
            </a:bodyPr>
            <a:lstStyle/>
            <a:p>
              <a:pPr algn="l" defTabSz="323215">
                <a:spcBef>
                  <a:spcPts val="850"/>
                </a:spcBef>
                <a:defRPr sz="1800"/>
              </a:pPr>
              <a:r>
                <a:rPr lang="zh-CN" altLang="en-US" sz="1215" dirty="0">
                  <a:solidFill>
                    <a:schemeClr val="bg1"/>
                  </a:solidFill>
                  <a:latin typeface="微软雅黑" panose="020B0503020204020204" charset="-122"/>
                  <a:ea typeface="微软雅黑" panose="020B0503020204020204" charset="-122"/>
                  <a:cs typeface="Lato"/>
                  <a:sym typeface="Lato"/>
                </a:rPr>
                <a:t>输入您的内容输入您的内容输入您的输入您的内容输入您的内容输入您的内容输入您的内容内容输入您的内容</a:t>
              </a:r>
              <a:r>
                <a:rPr lang="en-US" altLang="zh-CN" sz="1215" dirty="0">
                  <a:solidFill>
                    <a:schemeClr val="bg1"/>
                  </a:solidFill>
                  <a:latin typeface="微软雅黑" panose="020B0503020204020204" charset="-122"/>
                  <a:ea typeface="微软雅黑" panose="020B0503020204020204" charset="-122"/>
                  <a:cs typeface="Lato"/>
                  <a:sym typeface="Lato"/>
                </a:rPr>
                <a:t>.</a:t>
              </a:r>
              <a:r>
                <a:rPr lang="zh-CN" altLang="en-US" sz="1215" dirty="0">
                  <a:solidFill>
                    <a:schemeClr val="bg1"/>
                  </a:solidFill>
                  <a:latin typeface="微软雅黑" panose="020B0503020204020204" charset="-122"/>
                  <a:ea typeface="微软雅黑" panose="020B0503020204020204" charset="-122"/>
                  <a:cs typeface="Lato"/>
                  <a:sym typeface="Lato"/>
                </a:rPr>
                <a:t>输入您的内容输入您的内容输入您的</a:t>
              </a:r>
              <a:endParaRPr sz="1215" dirty="0">
                <a:solidFill>
                  <a:schemeClr val="bg1"/>
                </a:solidFill>
                <a:latin typeface="微软雅黑" panose="020B0503020204020204" charset="-122"/>
                <a:ea typeface="微软雅黑" panose="020B0503020204020204" charset="-122"/>
                <a:cs typeface="Lato"/>
                <a:sym typeface="Lato"/>
              </a:endParaRPr>
            </a:p>
          </p:txBody>
        </p:sp>
      </p:grpSp>
      <p:grpSp>
        <p:nvGrpSpPr>
          <p:cNvPr id="127" name="组合 126"/>
          <p:cNvGrpSpPr/>
          <p:nvPr/>
        </p:nvGrpSpPr>
        <p:grpSpPr>
          <a:xfrm>
            <a:off x="8467008" y="1848115"/>
            <a:ext cx="2769157" cy="1030979"/>
            <a:chOff x="16934015" y="3688957"/>
            <a:chExt cx="5538314" cy="2066698"/>
          </a:xfrm>
        </p:grpSpPr>
        <p:sp>
          <p:nvSpPr>
            <p:cNvPr id="128" name="Shape 800"/>
            <p:cNvSpPr/>
            <p:nvPr/>
          </p:nvSpPr>
          <p:spPr>
            <a:xfrm>
              <a:off x="16934015" y="3688957"/>
              <a:ext cx="5538314" cy="484964"/>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002641"/>
                  </a:solidFill>
                  <a:latin typeface="Lato"/>
                  <a:ea typeface="Lato"/>
                  <a:cs typeface="Lato"/>
                  <a:sym typeface="Lato"/>
                </a:defRPr>
              </a:lvl1pPr>
            </a:lstStyle>
            <a:p>
              <a:pPr lvl="0" algn="l">
                <a:lnSpc>
                  <a:spcPct val="100000"/>
                </a:lnSpc>
                <a:defRPr sz="1800" b="0">
                  <a:solidFill>
                    <a:srgbClr val="000000"/>
                  </a:solidFill>
                </a:defRPr>
              </a:pPr>
              <a:r>
                <a:rPr sz="1570" dirty="0">
                  <a:solidFill>
                    <a:schemeClr val="bg1"/>
                  </a:solidFill>
                  <a:latin typeface="微软雅黑" panose="020B0503020204020204" charset="-122"/>
                  <a:ea typeface="微软雅黑" panose="020B0503020204020204" charset="-122"/>
                </a:rPr>
                <a:t>Title Example</a:t>
              </a:r>
            </a:p>
          </p:txBody>
        </p:sp>
        <p:sp>
          <p:nvSpPr>
            <p:cNvPr id="129" name="Shape 801"/>
            <p:cNvSpPr/>
            <p:nvPr/>
          </p:nvSpPr>
          <p:spPr>
            <a:xfrm>
              <a:off x="16948657" y="4257451"/>
              <a:ext cx="5509032" cy="1498204"/>
            </a:xfrm>
            <a:prstGeom prst="rect">
              <a:avLst/>
            </a:prstGeom>
            <a:ln w="12700">
              <a:miter lim="400000"/>
            </a:ln>
          </p:spPr>
          <p:txBody>
            <a:bodyPr lIns="0" tIns="0" rIns="0" bIns="0">
              <a:spAutoFit/>
            </a:bodyPr>
            <a:lstStyle/>
            <a:p>
              <a:pPr algn="l" defTabSz="323215">
                <a:spcBef>
                  <a:spcPts val="850"/>
                </a:spcBef>
                <a:defRPr sz="1800"/>
              </a:pPr>
              <a:r>
                <a:rPr lang="zh-CN" altLang="en-US" sz="1215" dirty="0">
                  <a:solidFill>
                    <a:schemeClr val="bg1"/>
                  </a:solidFill>
                  <a:latin typeface="微软雅黑" panose="020B0503020204020204" charset="-122"/>
                  <a:ea typeface="微软雅黑" panose="020B0503020204020204" charset="-122"/>
                  <a:cs typeface="Lato"/>
                  <a:sym typeface="Lato"/>
                </a:rPr>
                <a:t>输入您的内容输入您的内容输入您的输入您的内容输入您的内容输入您的内容输入您的内容内容输入您的内容</a:t>
              </a:r>
              <a:r>
                <a:rPr lang="en-US" altLang="zh-CN" sz="1215" dirty="0">
                  <a:solidFill>
                    <a:schemeClr val="bg1"/>
                  </a:solidFill>
                  <a:latin typeface="微软雅黑" panose="020B0503020204020204" charset="-122"/>
                  <a:ea typeface="微软雅黑" panose="020B0503020204020204" charset="-122"/>
                  <a:cs typeface="Lato"/>
                  <a:sym typeface="Lato"/>
                </a:rPr>
                <a:t>.</a:t>
              </a:r>
              <a:r>
                <a:rPr lang="zh-CN" altLang="en-US" sz="1215" dirty="0">
                  <a:solidFill>
                    <a:schemeClr val="bg1"/>
                  </a:solidFill>
                  <a:latin typeface="微软雅黑" panose="020B0503020204020204" charset="-122"/>
                  <a:ea typeface="微软雅黑" panose="020B0503020204020204" charset="-122"/>
                  <a:cs typeface="Lato"/>
                  <a:sym typeface="Lato"/>
                </a:rPr>
                <a:t>输入您的内容输入您的内容输入您的</a:t>
              </a:r>
              <a:endParaRPr sz="1215" dirty="0">
                <a:solidFill>
                  <a:schemeClr val="bg1"/>
                </a:solidFill>
                <a:latin typeface="微软雅黑" panose="020B0503020204020204" charset="-122"/>
                <a:ea typeface="微软雅黑" panose="020B0503020204020204" charset="-122"/>
                <a:cs typeface="Lato"/>
                <a:sym typeface="Lato"/>
              </a:endParaRPr>
            </a:p>
          </p:txBody>
        </p:sp>
      </p:grpSp>
    </p:spTree>
  </p:cSld>
  <p:clrMapOvr>
    <a:masterClrMapping/>
  </p:clrMapOvr>
  <p:transition advTm="374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wipe(left)">
                                      <p:cBhvr>
                                        <p:cTn id="14" dur="500"/>
                                        <p:tgtEl>
                                          <p:spTgt spid="47"/>
                                        </p:tgtEl>
                                      </p:cBhvr>
                                    </p:animEffect>
                                  </p:childTnLst>
                                </p:cTn>
                              </p:par>
                              <p:par>
                                <p:cTn id="15" presetID="22" presetClass="entr" presetSubtype="1" fill="hold" nodeType="withEffect">
                                  <p:stCondLst>
                                    <p:cond delay="250"/>
                                  </p:stCondLst>
                                  <p:childTnLst>
                                    <p:set>
                                      <p:cBhvr>
                                        <p:cTn id="16" dur="1" fill="hold">
                                          <p:stCondLst>
                                            <p:cond delay="0"/>
                                          </p:stCondLst>
                                        </p:cTn>
                                        <p:tgtEl>
                                          <p:spTgt spid="98"/>
                                        </p:tgtEl>
                                        <p:attrNameLst>
                                          <p:attrName>style.visibility</p:attrName>
                                        </p:attrNameLst>
                                      </p:cBhvr>
                                      <p:to>
                                        <p:strVal val="visible"/>
                                      </p:to>
                                    </p:set>
                                    <p:animEffect transition="in" filter="wipe(up)">
                                      <p:cBhvr>
                                        <p:cTn id="17" dur="500"/>
                                        <p:tgtEl>
                                          <p:spTgt spid="98"/>
                                        </p:tgtEl>
                                      </p:cBhvr>
                                    </p:animEffect>
                                  </p:childTnLst>
                                </p:cTn>
                              </p:par>
                              <p:par>
                                <p:cTn id="18" presetID="22" presetClass="entr" presetSubtype="2" fill="hold" nodeType="withEffect">
                                  <p:stCondLst>
                                    <p:cond delay="500"/>
                                  </p:stCondLst>
                                  <p:childTnLst>
                                    <p:set>
                                      <p:cBhvr>
                                        <p:cTn id="19" dur="1" fill="hold">
                                          <p:stCondLst>
                                            <p:cond delay="0"/>
                                          </p:stCondLst>
                                        </p:cTn>
                                        <p:tgtEl>
                                          <p:spTgt spid="51"/>
                                        </p:tgtEl>
                                        <p:attrNameLst>
                                          <p:attrName>style.visibility</p:attrName>
                                        </p:attrNameLst>
                                      </p:cBhvr>
                                      <p:to>
                                        <p:strVal val="visible"/>
                                      </p:to>
                                    </p:set>
                                    <p:animEffect transition="in" filter="wipe(right)">
                                      <p:cBhvr>
                                        <p:cTn id="20" dur="500"/>
                                        <p:tgtEl>
                                          <p:spTgt spid="51"/>
                                        </p:tgtEl>
                                      </p:cBhvr>
                                    </p:animEffect>
                                  </p:childTnLst>
                                </p:cTn>
                              </p:par>
                              <p:par>
                                <p:cTn id="21" presetID="22" presetClass="entr" presetSubtype="4" fill="hold" nodeType="withEffect">
                                  <p:stCondLst>
                                    <p:cond delay="750"/>
                                  </p:stCondLst>
                                  <p:childTnLst>
                                    <p:set>
                                      <p:cBhvr>
                                        <p:cTn id="22" dur="1" fill="hold">
                                          <p:stCondLst>
                                            <p:cond delay="0"/>
                                          </p:stCondLst>
                                        </p:cTn>
                                        <p:tgtEl>
                                          <p:spTgt spid="102"/>
                                        </p:tgtEl>
                                        <p:attrNameLst>
                                          <p:attrName>style.visibility</p:attrName>
                                        </p:attrNameLst>
                                      </p:cBhvr>
                                      <p:to>
                                        <p:strVal val="visible"/>
                                      </p:to>
                                    </p:set>
                                    <p:animEffect transition="in" filter="wipe(down)">
                                      <p:cBhvr>
                                        <p:cTn id="23" dur="500"/>
                                        <p:tgtEl>
                                          <p:spTgt spid="102"/>
                                        </p:tgtEl>
                                      </p:cBhvr>
                                    </p:animEffect>
                                  </p:childTnLst>
                                </p:cTn>
                              </p:par>
                              <p:par>
                                <p:cTn id="24" presetID="52" presetClass="entr" presetSubtype="0" fill="hold" nodeType="withEffect">
                                  <p:stCondLst>
                                    <p:cond delay="750"/>
                                  </p:stCondLst>
                                  <p:childTnLst>
                                    <p:set>
                                      <p:cBhvr>
                                        <p:cTn id="25" dur="1" fill="hold">
                                          <p:stCondLst>
                                            <p:cond delay="0"/>
                                          </p:stCondLst>
                                        </p:cTn>
                                        <p:tgtEl>
                                          <p:spTgt spid="112"/>
                                        </p:tgtEl>
                                        <p:attrNameLst>
                                          <p:attrName>style.visibility</p:attrName>
                                        </p:attrNameLst>
                                      </p:cBhvr>
                                      <p:to>
                                        <p:strVal val="visible"/>
                                      </p:to>
                                    </p:set>
                                    <p:animScale>
                                      <p:cBhvr>
                                        <p:cTn id="26" dur="1000" decel="50000" fill="hold">
                                          <p:stCondLst>
                                            <p:cond delay="0"/>
                                          </p:stCondLst>
                                        </p:cTn>
                                        <p:tgtEl>
                                          <p:spTgt spid="1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112"/>
                                        </p:tgtEl>
                                        <p:attrNameLst>
                                          <p:attrName>ppt_x</p:attrName>
                                          <p:attrName>ppt_y</p:attrName>
                                        </p:attrNameLst>
                                      </p:cBhvr>
                                    </p:animMotion>
                                    <p:animEffect transition="in" filter="fade">
                                      <p:cBhvr>
                                        <p:cTn id="28" dur="1000"/>
                                        <p:tgtEl>
                                          <p:spTgt spid="112"/>
                                        </p:tgtEl>
                                      </p:cBhvr>
                                    </p:animEffect>
                                  </p:childTnLst>
                                </p:cTn>
                              </p:par>
                              <p:par>
                                <p:cTn id="29" presetID="52" presetClass="entr" presetSubtype="0" fill="hold" nodeType="withEffect">
                                  <p:stCondLst>
                                    <p:cond delay="1000"/>
                                  </p:stCondLst>
                                  <p:childTnLst>
                                    <p:set>
                                      <p:cBhvr>
                                        <p:cTn id="30" dur="1" fill="hold">
                                          <p:stCondLst>
                                            <p:cond delay="0"/>
                                          </p:stCondLst>
                                        </p:cTn>
                                        <p:tgtEl>
                                          <p:spTgt spid="106"/>
                                        </p:tgtEl>
                                        <p:attrNameLst>
                                          <p:attrName>style.visibility</p:attrName>
                                        </p:attrNameLst>
                                      </p:cBhvr>
                                      <p:to>
                                        <p:strVal val="visible"/>
                                      </p:to>
                                    </p:set>
                                    <p:animScale>
                                      <p:cBhvr>
                                        <p:cTn id="31" dur="1000" decel="50000" fill="hold">
                                          <p:stCondLst>
                                            <p:cond delay="0"/>
                                          </p:stCondLst>
                                        </p:cTn>
                                        <p:tgtEl>
                                          <p:spTgt spid="10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6"/>
                                        </p:tgtEl>
                                        <p:attrNameLst>
                                          <p:attrName>ppt_x</p:attrName>
                                          <p:attrName>ppt_y</p:attrName>
                                        </p:attrNameLst>
                                      </p:cBhvr>
                                    </p:animMotion>
                                    <p:animEffect transition="in" filter="fade">
                                      <p:cBhvr>
                                        <p:cTn id="33" dur="1000"/>
                                        <p:tgtEl>
                                          <p:spTgt spid="106"/>
                                        </p:tgtEl>
                                      </p:cBhvr>
                                    </p:animEffect>
                                  </p:childTnLst>
                                </p:cTn>
                              </p:par>
                              <p:par>
                                <p:cTn id="34" presetID="52" presetClass="entr" presetSubtype="0" fill="hold" nodeType="withEffect">
                                  <p:stCondLst>
                                    <p:cond delay="1250"/>
                                  </p:stCondLst>
                                  <p:childTnLst>
                                    <p:set>
                                      <p:cBhvr>
                                        <p:cTn id="35" dur="1" fill="hold">
                                          <p:stCondLst>
                                            <p:cond delay="0"/>
                                          </p:stCondLst>
                                        </p:cTn>
                                        <p:tgtEl>
                                          <p:spTgt spid="109"/>
                                        </p:tgtEl>
                                        <p:attrNameLst>
                                          <p:attrName>style.visibility</p:attrName>
                                        </p:attrNameLst>
                                      </p:cBhvr>
                                      <p:to>
                                        <p:strVal val="visible"/>
                                      </p:to>
                                    </p:set>
                                    <p:animScale>
                                      <p:cBhvr>
                                        <p:cTn id="36"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09"/>
                                        </p:tgtEl>
                                        <p:attrNameLst>
                                          <p:attrName>ppt_x</p:attrName>
                                          <p:attrName>ppt_y</p:attrName>
                                        </p:attrNameLst>
                                      </p:cBhvr>
                                    </p:animMotion>
                                    <p:animEffect transition="in" filter="fade">
                                      <p:cBhvr>
                                        <p:cTn id="38" dur="1000"/>
                                        <p:tgtEl>
                                          <p:spTgt spid="109"/>
                                        </p:tgtEl>
                                      </p:cBhvr>
                                    </p:animEffect>
                                  </p:childTnLst>
                                </p:cTn>
                              </p:par>
                              <p:par>
                                <p:cTn id="39" presetID="52" presetClass="entr" presetSubtype="0" fill="hold" nodeType="withEffect">
                                  <p:stCondLst>
                                    <p:cond delay="1500"/>
                                  </p:stCondLst>
                                  <p:childTnLst>
                                    <p:set>
                                      <p:cBhvr>
                                        <p:cTn id="40" dur="1" fill="hold">
                                          <p:stCondLst>
                                            <p:cond delay="0"/>
                                          </p:stCondLst>
                                        </p:cTn>
                                        <p:tgtEl>
                                          <p:spTgt spid="118"/>
                                        </p:tgtEl>
                                        <p:attrNameLst>
                                          <p:attrName>style.visibility</p:attrName>
                                        </p:attrNameLst>
                                      </p:cBhvr>
                                      <p:to>
                                        <p:strVal val="visible"/>
                                      </p:to>
                                    </p:set>
                                    <p:animScale>
                                      <p:cBhvr>
                                        <p:cTn id="41" dur="1000" decel="50000" fill="hold">
                                          <p:stCondLst>
                                            <p:cond delay="0"/>
                                          </p:stCondLst>
                                        </p:cTn>
                                        <p:tgtEl>
                                          <p:spTgt spid="1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118"/>
                                        </p:tgtEl>
                                        <p:attrNameLst>
                                          <p:attrName>ppt_x</p:attrName>
                                          <p:attrName>ppt_y</p:attrName>
                                        </p:attrNameLst>
                                      </p:cBhvr>
                                    </p:animMotion>
                                    <p:animEffect transition="in" filter="fade">
                                      <p:cBhvr>
                                        <p:cTn id="43" dur="1000"/>
                                        <p:tgtEl>
                                          <p:spTgt spid="118"/>
                                        </p:tgtEl>
                                      </p:cBhvr>
                                    </p:animEffect>
                                  </p:childTnLst>
                                </p:cTn>
                              </p:par>
                              <p:par>
                                <p:cTn id="44" presetID="2" presetClass="entr" presetSubtype="2" fill="hold" nodeType="withEffect">
                                  <p:stCondLst>
                                    <p:cond delay="2000"/>
                                  </p:stCondLst>
                                  <p:childTnLst>
                                    <p:set>
                                      <p:cBhvr>
                                        <p:cTn id="45" dur="1" fill="hold">
                                          <p:stCondLst>
                                            <p:cond delay="0"/>
                                          </p:stCondLst>
                                        </p:cTn>
                                        <p:tgtEl>
                                          <p:spTgt spid="115"/>
                                        </p:tgtEl>
                                        <p:attrNameLst>
                                          <p:attrName>style.visibility</p:attrName>
                                        </p:attrNameLst>
                                      </p:cBhvr>
                                      <p:to>
                                        <p:strVal val="visible"/>
                                      </p:to>
                                    </p:set>
                                    <p:anim calcmode="lin" valueType="num">
                                      <p:cBhvr additive="base">
                                        <p:cTn id="46" dur="500" fill="hold"/>
                                        <p:tgtEl>
                                          <p:spTgt spid="115"/>
                                        </p:tgtEl>
                                        <p:attrNameLst>
                                          <p:attrName>ppt_x</p:attrName>
                                        </p:attrNameLst>
                                      </p:cBhvr>
                                      <p:tavLst>
                                        <p:tav tm="0">
                                          <p:val>
                                            <p:strVal val="1+#ppt_w/2"/>
                                          </p:val>
                                        </p:tav>
                                        <p:tav tm="100000">
                                          <p:val>
                                            <p:strVal val="#ppt_x"/>
                                          </p:val>
                                        </p:tav>
                                      </p:tavLst>
                                    </p:anim>
                                    <p:anim calcmode="lin" valueType="num">
                                      <p:cBhvr additive="base">
                                        <p:cTn id="47" dur="500" fill="hold"/>
                                        <p:tgtEl>
                                          <p:spTgt spid="115"/>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2000"/>
                                  </p:stCondLst>
                                  <p:childTnLst>
                                    <p:set>
                                      <p:cBhvr>
                                        <p:cTn id="49" dur="1" fill="hold">
                                          <p:stCondLst>
                                            <p:cond delay="0"/>
                                          </p:stCondLst>
                                        </p:cTn>
                                        <p:tgtEl>
                                          <p:spTgt spid="127"/>
                                        </p:tgtEl>
                                        <p:attrNameLst>
                                          <p:attrName>style.visibility</p:attrName>
                                        </p:attrNameLst>
                                      </p:cBhvr>
                                      <p:to>
                                        <p:strVal val="visible"/>
                                      </p:to>
                                    </p:set>
                                    <p:anim calcmode="lin" valueType="num">
                                      <p:cBhvr additive="base">
                                        <p:cTn id="50" dur="500" fill="hold"/>
                                        <p:tgtEl>
                                          <p:spTgt spid="127"/>
                                        </p:tgtEl>
                                        <p:attrNameLst>
                                          <p:attrName>ppt_x</p:attrName>
                                        </p:attrNameLst>
                                      </p:cBhvr>
                                      <p:tavLst>
                                        <p:tav tm="0">
                                          <p:val>
                                            <p:strVal val="0-#ppt_w/2"/>
                                          </p:val>
                                        </p:tav>
                                        <p:tav tm="100000">
                                          <p:val>
                                            <p:strVal val="#ppt_x"/>
                                          </p:val>
                                        </p:tav>
                                      </p:tavLst>
                                    </p:anim>
                                    <p:anim calcmode="lin" valueType="num">
                                      <p:cBhvr additive="base">
                                        <p:cTn id="51" dur="500" fill="hold"/>
                                        <p:tgtEl>
                                          <p:spTgt spid="127"/>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000"/>
                                  </p:stCondLst>
                                  <p:childTnLst>
                                    <p:set>
                                      <p:cBhvr>
                                        <p:cTn id="53" dur="1" fill="hold">
                                          <p:stCondLst>
                                            <p:cond delay="0"/>
                                          </p:stCondLst>
                                        </p:cTn>
                                        <p:tgtEl>
                                          <p:spTgt spid="121"/>
                                        </p:tgtEl>
                                        <p:attrNameLst>
                                          <p:attrName>style.visibility</p:attrName>
                                        </p:attrNameLst>
                                      </p:cBhvr>
                                      <p:to>
                                        <p:strVal val="visible"/>
                                      </p:to>
                                    </p:set>
                                    <p:anim calcmode="lin" valueType="num">
                                      <p:cBhvr additive="base">
                                        <p:cTn id="54" dur="500" fill="hold"/>
                                        <p:tgtEl>
                                          <p:spTgt spid="121"/>
                                        </p:tgtEl>
                                        <p:attrNameLst>
                                          <p:attrName>ppt_x</p:attrName>
                                        </p:attrNameLst>
                                      </p:cBhvr>
                                      <p:tavLst>
                                        <p:tav tm="0">
                                          <p:val>
                                            <p:strVal val="1+#ppt_w/2"/>
                                          </p:val>
                                        </p:tav>
                                        <p:tav tm="100000">
                                          <p:val>
                                            <p:strVal val="#ppt_x"/>
                                          </p:val>
                                        </p:tav>
                                      </p:tavLst>
                                    </p:anim>
                                    <p:anim calcmode="lin" valueType="num">
                                      <p:cBhvr additive="base">
                                        <p:cTn id="55" dur="500" fill="hold"/>
                                        <p:tgtEl>
                                          <p:spTgt spid="121"/>
                                        </p:tgtEl>
                                        <p:attrNameLst>
                                          <p:attrName>ppt_y</p:attrName>
                                        </p:attrNameLst>
                                      </p:cBhvr>
                                      <p:tavLst>
                                        <p:tav tm="0">
                                          <p:val>
                                            <p:strVal val="#ppt_y"/>
                                          </p:val>
                                        </p:tav>
                                        <p:tav tm="100000">
                                          <p:val>
                                            <p:strVal val="#ppt_y"/>
                                          </p:val>
                                        </p:tav>
                                      </p:tavLst>
                                    </p:anim>
                                  </p:childTnLst>
                                </p:cTn>
                              </p:par>
                              <p:par>
                                <p:cTn id="56" presetID="2" presetClass="entr" presetSubtype="8" fill="hold" nodeType="withEffect">
                                  <p:stCondLst>
                                    <p:cond delay="2000"/>
                                  </p:stCondLst>
                                  <p:childTnLst>
                                    <p:set>
                                      <p:cBhvr>
                                        <p:cTn id="57" dur="1" fill="hold">
                                          <p:stCondLst>
                                            <p:cond delay="0"/>
                                          </p:stCondLst>
                                        </p:cTn>
                                        <p:tgtEl>
                                          <p:spTgt spid="124"/>
                                        </p:tgtEl>
                                        <p:attrNameLst>
                                          <p:attrName>style.visibility</p:attrName>
                                        </p:attrNameLst>
                                      </p:cBhvr>
                                      <p:to>
                                        <p:strVal val="visible"/>
                                      </p:to>
                                    </p:set>
                                    <p:anim calcmode="lin" valueType="num">
                                      <p:cBhvr additive="base">
                                        <p:cTn id="58" dur="500" fill="hold"/>
                                        <p:tgtEl>
                                          <p:spTgt spid="124"/>
                                        </p:tgtEl>
                                        <p:attrNameLst>
                                          <p:attrName>ppt_x</p:attrName>
                                        </p:attrNameLst>
                                      </p:cBhvr>
                                      <p:tavLst>
                                        <p:tav tm="0">
                                          <p:val>
                                            <p:strVal val="0-#ppt_w/2"/>
                                          </p:val>
                                        </p:tav>
                                        <p:tav tm="100000">
                                          <p:val>
                                            <p:strVal val="#ppt_x"/>
                                          </p:val>
                                        </p:tav>
                                      </p:tavLst>
                                    </p:anim>
                                    <p:anim calcmode="lin" valueType="num">
                                      <p:cBhvr additive="base">
                                        <p:cTn id="59" dur="5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57"/>
          <p:cNvGrpSpPr/>
          <p:nvPr/>
        </p:nvGrpSpPr>
        <p:grpSpPr bwMode="auto">
          <a:xfrm>
            <a:off x="410174" y="2327240"/>
            <a:ext cx="3335571" cy="652734"/>
            <a:chOff x="346017" y="1329747"/>
            <a:chExt cx="2528952" cy="493014"/>
          </a:xfrm>
        </p:grpSpPr>
        <p:sp>
          <p:nvSpPr>
            <p:cNvPr id="91" name="TextBox 4"/>
            <p:cNvSpPr txBox="1"/>
            <p:nvPr/>
          </p:nvSpPr>
          <p:spPr>
            <a:xfrm>
              <a:off x="2073849" y="1329747"/>
              <a:ext cx="801120" cy="181776"/>
            </a:xfrm>
            <a:prstGeom prst="rect">
              <a:avLst/>
            </a:prstGeom>
            <a:noFill/>
          </p:spPr>
          <p:txBody>
            <a:bodyPr wrap="none" lIns="0" tIns="0" rIns="0" bIns="0">
              <a:spAutoFit/>
            </a:bodyPr>
            <a:lstStyle/>
            <a:p>
              <a:pPr algn="r" defTabSz="1363345">
                <a:defRPr/>
              </a:pPr>
              <a:r>
                <a:rPr lang="en-US" sz="1570" b="1" kern="0" dirty="0">
                  <a:solidFill>
                    <a:schemeClr val="bg1"/>
                  </a:solidFill>
                  <a:latin typeface="微软雅黑" panose="020B0503020204020204" charset="-122"/>
                  <a:ea typeface="微软雅黑" panose="020B0503020204020204" charset="-122"/>
                  <a:sym typeface="Helvetica Light"/>
                </a:rPr>
                <a:t>BE SIMPLE</a:t>
              </a:r>
            </a:p>
          </p:txBody>
        </p:sp>
        <p:sp>
          <p:nvSpPr>
            <p:cNvPr id="92" name="TextBox 5"/>
            <p:cNvSpPr txBox="1"/>
            <p:nvPr/>
          </p:nvSpPr>
          <p:spPr>
            <a:xfrm>
              <a:off x="346017" y="1523849"/>
              <a:ext cx="2528952" cy="298912"/>
            </a:xfrm>
            <a:prstGeom prst="rect">
              <a:avLst/>
            </a:prstGeom>
            <a:noFill/>
          </p:spPr>
          <p:txBody>
            <a:bodyPr wrap="square"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fontAlgn="base">
                <a:spcBef>
                  <a:spcPct val="0"/>
                </a:spcBef>
                <a:spcAft>
                  <a:spcPct val="0"/>
                </a:spcAft>
                <a:defRPr sz="2000">
                  <a:solidFill>
                    <a:schemeClr val="tx1"/>
                  </a:solidFill>
                  <a:latin typeface="Calibri" panose="020F0502020204030204" charset="0"/>
                </a:defRPr>
              </a:lvl6pPr>
              <a:lvl7pPr marL="2971800" indent="-228600" fontAlgn="base">
                <a:spcBef>
                  <a:spcPct val="0"/>
                </a:spcBef>
                <a:spcAft>
                  <a:spcPct val="0"/>
                </a:spcAft>
                <a:defRPr sz="2000">
                  <a:solidFill>
                    <a:schemeClr val="tx1"/>
                  </a:solidFill>
                  <a:latin typeface="Calibri" panose="020F0502020204030204" charset="0"/>
                </a:defRPr>
              </a:lvl7pPr>
              <a:lvl8pPr marL="3429000" indent="-228600" fontAlgn="base">
                <a:spcBef>
                  <a:spcPct val="0"/>
                </a:spcBef>
                <a:spcAft>
                  <a:spcPct val="0"/>
                </a:spcAft>
                <a:defRPr sz="2000">
                  <a:solidFill>
                    <a:schemeClr val="tx1"/>
                  </a:solidFill>
                  <a:latin typeface="Calibri" panose="020F0502020204030204" charset="0"/>
                </a:defRPr>
              </a:lvl8pPr>
              <a:lvl9pPr marL="3886200" indent="-228600" fontAlgn="base">
                <a:spcBef>
                  <a:spcPct val="0"/>
                </a:spcBef>
                <a:spcAft>
                  <a:spcPct val="0"/>
                </a:spcAft>
                <a:defRPr sz="2000">
                  <a:solidFill>
                    <a:schemeClr val="tx1"/>
                  </a:solidFill>
                  <a:latin typeface="Calibri" panose="020F0502020204030204" charset="0"/>
                </a:defRPr>
              </a:lvl9pPr>
            </a:lstStyle>
            <a:p>
              <a:pPr algn="r" defTabSz="1208405">
                <a:spcBef>
                  <a:spcPct val="20000"/>
                </a:spcBef>
              </a:pPr>
              <a:r>
                <a:rPr lang="zh-CN" altLang="en-US" sz="1285" kern="0" dirty="0">
                  <a:solidFill>
                    <a:schemeClr val="bg1"/>
                  </a:solidFill>
                  <a:latin typeface="微软雅黑" panose="020B0503020204020204" charset="-122"/>
                  <a:ea typeface="微软雅黑" panose="020B0503020204020204" charset="-122"/>
                  <a:sym typeface="Helvetica Light"/>
                </a:rPr>
                <a:t>输入您的内容输入您的内容输入您的内容输入</a:t>
              </a:r>
              <a:r>
                <a:rPr lang="en-US" altLang="zh-CN" sz="1285" kern="0" dirty="0" err="1">
                  <a:solidFill>
                    <a:schemeClr val="bg1"/>
                  </a:solidFill>
                  <a:latin typeface="微软雅黑" panose="020B0503020204020204" charset="-122"/>
                  <a:ea typeface="微软雅黑" panose="020B0503020204020204" charset="-122"/>
                  <a:sym typeface="Helvetica Light"/>
                </a:rPr>
                <a:t>lorem</a:t>
              </a:r>
              <a:r>
                <a:rPr lang="en-US" altLang="zh-CN" sz="1285" kern="0" dirty="0">
                  <a:solidFill>
                    <a:schemeClr val="bg1"/>
                  </a:solidFill>
                  <a:latin typeface="微软雅黑" panose="020B0503020204020204" charset="-122"/>
                  <a:ea typeface="微软雅黑" panose="020B0503020204020204" charset="-122"/>
                  <a:sym typeface="Helvetica Light"/>
                </a:rPr>
                <a:t> </a:t>
              </a:r>
              <a:r>
                <a:rPr lang="en-US" altLang="zh-CN" sz="1285" kern="0" dirty="0" err="1">
                  <a:solidFill>
                    <a:schemeClr val="bg1"/>
                  </a:solidFill>
                  <a:latin typeface="微软雅黑" panose="020B0503020204020204" charset="-122"/>
                  <a:ea typeface="微软雅黑" panose="020B0503020204020204" charset="-122"/>
                  <a:sym typeface="Helvetica Light"/>
                </a:rPr>
                <a:t>ipsum</a:t>
              </a:r>
              <a:r>
                <a:rPr lang="en-US" altLang="zh-CN" sz="1285" kern="0" dirty="0">
                  <a:solidFill>
                    <a:schemeClr val="bg1"/>
                  </a:solidFill>
                  <a:latin typeface="微软雅黑" panose="020B0503020204020204" charset="-122"/>
                  <a:ea typeface="微软雅黑" panose="020B0503020204020204" charset="-122"/>
                  <a:sym typeface="Helvetica Light"/>
                </a:rPr>
                <a:t> available</a:t>
              </a:r>
            </a:p>
          </p:txBody>
        </p:sp>
      </p:grpSp>
      <p:sp>
        <p:nvSpPr>
          <p:cNvPr id="93" name="Oval 98"/>
          <p:cNvSpPr/>
          <p:nvPr/>
        </p:nvSpPr>
        <p:spPr>
          <a:xfrm>
            <a:off x="3932117" y="2363049"/>
            <a:ext cx="649161" cy="636143"/>
          </a:xfrm>
          <a:prstGeom prst="ellipse">
            <a:avLst/>
          </a:prstGeom>
          <a:solidFill>
            <a:srgbClr val="002E59"/>
          </a:solidFill>
          <a:ln w="25400" cap="flat" cmpd="sng" algn="ctr">
            <a:noFill/>
            <a:prstDash val="solid"/>
          </a:ln>
          <a:effectLst/>
        </p:spPr>
        <p:txBody>
          <a:bodyPr lIns="120859" tIns="60430" rIns="120859" bIns="60430" anchor="ctr"/>
          <a:lstStyle/>
          <a:p>
            <a:pPr marL="0" marR="0" lvl="0" indent="0" algn="ctr" defTabSz="291465" eaLnBrk="1" fontAlgn="auto" latinLnBrk="0" hangingPunct="1">
              <a:lnSpc>
                <a:spcPct val="100000"/>
              </a:lnSpc>
              <a:spcBef>
                <a:spcPts val="0"/>
              </a:spcBef>
              <a:spcAft>
                <a:spcPts val="0"/>
              </a:spcAft>
              <a:buClrTx/>
              <a:buSzTx/>
              <a:buFontTx/>
              <a:buNone/>
              <a:defRPr/>
            </a:pPr>
            <a:r>
              <a:rPr kumimoji="0" lang="en-US" altLang="zh-CN" sz="1790" b="1" i="0" u="none" strike="noStrike" kern="0" cap="none" spc="0" normalizeH="0" baseline="0" noProof="0">
                <a:ln>
                  <a:noFill/>
                </a:ln>
                <a:solidFill>
                  <a:schemeClr val="bg1"/>
                </a:solidFill>
                <a:effectLst/>
                <a:uLnTx/>
                <a:uFillTx/>
                <a:latin typeface="微软雅黑" panose="020B0503020204020204" charset="-122"/>
                <a:cs typeface="微软雅黑" panose="020B0503020204020204" charset="-122"/>
                <a:sym typeface="Helvetica Light"/>
              </a:rPr>
              <a:t></a:t>
            </a:r>
          </a:p>
        </p:txBody>
      </p:sp>
      <p:sp>
        <p:nvSpPr>
          <p:cNvPr id="94" name="Freeform 29"/>
          <p:cNvSpPr/>
          <p:nvPr/>
        </p:nvSpPr>
        <p:spPr bwMode="auto">
          <a:xfrm>
            <a:off x="8802916" y="4178795"/>
            <a:ext cx="142396" cy="2107"/>
          </a:xfrm>
          <a:custGeom>
            <a:avLst/>
            <a:gdLst>
              <a:gd name="T0" fmla="*/ 0 w 68"/>
              <a:gd name="T1" fmla="*/ 0 h 1588"/>
              <a:gd name="T2" fmla="*/ 68 w 68"/>
              <a:gd name="T3" fmla="*/ 0 h 1588"/>
              <a:gd name="T4" fmla="*/ 0 w 68"/>
              <a:gd name="T5" fmla="*/ 0 h 1588"/>
              <a:gd name="T6" fmla="*/ 0 w 68"/>
              <a:gd name="T7" fmla="*/ 0 h 1588"/>
              <a:gd name="T8" fmla="*/ 0 60000 65536"/>
              <a:gd name="T9" fmla="*/ 0 60000 65536"/>
              <a:gd name="T10" fmla="*/ 0 60000 65536"/>
              <a:gd name="T11" fmla="*/ 0 60000 65536"/>
              <a:gd name="T12" fmla="*/ 0 w 68"/>
              <a:gd name="T13" fmla="*/ 0 h 1588"/>
              <a:gd name="T14" fmla="*/ 68 w 68"/>
              <a:gd name="T15" fmla="*/ 1588 h 1588"/>
            </a:gdLst>
            <a:ahLst/>
            <a:cxnLst>
              <a:cxn ang="T8">
                <a:pos x="T0" y="T1"/>
              </a:cxn>
              <a:cxn ang="T9">
                <a:pos x="T2" y="T3"/>
              </a:cxn>
              <a:cxn ang="T10">
                <a:pos x="T4" y="T5"/>
              </a:cxn>
              <a:cxn ang="T11">
                <a:pos x="T6" y="T7"/>
              </a:cxn>
            </a:cxnLst>
            <a:rect l="T12" t="T13" r="T14" b="T15"/>
            <a:pathLst>
              <a:path w="68" h="1588">
                <a:moveTo>
                  <a:pt x="0" y="0"/>
                </a:moveTo>
                <a:lnTo>
                  <a:pt x="6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0859" tIns="60430" rIns="120859" bIns="60430"/>
          <a:lstStyle/>
          <a:p>
            <a:pPr algn="ctr" defTabSz="291465"/>
            <a:endParaRPr lang="zh-CN" altLang="en-US" sz="1790" b="1" kern="0">
              <a:solidFill>
                <a:schemeClr val="bg1"/>
              </a:solidFill>
              <a:latin typeface="微软雅黑" panose="020B0503020204020204" charset="-122"/>
              <a:ea typeface="微软雅黑" panose="020B0503020204020204" charset="-122"/>
              <a:sym typeface="Helvetica Light"/>
            </a:endParaRPr>
          </a:p>
        </p:txBody>
      </p:sp>
      <p:grpSp>
        <p:nvGrpSpPr>
          <p:cNvPr id="95" name="Group 134"/>
          <p:cNvGrpSpPr/>
          <p:nvPr/>
        </p:nvGrpSpPr>
        <p:grpSpPr bwMode="auto">
          <a:xfrm>
            <a:off x="4763460" y="2232452"/>
            <a:ext cx="2068938" cy="3216523"/>
            <a:chOff x="3606801" y="1272140"/>
            <a:chExt cx="1920875" cy="2970213"/>
          </a:xfrm>
        </p:grpSpPr>
        <p:sp>
          <p:nvSpPr>
            <p:cNvPr id="96" name="Freeform 37"/>
            <p:cNvSpPr/>
            <p:nvPr/>
          </p:nvSpPr>
          <p:spPr bwMode="auto">
            <a:xfrm>
              <a:off x="4586681" y="1272140"/>
              <a:ext cx="884614" cy="628277"/>
            </a:xfrm>
            <a:custGeom>
              <a:avLst/>
              <a:gdLst/>
              <a:ahLst/>
              <a:cxnLst>
                <a:cxn ang="0">
                  <a:pos x="626" y="266"/>
                </a:cxn>
                <a:cxn ang="0">
                  <a:pos x="839" y="594"/>
                </a:cxn>
                <a:cxn ang="0">
                  <a:pos x="0" y="594"/>
                </a:cxn>
                <a:cxn ang="0">
                  <a:pos x="0" y="0"/>
                </a:cxn>
                <a:cxn ang="0">
                  <a:pos x="626" y="266"/>
                </a:cxn>
              </a:cxnLst>
              <a:rect l="0" t="0" r="r" b="b"/>
              <a:pathLst>
                <a:path w="839" h="594">
                  <a:moveTo>
                    <a:pt x="626" y="266"/>
                  </a:moveTo>
                  <a:cubicBezTo>
                    <a:pt x="724" y="364"/>
                    <a:pt x="795" y="473"/>
                    <a:pt x="839" y="594"/>
                  </a:cubicBezTo>
                  <a:cubicBezTo>
                    <a:pt x="0" y="594"/>
                    <a:pt x="0" y="594"/>
                    <a:pt x="0" y="594"/>
                  </a:cubicBezTo>
                  <a:cubicBezTo>
                    <a:pt x="0" y="0"/>
                    <a:pt x="0" y="0"/>
                    <a:pt x="0" y="0"/>
                  </a:cubicBezTo>
                  <a:cubicBezTo>
                    <a:pt x="244" y="4"/>
                    <a:pt x="452" y="92"/>
                    <a:pt x="626" y="266"/>
                  </a:cubicBezTo>
                  <a:close/>
                </a:path>
              </a:pathLst>
            </a:custGeom>
            <a:solidFill>
              <a:srgbClr val="55B5E2"/>
            </a:solidFill>
            <a:ln w="9525">
              <a:noFill/>
              <a:round/>
            </a:ln>
          </p:spPr>
          <p:txBody>
            <a:bodyPr/>
            <a:lstStyle/>
            <a:p>
              <a:pPr marL="0" marR="0" lvl="0" indent="0" algn="ctr" defTabSz="1363345" eaLnBrk="1" fontAlgn="auto" latinLnBrk="0" hangingPunct="1">
                <a:lnSpc>
                  <a:spcPct val="100000"/>
                </a:lnSpc>
                <a:spcBef>
                  <a:spcPts val="0"/>
                </a:spcBef>
                <a:spcAft>
                  <a:spcPts val="0"/>
                </a:spcAft>
                <a:buClrTx/>
                <a:buSzTx/>
                <a:buFontTx/>
                <a:buNone/>
                <a:defRPr/>
              </a:pPr>
              <a:endParaRPr kumimoji="0" lang="en-US" sz="1790" b="1"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grpSp>
          <p:nvGrpSpPr>
            <p:cNvPr id="97" name="Group 104"/>
            <p:cNvGrpSpPr/>
            <p:nvPr/>
          </p:nvGrpSpPr>
          <p:grpSpPr>
            <a:xfrm>
              <a:off x="4089401" y="3400978"/>
              <a:ext cx="963612" cy="841375"/>
              <a:chOff x="4089401" y="2825751"/>
              <a:chExt cx="963612" cy="841375"/>
            </a:xfrm>
            <a:solidFill>
              <a:sysClr val="windowText" lastClr="000000">
                <a:lumMod val="65000"/>
                <a:lumOff val="35000"/>
              </a:sysClr>
            </a:solidFill>
            <a:effectLst>
              <a:outerShdw blurRad="76200" dir="13500000" sy="23000" kx="1200000" algn="br" rotWithShape="0">
                <a:prstClr val="black">
                  <a:alpha val="20000"/>
                </a:prstClr>
              </a:outerShdw>
            </a:effectLst>
          </p:grpSpPr>
          <p:sp>
            <p:nvSpPr>
              <p:cNvPr id="103" name="Freeform 36"/>
              <p:cNvSpPr/>
              <p:nvPr/>
            </p:nvSpPr>
            <p:spPr bwMode="auto">
              <a:xfrm>
                <a:off x="4203701" y="3382963"/>
                <a:ext cx="736600" cy="284163"/>
              </a:xfrm>
              <a:custGeom>
                <a:avLst/>
                <a:gdLst/>
                <a:ahLst/>
                <a:cxnLst>
                  <a:cxn ang="0">
                    <a:pos x="682" y="13"/>
                  </a:cxn>
                  <a:cxn ang="0">
                    <a:pos x="696" y="47"/>
                  </a:cxn>
                  <a:cxn ang="0">
                    <a:pos x="682" y="80"/>
                  </a:cxn>
                  <a:cxn ang="0">
                    <a:pos x="649" y="94"/>
                  </a:cxn>
                  <a:cxn ang="0">
                    <a:pos x="596" y="94"/>
                  </a:cxn>
                  <a:cxn ang="0">
                    <a:pos x="446" y="194"/>
                  </a:cxn>
                  <a:cxn ang="0">
                    <a:pos x="410" y="213"/>
                  </a:cxn>
                  <a:cxn ang="0">
                    <a:pos x="411" y="221"/>
                  </a:cxn>
                  <a:cxn ang="0">
                    <a:pos x="411" y="249"/>
                  </a:cxn>
                  <a:cxn ang="0">
                    <a:pos x="349" y="268"/>
                  </a:cxn>
                  <a:cxn ang="0">
                    <a:pos x="285" y="249"/>
                  </a:cxn>
                  <a:cxn ang="0">
                    <a:pos x="285" y="221"/>
                  </a:cxn>
                  <a:cxn ang="0">
                    <a:pos x="286" y="212"/>
                  </a:cxn>
                  <a:cxn ang="0">
                    <a:pos x="245" y="194"/>
                  </a:cxn>
                  <a:cxn ang="0">
                    <a:pos x="89" y="94"/>
                  </a:cxn>
                  <a:cxn ang="0">
                    <a:pos x="47" y="94"/>
                  </a:cxn>
                  <a:cxn ang="0">
                    <a:pos x="14" y="80"/>
                  </a:cxn>
                  <a:cxn ang="0">
                    <a:pos x="0" y="47"/>
                  </a:cxn>
                  <a:cxn ang="0">
                    <a:pos x="14" y="13"/>
                  </a:cxn>
                  <a:cxn ang="0">
                    <a:pos x="47" y="0"/>
                  </a:cxn>
                  <a:cxn ang="0">
                    <a:pos x="649" y="0"/>
                  </a:cxn>
                  <a:cxn ang="0">
                    <a:pos x="682" y="13"/>
                  </a:cxn>
                </a:cxnLst>
                <a:rect l="0" t="0" r="r" b="b"/>
                <a:pathLst>
                  <a:path w="696" h="268">
                    <a:moveTo>
                      <a:pt x="682" y="13"/>
                    </a:moveTo>
                    <a:cubicBezTo>
                      <a:pt x="691" y="23"/>
                      <a:pt x="696" y="34"/>
                      <a:pt x="696" y="47"/>
                    </a:cubicBezTo>
                    <a:cubicBezTo>
                      <a:pt x="696" y="60"/>
                      <a:pt x="691" y="71"/>
                      <a:pt x="682" y="80"/>
                    </a:cubicBezTo>
                    <a:cubicBezTo>
                      <a:pt x="673" y="89"/>
                      <a:pt x="662" y="94"/>
                      <a:pt x="649" y="94"/>
                    </a:cubicBezTo>
                    <a:cubicBezTo>
                      <a:pt x="596" y="94"/>
                      <a:pt x="596" y="94"/>
                      <a:pt x="596" y="94"/>
                    </a:cubicBezTo>
                    <a:cubicBezTo>
                      <a:pt x="555" y="128"/>
                      <a:pt x="505" y="161"/>
                      <a:pt x="446" y="194"/>
                    </a:cubicBezTo>
                    <a:cubicBezTo>
                      <a:pt x="434" y="200"/>
                      <a:pt x="423" y="206"/>
                      <a:pt x="410" y="213"/>
                    </a:cubicBezTo>
                    <a:cubicBezTo>
                      <a:pt x="411" y="215"/>
                      <a:pt x="411" y="218"/>
                      <a:pt x="411" y="221"/>
                    </a:cubicBezTo>
                    <a:cubicBezTo>
                      <a:pt x="411" y="249"/>
                      <a:pt x="411" y="249"/>
                      <a:pt x="411" y="249"/>
                    </a:cubicBezTo>
                    <a:cubicBezTo>
                      <a:pt x="390" y="262"/>
                      <a:pt x="370" y="268"/>
                      <a:pt x="349" y="268"/>
                    </a:cubicBezTo>
                    <a:cubicBezTo>
                      <a:pt x="328" y="268"/>
                      <a:pt x="306" y="262"/>
                      <a:pt x="285" y="249"/>
                    </a:cubicBezTo>
                    <a:cubicBezTo>
                      <a:pt x="285" y="221"/>
                      <a:pt x="285" y="221"/>
                      <a:pt x="285" y="221"/>
                    </a:cubicBezTo>
                    <a:cubicBezTo>
                      <a:pt x="285" y="218"/>
                      <a:pt x="285" y="215"/>
                      <a:pt x="286" y="212"/>
                    </a:cubicBezTo>
                    <a:cubicBezTo>
                      <a:pt x="272" y="206"/>
                      <a:pt x="258" y="200"/>
                      <a:pt x="245" y="194"/>
                    </a:cubicBezTo>
                    <a:cubicBezTo>
                      <a:pt x="189" y="166"/>
                      <a:pt x="137" y="133"/>
                      <a:pt x="89" y="94"/>
                    </a:cubicBezTo>
                    <a:cubicBezTo>
                      <a:pt x="47" y="94"/>
                      <a:pt x="47" y="94"/>
                      <a:pt x="47" y="94"/>
                    </a:cubicBezTo>
                    <a:cubicBezTo>
                      <a:pt x="34" y="94"/>
                      <a:pt x="23" y="89"/>
                      <a:pt x="14" y="80"/>
                    </a:cubicBezTo>
                    <a:cubicBezTo>
                      <a:pt x="5" y="71"/>
                      <a:pt x="0" y="60"/>
                      <a:pt x="0" y="47"/>
                    </a:cubicBezTo>
                    <a:cubicBezTo>
                      <a:pt x="0" y="34"/>
                      <a:pt x="5" y="23"/>
                      <a:pt x="14" y="13"/>
                    </a:cubicBezTo>
                    <a:cubicBezTo>
                      <a:pt x="23" y="4"/>
                      <a:pt x="34" y="0"/>
                      <a:pt x="47" y="0"/>
                    </a:cubicBezTo>
                    <a:cubicBezTo>
                      <a:pt x="649" y="0"/>
                      <a:pt x="649" y="0"/>
                      <a:pt x="649" y="0"/>
                    </a:cubicBezTo>
                    <a:cubicBezTo>
                      <a:pt x="662" y="0"/>
                      <a:pt x="673" y="4"/>
                      <a:pt x="682" y="13"/>
                    </a:cubicBezTo>
                    <a:close/>
                  </a:path>
                </a:pathLst>
              </a:custGeom>
              <a:solidFill>
                <a:schemeClr val="bg1">
                  <a:lumMod val="75000"/>
                </a:schemeClr>
              </a:solidFill>
              <a:ln w="9525">
                <a:noFill/>
                <a:round/>
              </a:ln>
            </p:spPr>
            <p:txBody>
              <a:bodyPr/>
              <a:lstStyle/>
              <a:p>
                <a:pPr marL="0" marR="0" lvl="0" indent="0" algn="ctr" defTabSz="1363345" eaLnBrk="1" fontAlgn="auto" latinLnBrk="0" hangingPunct="1">
                  <a:lnSpc>
                    <a:spcPct val="100000"/>
                  </a:lnSpc>
                  <a:spcBef>
                    <a:spcPts val="0"/>
                  </a:spcBef>
                  <a:spcAft>
                    <a:spcPts val="0"/>
                  </a:spcAft>
                  <a:buClrTx/>
                  <a:buSzTx/>
                  <a:buFontTx/>
                  <a:buNone/>
                  <a:defRPr/>
                </a:pPr>
                <a:endParaRPr kumimoji="0" lang="en-US" sz="1790" b="1"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104" name="Freeform 38"/>
              <p:cNvSpPr>
                <a:spLocks noEditPoints="1"/>
              </p:cNvSpPr>
              <p:nvPr/>
            </p:nvSpPr>
            <p:spPr bwMode="auto">
              <a:xfrm>
                <a:off x="4089401" y="2825751"/>
                <a:ext cx="496888" cy="500063"/>
              </a:xfrm>
              <a:custGeom>
                <a:avLst/>
                <a:gdLst/>
                <a:ahLst/>
                <a:cxnLst>
                  <a:cxn ang="0">
                    <a:pos x="471" y="0"/>
                  </a:cxn>
                  <a:cxn ang="0">
                    <a:pos x="471" y="126"/>
                  </a:cxn>
                  <a:cxn ang="0">
                    <a:pos x="64" y="126"/>
                  </a:cxn>
                  <a:cxn ang="0">
                    <a:pos x="19" y="107"/>
                  </a:cxn>
                  <a:cxn ang="0">
                    <a:pos x="1" y="63"/>
                  </a:cxn>
                  <a:cxn ang="0">
                    <a:pos x="19" y="18"/>
                  </a:cxn>
                  <a:cxn ang="0">
                    <a:pos x="64" y="0"/>
                  </a:cxn>
                  <a:cxn ang="0">
                    <a:pos x="471" y="0"/>
                  </a:cxn>
                  <a:cxn ang="0">
                    <a:pos x="471" y="175"/>
                  </a:cxn>
                  <a:cxn ang="0">
                    <a:pos x="471" y="301"/>
                  </a:cxn>
                  <a:cxn ang="0">
                    <a:pos x="63" y="301"/>
                  </a:cxn>
                  <a:cxn ang="0">
                    <a:pos x="18" y="282"/>
                  </a:cxn>
                  <a:cxn ang="0">
                    <a:pos x="0" y="238"/>
                  </a:cxn>
                  <a:cxn ang="0">
                    <a:pos x="0" y="237"/>
                  </a:cxn>
                  <a:cxn ang="0">
                    <a:pos x="18" y="193"/>
                  </a:cxn>
                  <a:cxn ang="0">
                    <a:pos x="63" y="175"/>
                  </a:cxn>
                  <a:cxn ang="0">
                    <a:pos x="471" y="175"/>
                  </a:cxn>
                  <a:cxn ang="0">
                    <a:pos x="471" y="347"/>
                  </a:cxn>
                  <a:cxn ang="0">
                    <a:pos x="471" y="473"/>
                  </a:cxn>
                  <a:cxn ang="0">
                    <a:pos x="64" y="473"/>
                  </a:cxn>
                  <a:cxn ang="0">
                    <a:pos x="20" y="455"/>
                  </a:cxn>
                  <a:cxn ang="0">
                    <a:pos x="1" y="410"/>
                  </a:cxn>
                  <a:cxn ang="0">
                    <a:pos x="20" y="365"/>
                  </a:cxn>
                  <a:cxn ang="0">
                    <a:pos x="64" y="347"/>
                  </a:cxn>
                  <a:cxn ang="0">
                    <a:pos x="471" y="347"/>
                  </a:cxn>
                </a:cxnLst>
                <a:rect l="0" t="0" r="r" b="b"/>
                <a:pathLst>
                  <a:path w="471" h="473">
                    <a:moveTo>
                      <a:pt x="471" y="0"/>
                    </a:moveTo>
                    <a:cubicBezTo>
                      <a:pt x="471" y="126"/>
                      <a:pt x="471" y="126"/>
                      <a:pt x="471" y="126"/>
                    </a:cubicBezTo>
                    <a:cubicBezTo>
                      <a:pt x="64" y="126"/>
                      <a:pt x="64" y="126"/>
                      <a:pt x="64" y="126"/>
                    </a:cubicBezTo>
                    <a:cubicBezTo>
                      <a:pt x="46" y="126"/>
                      <a:pt x="32" y="120"/>
                      <a:pt x="19" y="107"/>
                    </a:cubicBezTo>
                    <a:cubicBezTo>
                      <a:pt x="7" y="95"/>
                      <a:pt x="1" y="80"/>
                      <a:pt x="1" y="63"/>
                    </a:cubicBezTo>
                    <a:cubicBezTo>
                      <a:pt x="1" y="45"/>
                      <a:pt x="7" y="30"/>
                      <a:pt x="19" y="18"/>
                    </a:cubicBezTo>
                    <a:cubicBezTo>
                      <a:pt x="32" y="6"/>
                      <a:pt x="46" y="0"/>
                      <a:pt x="64" y="0"/>
                    </a:cubicBezTo>
                    <a:lnTo>
                      <a:pt x="471" y="0"/>
                    </a:lnTo>
                    <a:close/>
                    <a:moveTo>
                      <a:pt x="471" y="175"/>
                    </a:moveTo>
                    <a:cubicBezTo>
                      <a:pt x="471" y="301"/>
                      <a:pt x="471" y="301"/>
                      <a:pt x="471" y="301"/>
                    </a:cubicBezTo>
                    <a:cubicBezTo>
                      <a:pt x="63" y="301"/>
                      <a:pt x="63" y="301"/>
                      <a:pt x="63" y="301"/>
                    </a:cubicBezTo>
                    <a:cubicBezTo>
                      <a:pt x="46" y="301"/>
                      <a:pt x="31" y="295"/>
                      <a:pt x="18" y="282"/>
                    </a:cubicBezTo>
                    <a:cubicBezTo>
                      <a:pt x="6" y="270"/>
                      <a:pt x="0" y="255"/>
                      <a:pt x="0" y="238"/>
                    </a:cubicBezTo>
                    <a:cubicBezTo>
                      <a:pt x="0" y="237"/>
                      <a:pt x="0" y="237"/>
                      <a:pt x="0" y="237"/>
                    </a:cubicBezTo>
                    <a:cubicBezTo>
                      <a:pt x="0" y="220"/>
                      <a:pt x="6" y="206"/>
                      <a:pt x="18" y="193"/>
                    </a:cubicBezTo>
                    <a:cubicBezTo>
                      <a:pt x="31" y="181"/>
                      <a:pt x="46" y="175"/>
                      <a:pt x="63" y="175"/>
                    </a:cubicBezTo>
                    <a:lnTo>
                      <a:pt x="471" y="175"/>
                    </a:lnTo>
                    <a:close/>
                    <a:moveTo>
                      <a:pt x="471" y="347"/>
                    </a:moveTo>
                    <a:cubicBezTo>
                      <a:pt x="471" y="473"/>
                      <a:pt x="471" y="473"/>
                      <a:pt x="471" y="473"/>
                    </a:cubicBezTo>
                    <a:cubicBezTo>
                      <a:pt x="64" y="473"/>
                      <a:pt x="64" y="473"/>
                      <a:pt x="64" y="473"/>
                    </a:cubicBezTo>
                    <a:cubicBezTo>
                      <a:pt x="47" y="473"/>
                      <a:pt x="32" y="467"/>
                      <a:pt x="20" y="455"/>
                    </a:cubicBezTo>
                    <a:cubicBezTo>
                      <a:pt x="7" y="442"/>
                      <a:pt x="1" y="428"/>
                      <a:pt x="1" y="410"/>
                    </a:cubicBezTo>
                    <a:cubicBezTo>
                      <a:pt x="1" y="393"/>
                      <a:pt x="7" y="378"/>
                      <a:pt x="20" y="365"/>
                    </a:cubicBezTo>
                    <a:cubicBezTo>
                      <a:pt x="32" y="353"/>
                      <a:pt x="47" y="347"/>
                      <a:pt x="64" y="347"/>
                    </a:cubicBezTo>
                    <a:lnTo>
                      <a:pt x="471" y="347"/>
                    </a:lnTo>
                    <a:close/>
                  </a:path>
                </a:pathLst>
              </a:custGeom>
              <a:solidFill>
                <a:schemeClr val="bg1">
                  <a:lumMod val="65000"/>
                </a:schemeClr>
              </a:solidFill>
              <a:ln w="9525">
                <a:noFill/>
                <a:round/>
              </a:ln>
            </p:spPr>
            <p:txBody>
              <a:bodyPr/>
              <a:lstStyle/>
              <a:p>
                <a:pPr marL="0" marR="0" lvl="0" indent="0" algn="ctr" defTabSz="1363345" eaLnBrk="1" fontAlgn="auto" latinLnBrk="0" hangingPunct="1">
                  <a:lnSpc>
                    <a:spcPct val="100000"/>
                  </a:lnSpc>
                  <a:spcBef>
                    <a:spcPts val="0"/>
                  </a:spcBef>
                  <a:spcAft>
                    <a:spcPts val="0"/>
                  </a:spcAft>
                  <a:buClrTx/>
                  <a:buSzTx/>
                  <a:buFontTx/>
                  <a:buNone/>
                  <a:defRPr/>
                </a:pPr>
                <a:endParaRPr kumimoji="0" lang="en-US" sz="1790" b="1"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105" name="Freeform 39"/>
              <p:cNvSpPr>
                <a:spLocks noEditPoints="1"/>
              </p:cNvSpPr>
              <p:nvPr/>
            </p:nvSpPr>
            <p:spPr bwMode="auto">
              <a:xfrm>
                <a:off x="4586288" y="2825751"/>
                <a:ext cx="466725" cy="500063"/>
              </a:xfrm>
              <a:custGeom>
                <a:avLst/>
                <a:gdLst/>
                <a:ahLst/>
                <a:cxnLst>
                  <a:cxn ang="0">
                    <a:pos x="0" y="473"/>
                  </a:cxn>
                  <a:cxn ang="0">
                    <a:pos x="0" y="347"/>
                  </a:cxn>
                  <a:cxn ang="0">
                    <a:pos x="378" y="347"/>
                  </a:cxn>
                  <a:cxn ang="0">
                    <a:pos x="422" y="365"/>
                  </a:cxn>
                  <a:cxn ang="0">
                    <a:pos x="441" y="410"/>
                  </a:cxn>
                  <a:cxn ang="0">
                    <a:pos x="422" y="455"/>
                  </a:cxn>
                  <a:cxn ang="0">
                    <a:pos x="378" y="473"/>
                  </a:cxn>
                  <a:cxn ang="0">
                    <a:pos x="0" y="473"/>
                  </a:cxn>
                  <a:cxn ang="0">
                    <a:pos x="0" y="175"/>
                  </a:cxn>
                  <a:cxn ang="0">
                    <a:pos x="376" y="175"/>
                  </a:cxn>
                  <a:cxn ang="0">
                    <a:pos x="421" y="193"/>
                  </a:cxn>
                  <a:cxn ang="0">
                    <a:pos x="440" y="237"/>
                  </a:cxn>
                  <a:cxn ang="0">
                    <a:pos x="440" y="238"/>
                  </a:cxn>
                  <a:cxn ang="0">
                    <a:pos x="421" y="282"/>
                  </a:cxn>
                  <a:cxn ang="0">
                    <a:pos x="376" y="301"/>
                  </a:cxn>
                  <a:cxn ang="0">
                    <a:pos x="0" y="301"/>
                  </a:cxn>
                  <a:cxn ang="0">
                    <a:pos x="0" y="175"/>
                  </a:cxn>
                  <a:cxn ang="0">
                    <a:pos x="0" y="0"/>
                  </a:cxn>
                  <a:cxn ang="0">
                    <a:pos x="377" y="0"/>
                  </a:cxn>
                  <a:cxn ang="0">
                    <a:pos x="422" y="18"/>
                  </a:cxn>
                  <a:cxn ang="0">
                    <a:pos x="440" y="63"/>
                  </a:cxn>
                  <a:cxn ang="0">
                    <a:pos x="422" y="107"/>
                  </a:cxn>
                  <a:cxn ang="0">
                    <a:pos x="377" y="126"/>
                  </a:cxn>
                  <a:cxn ang="0">
                    <a:pos x="0" y="126"/>
                  </a:cxn>
                  <a:cxn ang="0">
                    <a:pos x="0" y="0"/>
                  </a:cxn>
                </a:cxnLst>
                <a:rect l="0" t="0" r="r" b="b"/>
                <a:pathLst>
                  <a:path w="441" h="473">
                    <a:moveTo>
                      <a:pt x="0" y="473"/>
                    </a:moveTo>
                    <a:cubicBezTo>
                      <a:pt x="0" y="347"/>
                      <a:pt x="0" y="347"/>
                      <a:pt x="0" y="347"/>
                    </a:cubicBezTo>
                    <a:cubicBezTo>
                      <a:pt x="378" y="347"/>
                      <a:pt x="378" y="347"/>
                      <a:pt x="378" y="347"/>
                    </a:cubicBezTo>
                    <a:cubicBezTo>
                      <a:pt x="395" y="347"/>
                      <a:pt x="410" y="353"/>
                      <a:pt x="422" y="365"/>
                    </a:cubicBezTo>
                    <a:cubicBezTo>
                      <a:pt x="434" y="378"/>
                      <a:pt x="441" y="393"/>
                      <a:pt x="441" y="410"/>
                    </a:cubicBezTo>
                    <a:cubicBezTo>
                      <a:pt x="441" y="428"/>
                      <a:pt x="434" y="442"/>
                      <a:pt x="422" y="455"/>
                    </a:cubicBezTo>
                    <a:cubicBezTo>
                      <a:pt x="410" y="467"/>
                      <a:pt x="395" y="473"/>
                      <a:pt x="378" y="473"/>
                    </a:cubicBezTo>
                    <a:lnTo>
                      <a:pt x="0" y="473"/>
                    </a:lnTo>
                    <a:close/>
                    <a:moveTo>
                      <a:pt x="0" y="175"/>
                    </a:moveTo>
                    <a:cubicBezTo>
                      <a:pt x="376" y="175"/>
                      <a:pt x="376" y="175"/>
                      <a:pt x="376" y="175"/>
                    </a:cubicBezTo>
                    <a:cubicBezTo>
                      <a:pt x="394" y="175"/>
                      <a:pt x="409" y="181"/>
                      <a:pt x="421" y="193"/>
                    </a:cubicBezTo>
                    <a:cubicBezTo>
                      <a:pt x="433" y="206"/>
                      <a:pt x="440" y="220"/>
                      <a:pt x="440" y="237"/>
                    </a:cubicBezTo>
                    <a:cubicBezTo>
                      <a:pt x="440" y="238"/>
                      <a:pt x="440" y="238"/>
                      <a:pt x="440" y="238"/>
                    </a:cubicBezTo>
                    <a:cubicBezTo>
                      <a:pt x="440" y="255"/>
                      <a:pt x="433" y="270"/>
                      <a:pt x="421" y="282"/>
                    </a:cubicBezTo>
                    <a:cubicBezTo>
                      <a:pt x="409" y="295"/>
                      <a:pt x="394" y="301"/>
                      <a:pt x="376" y="301"/>
                    </a:cubicBezTo>
                    <a:cubicBezTo>
                      <a:pt x="0" y="301"/>
                      <a:pt x="0" y="301"/>
                      <a:pt x="0" y="301"/>
                    </a:cubicBezTo>
                    <a:lnTo>
                      <a:pt x="0" y="175"/>
                    </a:lnTo>
                    <a:close/>
                    <a:moveTo>
                      <a:pt x="0" y="0"/>
                    </a:moveTo>
                    <a:cubicBezTo>
                      <a:pt x="377" y="0"/>
                      <a:pt x="377" y="0"/>
                      <a:pt x="377" y="0"/>
                    </a:cubicBezTo>
                    <a:cubicBezTo>
                      <a:pt x="395" y="0"/>
                      <a:pt x="409" y="6"/>
                      <a:pt x="422" y="18"/>
                    </a:cubicBezTo>
                    <a:cubicBezTo>
                      <a:pt x="434" y="30"/>
                      <a:pt x="440" y="45"/>
                      <a:pt x="440" y="63"/>
                    </a:cubicBezTo>
                    <a:cubicBezTo>
                      <a:pt x="440" y="80"/>
                      <a:pt x="434" y="95"/>
                      <a:pt x="422" y="107"/>
                    </a:cubicBezTo>
                    <a:cubicBezTo>
                      <a:pt x="409" y="120"/>
                      <a:pt x="395" y="126"/>
                      <a:pt x="377" y="126"/>
                    </a:cubicBezTo>
                    <a:cubicBezTo>
                      <a:pt x="0" y="126"/>
                      <a:pt x="0" y="126"/>
                      <a:pt x="0" y="126"/>
                    </a:cubicBezTo>
                    <a:lnTo>
                      <a:pt x="0" y="0"/>
                    </a:lnTo>
                    <a:close/>
                  </a:path>
                </a:pathLst>
              </a:custGeom>
              <a:solidFill>
                <a:schemeClr val="bg1">
                  <a:lumMod val="75000"/>
                </a:schemeClr>
              </a:solidFill>
              <a:ln w="9525">
                <a:noFill/>
                <a:round/>
              </a:ln>
            </p:spPr>
            <p:txBody>
              <a:bodyPr/>
              <a:lstStyle/>
              <a:p>
                <a:pPr marL="0" marR="0" lvl="0" indent="0" algn="ctr" defTabSz="1363345" eaLnBrk="1" fontAlgn="auto" latinLnBrk="0" hangingPunct="1">
                  <a:lnSpc>
                    <a:spcPct val="100000"/>
                  </a:lnSpc>
                  <a:spcBef>
                    <a:spcPts val="0"/>
                  </a:spcBef>
                  <a:spcAft>
                    <a:spcPts val="0"/>
                  </a:spcAft>
                  <a:buClrTx/>
                  <a:buSzTx/>
                  <a:buFontTx/>
                  <a:buNone/>
                  <a:defRPr/>
                </a:pPr>
                <a:endParaRPr kumimoji="0" lang="en-US" sz="1790" b="1"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grpSp>
        <p:sp>
          <p:nvSpPr>
            <p:cNvPr id="98" name="Freeform 40"/>
            <p:cNvSpPr/>
            <p:nvPr/>
          </p:nvSpPr>
          <p:spPr bwMode="auto">
            <a:xfrm>
              <a:off x="3663184" y="1272140"/>
              <a:ext cx="923497" cy="628277"/>
            </a:xfrm>
            <a:custGeom>
              <a:avLst/>
              <a:gdLst/>
              <a:ahLst/>
              <a:cxnLst>
                <a:cxn ang="0">
                  <a:pos x="856" y="0"/>
                </a:cxn>
                <a:cxn ang="0">
                  <a:pos x="873" y="0"/>
                </a:cxn>
                <a:cxn ang="0">
                  <a:pos x="873" y="594"/>
                </a:cxn>
                <a:cxn ang="0">
                  <a:pos x="0" y="594"/>
                </a:cxn>
                <a:cxn ang="0">
                  <a:pos x="213" y="266"/>
                </a:cxn>
                <a:cxn ang="0">
                  <a:pos x="856" y="0"/>
                </a:cxn>
              </a:cxnLst>
              <a:rect l="0" t="0" r="r" b="b"/>
              <a:pathLst>
                <a:path w="873" h="594">
                  <a:moveTo>
                    <a:pt x="856" y="0"/>
                  </a:moveTo>
                  <a:cubicBezTo>
                    <a:pt x="862" y="0"/>
                    <a:pt x="868" y="0"/>
                    <a:pt x="873" y="0"/>
                  </a:cubicBezTo>
                  <a:cubicBezTo>
                    <a:pt x="873" y="594"/>
                    <a:pt x="873" y="594"/>
                    <a:pt x="873" y="594"/>
                  </a:cubicBezTo>
                  <a:cubicBezTo>
                    <a:pt x="0" y="594"/>
                    <a:pt x="0" y="594"/>
                    <a:pt x="0" y="594"/>
                  </a:cubicBezTo>
                  <a:cubicBezTo>
                    <a:pt x="44" y="473"/>
                    <a:pt x="115" y="364"/>
                    <a:pt x="213" y="266"/>
                  </a:cubicBezTo>
                  <a:cubicBezTo>
                    <a:pt x="391" y="88"/>
                    <a:pt x="605" y="0"/>
                    <a:pt x="856" y="0"/>
                  </a:cubicBezTo>
                  <a:close/>
                </a:path>
              </a:pathLst>
            </a:custGeom>
            <a:solidFill>
              <a:srgbClr val="328FC1"/>
            </a:solidFill>
            <a:ln w="12700">
              <a:miter lim="400000"/>
            </a:ln>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1"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99" name="Freeform 41"/>
            <p:cNvSpPr/>
            <p:nvPr/>
          </p:nvSpPr>
          <p:spPr bwMode="auto">
            <a:xfrm>
              <a:off x="4586288" y="1984928"/>
              <a:ext cx="941388" cy="639763"/>
            </a:xfrm>
            <a:custGeom>
              <a:avLst/>
              <a:gdLst>
                <a:gd name="T0" fmla="*/ 0 w 892"/>
                <a:gd name="T1" fmla="*/ 606 h 606"/>
                <a:gd name="T2" fmla="*/ 0 w 892"/>
                <a:gd name="T3" fmla="*/ 0 h 606"/>
                <a:gd name="T4" fmla="*/ 864 w 892"/>
                <a:gd name="T5" fmla="*/ 0 h 606"/>
                <a:gd name="T6" fmla="*/ 892 w 892"/>
                <a:gd name="T7" fmla="*/ 235 h 606"/>
                <a:gd name="T8" fmla="*/ 816 w 892"/>
                <a:gd name="T9" fmla="*/ 606 h 606"/>
                <a:gd name="T10" fmla="*/ 0 w 892"/>
                <a:gd name="T11" fmla="*/ 606 h 606"/>
                <a:gd name="T12" fmla="*/ 0 60000 65536"/>
                <a:gd name="T13" fmla="*/ 0 60000 65536"/>
                <a:gd name="T14" fmla="*/ 0 60000 65536"/>
                <a:gd name="T15" fmla="*/ 0 60000 65536"/>
                <a:gd name="T16" fmla="*/ 0 60000 65536"/>
                <a:gd name="T17" fmla="*/ 0 60000 65536"/>
                <a:gd name="T18" fmla="*/ 0 w 892"/>
                <a:gd name="T19" fmla="*/ 0 h 606"/>
                <a:gd name="T20" fmla="*/ 892 w 892"/>
                <a:gd name="T21" fmla="*/ 606 h 606"/>
              </a:gdLst>
              <a:ahLst/>
              <a:cxnLst>
                <a:cxn ang="T12">
                  <a:pos x="T0" y="T1"/>
                </a:cxn>
                <a:cxn ang="T13">
                  <a:pos x="T2" y="T3"/>
                </a:cxn>
                <a:cxn ang="T14">
                  <a:pos x="T4" y="T5"/>
                </a:cxn>
                <a:cxn ang="T15">
                  <a:pos x="T6" y="T7"/>
                </a:cxn>
                <a:cxn ang="T16">
                  <a:pos x="T8" y="T9"/>
                </a:cxn>
                <a:cxn ang="T17">
                  <a:pos x="T10" y="T11"/>
                </a:cxn>
              </a:cxnLst>
              <a:rect l="T18" t="T19" r="T20" b="T21"/>
              <a:pathLst>
                <a:path w="892" h="606">
                  <a:moveTo>
                    <a:pt x="0" y="606"/>
                  </a:moveTo>
                  <a:cubicBezTo>
                    <a:pt x="0" y="0"/>
                    <a:pt x="0" y="0"/>
                    <a:pt x="0" y="0"/>
                  </a:cubicBezTo>
                  <a:cubicBezTo>
                    <a:pt x="864" y="0"/>
                    <a:pt x="864" y="0"/>
                    <a:pt x="864" y="0"/>
                  </a:cubicBezTo>
                  <a:cubicBezTo>
                    <a:pt x="883" y="74"/>
                    <a:pt x="892" y="153"/>
                    <a:pt x="892" y="235"/>
                  </a:cubicBezTo>
                  <a:cubicBezTo>
                    <a:pt x="892" y="369"/>
                    <a:pt x="867" y="493"/>
                    <a:pt x="816" y="606"/>
                  </a:cubicBezTo>
                  <a:lnTo>
                    <a:pt x="0" y="606"/>
                  </a:lnTo>
                  <a:close/>
                </a:path>
              </a:pathLst>
            </a:custGeom>
            <a:solidFill>
              <a:srgbClr val="328FC1"/>
            </a:solidFill>
            <a:ln>
              <a:noFill/>
            </a:ln>
            <a:effectLst/>
            <a:extLst>
              <a:ext uri="{91240B29-F687-4F45-9708-019B960494DF}">
                <a14:hiddenLine xmlns:a14="http://schemas.microsoft.com/office/drawing/2010/main" w="9525">
                  <a:solidFill>
                    <a:srgbClr val="000000"/>
                  </a:solidFill>
                  <a:round/>
                </a14:hiddenLine>
              </a:ext>
            </a:extLst>
          </p:spPr>
          <p:txBody>
            <a:bodyPr wrap="none"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100" name="Freeform 42"/>
            <p:cNvSpPr/>
            <p:nvPr/>
          </p:nvSpPr>
          <p:spPr bwMode="auto">
            <a:xfrm>
              <a:off x="3606801" y="1984057"/>
              <a:ext cx="979880" cy="639948"/>
            </a:xfrm>
            <a:custGeom>
              <a:avLst/>
              <a:gdLst/>
              <a:ahLst/>
              <a:cxnLst>
                <a:cxn ang="0">
                  <a:pos x="926" y="606"/>
                </a:cxn>
                <a:cxn ang="0">
                  <a:pos x="76" y="606"/>
                </a:cxn>
                <a:cxn ang="0">
                  <a:pos x="0" y="235"/>
                </a:cxn>
                <a:cxn ang="0">
                  <a:pos x="29" y="0"/>
                </a:cxn>
                <a:cxn ang="0">
                  <a:pos x="926" y="0"/>
                </a:cxn>
                <a:cxn ang="0">
                  <a:pos x="926" y="606"/>
                </a:cxn>
              </a:cxnLst>
              <a:rect l="0" t="0" r="r" b="b"/>
              <a:pathLst>
                <a:path w="926" h="606">
                  <a:moveTo>
                    <a:pt x="926" y="606"/>
                  </a:moveTo>
                  <a:cubicBezTo>
                    <a:pt x="76" y="606"/>
                    <a:pt x="76" y="606"/>
                    <a:pt x="76" y="606"/>
                  </a:cubicBezTo>
                  <a:cubicBezTo>
                    <a:pt x="25" y="493"/>
                    <a:pt x="0" y="369"/>
                    <a:pt x="0" y="235"/>
                  </a:cubicBezTo>
                  <a:cubicBezTo>
                    <a:pt x="0" y="153"/>
                    <a:pt x="10" y="74"/>
                    <a:pt x="29" y="0"/>
                  </a:cubicBezTo>
                  <a:cubicBezTo>
                    <a:pt x="926" y="0"/>
                    <a:pt x="926" y="0"/>
                    <a:pt x="926" y="0"/>
                  </a:cubicBezTo>
                  <a:lnTo>
                    <a:pt x="926" y="606"/>
                  </a:lnTo>
                  <a:close/>
                </a:path>
              </a:pathLst>
            </a:custGeom>
            <a:solidFill>
              <a:srgbClr val="2378C2"/>
            </a:solidFill>
            <a:ln w="12700">
              <a:miter lim="400000"/>
            </a:ln>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1"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101" name="Freeform 43"/>
            <p:cNvSpPr/>
            <p:nvPr/>
          </p:nvSpPr>
          <p:spPr bwMode="auto">
            <a:xfrm>
              <a:off x="3731230" y="2709591"/>
              <a:ext cx="855450" cy="641893"/>
            </a:xfrm>
            <a:custGeom>
              <a:avLst/>
              <a:gdLst/>
              <a:ahLst/>
              <a:cxnLst>
                <a:cxn ang="0">
                  <a:pos x="809" y="0"/>
                </a:cxn>
                <a:cxn ang="0">
                  <a:pos x="809" y="607"/>
                </a:cxn>
                <a:cxn ang="0">
                  <a:pos x="339" y="607"/>
                </a:cxn>
                <a:cxn ang="0">
                  <a:pos x="339" y="607"/>
                </a:cxn>
                <a:cxn ang="0">
                  <a:pos x="91" y="129"/>
                </a:cxn>
                <a:cxn ang="0">
                  <a:pos x="84" y="120"/>
                </a:cxn>
                <a:cxn ang="0">
                  <a:pos x="0" y="0"/>
                </a:cxn>
                <a:cxn ang="0">
                  <a:pos x="809" y="0"/>
                </a:cxn>
              </a:cxnLst>
              <a:rect l="0" t="0" r="r" b="b"/>
              <a:pathLst>
                <a:path w="809" h="607">
                  <a:moveTo>
                    <a:pt x="809" y="0"/>
                  </a:moveTo>
                  <a:cubicBezTo>
                    <a:pt x="809" y="607"/>
                    <a:pt x="809" y="607"/>
                    <a:pt x="809" y="607"/>
                  </a:cubicBezTo>
                  <a:cubicBezTo>
                    <a:pt x="339" y="607"/>
                    <a:pt x="339" y="607"/>
                    <a:pt x="339" y="607"/>
                  </a:cubicBezTo>
                  <a:cubicBezTo>
                    <a:pt x="339" y="607"/>
                    <a:pt x="339" y="607"/>
                    <a:pt x="339" y="607"/>
                  </a:cubicBezTo>
                  <a:cubicBezTo>
                    <a:pt x="336" y="488"/>
                    <a:pt x="253" y="329"/>
                    <a:pt x="91" y="129"/>
                  </a:cubicBezTo>
                  <a:cubicBezTo>
                    <a:pt x="84" y="120"/>
                    <a:pt x="84" y="120"/>
                    <a:pt x="84" y="120"/>
                  </a:cubicBezTo>
                  <a:cubicBezTo>
                    <a:pt x="52" y="82"/>
                    <a:pt x="24" y="42"/>
                    <a:pt x="0" y="0"/>
                  </a:cubicBezTo>
                  <a:lnTo>
                    <a:pt x="809" y="0"/>
                  </a:lnTo>
                  <a:close/>
                </a:path>
              </a:pathLst>
            </a:custGeom>
            <a:solidFill>
              <a:srgbClr val="2378C2">
                <a:lumMod val="75000"/>
              </a:srgbClr>
            </a:solidFill>
            <a:ln w="9525">
              <a:noFill/>
              <a:round/>
            </a:ln>
          </p:spPr>
          <p:txBody>
            <a:bodyPr/>
            <a:lstStyle/>
            <a:p>
              <a:pPr marL="0" marR="0" lvl="0" indent="0" algn="ctr" defTabSz="1363345" eaLnBrk="1" fontAlgn="auto" latinLnBrk="0" hangingPunct="1">
                <a:lnSpc>
                  <a:spcPct val="100000"/>
                </a:lnSpc>
                <a:spcBef>
                  <a:spcPts val="0"/>
                </a:spcBef>
                <a:spcAft>
                  <a:spcPts val="0"/>
                </a:spcAft>
                <a:buClrTx/>
                <a:buSzTx/>
                <a:buFontTx/>
                <a:buNone/>
                <a:defRPr/>
              </a:pPr>
              <a:endParaRPr kumimoji="0" lang="en-US" sz="1790" b="1"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sp>
          <p:nvSpPr>
            <p:cNvPr id="102" name="Freeform 44"/>
            <p:cNvSpPr/>
            <p:nvPr/>
          </p:nvSpPr>
          <p:spPr bwMode="auto">
            <a:xfrm>
              <a:off x="4586681" y="2709591"/>
              <a:ext cx="818511" cy="641893"/>
            </a:xfrm>
            <a:custGeom>
              <a:avLst/>
              <a:gdLst/>
              <a:ahLst/>
              <a:cxnLst>
                <a:cxn ang="0">
                  <a:pos x="0" y="0"/>
                </a:cxn>
                <a:cxn ang="0">
                  <a:pos x="775" y="0"/>
                </a:cxn>
                <a:cxn ang="0">
                  <a:pos x="683" y="130"/>
                </a:cxn>
                <a:cxn ang="0">
                  <a:pos x="677" y="136"/>
                </a:cxn>
                <a:cxn ang="0">
                  <a:pos x="545" y="319"/>
                </a:cxn>
                <a:cxn ang="0">
                  <a:pos x="435" y="607"/>
                </a:cxn>
                <a:cxn ang="0">
                  <a:pos x="435" y="607"/>
                </a:cxn>
                <a:cxn ang="0">
                  <a:pos x="0" y="607"/>
                </a:cxn>
                <a:cxn ang="0">
                  <a:pos x="0" y="0"/>
                </a:cxn>
              </a:cxnLst>
              <a:rect l="0" t="0" r="r" b="b"/>
              <a:pathLst>
                <a:path w="775" h="607">
                  <a:moveTo>
                    <a:pt x="0" y="0"/>
                  </a:moveTo>
                  <a:cubicBezTo>
                    <a:pt x="775" y="0"/>
                    <a:pt x="775" y="0"/>
                    <a:pt x="775" y="0"/>
                  </a:cubicBezTo>
                  <a:cubicBezTo>
                    <a:pt x="748" y="45"/>
                    <a:pt x="718" y="88"/>
                    <a:pt x="683" y="130"/>
                  </a:cubicBezTo>
                  <a:cubicBezTo>
                    <a:pt x="681" y="132"/>
                    <a:pt x="679" y="134"/>
                    <a:pt x="677" y="136"/>
                  </a:cubicBezTo>
                  <a:cubicBezTo>
                    <a:pt x="624" y="202"/>
                    <a:pt x="580" y="263"/>
                    <a:pt x="545" y="319"/>
                  </a:cubicBezTo>
                  <a:cubicBezTo>
                    <a:pt x="473" y="433"/>
                    <a:pt x="437" y="529"/>
                    <a:pt x="435" y="607"/>
                  </a:cubicBezTo>
                  <a:cubicBezTo>
                    <a:pt x="435" y="607"/>
                    <a:pt x="435" y="607"/>
                    <a:pt x="435" y="607"/>
                  </a:cubicBezTo>
                  <a:cubicBezTo>
                    <a:pt x="0" y="607"/>
                    <a:pt x="0" y="607"/>
                    <a:pt x="0" y="607"/>
                  </a:cubicBezTo>
                  <a:lnTo>
                    <a:pt x="0" y="0"/>
                  </a:lnTo>
                  <a:close/>
                </a:path>
              </a:pathLst>
            </a:custGeom>
            <a:solidFill>
              <a:srgbClr val="328FC1"/>
            </a:solidFill>
            <a:ln w="12700">
              <a:miter lim="400000"/>
            </a:ln>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endParaRPr kumimoji="0" lang="en-US" sz="1570" b="1"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endParaRPr>
            </a:p>
          </p:txBody>
        </p:sp>
      </p:grpSp>
      <p:grpSp>
        <p:nvGrpSpPr>
          <p:cNvPr id="106" name="Group 56"/>
          <p:cNvGrpSpPr/>
          <p:nvPr/>
        </p:nvGrpSpPr>
        <p:grpSpPr bwMode="auto">
          <a:xfrm>
            <a:off x="410174" y="3150856"/>
            <a:ext cx="3335571" cy="652734"/>
            <a:chOff x="230803" y="2043891"/>
            <a:chExt cx="2528952" cy="493013"/>
          </a:xfrm>
        </p:grpSpPr>
        <p:sp>
          <p:nvSpPr>
            <p:cNvPr id="107" name="TextBox 20"/>
            <p:cNvSpPr txBox="1"/>
            <p:nvPr/>
          </p:nvSpPr>
          <p:spPr>
            <a:xfrm>
              <a:off x="1950326" y="2043891"/>
              <a:ext cx="809429" cy="182728"/>
            </a:xfrm>
            <a:prstGeom prst="rect">
              <a:avLst/>
            </a:prstGeom>
            <a:noFill/>
          </p:spPr>
          <p:txBody>
            <a:bodyPr wrap="none" lIns="0" tIns="0" rIns="0" bIns="0">
              <a:spAutoFit/>
            </a:bodyPr>
            <a:lstStyle/>
            <a:p>
              <a:pPr algn="r" defTabSz="1363345">
                <a:defRPr/>
              </a:pPr>
              <a:r>
                <a:rPr lang="en-US" sz="1570" b="1" kern="0" dirty="0">
                  <a:solidFill>
                    <a:schemeClr val="bg1"/>
                  </a:solidFill>
                  <a:latin typeface="微软雅黑" panose="020B0503020204020204" charset="-122"/>
                  <a:ea typeface="微软雅黑" panose="020B0503020204020204" charset="-122"/>
                  <a:sym typeface="Helvetica Light"/>
                </a:rPr>
                <a:t>BE SIMPLE</a:t>
              </a:r>
            </a:p>
          </p:txBody>
        </p:sp>
        <p:sp>
          <p:nvSpPr>
            <p:cNvPr id="108" name="TextBox 21"/>
            <p:cNvSpPr txBox="1"/>
            <p:nvPr/>
          </p:nvSpPr>
          <p:spPr>
            <a:xfrm>
              <a:off x="230803" y="2237993"/>
              <a:ext cx="2528952" cy="298911"/>
            </a:xfrm>
            <a:prstGeom prst="rect">
              <a:avLst/>
            </a:prstGeom>
            <a:noFill/>
          </p:spPr>
          <p:txBody>
            <a:bodyPr wrap="square"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fontAlgn="base">
                <a:spcBef>
                  <a:spcPct val="0"/>
                </a:spcBef>
                <a:spcAft>
                  <a:spcPct val="0"/>
                </a:spcAft>
                <a:defRPr sz="2000">
                  <a:solidFill>
                    <a:schemeClr val="tx1"/>
                  </a:solidFill>
                  <a:latin typeface="Calibri" panose="020F0502020204030204" charset="0"/>
                </a:defRPr>
              </a:lvl6pPr>
              <a:lvl7pPr marL="2971800" indent="-228600" fontAlgn="base">
                <a:spcBef>
                  <a:spcPct val="0"/>
                </a:spcBef>
                <a:spcAft>
                  <a:spcPct val="0"/>
                </a:spcAft>
                <a:defRPr sz="2000">
                  <a:solidFill>
                    <a:schemeClr val="tx1"/>
                  </a:solidFill>
                  <a:latin typeface="Calibri" panose="020F0502020204030204" charset="0"/>
                </a:defRPr>
              </a:lvl7pPr>
              <a:lvl8pPr marL="3429000" indent="-228600" fontAlgn="base">
                <a:spcBef>
                  <a:spcPct val="0"/>
                </a:spcBef>
                <a:spcAft>
                  <a:spcPct val="0"/>
                </a:spcAft>
                <a:defRPr sz="2000">
                  <a:solidFill>
                    <a:schemeClr val="tx1"/>
                  </a:solidFill>
                  <a:latin typeface="Calibri" panose="020F0502020204030204" charset="0"/>
                </a:defRPr>
              </a:lvl8pPr>
              <a:lvl9pPr marL="3886200" indent="-228600" fontAlgn="base">
                <a:spcBef>
                  <a:spcPct val="0"/>
                </a:spcBef>
                <a:spcAft>
                  <a:spcPct val="0"/>
                </a:spcAft>
                <a:defRPr sz="2000">
                  <a:solidFill>
                    <a:schemeClr val="tx1"/>
                  </a:solidFill>
                  <a:latin typeface="Calibri" panose="020F0502020204030204" charset="0"/>
                </a:defRPr>
              </a:lvl9pPr>
            </a:lstStyle>
            <a:p>
              <a:pPr algn="r" defTabSz="1208405">
                <a:spcBef>
                  <a:spcPct val="20000"/>
                </a:spcBef>
              </a:pPr>
              <a:r>
                <a:rPr lang="zh-CN" altLang="en-US" sz="1285" kern="0" dirty="0">
                  <a:solidFill>
                    <a:schemeClr val="bg1"/>
                  </a:solidFill>
                  <a:latin typeface="微软雅黑" panose="020B0503020204020204" charset="-122"/>
                  <a:ea typeface="微软雅黑" panose="020B0503020204020204" charset="-122"/>
                  <a:sym typeface="Helvetica Light"/>
                </a:rPr>
                <a:t>输入您的内容输入您的内容输入您的内容输入</a:t>
              </a:r>
              <a:r>
                <a:rPr lang="en-US" altLang="zh-CN" sz="1285" kern="0" dirty="0" err="1">
                  <a:solidFill>
                    <a:schemeClr val="bg1"/>
                  </a:solidFill>
                  <a:latin typeface="微软雅黑" panose="020B0503020204020204" charset="-122"/>
                  <a:ea typeface="微软雅黑" panose="020B0503020204020204" charset="-122"/>
                  <a:sym typeface="Helvetica Light"/>
                </a:rPr>
                <a:t>lorem</a:t>
              </a:r>
              <a:r>
                <a:rPr lang="en-US" altLang="zh-CN" sz="1285" kern="0" dirty="0">
                  <a:solidFill>
                    <a:schemeClr val="bg1"/>
                  </a:solidFill>
                  <a:latin typeface="微软雅黑" panose="020B0503020204020204" charset="-122"/>
                  <a:ea typeface="微软雅黑" panose="020B0503020204020204" charset="-122"/>
                  <a:sym typeface="Helvetica Light"/>
                </a:rPr>
                <a:t> </a:t>
              </a:r>
              <a:r>
                <a:rPr lang="en-US" altLang="zh-CN" sz="1285" kern="0" dirty="0" err="1">
                  <a:solidFill>
                    <a:schemeClr val="bg1"/>
                  </a:solidFill>
                  <a:latin typeface="微软雅黑" panose="020B0503020204020204" charset="-122"/>
                  <a:ea typeface="微软雅黑" panose="020B0503020204020204" charset="-122"/>
                  <a:sym typeface="Helvetica Light"/>
                </a:rPr>
                <a:t>ipsum</a:t>
              </a:r>
              <a:r>
                <a:rPr lang="en-US" altLang="zh-CN" sz="1285" kern="0" dirty="0">
                  <a:solidFill>
                    <a:schemeClr val="bg1"/>
                  </a:solidFill>
                  <a:latin typeface="微软雅黑" panose="020B0503020204020204" charset="-122"/>
                  <a:ea typeface="微软雅黑" panose="020B0503020204020204" charset="-122"/>
                  <a:sym typeface="Helvetica Light"/>
                </a:rPr>
                <a:t> available</a:t>
              </a:r>
            </a:p>
          </p:txBody>
        </p:sp>
      </p:grpSp>
      <p:sp>
        <p:nvSpPr>
          <p:cNvPr id="109" name="Oval 108"/>
          <p:cNvSpPr/>
          <p:nvPr/>
        </p:nvSpPr>
        <p:spPr>
          <a:xfrm>
            <a:off x="3854636" y="3186665"/>
            <a:ext cx="651255" cy="636143"/>
          </a:xfrm>
          <a:prstGeom prst="ellipse">
            <a:avLst/>
          </a:prstGeom>
          <a:solidFill>
            <a:srgbClr val="75E3FF"/>
          </a:solidFill>
          <a:ln w="12700">
            <a:miter lim="400000"/>
          </a:ln>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r>
              <a:rPr kumimoji="0" lang="en-US" altLang="zh-CN" sz="1570" b="1" i="0" u="none" strike="noStrike" kern="0" cap="none" spc="0" normalizeH="0" baseline="0" noProof="0">
                <a:ln>
                  <a:noFill/>
                </a:ln>
                <a:solidFill>
                  <a:schemeClr val="bg1"/>
                </a:solidFill>
                <a:effectLst/>
                <a:uLnTx/>
                <a:uFillTx/>
                <a:latin typeface="微软雅黑" panose="020B0503020204020204" charset="-122"/>
                <a:cs typeface="微软雅黑" panose="020B0503020204020204" charset="-122"/>
                <a:sym typeface="Helvetica Light"/>
              </a:rPr>
              <a:t></a:t>
            </a:r>
          </a:p>
        </p:txBody>
      </p:sp>
      <p:grpSp>
        <p:nvGrpSpPr>
          <p:cNvPr id="110" name="Group 53"/>
          <p:cNvGrpSpPr/>
          <p:nvPr/>
        </p:nvGrpSpPr>
        <p:grpSpPr bwMode="auto">
          <a:xfrm>
            <a:off x="416979" y="4067153"/>
            <a:ext cx="3632404" cy="694402"/>
            <a:chOff x="174470" y="2777368"/>
            <a:chExt cx="2754002" cy="522925"/>
          </a:xfrm>
        </p:grpSpPr>
        <p:sp>
          <p:nvSpPr>
            <p:cNvPr id="111" name="TextBox 24"/>
            <p:cNvSpPr txBox="1"/>
            <p:nvPr/>
          </p:nvSpPr>
          <p:spPr>
            <a:xfrm>
              <a:off x="2119043" y="2777368"/>
              <a:ext cx="809429" cy="182184"/>
            </a:xfrm>
            <a:prstGeom prst="rect">
              <a:avLst/>
            </a:prstGeom>
            <a:noFill/>
          </p:spPr>
          <p:txBody>
            <a:bodyPr wrap="none" lIns="0" tIns="0" rIns="0" bIns="0">
              <a:spAutoFit/>
            </a:bodyPr>
            <a:lstStyle/>
            <a:p>
              <a:pPr algn="r" defTabSz="1363345">
                <a:defRPr/>
              </a:pPr>
              <a:r>
                <a:rPr lang="en-US" sz="1570" b="1" kern="0" dirty="0">
                  <a:solidFill>
                    <a:schemeClr val="bg1"/>
                  </a:solidFill>
                  <a:latin typeface="微软雅黑" panose="020B0503020204020204" charset="-122"/>
                  <a:ea typeface="微软雅黑" panose="020B0503020204020204" charset="-122"/>
                  <a:sym typeface="Helvetica Light"/>
                </a:rPr>
                <a:t>BE SIMPLE</a:t>
              </a:r>
            </a:p>
          </p:txBody>
        </p:sp>
        <p:sp>
          <p:nvSpPr>
            <p:cNvPr id="112" name="TextBox 25"/>
            <p:cNvSpPr txBox="1"/>
            <p:nvPr/>
          </p:nvSpPr>
          <p:spPr>
            <a:xfrm>
              <a:off x="174470" y="2972478"/>
              <a:ext cx="2754002" cy="327815"/>
            </a:xfrm>
            <a:prstGeom prst="rect">
              <a:avLst/>
            </a:prstGeom>
            <a:noFill/>
          </p:spPr>
          <p:txBody>
            <a:bodyPr wrap="none"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fontAlgn="base">
                <a:spcBef>
                  <a:spcPct val="0"/>
                </a:spcBef>
                <a:spcAft>
                  <a:spcPct val="0"/>
                </a:spcAft>
                <a:defRPr sz="2000">
                  <a:solidFill>
                    <a:schemeClr val="tx1"/>
                  </a:solidFill>
                  <a:latin typeface="Calibri" panose="020F0502020204030204" charset="0"/>
                </a:defRPr>
              </a:lvl6pPr>
              <a:lvl7pPr marL="2971800" indent="-228600" fontAlgn="base">
                <a:spcBef>
                  <a:spcPct val="0"/>
                </a:spcBef>
                <a:spcAft>
                  <a:spcPct val="0"/>
                </a:spcAft>
                <a:defRPr sz="2000">
                  <a:solidFill>
                    <a:schemeClr val="tx1"/>
                  </a:solidFill>
                  <a:latin typeface="Calibri" panose="020F0502020204030204" charset="0"/>
                </a:defRPr>
              </a:lvl7pPr>
              <a:lvl8pPr marL="3429000" indent="-228600" fontAlgn="base">
                <a:spcBef>
                  <a:spcPct val="0"/>
                </a:spcBef>
                <a:spcAft>
                  <a:spcPct val="0"/>
                </a:spcAft>
                <a:defRPr sz="2000">
                  <a:solidFill>
                    <a:schemeClr val="tx1"/>
                  </a:solidFill>
                  <a:latin typeface="Calibri" panose="020F0502020204030204" charset="0"/>
                </a:defRPr>
              </a:lvl8pPr>
              <a:lvl9pPr marL="3886200" indent="-228600" fontAlgn="base">
                <a:spcBef>
                  <a:spcPct val="0"/>
                </a:spcBef>
                <a:spcAft>
                  <a:spcPct val="0"/>
                </a:spcAft>
                <a:defRPr sz="2000">
                  <a:solidFill>
                    <a:schemeClr val="tx1"/>
                  </a:solidFill>
                  <a:latin typeface="Calibri" panose="020F0502020204030204" charset="0"/>
                </a:defRPr>
              </a:lvl9pPr>
            </a:lstStyle>
            <a:p>
              <a:pPr algn="r" defTabSz="1208405">
                <a:spcBef>
                  <a:spcPct val="20000"/>
                </a:spcBef>
              </a:pPr>
              <a:r>
                <a:rPr lang="zh-CN" altLang="en-US" sz="1285" kern="0" dirty="0">
                  <a:solidFill>
                    <a:schemeClr val="bg1"/>
                  </a:solidFill>
                  <a:latin typeface="微软雅黑" panose="020B0503020204020204" charset="-122"/>
                  <a:ea typeface="微软雅黑" panose="020B0503020204020204" charset="-122"/>
                  <a:sym typeface="Helvetica Light"/>
                </a:rPr>
                <a:t>输入您的内容输入您的输入您的内容输入您的内容</a:t>
              </a:r>
              <a:endParaRPr lang="en-US" altLang="zh-CN" sz="1285" kern="0" dirty="0">
                <a:solidFill>
                  <a:schemeClr val="bg1"/>
                </a:solidFill>
                <a:latin typeface="微软雅黑" panose="020B0503020204020204" charset="-122"/>
                <a:ea typeface="微软雅黑" panose="020B0503020204020204" charset="-122"/>
                <a:sym typeface="Helvetica Light"/>
              </a:endParaRPr>
            </a:p>
            <a:p>
              <a:pPr algn="r" defTabSz="1208405">
                <a:spcBef>
                  <a:spcPct val="20000"/>
                </a:spcBef>
              </a:pPr>
              <a:r>
                <a:rPr lang="en-US" altLang="zh-CN" sz="1285" kern="0" dirty="0" err="1">
                  <a:solidFill>
                    <a:schemeClr val="bg1"/>
                  </a:solidFill>
                  <a:latin typeface="微软雅黑" panose="020B0503020204020204" charset="-122"/>
                  <a:ea typeface="微软雅黑" panose="020B0503020204020204" charset="-122"/>
                  <a:sym typeface="Helvetica Light"/>
                </a:rPr>
                <a:t>lorem</a:t>
              </a:r>
              <a:r>
                <a:rPr lang="en-US" altLang="zh-CN" sz="1285" kern="0" dirty="0">
                  <a:solidFill>
                    <a:schemeClr val="bg1"/>
                  </a:solidFill>
                  <a:latin typeface="微软雅黑" panose="020B0503020204020204" charset="-122"/>
                  <a:ea typeface="微软雅黑" panose="020B0503020204020204" charset="-122"/>
                  <a:sym typeface="Helvetica Light"/>
                </a:rPr>
                <a:t> </a:t>
              </a:r>
              <a:r>
                <a:rPr lang="en-US" altLang="zh-CN" sz="1285" kern="0" dirty="0" err="1">
                  <a:solidFill>
                    <a:schemeClr val="bg1"/>
                  </a:solidFill>
                  <a:latin typeface="微软雅黑" panose="020B0503020204020204" charset="-122"/>
                  <a:ea typeface="微软雅黑" panose="020B0503020204020204" charset="-122"/>
                  <a:sym typeface="Helvetica Light"/>
                </a:rPr>
                <a:t>ipsum</a:t>
              </a:r>
              <a:r>
                <a:rPr lang="en-US" altLang="zh-CN" sz="1285" kern="0" dirty="0">
                  <a:solidFill>
                    <a:schemeClr val="bg1"/>
                  </a:solidFill>
                  <a:latin typeface="微软雅黑" panose="020B0503020204020204" charset="-122"/>
                  <a:ea typeface="微软雅黑" panose="020B0503020204020204" charset="-122"/>
                  <a:sym typeface="Helvetica Light"/>
                </a:rPr>
                <a:t> available</a:t>
              </a:r>
            </a:p>
          </p:txBody>
        </p:sp>
      </p:grpSp>
      <p:sp>
        <p:nvSpPr>
          <p:cNvPr id="113" name="Oval 113"/>
          <p:cNvSpPr/>
          <p:nvPr/>
        </p:nvSpPr>
        <p:spPr>
          <a:xfrm>
            <a:off x="4235756" y="4102962"/>
            <a:ext cx="651255" cy="636143"/>
          </a:xfrm>
          <a:prstGeom prst="ellipse">
            <a:avLst/>
          </a:prstGeom>
          <a:solidFill>
            <a:srgbClr val="328FC1"/>
          </a:solidFill>
          <a:ln w="12700">
            <a:miter lim="400000"/>
          </a:ln>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r>
              <a:rPr kumimoji="0" lang="en-US" altLang="zh-CN" sz="1570" b="1" i="0" u="none" strike="noStrike" kern="0" cap="none" spc="0" normalizeH="0" baseline="0" noProof="0">
                <a:ln>
                  <a:noFill/>
                </a:ln>
                <a:solidFill>
                  <a:schemeClr val="bg1"/>
                </a:solidFill>
                <a:effectLst/>
                <a:uLnTx/>
                <a:uFillTx/>
                <a:latin typeface="微软雅黑" panose="020B0503020204020204" charset="-122"/>
                <a:cs typeface="微软雅黑" panose="020B0503020204020204" charset="-122"/>
                <a:sym typeface="Helvetica Light"/>
              </a:rPr>
              <a:t></a:t>
            </a:r>
          </a:p>
        </p:txBody>
      </p:sp>
      <p:grpSp>
        <p:nvGrpSpPr>
          <p:cNvPr id="114" name="Group 58"/>
          <p:cNvGrpSpPr/>
          <p:nvPr/>
        </p:nvGrpSpPr>
        <p:grpSpPr bwMode="auto">
          <a:xfrm>
            <a:off x="7983408" y="2327241"/>
            <a:ext cx="3527933" cy="652733"/>
            <a:chOff x="5396563" y="1329747"/>
            <a:chExt cx="2671955" cy="493013"/>
          </a:xfrm>
        </p:grpSpPr>
        <p:sp>
          <p:nvSpPr>
            <p:cNvPr id="115" name="TextBox 28"/>
            <p:cNvSpPr txBox="1"/>
            <p:nvPr/>
          </p:nvSpPr>
          <p:spPr>
            <a:xfrm>
              <a:off x="5396563" y="1329747"/>
              <a:ext cx="808570" cy="182728"/>
            </a:xfrm>
            <a:prstGeom prst="rect">
              <a:avLst/>
            </a:prstGeom>
            <a:noFill/>
          </p:spPr>
          <p:txBody>
            <a:bodyPr wrap="none" lIns="0" tIns="0" rIns="0" bIns="0">
              <a:spAutoFit/>
            </a:bodyPr>
            <a:lstStyle/>
            <a:p>
              <a:pPr defTabSz="1363345">
                <a:defRPr/>
              </a:pPr>
              <a:r>
                <a:rPr lang="en-US" sz="1570" b="1" kern="0" dirty="0">
                  <a:solidFill>
                    <a:schemeClr val="bg1"/>
                  </a:solidFill>
                  <a:latin typeface="微软雅黑" panose="020B0503020204020204" charset="-122"/>
                  <a:ea typeface="微软雅黑" panose="020B0503020204020204" charset="-122"/>
                  <a:sym typeface="Helvetica Light"/>
                </a:rPr>
                <a:t>BE SIMPLE</a:t>
              </a:r>
            </a:p>
          </p:txBody>
        </p:sp>
        <p:sp>
          <p:nvSpPr>
            <p:cNvPr id="116" name="TextBox 29"/>
            <p:cNvSpPr txBox="1"/>
            <p:nvPr/>
          </p:nvSpPr>
          <p:spPr>
            <a:xfrm>
              <a:off x="5426456" y="1523849"/>
              <a:ext cx="2642062" cy="298911"/>
            </a:xfrm>
            <a:prstGeom prst="rect">
              <a:avLst/>
            </a:prstGeom>
            <a:noFill/>
          </p:spPr>
          <p:txBody>
            <a:bodyPr wrap="square"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fontAlgn="base">
                <a:spcBef>
                  <a:spcPct val="0"/>
                </a:spcBef>
                <a:spcAft>
                  <a:spcPct val="0"/>
                </a:spcAft>
                <a:defRPr sz="2000">
                  <a:solidFill>
                    <a:schemeClr val="tx1"/>
                  </a:solidFill>
                  <a:latin typeface="Calibri" panose="020F0502020204030204" charset="0"/>
                </a:defRPr>
              </a:lvl6pPr>
              <a:lvl7pPr marL="2971800" indent="-228600" fontAlgn="base">
                <a:spcBef>
                  <a:spcPct val="0"/>
                </a:spcBef>
                <a:spcAft>
                  <a:spcPct val="0"/>
                </a:spcAft>
                <a:defRPr sz="2000">
                  <a:solidFill>
                    <a:schemeClr val="tx1"/>
                  </a:solidFill>
                  <a:latin typeface="Calibri" panose="020F0502020204030204" charset="0"/>
                </a:defRPr>
              </a:lvl7pPr>
              <a:lvl8pPr marL="3429000" indent="-228600" fontAlgn="base">
                <a:spcBef>
                  <a:spcPct val="0"/>
                </a:spcBef>
                <a:spcAft>
                  <a:spcPct val="0"/>
                </a:spcAft>
                <a:defRPr sz="2000">
                  <a:solidFill>
                    <a:schemeClr val="tx1"/>
                  </a:solidFill>
                  <a:latin typeface="Calibri" panose="020F0502020204030204" charset="0"/>
                </a:defRPr>
              </a:lvl8pPr>
              <a:lvl9pPr marL="3886200" indent="-228600" fontAlgn="base">
                <a:spcBef>
                  <a:spcPct val="0"/>
                </a:spcBef>
                <a:spcAft>
                  <a:spcPct val="0"/>
                </a:spcAft>
                <a:defRPr sz="2000">
                  <a:solidFill>
                    <a:schemeClr val="tx1"/>
                  </a:solidFill>
                  <a:latin typeface="Calibri" panose="020F0502020204030204" charset="0"/>
                </a:defRPr>
              </a:lvl9pPr>
            </a:lstStyle>
            <a:p>
              <a:pPr defTabSz="1208405">
                <a:spcBef>
                  <a:spcPct val="20000"/>
                </a:spcBef>
              </a:pPr>
              <a:r>
                <a:rPr lang="zh-CN" altLang="en-US" sz="1285" kern="0" dirty="0">
                  <a:solidFill>
                    <a:schemeClr val="bg1"/>
                  </a:solidFill>
                  <a:latin typeface="微软雅黑" panose="020B0503020204020204" charset="-122"/>
                  <a:ea typeface="微软雅黑" panose="020B0503020204020204" charset="-122"/>
                  <a:sym typeface="Helvetica Light"/>
                </a:rPr>
                <a:t>输入您的内容输入您的内容输入您的内容输入您的内容</a:t>
              </a:r>
            </a:p>
          </p:txBody>
        </p:sp>
      </p:grpSp>
      <p:sp>
        <p:nvSpPr>
          <p:cNvPr id="117" name="Oval 117"/>
          <p:cNvSpPr/>
          <p:nvPr/>
        </p:nvSpPr>
        <p:spPr>
          <a:xfrm>
            <a:off x="6937102" y="2363049"/>
            <a:ext cx="651255" cy="636143"/>
          </a:xfrm>
          <a:prstGeom prst="ellipse">
            <a:avLst/>
          </a:prstGeom>
          <a:solidFill>
            <a:srgbClr val="144E84">
              <a:lumMod val="75000"/>
            </a:srgbClr>
          </a:solidFill>
          <a:ln w="25400" cap="flat" cmpd="sng" algn="ctr">
            <a:noFill/>
            <a:prstDash val="solid"/>
          </a:ln>
          <a:effectLst/>
        </p:spPr>
        <p:txBody>
          <a:bodyPr lIns="120859" tIns="60430" rIns="120859" bIns="60430" anchor="ctr"/>
          <a:lstStyle/>
          <a:p>
            <a:pPr marL="0" marR="0" lvl="0" indent="0" algn="ctr" defTabSz="291465" eaLnBrk="1" fontAlgn="auto" latinLnBrk="0" hangingPunct="1">
              <a:lnSpc>
                <a:spcPct val="100000"/>
              </a:lnSpc>
              <a:spcBef>
                <a:spcPts val="0"/>
              </a:spcBef>
              <a:spcAft>
                <a:spcPts val="0"/>
              </a:spcAft>
              <a:buClrTx/>
              <a:buSzTx/>
              <a:buFontTx/>
              <a:buNone/>
              <a:defRPr/>
            </a:pPr>
            <a:r>
              <a:rPr kumimoji="0" lang="en-US" altLang="zh-CN" sz="1790" b="1"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rPr>
              <a:t></a:t>
            </a:r>
          </a:p>
        </p:txBody>
      </p:sp>
      <p:grpSp>
        <p:nvGrpSpPr>
          <p:cNvPr id="118" name="Group 55"/>
          <p:cNvGrpSpPr/>
          <p:nvPr/>
        </p:nvGrpSpPr>
        <p:grpSpPr bwMode="auto">
          <a:xfrm>
            <a:off x="8022876" y="3150857"/>
            <a:ext cx="3488465" cy="652735"/>
            <a:chOff x="5551195" y="2039246"/>
            <a:chExt cx="2926469" cy="493013"/>
          </a:xfrm>
        </p:grpSpPr>
        <p:sp>
          <p:nvSpPr>
            <p:cNvPr id="119" name="TextBox 32"/>
            <p:cNvSpPr txBox="1"/>
            <p:nvPr/>
          </p:nvSpPr>
          <p:spPr>
            <a:xfrm>
              <a:off x="5551195" y="2039246"/>
              <a:ext cx="895608" cy="182728"/>
            </a:xfrm>
            <a:prstGeom prst="rect">
              <a:avLst/>
            </a:prstGeom>
            <a:noFill/>
          </p:spPr>
          <p:txBody>
            <a:bodyPr wrap="none" lIns="0" tIns="0" rIns="0" bIns="0">
              <a:spAutoFit/>
            </a:bodyPr>
            <a:lstStyle/>
            <a:p>
              <a:pPr defTabSz="1363345">
                <a:defRPr/>
              </a:pPr>
              <a:r>
                <a:rPr lang="en-US" sz="1570" b="1" kern="0" dirty="0">
                  <a:solidFill>
                    <a:schemeClr val="bg1"/>
                  </a:solidFill>
                  <a:latin typeface="微软雅黑" panose="020B0503020204020204" charset="-122"/>
                  <a:ea typeface="微软雅黑" panose="020B0503020204020204" charset="-122"/>
                  <a:sym typeface="Helvetica Light"/>
                </a:rPr>
                <a:t>BE SIMPLE</a:t>
              </a:r>
            </a:p>
          </p:txBody>
        </p:sp>
        <p:sp>
          <p:nvSpPr>
            <p:cNvPr id="120" name="TextBox 33"/>
            <p:cNvSpPr txBox="1"/>
            <p:nvPr/>
          </p:nvSpPr>
          <p:spPr>
            <a:xfrm>
              <a:off x="5551195" y="2233348"/>
              <a:ext cx="2926469" cy="298911"/>
            </a:xfrm>
            <a:prstGeom prst="rect">
              <a:avLst/>
            </a:prstGeom>
            <a:noFill/>
          </p:spPr>
          <p:txBody>
            <a:bodyPr wrap="square"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fontAlgn="base">
                <a:spcBef>
                  <a:spcPct val="0"/>
                </a:spcBef>
                <a:spcAft>
                  <a:spcPct val="0"/>
                </a:spcAft>
                <a:defRPr sz="2000">
                  <a:solidFill>
                    <a:schemeClr val="tx1"/>
                  </a:solidFill>
                  <a:latin typeface="Calibri" panose="020F0502020204030204" charset="0"/>
                </a:defRPr>
              </a:lvl6pPr>
              <a:lvl7pPr marL="2971800" indent="-228600" fontAlgn="base">
                <a:spcBef>
                  <a:spcPct val="0"/>
                </a:spcBef>
                <a:spcAft>
                  <a:spcPct val="0"/>
                </a:spcAft>
                <a:defRPr sz="2000">
                  <a:solidFill>
                    <a:schemeClr val="tx1"/>
                  </a:solidFill>
                  <a:latin typeface="Calibri" panose="020F0502020204030204" charset="0"/>
                </a:defRPr>
              </a:lvl7pPr>
              <a:lvl8pPr marL="3429000" indent="-228600" fontAlgn="base">
                <a:spcBef>
                  <a:spcPct val="0"/>
                </a:spcBef>
                <a:spcAft>
                  <a:spcPct val="0"/>
                </a:spcAft>
                <a:defRPr sz="2000">
                  <a:solidFill>
                    <a:schemeClr val="tx1"/>
                  </a:solidFill>
                  <a:latin typeface="Calibri" panose="020F0502020204030204" charset="0"/>
                </a:defRPr>
              </a:lvl8pPr>
              <a:lvl9pPr marL="3886200" indent="-228600" fontAlgn="base">
                <a:spcBef>
                  <a:spcPct val="0"/>
                </a:spcBef>
                <a:spcAft>
                  <a:spcPct val="0"/>
                </a:spcAft>
                <a:defRPr sz="2000">
                  <a:solidFill>
                    <a:schemeClr val="tx1"/>
                  </a:solidFill>
                  <a:latin typeface="Calibri" panose="020F0502020204030204" charset="0"/>
                </a:defRPr>
              </a:lvl9pPr>
            </a:lstStyle>
            <a:p>
              <a:pPr defTabSz="1208405">
                <a:spcBef>
                  <a:spcPct val="20000"/>
                </a:spcBef>
              </a:pPr>
              <a:r>
                <a:rPr lang="zh-CN" altLang="en-US" sz="1285" kern="0" dirty="0">
                  <a:solidFill>
                    <a:schemeClr val="bg1"/>
                  </a:solidFill>
                  <a:latin typeface="微软雅黑" panose="020B0503020204020204" charset="-122"/>
                  <a:ea typeface="微软雅黑" panose="020B0503020204020204" charset="-122"/>
                  <a:sym typeface="Helvetica Light"/>
                </a:rPr>
                <a:t>输入您的内容输入您的内容输入您的内容输入您的内容</a:t>
              </a:r>
            </a:p>
          </p:txBody>
        </p:sp>
      </p:grpSp>
      <p:sp>
        <p:nvSpPr>
          <p:cNvPr id="121" name="Oval 121"/>
          <p:cNvSpPr/>
          <p:nvPr/>
        </p:nvSpPr>
        <p:spPr>
          <a:xfrm>
            <a:off x="7014584" y="3186665"/>
            <a:ext cx="649161" cy="636143"/>
          </a:xfrm>
          <a:prstGeom prst="ellipse">
            <a:avLst/>
          </a:prstGeom>
          <a:solidFill>
            <a:srgbClr val="75E3FF"/>
          </a:solidFill>
          <a:ln w="12700">
            <a:miter lim="400000"/>
          </a:ln>
        </p:spPr>
        <p:txBody>
          <a:bodyPr lIns="0" tIns="0" rIns="0" bIns="0" anchor="ctr"/>
          <a:lstStyle/>
          <a:p>
            <a:pPr marL="0" marR="0" lvl="0" indent="0" algn="ctr" defTabSz="291465" eaLnBrk="1" fontAlgn="auto" latinLnBrk="0" hangingPunct="1">
              <a:lnSpc>
                <a:spcPct val="100000"/>
              </a:lnSpc>
              <a:spcBef>
                <a:spcPts val="0"/>
              </a:spcBef>
              <a:spcAft>
                <a:spcPts val="0"/>
              </a:spcAft>
              <a:buClrTx/>
              <a:buSzTx/>
              <a:buFontTx/>
              <a:buNone/>
              <a:defRPr/>
            </a:pPr>
            <a:r>
              <a:rPr kumimoji="0" lang="en-US" altLang="zh-CN" sz="1570" b="1" i="0" u="none" strike="noStrike" kern="0" cap="none" spc="0" normalizeH="0" baseline="0" noProof="0" dirty="0">
                <a:ln>
                  <a:noFill/>
                </a:ln>
                <a:solidFill>
                  <a:schemeClr val="bg1"/>
                </a:solidFill>
                <a:effectLst/>
                <a:uLnTx/>
                <a:uFillTx/>
                <a:latin typeface="微软雅黑" panose="020B0503020204020204" charset="-122"/>
                <a:cs typeface="微软雅黑" panose="020B0503020204020204" charset="-122"/>
                <a:sym typeface="Helvetica Light"/>
              </a:rPr>
              <a:t></a:t>
            </a:r>
          </a:p>
        </p:txBody>
      </p:sp>
      <p:grpSp>
        <p:nvGrpSpPr>
          <p:cNvPr id="122" name="Group 54"/>
          <p:cNvGrpSpPr/>
          <p:nvPr/>
        </p:nvGrpSpPr>
        <p:grpSpPr bwMode="auto">
          <a:xfrm>
            <a:off x="7959180" y="4067156"/>
            <a:ext cx="3731792" cy="670166"/>
            <a:chOff x="5448623" y="2772723"/>
            <a:chExt cx="2829357" cy="504673"/>
          </a:xfrm>
        </p:grpSpPr>
        <p:sp>
          <p:nvSpPr>
            <p:cNvPr id="123" name="TextBox 36"/>
            <p:cNvSpPr txBox="1"/>
            <p:nvPr/>
          </p:nvSpPr>
          <p:spPr>
            <a:xfrm>
              <a:off x="5455308" y="2772723"/>
              <a:ext cx="809430" cy="182184"/>
            </a:xfrm>
            <a:prstGeom prst="rect">
              <a:avLst/>
            </a:prstGeom>
            <a:noFill/>
          </p:spPr>
          <p:txBody>
            <a:bodyPr wrap="none" lIns="0" tIns="0" rIns="0" bIns="0">
              <a:spAutoFit/>
            </a:bodyPr>
            <a:lstStyle/>
            <a:p>
              <a:pPr algn="ctr" defTabSz="1363345">
                <a:defRPr/>
              </a:pPr>
              <a:r>
                <a:rPr lang="en-US" sz="1570" b="1" kern="0" dirty="0">
                  <a:solidFill>
                    <a:schemeClr val="bg1"/>
                  </a:solidFill>
                  <a:latin typeface="微软雅黑" panose="020B0503020204020204" charset="-122"/>
                  <a:ea typeface="微软雅黑" panose="020B0503020204020204" charset="-122"/>
                  <a:sym typeface="Helvetica Light"/>
                </a:rPr>
                <a:t>BE SIMPLE</a:t>
              </a:r>
            </a:p>
          </p:txBody>
        </p:sp>
        <p:sp>
          <p:nvSpPr>
            <p:cNvPr id="124" name="TextBox 37"/>
            <p:cNvSpPr txBox="1"/>
            <p:nvPr/>
          </p:nvSpPr>
          <p:spPr>
            <a:xfrm>
              <a:off x="5448623" y="2967833"/>
              <a:ext cx="2829357" cy="309563"/>
            </a:xfrm>
            <a:prstGeom prst="rect">
              <a:avLst/>
            </a:prstGeom>
            <a:noFill/>
          </p:spPr>
          <p:txBody>
            <a:bodyPr wrap="none"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fontAlgn="base">
                <a:spcBef>
                  <a:spcPct val="0"/>
                </a:spcBef>
                <a:spcAft>
                  <a:spcPct val="0"/>
                </a:spcAft>
                <a:defRPr sz="2000">
                  <a:solidFill>
                    <a:schemeClr val="tx1"/>
                  </a:solidFill>
                  <a:latin typeface="Calibri" panose="020F0502020204030204" charset="0"/>
                </a:defRPr>
              </a:lvl6pPr>
              <a:lvl7pPr marL="2971800" indent="-228600" fontAlgn="base">
                <a:spcBef>
                  <a:spcPct val="0"/>
                </a:spcBef>
                <a:spcAft>
                  <a:spcPct val="0"/>
                </a:spcAft>
                <a:defRPr sz="2000">
                  <a:solidFill>
                    <a:schemeClr val="tx1"/>
                  </a:solidFill>
                  <a:latin typeface="Calibri" panose="020F0502020204030204" charset="0"/>
                </a:defRPr>
              </a:lvl7pPr>
              <a:lvl8pPr marL="3429000" indent="-228600" fontAlgn="base">
                <a:spcBef>
                  <a:spcPct val="0"/>
                </a:spcBef>
                <a:spcAft>
                  <a:spcPct val="0"/>
                </a:spcAft>
                <a:defRPr sz="2000">
                  <a:solidFill>
                    <a:schemeClr val="tx1"/>
                  </a:solidFill>
                  <a:latin typeface="Calibri" panose="020F0502020204030204" charset="0"/>
                </a:defRPr>
              </a:lvl8pPr>
              <a:lvl9pPr marL="3886200" indent="-228600" fontAlgn="base">
                <a:spcBef>
                  <a:spcPct val="0"/>
                </a:spcBef>
                <a:spcAft>
                  <a:spcPct val="0"/>
                </a:spcAft>
                <a:defRPr sz="2000">
                  <a:solidFill>
                    <a:schemeClr val="tx1"/>
                  </a:solidFill>
                  <a:latin typeface="Calibri" panose="020F0502020204030204" charset="0"/>
                </a:defRPr>
              </a:lvl9pPr>
            </a:lstStyle>
            <a:p>
              <a:pPr defTabSz="1208405">
                <a:spcBef>
                  <a:spcPct val="20000"/>
                </a:spcBef>
              </a:pPr>
              <a:r>
                <a:rPr lang="zh-CN" altLang="en-US" sz="1215" kern="0" dirty="0">
                  <a:solidFill>
                    <a:schemeClr val="bg1"/>
                  </a:solidFill>
                  <a:latin typeface="微软雅黑" panose="020B0503020204020204" charset="-122"/>
                  <a:ea typeface="微软雅黑" panose="020B0503020204020204" charset="-122"/>
                  <a:sym typeface="Helvetica Light"/>
                </a:rPr>
                <a:t>输入您的内容输入您的内容输入您的内容输入您的内容</a:t>
              </a:r>
              <a:endParaRPr lang="en-US" altLang="zh-CN" sz="1215" kern="0" dirty="0">
                <a:solidFill>
                  <a:schemeClr val="bg1"/>
                </a:solidFill>
                <a:latin typeface="微软雅黑" panose="020B0503020204020204" charset="-122"/>
                <a:ea typeface="微软雅黑" panose="020B0503020204020204" charset="-122"/>
                <a:sym typeface="Helvetica Light"/>
              </a:endParaRPr>
            </a:p>
            <a:p>
              <a:pPr defTabSz="1208405">
                <a:spcBef>
                  <a:spcPct val="20000"/>
                </a:spcBef>
              </a:pPr>
              <a:r>
                <a:rPr lang="en-US" altLang="zh-CN" sz="1215" kern="0" dirty="0" err="1">
                  <a:solidFill>
                    <a:schemeClr val="bg1"/>
                  </a:solidFill>
                  <a:latin typeface="微软雅黑" panose="020B0503020204020204" charset="-122"/>
                  <a:ea typeface="微软雅黑" panose="020B0503020204020204" charset="-122"/>
                  <a:sym typeface="Helvetica Light"/>
                </a:rPr>
                <a:t>lorem</a:t>
              </a:r>
              <a:r>
                <a:rPr lang="en-US" altLang="zh-CN" sz="1215" kern="0" dirty="0">
                  <a:solidFill>
                    <a:schemeClr val="bg1"/>
                  </a:solidFill>
                  <a:latin typeface="微软雅黑" panose="020B0503020204020204" charset="-122"/>
                  <a:ea typeface="微软雅黑" panose="020B0503020204020204" charset="-122"/>
                  <a:sym typeface="Helvetica Light"/>
                </a:rPr>
                <a:t> </a:t>
              </a:r>
              <a:r>
                <a:rPr lang="en-US" altLang="zh-CN" sz="1215" kern="0" dirty="0" err="1">
                  <a:solidFill>
                    <a:schemeClr val="bg1"/>
                  </a:solidFill>
                  <a:latin typeface="微软雅黑" panose="020B0503020204020204" charset="-122"/>
                  <a:ea typeface="微软雅黑" panose="020B0503020204020204" charset="-122"/>
                  <a:sym typeface="Helvetica Light"/>
                </a:rPr>
                <a:t>ipsum</a:t>
              </a:r>
              <a:r>
                <a:rPr lang="en-US" altLang="zh-CN" sz="1215" kern="0" dirty="0">
                  <a:solidFill>
                    <a:schemeClr val="bg1"/>
                  </a:solidFill>
                  <a:latin typeface="微软雅黑" panose="020B0503020204020204" charset="-122"/>
                  <a:ea typeface="微软雅黑" panose="020B0503020204020204" charset="-122"/>
                  <a:sym typeface="Helvetica Light"/>
                </a:rPr>
                <a:t> available</a:t>
              </a:r>
            </a:p>
          </p:txBody>
        </p:sp>
      </p:grpSp>
      <p:sp>
        <p:nvSpPr>
          <p:cNvPr id="125" name="Oval 131"/>
          <p:cNvSpPr/>
          <p:nvPr/>
        </p:nvSpPr>
        <p:spPr>
          <a:xfrm>
            <a:off x="6710943" y="4102962"/>
            <a:ext cx="651255" cy="636143"/>
          </a:xfrm>
          <a:prstGeom prst="ellipse">
            <a:avLst/>
          </a:prstGeom>
          <a:solidFill>
            <a:srgbClr val="328FC1">
              <a:lumMod val="75000"/>
            </a:srgbClr>
          </a:solidFill>
          <a:ln w="25400" cap="flat" cmpd="sng" algn="ctr">
            <a:noFill/>
            <a:prstDash val="solid"/>
          </a:ln>
          <a:effectLst/>
        </p:spPr>
        <p:txBody>
          <a:bodyPr lIns="120859" tIns="60430" rIns="120859" bIns="60430" anchor="ctr"/>
          <a:lstStyle/>
          <a:p>
            <a:pPr marL="0" marR="0" lvl="0" indent="0" algn="ctr" defTabSz="291465" eaLnBrk="1" fontAlgn="auto" latinLnBrk="0" hangingPunct="1">
              <a:lnSpc>
                <a:spcPct val="100000"/>
              </a:lnSpc>
              <a:spcBef>
                <a:spcPts val="0"/>
              </a:spcBef>
              <a:spcAft>
                <a:spcPts val="0"/>
              </a:spcAft>
              <a:buClrTx/>
              <a:buSzTx/>
              <a:buFontTx/>
              <a:buNone/>
              <a:defRPr/>
            </a:pPr>
            <a:r>
              <a:rPr kumimoji="0" lang="en-US" altLang="zh-CN" sz="1790" b="1"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rPr>
              <a:t></a:t>
            </a:r>
          </a:p>
        </p:txBody>
      </p:sp>
      <p:sp>
        <p:nvSpPr>
          <p:cNvPr id="126" name="Oval 48"/>
          <p:cNvSpPr/>
          <p:nvPr/>
        </p:nvSpPr>
        <p:spPr>
          <a:xfrm>
            <a:off x="4614782" y="1621585"/>
            <a:ext cx="651254" cy="636143"/>
          </a:xfrm>
          <a:prstGeom prst="ellipse">
            <a:avLst/>
          </a:prstGeom>
          <a:solidFill>
            <a:srgbClr val="144E84"/>
          </a:solidFill>
          <a:ln w="25400" cap="flat" cmpd="sng" algn="ctr">
            <a:noFill/>
            <a:prstDash val="solid"/>
          </a:ln>
          <a:effectLst/>
        </p:spPr>
        <p:txBody>
          <a:bodyPr lIns="120859" tIns="60430" rIns="120859" bIns="120859" anchor="ctr"/>
          <a:lstStyle/>
          <a:p>
            <a:pPr marL="0" marR="0" lvl="0" indent="0" algn="ctr" defTabSz="291465" eaLnBrk="1" fontAlgn="auto" latinLnBrk="0" hangingPunct="1">
              <a:lnSpc>
                <a:spcPct val="100000"/>
              </a:lnSpc>
              <a:spcBef>
                <a:spcPts val="0"/>
              </a:spcBef>
              <a:spcAft>
                <a:spcPts val="0"/>
              </a:spcAft>
              <a:buClrTx/>
              <a:buSzTx/>
              <a:buFontTx/>
              <a:buNone/>
              <a:defRPr/>
            </a:pPr>
            <a:r>
              <a:rPr kumimoji="0" lang="en-US" altLang="zh-CN" sz="1790" b="1" i="0" u="none" strike="noStrike" kern="0" cap="none" spc="0" normalizeH="0" baseline="0" noProof="0">
                <a:ln>
                  <a:noFill/>
                </a:ln>
                <a:solidFill>
                  <a:schemeClr val="bg1"/>
                </a:solidFill>
                <a:effectLst/>
                <a:uLnTx/>
                <a:uFillTx/>
                <a:latin typeface="微软雅黑" panose="020B0503020204020204" charset="-122"/>
                <a:cs typeface="微软雅黑" panose="020B0503020204020204" charset="-122"/>
                <a:sym typeface="Helvetica Light"/>
              </a:rPr>
              <a:t></a:t>
            </a:r>
          </a:p>
        </p:txBody>
      </p:sp>
      <p:sp>
        <p:nvSpPr>
          <p:cNvPr id="127" name="Oval 49"/>
          <p:cNvSpPr/>
          <p:nvPr/>
        </p:nvSpPr>
        <p:spPr>
          <a:xfrm>
            <a:off x="5450315" y="1391984"/>
            <a:ext cx="651255" cy="636143"/>
          </a:xfrm>
          <a:prstGeom prst="ellipse">
            <a:avLst/>
          </a:prstGeom>
          <a:solidFill>
            <a:srgbClr val="2378C2"/>
          </a:solidFill>
          <a:ln w="25400" cap="flat" cmpd="sng" algn="ctr">
            <a:noFill/>
            <a:prstDash val="solid"/>
          </a:ln>
          <a:effectLst/>
        </p:spPr>
        <p:txBody>
          <a:bodyPr lIns="120859" tIns="60430" rIns="120859" bIns="60430" anchor="ctr"/>
          <a:lstStyle/>
          <a:p>
            <a:pPr marL="0" marR="0" lvl="0" indent="0" algn="ctr" defTabSz="291465" eaLnBrk="1" fontAlgn="auto" latinLnBrk="0" hangingPunct="1">
              <a:lnSpc>
                <a:spcPct val="100000"/>
              </a:lnSpc>
              <a:spcBef>
                <a:spcPts val="0"/>
              </a:spcBef>
              <a:spcAft>
                <a:spcPts val="0"/>
              </a:spcAft>
              <a:buClrTx/>
              <a:buSzTx/>
              <a:buFontTx/>
              <a:buNone/>
              <a:defRPr/>
            </a:pPr>
            <a:r>
              <a:rPr kumimoji="0" lang="en-US" altLang="zh-CN" sz="1790" b="1"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Helvetica Light"/>
              </a:rPr>
              <a:t></a:t>
            </a:r>
          </a:p>
        </p:txBody>
      </p:sp>
      <p:sp>
        <p:nvSpPr>
          <p:cNvPr id="128" name="Oval 50"/>
          <p:cNvSpPr/>
          <p:nvPr/>
        </p:nvSpPr>
        <p:spPr>
          <a:xfrm>
            <a:off x="6329823" y="1682672"/>
            <a:ext cx="651255" cy="636143"/>
          </a:xfrm>
          <a:prstGeom prst="ellipse">
            <a:avLst/>
          </a:prstGeom>
          <a:solidFill>
            <a:srgbClr val="2378C2"/>
          </a:solidFill>
          <a:ln w="25400" cap="flat" cmpd="sng" algn="ctr">
            <a:noFill/>
            <a:prstDash val="solid"/>
          </a:ln>
          <a:effectLst/>
        </p:spPr>
        <p:txBody>
          <a:bodyPr lIns="120859" tIns="60430" rIns="120859" bIns="60430" anchor="ctr"/>
          <a:lstStyle/>
          <a:p>
            <a:pPr marL="0" marR="0" lvl="0" indent="0" algn="ctr" defTabSz="291465" eaLnBrk="1" fontAlgn="auto" latinLnBrk="0" hangingPunct="1">
              <a:lnSpc>
                <a:spcPct val="100000"/>
              </a:lnSpc>
              <a:spcBef>
                <a:spcPts val="0"/>
              </a:spcBef>
              <a:spcAft>
                <a:spcPts val="0"/>
              </a:spcAft>
              <a:buClrTx/>
              <a:buSzTx/>
              <a:buFontTx/>
              <a:buNone/>
              <a:defRPr/>
            </a:pPr>
            <a:r>
              <a:rPr kumimoji="0" lang="en-US" altLang="zh-CN" sz="1790" b="1" i="0" u="none" strike="noStrike" kern="0" cap="none" spc="0" normalizeH="0" baseline="0" noProof="0">
                <a:ln>
                  <a:noFill/>
                </a:ln>
                <a:solidFill>
                  <a:schemeClr val="bg1"/>
                </a:solidFill>
                <a:effectLst/>
                <a:uLnTx/>
                <a:uFillTx/>
                <a:latin typeface="微软雅黑" panose="020B0503020204020204" charset="-122"/>
                <a:cs typeface="微软雅黑" panose="020B0503020204020204" charset="-122"/>
                <a:sym typeface="Helvetica Light"/>
              </a:rPr>
              <a:t></a:t>
            </a:r>
          </a:p>
        </p:txBody>
      </p:sp>
      <p:sp>
        <p:nvSpPr>
          <p:cNvPr id="129" name="TextBox 42"/>
          <p:cNvSpPr txBox="1"/>
          <p:nvPr/>
        </p:nvSpPr>
        <p:spPr>
          <a:xfrm>
            <a:off x="1024001" y="5812897"/>
            <a:ext cx="10013828" cy="593624"/>
          </a:xfrm>
          <a:prstGeom prst="rect">
            <a:avLst/>
          </a:prstGeom>
          <a:noFill/>
        </p:spPr>
        <p:txBody>
          <a:bodyPr lIns="0" tIns="0" rIns="0" bIns="0">
            <a:spAutoFit/>
          </a:bodyPr>
          <a:lstStyle/>
          <a:p>
            <a:pPr algn="ctr" defTabSz="1363345">
              <a:defRPr/>
            </a:pPr>
            <a:r>
              <a:rPr lang="zh-CN" altLang="en-US" sz="1285" kern="0" dirty="0">
                <a:solidFill>
                  <a:schemeClr val="bg1"/>
                </a:solidFill>
                <a:latin typeface="微软雅黑" panose="020B0503020204020204" charset="-122"/>
                <a:ea typeface="微软雅黑" panose="020B0503020204020204" charset="-122"/>
                <a:sym typeface="Helvetica Light"/>
              </a:rPr>
              <a:t>输入您的内容输入您的内容输入您的输入您的内容输入您的内容输入您的内容输入您的内容内容输入您的内容</a:t>
            </a:r>
            <a:r>
              <a:rPr lang="en-US" sz="1285" kern="0" dirty="0">
                <a:solidFill>
                  <a:schemeClr val="bg1"/>
                </a:solidFill>
                <a:latin typeface="微软雅黑" panose="020B0503020204020204" charset="-122"/>
                <a:ea typeface="微软雅黑" panose="020B0503020204020204" charset="-122"/>
                <a:sym typeface="Helvetica Light"/>
              </a:rPr>
              <a:t>.</a:t>
            </a:r>
            <a:r>
              <a:rPr lang="zh-CN" altLang="en-US" sz="1285" kern="0" dirty="0">
                <a:solidFill>
                  <a:schemeClr val="bg1"/>
                </a:solidFill>
                <a:latin typeface="微软雅黑" panose="020B0503020204020204" charset="-122"/>
                <a:ea typeface="微软雅黑" panose="020B0503020204020204" charset="-122"/>
                <a:sym typeface="Helvetica Light"/>
              </a:rPr>
              <a:t>输入您的内容输入您的内容输入您的输入您的内容输入您的内容输入您的内容输入您的内容内容输入您的内容</a:t>
            </a:r>
            <a:r>
              <a:rPr lang="en-US" sz="1285" kern="0" dirty="0">
                <a:solidFill>
                  <a:schemeClr val="bg1"/>
                </a:solidFill>
                <a:latin typeface="微软雅黑" panose="020B0503020204020204" charset="-122"/>
                <a:ea typeface="微软雅黑" panose="020B0503020204020204" charset="-122"/>
                <a:sym typeface="Helvetica Light"/>
              </a:rPr>
              <a:t> embarrassing hidden in the middle of text. All the lorem ipsum generators</a:t>
            </a:r>
          </a:p>
        </p:txBody>
      </p:sp>
      <p:cxnSp>
        <p:nvCxnSpPr>
          <p:cNvPr id="130" name="Straight Connector 52"/>
          <p:cNvCxnSpPr/>
          <p:nvPr/>
        </p:nvCxnSpPr>
        <p:spPr>
          <a:xfrm>
            <a:off x="410172" y="5577465"/>
            <a:ext cx="11101168" cy="0"/>
          </a:xfrm>
          <a:prstGeom prst="line">
            <a:avLst/>
          </a:prstGeom>
          <a:noFill/>
          <a:ln w="19050" cap="flat" cmpd="sng" algn="ctr">
            <a:solidFill>
              <a:sysClr val="window" lastClr="FFFFFF">
                <a:lumMod val="75000"/>
              </a:sysClr>
            </a:solidFill>
            <a:prstDash val="sysDot"/>
            <a:headEnd type="none"/>
            <a:tailEnd type="none"/>
          </a:ln>
          <a:effectLst/>
        </p:spPr>
      </p:cxnSp>
      <p:grpSp>
        <p:nvGrpSpPr>
          <p:cNvPr id="131" name="Group 59"/>
          <p:cNvGrpSpPr/>
          <p:nvPr/>
        </p:nvGrpSpPr>
        <p:grpSpPr bwMode="auto">
          <a:xfrm>
            <a:off x="7339164" y="1526797"/>
            <a:ext cx="3962623" cy="692297"/>
            <a:chOff x="5424838" y="1329747"/>
            <a:chExt cx="3004368" cy="522896"/>
          </a:xfrm>
        </p:grpSpPr>
        <p:sp>
          <p:nvSpPr>
            <p:cNvPr id="132" name="TextBox 45"/>
            <p:cNvSpPr txBox="1"/>
            <p:nvPr/>
          </p:nvSpPr>
          <p:spPr>
            <a:xfrm>
              <a:off x="5442303" y="1329747"/>
              <a:ext cx="809429" cy="182728"/>
            </a:xfrm>
            <a:prstGeom prst="rect">
              <a:avLst/>
            </a:prstGeom>
            <a:noFill/>
          </p:spPr>
          <p:txBody>
            <a:bodyPr wrap="none" lIns="0" tIns="0" rIns="0" bIns="0">
              <a:spAutoFit/>
            </a:bodyPr>
            <a:lstStyle/>
            <a:p>
              <a:pPr defTabSz="1363345">
                <a:defRPr/>
              </a:pPr>
              <a:r>
                <a:rPr lang="en-US" sz="1570" b="1" kern="0" dirty="0">
                  <a:solidFill>
                    <a:schemeClr val="bg1"/>
                  </a:solidFill>
                  <a:latin typeface="微软雅黑" panose="020B0503020204020204" charset="-122"/>
                  <a:ea typeface="微软雅黑" panose="020B0503020204020204" charset="-122"/>
                  <a:sym typeface="Helvetica Light"/>
                </a:rPr>
                <a:t>BE SIMPLE</a:t>
              </a:r>
            </a:p>
          </p:txBody>
        </p:sp>
        <p:sp>
          <p:nvSpPr>
            <p:cNvPr id="133" name="TextBox 46"/>
            <p:cNvSpPr txBox="1"/>
            <p:nvPr/>
          </p:nvSpPr>
          <p:spPr>
            <a:xfrm>
              <a:off x="5424838" y="1523849"/>
              <a:ext cx="3004368" cy="328794"/>
            </a:xfrm>
            <a:prstGeom prst="rect">
              <a:avLst/>
            </a:prstGeom>
            <a:noFill/>
          </p:spPr>
          <p:txBody>
            <a:bodyPr wrap="none"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fontAlgn="base">
                <a:spcBef>
                  <a:spcPct val="0"/>
                </a:spcBef>
                <a:spcAft>
                  <a:spcPct val="0"/>
                </a:spcAft>
                <a:defRPr sz="2000">
                  <a:solidFill>
                    <a:schemeClr val="tx1"/>
                  </a:solidFill>
                  <a:latin typeface="Calibri" panose="020F0502020204030204" charset="0"/>
                </a:defRPr>
              </a:lvl6pPr>
              <a:lvl7pPr marL="2971800" indent="-228600" fontAlgn="base">
                <a:spcBef>
                  <a:spcPct val="0"/>
                </a:spcBef>
                <a:spcAft>
                  <a:spcPct val="0"/>
                </a:spcAft>
                <a:defRPr sz="2000">
                  <a:solidFill>
                    <a:schemeClr val="tx1"/>
                  </a:solidFill>
                  <a:latin typeface="Calibri" panose="020F0502020204030204" charset="0"/>
                </a:defRPr>
              </a:lvl7pPr>
              <a:lvl8pPr marL="3429000" indent="-228600" fontAlgn="base">
                <a:spcBef>
                  <a:spcPct val="0"/>
                </a:spcBef>
                <a:spcAft>
                  <a:spcPct val="0"/>
                </a:spcAft>
                <a:defRPr sz="2000">
                  <a:solidFill>
                    <a:schemeClr val="tx1"/>
                  </a:solidFill>
                  <a:latin typeface="Calibri" panose="020F0502020204030204" charset="0"/>
                </a:defRPr>
              </a:lvl8pPr>
              <a:lvl9pPr marL="3886200" indent="-228600" fontAlgn="base">
                <a:spcBef>
                  <a:spcPct val="0"/>
                </a:spcBef>
                <a:spcAft>
                  <a:spcPct val="0"/>
                </a:spcAft>
                <a:defRPr sz="2000">
                  <a:solidFill>
                    <a:schemeClr val="tx1"/>
                  </a:solidFill>
                  <a:latin typeface="Calibri" panose="020F0502020204030204" charset="0"/>
                </a:defRPr>
              </a:lvl9pPr>
            </a:lstStyle>
            <a:p>
              <a:pPr defTabSz="1208405">
                <a:spcBef>
                  <a:spcPct val="20000"/>
                </a:spcBef>
              </a:pPr>
              <a:r>
                <a:rPr lang="zh-CN" altLang="en-US" sz="1285" kern="0" dirty="0">
                  <a:solidFill>
                    <a:schemeClr val="bg1"/>
                  </a:solidFill>
                  <a:latin typeface="微软雅黑" panose="020B0503020204020204" charset="-122"/>
                  <a:ea typeface="微软雅黑" panose="020B0503020204020204" charset="-122"/>
                  <a:sym typeface="Helvetica Light"/>
                </a:rPr>
                <a:t>输入您的内容输入您的内容输入您的内容输入您的内容</a:t>
              </a:r>
              <a:endParaRPr lang="en-US" altLang="zh-CN" sz="1285" kern="0" dirty="0">
                <a:solidFill>
                  <a:schemeClr val="bg1"/>
                </a:solidFill>
                <a:latin typeface="微软雅黑" panose="020B0503020204020204" charset="-122"/>
                <a:ea typeface="微软雅黑" panose="020B0503020204020204" charset="-122"/>
                <a:sym typeface="Helvetica Light"/>
              </a:endParaRPr>
            </a:p>
            <a:p>
              <a:pPr defTabSz="1208405">
                <a:spcBef>
                  <a:spcPct val="20000"/>
                </a:spcBef>
              </a:pPr>
              <a:r>
                <a:rPr lang="en-US" altLang="zh-CN" sz="1285" kern="0" dirty="0" err="1">
                  <a:solidFill>
                    <a:schemeClr val="bg1"/>
                  </a:solidFill>
                  <a:latin typeface="微软雅黑" panose="020B0503020204020204" charset="-122"/>
                  <a:ea typeface="微软雅黑" panose="020B0503020204020204" charset="-122"/>
                  <a:sym typeface="Helvetica Light"/>
                </a:rPr>
                <a:t>lorem</a:t>
              </a:r>
              <a:r>
                <a:rPr lang="en-US" altLang="zh-CN" sz="1285" kern="0" dirty="0">
                  <a:solidFill>
                    <a:schemeClr val="bg1"/>
                  </a:solidFill>
                  <a:latin typeface="微软雅黑" panose="020B0503020204020204" charset="-122"/>
                  <a:ea typeface="微软雅黑" panose="020B0503020204020204" charset="-122"/>
                  <a:sym typeface="Helvetica Light"/>
                </a:rPr>
                <a:t> </a:t>
              </a:r>
              <a:r>
                <a:rPr lang="en-US" altLang="zh-CN" sz="1285" kern="0" dirty="0" err="1">
                  <a:solidFill>
                    <a:schemeClr val="bg1"/>
                  </a:solidFill>
                  <a:latin typeface="微软雅黑" panose="020B0503020204020204" charset="-122"/>
                  <a:ea typeface="微软雅黑" panose="020B0503020204020204" charset="-122"/>
                  <a:sym typeface="Helvetica Light"/>
                </a:rPr>
                <a:t>ipsum</a:t>
              </a:r>
              <a:r>
                <a:rPr lang="en-US" altLang="zh-CN" sz="1285" kern="0" dirty="0">
                  <a:solidFill>
                    <a:schemeClr val="bg1"/>
                  </a:solidFill>
                  <a:latin typeface="微软雅黑" panose="020B0503020204020204" charset="-122"/>
                  <a:ea typeface="微软雅黑" panose="020B0503020204020204" charset="-122"/>
                  <a:sym typeface="Helvetica Light"/>
                </a:rPr>
                <a:t> available</a:t>
              </a:r>
            </a:p>
          </p:txBody>
        </p:sp>
      </p:grpSp>
      <p:grpSp>
        <p:nvGrpSpPr>
          <p:cNvPr id="134" name="Group 62"/>
          <p:cNvGrpSpPr/>
          <p:nvPr/>
        </p:nvGrpSpPr>
        <p:grpSpPr bwMode="auto">
          <a:xfrm>
            <a:off x="467880" y="1448857"/>
            <a:ext cx="3962624" cy="694404"/>
            <a:chOff x="-129397" y="1329747"/>
            <a:chExt cx="3004366" cy="522926"/>
          </a:xfrm>
        </p:grpSpPr>
        <p:sp>
          <p:nvSpPr>
            <p:cNvPr id="135" name="TextBox 48"/>
            <p:cNvSpPr txBox="1"/>
            <p:nvPr/>
          </p:nvSpPr>
          <p:spPr>
            <a:xfrm>
              <a:off x="2065540" y="1329747"/>
              <a:ext cx="809429" cy="182184"/>
            </a:xfrm>
            <a:prstGeom prst="rect">
              <a:avLst/>
            </a:prstGeom>
            <a:noFill/>
          </p:spPr>
          <p:txBody>
            <a:bodyPr wrap="none" lIns="0" tIns="0" rIns="0" bIns="0">
              <a:spAutoFit/>
            </a:bodyPr>
            <a:lstStyle/>
            <a:p>
              <a:pPr algn="r" defTabSz="1363345">
                <a:defRPr/>
              </a:pPr>
              <a:r>
                <a:rPr lang="en-US" sz="1570" b="1" kern="0" dirty="0">
                  <a:solidFill>
                    <a:schemeClr val="bg1"/>
                  </a:solidFill>
                  <a:latin typeface="微软雅黑" panose="020B0503020204020204" charset="-122"/>
                  <a:ea typeface="微软雅黑" panose="020B0503020204020204" charset="-122"/>
                  <a:sym typeface="Helvetica Light"/>
                </a:rPr>
                <a:t>BE SIMPLE</a:t>
              </a:r>
            </a:p>
          </p:txBody>
        </p:sp>
        <p:sp>
          <p:nvSpPr>
            <p:cNvPr id="136" name="TextBox 49"/>
            <p:cNvSpPr txBox="1"/>
            <p:nvPr/>
          </p:nvSpPr>
          <p:spPr>
            <a:xfrm>
              <a:off x="-129397" y="1524858"/>
              <a:ext cx="3004366" cy="327815"/>
            </a:xfrm>
            <a:prstGeom prst="rect">
              <a:avLst/>
            </a:prstGeom>
            <a:noFill/>
          </p:spPr>
          <p:txBody>
            <a:bodyPr wrap="none"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fontAlgn="base">
                <a:spcBef>
                  <a:spcPct val="0"/>
                </a:spcBef>
                <a:spcAft>
                  <a:spcPct val="0"/>
                </a:spcAft>
                <a:defRPr sz="2000">
                  <a:solidFill>
                    <a:schemeClr val="tx1"/>
                  </a:solidFill>
                  <a:latin typeface="Calibri" panose="020F0502020204030204" charset="0"/>
                </a:defRPr>
              </a:lvl6pPr>
              <a:lvl7pPr marL="2971800" indent="-228600" fontAlgn="base">
                <a:spcBef>
                  <a:spcPct val="0"/>
                </a:spcBef>
                <a:spcAft>
                  <a:spcPct val="0"/>
                </a:spcAft>
                <a:defRPr sz="2000">
                  <a:solidFill>
                    <a:schemeClr val="tx1"/>
                  </a:solidFill>
                  <a:latin typeface="Calibri" panose="020F0502020204030204" charset="0"/>
                </a:defRPr>
              </a:lvl7pPr>
              <a:lvl8pPr marL="3429000" indent="-228600" fontAlgn="base">
                <a:spcBef>
                  <a:spcPct val="0"/>
                </a:spcBef>
                <a:spcAft>
                  <a:spcPct val="0"/>
                </a:spcAft>
                <a:defRPr sz="2000">
                  <a:solidFill>
                    <a:schemeClr val="tx1"/>
                  </a:solidFill>
                  <a:latin typeface="Calibri" panose="020F0502020204030204" charset="0"/>
                </a:defRPr>
              </a:lvl8pPr>
              <a:lvl9pPr marL="3886200" indent="-228600" fontAlgn="base">
                <a:spcBef>
                  <a:spcPct val="0"/>
                </a:spcBef>
                <a:spcAft>
                  <a:spcPct val="0"/>
                </a:spcAft>
                <a:defRPr sz="2000">
                  <a:solidFill>
                    <a:schemeClr val="tx1"/>
                  </a:solidFill>
                  <a:latin typeface="Calibri" panose="020F0502020204030204" charset="0"/>
                </a:defRPr>
              </a:lvl9pPr>
            </a:lstStyle>
            <a:p>
              <a:pPr algn="r" defTabSz="1208405">
                <a:spcBef>
                  <a:spcPct val="20000"/>
                </a:spcBef>
              </a:pPr>
              <a:r>
                <a:rPr lang="zh-CN" altLang="en-US" sz="1285" kern="0" dirty="0">
                  <a:solidFill>
                    <a:schemeClr val="bg1"/>
                  </a:solidFill>
                  <a:latin typeface="微软雅黑" panose="020B0503020204020204" charset="-122"/>
                  <a:ea typeface="微软雅黑" panose="020B0503020204020204" charset="-122"/>
                  <a:sym typeface="Helvetica Light"/>
                </a:rPr>
                <a:t>输入您的内容输入您的内容输入您的内容输入您的内容</a:t>
              </a:r>
              <a:endParaRPr lang="en-US" altLang="zh-CN" sz="1285" kern="0" dirty="0">
                <a:solidFill>
                  <a:schemeClr val="bg1"/>
                </a:solidFill>
                <a:latin typeface="微软雅黑" panose="020B0503020204020204" charset="-122"/>
                <a:ea typeface="微软雅黑" panose="020B0503020204020204" charset="-122"/>
                <a:sym typeface="Helvetica Light"/>
              </a:endParaRPr>
            </a:p>
            <a:p>
              <a:pPr algn="r" defTabSz="1208405">
                <a:spcBef>
                  <a:spcPct val="20000"/>
                </a:spcBef>
              </a:pPr>
              <a:r>
                <a:rPr lang="en-US" altLang="zh-CN" sz="1285" kern="0" dirty="0" err="1">
                  <a:solidFill>
                    <a:schemeClr val="bg1"/>
                  </a:solidFill>
                  <a:latin typeface="微软雅黑" panose="020B0503020204020204" charset="-122"/>
                  <a:ea typeface="微软雅黑" panose="020B0503020204020204" charset="-122"/>
                  <a:sym typeface="Helvetica Light"/>
                </a:rPr>
                <a:t>lorem</a:t>
              </a:r>
              <a:r>
                <a:rPr lang="en-US" altLang="zh-CN" sz="1285" kern="0" dirty="0">
                  <a:solidFill>
                    <a:schemeClr val="bg1"/>
                  </a:solidFill>
                  <a:latin typeface="微软雅黑" panose="020B0503020204020204" charset="-122"/>
                  <a:ea typeface="微软雅黑" panose="020B0503020204020204" charset="-122"/>
                  <a:sym typeface="Helvetica Light"/>
                </a:rPr>
                <a:t> </a:t>
              </a:r>
              <a:r>
                <a:rPr lang="en-US" altLang="zh-CN" sz="1285" kern="0" dirty="0" err="1">
                  <a:solidFill>
                    <a:schemeClr val="bg1"/>
                  </a:solidFill>
                  <a:latin typeface="微软雅黑" panose="020B0503020204020204" charset="-122"/>
                  <a:ea typeface="微软雅黑" panose="020B0503020204020204" charset="-122"/>
                  <a:sym typeface="Helvetica Light"/>
                </a:rPr>
                <a:t>ipsum</a:t>
              </a:r>
              <a:r>
                <a:rPr lang="en-US" altLang="zh-CN" sz="1285" kern="0" dirty="0">
                  <a:solidFill>
                    <a:schemeClr val="bg1"/>
                  </a:solidFill>
                  <a:latin typeface="微软雅黑" panose="020B0503020204020204" charset="-122"/>
                  <a:ea typeface="微软雅黑" panose="020B0503020204020204" charset="-122"/>
                  <a:sym typeface="Helvetica Light"/>
                </a:rPr>
                <a:t> available</a:t>
              </a:r>
            </a:p>
          </p:txBody>
        </p:sp>
      </p:grpSp>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spTree>
  </p:cSld>
  <p:clrMapOvr>
    <a:masterClrMapping/>
  </p:clrMapOvr>
  <p:transition advTm="1146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childTnLst>
                          </p:cTn>
                        </p:par>
                        <p:par>
                          <p:cTn id="12" fill="hold">
                            <p:stCondLst>
                              <p:cond delay="1000"/>
                            </p:stCondLst>
                            <p:childTnLst>
                              <p:par>
                                <p:cTn id="13" presetID="2" presetClass="entr" presetSubtype="4" accel="50000" decel="50000" fill="hold" nodeType="afterEffect">
                                  <p:stCondLst>
                                    <p:cond delay="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500" fill="hold"/>
                                        <p:tgtEl>
                                          <p:spTgt spid="95"/>
                                        </p:tgtEl>
                                        <p:attrNameLst>
                                          <p:attrName>ppt_x</p:attrName>
                                        </p:attrNameLst>
                                      </p:cBhvr>
                                      <p:tavLst>
                                        <p:tav tm="0">
                                          <p:val>
                                            <p:strVal val="#ppt_x"/>
                                          </p:val>
                                        </p:tav>
                                        <p:tav tm="100000">
                                          <p:val>
                                            <p:strVal val="#ppt_x"/>
                                          </p:val>
                                        </p:tav>
                                      </p:tavLst>
                                    </p:anim>
                                    <p:anim calcmode="lin" valueType="num">
                                      <p:cBhvr additive="base">
                                        <p:cTn id="16" dur="500" fill="hold"/>
                                        <p:tgtEl>
                                          <p:spTgt spid="95"/>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2" presetClass="entr" presetSubtype="4" fill="hold" grpId="0" nodeType="after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slide(fromBottom)">
                                      <p:cBhvr>
                                        <p:cTn id="20" dur="500"/>
                                        <p:tgtEl>
                                          <p:spTgt spid="127"/>
                                        </p:tgtEl>
                                      </p:cBhvr>
                                    </p:animEffect>
                                  </p:childTnLst>
                                </p:cTn>
                              </p:par>
                            </p:childTnLst>
                          </p:cTn>
                        </p:par>
                        <p:par>
                          <p:cTn id="21" fill="hold">
                            <p:stCondLst>
                              <p:cond delay="2000"/>
                            </p:stCondLst>
                            <p:childTnLst>
                              <p:par>
                                <p:cTn id="22" presetID="12" presetClass="entr" presetSubtype="4" fill="hold" grpId="0" nodeType="afterEffect">
                                  <p:stCondLst>
                                    <p:cond delay="0"/>
                                  </p:stCondLst>
                                  <p:childTnLst>
                                    <p:set>
                                      <p:cBhvr>
                                        <p:cTn id="23" dur="1" fill="hold">
                                          <p:stCondLst>
                                            <p:cond delay="0"/>
                                          </p:stCondLst>
                                        </p:cTn>
                                        <p:tgtEl>
                                          <p:spTgt spid="128"/>
                                        </p:tgtEl>
                                        <p:attrNameLst>
                                          <p:attrName>style.visibility</p:attrName>
                                        </p:attrNameLst>
                                      </p:cBhvr>
                                      <p:to>
                                        <p:strVal val="visible"/>
                                      </p:to>
                                    </p:set>
                                    <p:animEffect transition="in" filter="slide(fromBottom)">
                                      <p:cBhvr>
                                        <p:cTn id="24" dur="500"/>
                                        <p:tgtEl>
                                          <p:spTgt spid="128"/>
                                        </p:tgtEl>
                                      </p:cBhvr>
                                    </p:animEffect>
                                  </p:childTnLst>
                                </p:cTn>
                              </p:par>
                            </p:childTnLst>
                          </p:cTn>
                        </p:par>
                        <p:par>
                          <p:cTn id="25" fill="hold">
                            <p:stCondLst>
                              <p:cond delay="2500"/>
                            </p:stCondLst>
                            <p:childTnLst>
                              <p:par>
                                <p:cTn id="26" presetID="12" presetClass="entr" presetSubtype="8" fill="hold" nodeType="after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slide(fromLeft)">
                                      <p:cBhvr>
                                        <p:cTn id="28" dur="500"/>
                                        <p:tgtEl>
                                          <p:spTgt spid="131"/>
                                        </p:tgtEl>
                                      </p:cBhvr>
                                    </p:animEffect>
                                  </p:childTnLst>
                                </p:cTn>
                              </p:par>
                            </p:childTnLst>
                          </p:cTn>
                        </p:par>
                        <p:par>
                          <p:cTn id="29" fill="hold">
                            <p:stCondLst>
                              <p:cond delay="3000"/>
                            </p:stCondLst>
                            <p:childTnLst>
                              <p:par>
                                <p:cTn id="30" presetID="12" presetClass="entr" presetSubtype="4" fill="hold" grpId="0" nodeType="afterEffect">
                                  <p:stCondLst>
                                    <p:cond delay="0"/>
                                  </p:stCondLst>
                                  <p:childTnLst>
                                    <p:set>
                                      <p:cBhvr>
                                        <p:cTn id="31" dur="1" fill="hold">
                                          <p:stCondLst>
                                            <p:cond delay="0"/>
                                          </p:stCondLst>
                                        </p:cTn>
                                        <p:tgtEl>
                                          <p:spTgt spid="126"/>
                                        </p:tgtEl>
                                        <p:attrNameLst>
                                          <p:attrName>style.visibility</p:attrName>
                                        </p:attrNameLst>
                                      </p:cBhvr>
                                      <p:to>
                                        <p:strVal val="visible"/>
                                      </p:to>
                                    </p:set>
                                    <p:animEffect transition="in" filter="slide(fromBottom)">
                                      <p:cBhvr>
                                        <p:cTn id="32" dur="500"/>
                                        <p:tgtEl>
                                          <p:spTgt spid="126"/>
                                        </p:tgtEl>
                                      </p:cBhvr>
                                    </p:animEffect>
                                  </p:childTnLst>
                                </p:cTn>
                              </p:par>
                            </p:childTnLst>
                          </p:cTn>
                        </p:par>
                        <p:par>
                          <p:cTn id="33" fill="hold">
                            <p:stCondLst>
                              <p:cond delay="3500"/>
                            </p:stCondLst>
                            <p:childTnLst>
                              <p:par>
                                <p:cTn id="34" presetID="12" presetClass="entr" presetSubtype="2" fill="hold" nodeType="afterEffect">
                                  <p:stCondLst>
                                    <p:cond delay="0"/>
                                  </p:stCondLst>
                                  <p:childTnLst>
                                    <p:set>
                                      <p:cBhvr>
                                        <p:cTn id="35" dur="1" fill="hold">
                                          <p:stCondLst>
                                            <p:cond delay="0"/>
                                          </p:stCondLst>
                                        </p:cTn>
                                        <p:tgtEl>
                                          <p:spTgt spid="134"/>
                                        </p:tgtEl>
                                        <p:attrNameLst>
                                          <p:attrName>style.visibility</p:attrName>
                                        </p:attrNameLst>
                                      </p:cBhvr>
                                      <p:to>
                                        <p:strVal val="visible"/>
                                      </p:to>
                                    </p:set>
                                    <p:animEffect transition="in" filter="slide(fromRight)">
                                      <p:cBhvr>
                                        <p:cTn id="36" dur="500"/>
                                        <p:tgtEl>
                                          <p:spTgt spid="134"/>
                                        </p:tgtEl>
                                      </p:cBhvr>
                                    </p:animEffect>
                                  </p:childTnLst>
                                </p:cTn>
                              </p:par>
                            </p:childTnLst>
                          </p:cTn>
                        </p:par>
                        <p:par>
                          <p:cTn id="37" fill="hold">
                            <p:stCondLst>
                              <p:cond delay="4000"/>
                            </p:stCondLst>
                            <p:childTnLst>
                              <p:par>
                                <p:cTn id="38" presetID="12" presetClass="entr" presetSubtype="4" fill="hold" grpId="0" nodeType="afterEffect">
                                  <p:stCondLst>
                                    <p:cond delay="0"/>
                                  </p:stCondLst>
                                  <p:childTnLst>
                                    <p:set>
                                      <p:cBhvr>
                                        <p:cTn id="39" dur="1" fill="hold">
                                          <p:stCondLst>
                                            <p:cond delay="0"/>
                                          </p:stCondLst>
                                        </p:cTn>
                                        <p:tgtEl>
                                          <p:spTgt spid="117"/>
                                        </p:tgtEl>
                                        <p:attrNameLst>
                                          <p:attrName>style.visibility</p:attrName>
                                        </p:attrNameLst>
                                      </p:cBhvr>
                                      <p:to>
                                        <p:strVal val="visible"/>
                                      </p:to>
                                    </p:set>
                                    <p:animEffect transition="in" filter="slide(fromBottom)">
                                      <p:cBhvr>
                                        <p:cTn id="40" dur="500"/>
                                        <p:tgtEl>
                                          <p:spTgt spid="117"/>
                                        </p:tgtEl>
                                      </p:cBhvr>
                                    </p:animEffect>
                                  </p:childTnLst>
                                </p:cTn>
                              </p:par>
                            </p:childTnLst>
                          </p:cTn>
                        </p:par>
                        <p:par>
                          <p:cTn id="41" fill="hold">
                            <p:stCondLst>
                              <p:cond delay="4500"/>
                            </p:stCondLst>
                            <p:childTnLst>
                              <p:par>
                                <p:cTn id="42" presetID="12" presetClass="entr" presetSubtype="8" fill="hold" nodeType="afterEffect">
                                  <p:stCondLst>
                                    <p:cond delay="0"/>
                                  </p:stCondLst>
                                  <p:childTnLst>
                                    <p:set>
                                      <p:cBhvr>
                                        <p:cTn id="43" dur="1" fill="hold">
                                          <p:stCondLst>
                                            <p:cond delay="0"/>
                                          </p:stCondLst>
                                        </p:cTn>
                                        <p:tgtEl>
                                          <p:spTgt spid="114"/>
                                        </p:tgtEl>
                                        <p:attrNameLst>
                                          <p:attrName>style.visibility</p:attrName>
                                        </p:attrNameLst>
                                      </p:cBhvr>
                                      <p:to>
                                        <p:strVal val="visible"/>
                                      </p:to>
                                    </p:set>
                                    <p:animEffect transition="in" filter="slide(fromLeft)">
                                      <p:cBhvr>
                                        <p:cTn id="44" dur="500"/>
                                        <p:tgtEl>
                                          <p:spTgt spid="114"/>
                                        </p:tgtEl>
                                      </p:cBhvr>
                                    </p:animEffect>
                                  </p:childTnLst>
                                </p:cTn>
                              </p:par>
                            </p:childTnLst>
                          </p:cTn>
                        </p:par>
                        <p:par>
                          <p:cTn id="45" fill="hold">
                            <p:stCondLst>
                              <p:cond delay="5000"/>
                            </p:stCondLst>
                            <p:childTnLst>
                              <p:par>
                                <p:cTn id="46" presetID="12" presetClass="entr" presetSubtype="4" fill="hold" grpId="0" nodeType="afterEffect">
                                  <p:stCondLst>
                                    <p:cond delay="0"/>
                                  </p:stCondLst>
                                  <p:childTnLst>
                                    <p:set>
                                      <p:cBhvr>
                                        <p:cTn id="47" dur="1" fill="hold">
                                          <p:stCondLst>
                                            <p:cond delay="0"/>
                                          </p:stCondLst>
                                        </p:cTn>
                                        <p:tgtEl>
                                          <p:spTgt spid="93"/>
                                        </p:tgtEl>
                                        <p:attrNameLst>
                                          <p:attrName>style.visibility</p:attrName>
                                        </p:attrNameLst>
                                      </p:cBhvr>
                                      <p:to>
                                        <p:strVal val="visible"/>
                                      </p:to>
                                    </p:set>
                                    <p:animEffect transition="in" filter="slide(fromBottom)">
                                      <p:cBhvr>
                                        <p:cTn id="48" dur="500"/>
                                        <p:tgtEl>
                                          <p:spTgt spid="93"/>
                                        </p:tgtEl>
                                      </p:cBhvr>
                                    </p:animEffect>
                                  </p:childTnLst>
                                </p:cTn>
                              </p:par>
                            </p:childTnLst>
                          </p:cTn>
                        </p:par>
                        <p:par>
                          <p:cTn id="49" fill="hold">
                            <p:stCondLst>
                              <p:cond delay="5500"/>
                            </p:stCondLst>
                            <p:childTnLst>
                              <p:par>
                                <p:cTn id="50" presetID="12" presetClass="entr" presetSubtype="2" fill="hold" nodeType="after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slide(fromRight)">
                                      <p:cBhvr>
                                        <p:cTn id="52" dur="500"/>
                                        <p:tgtEl>
                                          <p:spTgt spid="90"/>
                                        </p:tgtEl>
                                      </p:cBhvr>
                                    </p:animEffect>
                                  </p:childTnLst>
                                </p:cTn>
                              </p:par>
                            </p:childTnLst>
                          </p:cTn>
                        </p:par>
                        <p:par>
                          <p:cTn id="53" fill="hold">
                            <p:stCondLst>
                              <p:cond delay="6000"/>
                            </p:stCondLst>
                            <p:childTnLst>
                              <p:par>
                                <p:cTn id="54" presetID="12" presetClass="entr" presetSubtype="4" fill="hold" grpId="0" nodeType="afterEffect">
                                  <p:stCondLst>
                                    <p:cond delay="0"/>
                                  </p:stCondLst>
                                  <p:childTnLst>
                                    <p:set>
                                      <p:cBhvr>
                                        <p:cTn id="55" dur="1" fill="hold">
                                          <p:stCondLst>
                                            <p:cond delay="0"/>
                                          </p:stCondLst>
                                        </p:cTn>
                                        <p:tgtEl>
                                          <p:spTgt spid="121"/>
                                        </p:tgtEl>
                                        <p:attrNameLst>
                                          <p:attrName>style.visibility</p:attrName>
                                        </p:attrNameLst>
                                      </p:cBhvr>
                                      <p:to>
                                        <p:strVal val="visible"/>
                                      </p:to>
                                    </p:set>
                                    <p:animEffect transition="in" filter="slide(fromBottom)">
                                      <p:cBhvr>
                                        <p:cTn id="56" dur="500"/>
                                        <p:tgtEl>
                                          <p:spTgt spid="121"/>
                                        </p:tgtEl>
                                      </p:cBhvr>
                                    </p:animEffect>
                                  </p:childTnLst>
                                </p:cTn>
                              </p:par>
                            </p:childTnLst>
                          </p:cTn>
                        </p:par>
                        <p:par>
                          <p:cTn id="57" fill="hold">
                            <p:stCondLst>
                              <p:cond delay="6500"/>
                            </p:stCondLst>
                            <p:childTnLst>
                              <p:par>
                                <p:cTn id="58" presetID="12" presetClass="entr" presetSubtype="8" fill="hold" nodeType="afterEffect">
                                  <p:stCondLst>
                                    <p:cond delay="0"/>
                                  </p:stCondLst>
                                  <p:childTnLst>
                                    <p:set>
                                      <p:cBhvr>
                                        <p:cTn id="59" dur="1" fill="hold">
                                          <p:stCondLst>
                                            <p:cond delay="0"/>
                                          </p:stCondLst>
                                        </p:cTn>
                                        <p:tgtEl>
                                          <p:spTgt spid="118"/>
                                        </p:tgtEl>
                                        <p:attrNameLst>
                                          <p:attrName>style.visibility</p:attrName>
                                        </p:attrNameLst>
                                      </p:cBhvr>
                                      <p:to>
                                        <p:strVal val="visible"/>
                                      </p:to>
                                    </p:set>
                                    <p:animEffect transition="in" filter="slide(fromLeft)">
                                      <p:cBhvr>
                                        <p:cTn id="60" dur="500"/>
                                        <p:tgtEl>
                                          <p:spTgt spid="118"/>
                                        </p:tgtEl>
                                      </p:cBhvr>
                                    </p:animEffect>
                                  </p:childTnLst>
                                </p:cTn>
                              </p:par>
                            </p:childTnLst>
                          </p:cTn>
                        </p:par>
                        <p:par>
                          <p:cTn id="61" fill="hold">
                            <p:stCondLst>
                              <p:cond delay="7000"/>
                            </p:stCondLst>
                            <p:childTnLst>
                              <p:par>
                                <p:cTn id="62" presetID="12" presetClass="entr" presetSubtype="4" fill="hold" grpId="0" nodeType="afterEffect">
                                  <p:stCondLst>
                                    <p:cond delay="0"/>
                                  </p:stCondLst>
                                  <p:childTnLst>
                                    <p:set>
                                      <p:cBhvr>
                                        <p:cTn id="63" dur="1" fill="hold">
                                          <p:stCondLst>
                                            <p:cond delay="0"/>
                                          </p:stCondLst>
                                        </p:cTn>
                                        <p:tgtEl>
                                          <p:spTgt spid="109"/>
                                        </p:tgtEl>
                                        <p:attrNameLst>
                                          <p:attrName>style.visibility</p:attrName>
                                        </p:attrNameLst>
                                      </p:cBhvr>
                                      <p:to>
                                        <p:strVal val="visible"/>
                                      </p:to>
                                    </p:set>
                                    <p:animEffect transition="in" filter="slide(fromBottom)">
                                      <p:cBhvr>
                                        <p:cTn id="64" dur="500"/>
                                        <p:tgtEl>
                                          <p:spTgt spid="109"/>
                                        </p:tgtEl>
                                      </p:cBhvr>
                                    </p:animEffect>
                                  </p:childTnLst>
                                </p:cTn>
                              </p:par>
                            </p:childTnLst>
                          </p:cTn>
                        </p:par>
                        <p:par>
                          <p:cTn id="65" fill="hold">
                            <p:stCondLst>
                              <p:cond delay="7500"/>
                            </p:stCondLst>
                            <p:childTnLst>
                              <p:par>
                                <p:cTn id="66" presetID="12" presetClass="entr" presetSubtype="2" fill="hold" nodeType="afterEffect">
                                  <p:stCondLst>
                                    <p:cond delay="0"/>
                                  </p:stCondLst>
                                  <p:childTnLst>
                                    <p:set>
                                      <p:cBhvr>
                                        <p:cTn id="67" dur="1" fill="hold">
                                          <p:stCondLst>
                                            <p:cond delay="0"/>
                                          </p:stCondLst>
                                        </p:cTn>
                                        <p:tgtEl>
                                          <p:spTgt spid="106"/>
                                        </p:tgtEl>
                                        <p:attrNameLst>
                                          <p:attrName>style.visibility</p:attrName>
                                        </p:attrNameLst>
                                      </p:cBhvr>
                                      <p:to>
                                        <p:strVal val="visible"/>
                                      </p:to>
                                    </p:set>
                                    <p:animEffect transition="in" filter="slide(fromRight)">
                                      <p:cBhvr>
                                        <p:cTn id="68" dur="500"/>
                                        <p:tgtEl>
                                          <p:spTgt spid="106"/>
                                        </p:tgtEl>
                                      </p:cBhvr>
                                    </p:animEffect>
                                  </p:childTnLst>
                                </p:cTn>
                              </p:par>
                            </p:childTnLst>
                          </p:cTn>
                        </p:par>
                        <p:par>
                          <p:cTn id="69" fill="hold">
                            <p:stCondLst>
                              <p:cond delay="8000"/>
                            </p:stCondLst>
                            <p:childTnLst>
                              <p:par>
                                <p:cTn id="70" presetID="12" presetClass="entr" presetSubtype="4" fill="hold" grpId="0" nodeType="afterEffect">
                                  <p:stCondLst>
                                    <p:cond delay="0"/>
                                  </p:stCondLst>
                                  <p:childTnLst>
                                    <p:set>
                                      <p:cBhvr>
                                        <p:cTn id="71" dur="1" fill="hold">
                                          <p:stCondLst>
                                            <p:cond delay="0"/>
                                          </p:stCondLst>
                                        </p:cTn>
                                        <p:tgtEl>
                                          <p:spTgt spid="125"/>
                                        </p:tgtEl>
                                        <p:attrNameLst>
                                          <p:attrName>style.visibility</p:attrName>
                                        </p:attrNameLst>
                                      </p:cBhvr>
                                      <p:to>
                                        <p:strVal val="visible"/>
                                      </p:to>
                                    </p:set>
                                    <p:animEffect transition="in" filter="slide(fromBottom)">
                                      <p:cBhvr>
                                        <p:cTn id="72" dur="500"/>
                                        <p:tgtEl>
                                          <p:spTgt spid="125"/>
                                        </p:tgtEl>
                                      </p:cBhvr>
                                    </p:animEffect>
                                  </p:childTnLst>
                                </p:cTn>
                              </p:par>
                            </p:childTnLst>
                          </p:cTn>
                        </p:par>
                        <p:par>
                          <p:cTn id="73" fill="hold">
                            <p:stCondLst>
                              <p:cond delay="8500"/>
                            </p:stCondLst>
                            <p:childTnLst>
                              <p:par>
                                <p:cTn id="74" presetID="12" presetClass="entr" presetSubtype="8" fill="hold" nodeType="afterEffect">
                                  <p:stCondLst>
                                    <p:cond delay="0"/>
                                  </p:stCondLst>
                                  <p:childTnLst>
                                    <p:set>
                                      <p:cBhvr>
                                        <p:cTn id="75" dur="1" fill="hold">
                                          <p:stCondLst>
                                            <p:cond delay="0"/>
                                          </p:stCondLst>
                                        </p:cTn>
                                        <p:tgtEl>
                                          <p:spTgt spid="122"/>
                                        </p:tgtEl>
                                        <p:attrNameLst>
                                          <p:attrName>style.visibility</p:attrName>
                                        </p:attrNameLst>
                                      </p:cBhvr>
                                      <p:to>
                                        <p:strVal val="visible"/>
                                      </p:to>
                                    </p:set>
                                    <p:animEffect transition="in" filter="slide(fromLeft)">
                                      <p:cBhvr>
                                        <p:cTn id="76" dur="500"/>
                                        <p:tgtEl>
                                          <p:spTgt spid="122"/>
                                        </p:tgtEl>
                                      </p:cBhvr>
                                    </p:animEffect>
                                  </p:childTnLst>
                                </p:cTn>
                              </p:par>
                            </p:childTnLst>
                          </p:cTn>
                        </p:par>
                        <p:par>
                          <p:cTn id="77" fill="hold">
                            <p:stCondLst>
                              <p:cond delay="9000"/>
                            </p:stCondLst>
                            <p:childTnLst>
                              <p:par>
                                <p:cTn id="78" presetID="12" presetClass="entr" presetSubtype="4" fill="hold" grpId="0" nodeType="after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slide(fromBottom)">
                                      <p:cBhvr>
                                        <p:cTn id="80" dur="500"/>
                                        <p:tgtEl>
                                          <p:spTgt spid="113"/>
                                        </p:tgtEl>
                                      </p:cBhvr>
                                    </p:animEffect>
                                  </p:childTnLst>
                                </p:cTn>
                              </p:par>
                            </p:childTnLst>
                          </p:cTn>
                        </p:par>
                        <p:par>
                          <p:cTn id="81" fill="hold">
                            <p:stCondLst>
                              <p:cond delay="9500"/>
                            </p:stCondLst>
                            <p:childTnLst>
                              <p:par>
                                <p:cTn id="82" presetID="12" presetClass="entr" presetSubtype="2" fill="hold" nodeType="afterEffect">
                                  <p:stCondLst>
                                    <p:cond delay="0"/>
                                  </p:stCondLst>
                                  <p:childTnLst>
                                    <p:set>
                                      <p:cBhvr>
                                        <p:cTn id="83" dur="1" fill="hold">
                                          <p:stCondLst>
                                            <p:cond delay="0"/>
                                          </p:stCondLst>
                                        </p:cTn>
                                        <p:tgtEl>
                                          <p:spTgt spid="110"/>
                                        </p:tgtEl>
                                        <p:attrNameLst>
                                          <p:attrName>style.visibility</p:attrName>
                                        </p:attrNameLst>
                                      </p:cBhvr>
                                      <p:to>
                                        <p:strVal val="visible"/>
                                      </p:to>
                                    </p:set>
                                    <p:animEffect transition="in" filter="slide(fromRight)">
                                      <p:cBhvr>
                                        <p:cTn id="84" dur="500"/>
                                        <p:tgtEl>
                                          <p:spTgt spid="110"/>
                                        </p:tgtEl>
                                      </p:cBhvr>
                                    </p:animEffect>
                                  </p:childTnLst>
                                </p:cTn>
                              </p:par>
                            </p:childTnLst>
                          </p:cTn>
                        </p:par>
                        <p:par>
                          <p:cTn id="85" fill="hold">
                            <p:stCondLst>
                              <p:cond delay="10000"/>
                            </p:stCondLst>
                            <p:childTnLst>
                              <p:par>
                                <p:cTn id="86" presetID="18" presetClass="entr" presetSubtype="3" fill="hold" nodeType="afterEffect">
                                  <p:stCondLst>
                                    <p:cond delay="0"/>
                                  </p:stCondLst>
                                  <p:childTnLst>
                                    <p:set>
                                      <p:cBhvr>
                                        <p:cTn id="87" dur="1" fill="hold">
                                          <p:stCondLst>
                                            <p:cond delay="0"/>
                                          </p:stCondLst>
                                        </p:cTn>
                                        <p:tgtEl>
                                          <p:spTgt spid="130"/>
                                        </p:tgtEl>
                                        <p:attrNameLst>
                                          <p:attrName>style.visibility</p:attrName>
                                        </p:attrNameLst>
                                      </p:cBhvr>
                                      <p:to>
                                        <p:strVal val="visible"/>
                                      </p:to>
                                    </p:set>
                                    <p:animEffect transition="in" filter="strips(upRight)">
                                      <p:cBhvr>
                                        <p:cTn id="88" dur="500"/>
                                        <p:tgtEl>
                                          <p:spTgt spid="130"/>
                                        </p:tgtEl>
                                      </p:cBhvr>
                                    </p:animEffect>
                                  </p:childTnLst>
                                </p:cTn>
                              </p:par>
                            </p:childTnLst>
                          </p:cTn>
                        </p:par>
                        <p:par>
                          <p:cTn id="89" fill="hold">
                            <p:stCondLst>
                              <p:cond delay="10500"/>
                            </p:stCondLst>
                            <p:childTnLst>
                              <p:par>
                                <p:cTn id="90" presetID="10" presetClass="entr" presetSubtype="0" fill="hold" grpId="0" nodeType="afterEffect">
                                  <p:stCondLst>
                                    <p:cond delay="0"/>
                                  </p:stCondLst>
                                  <p:childTnLst>
                                    <p:set>
                                      <p:cBhvr>
                                        <p:cTn id="91" dur="1" fill="hold">
                                          <p:stCondLst>
                                            <p:cond delay="0"/>
                                          </p:stCondLst>
                                        </p:cTn>
                                        <p:tgtEl>
                                          <p:spTgt spid="129"/>
                                        </p:tgtEl>
                                        <p:attrNameLst>
                                          <p:attrName>style.visibility</p:attrName>
                                        </p:attrNameLst>
                                      </p:cBhvr>
                                      <p:to>
                                        <p:strVal val="visible"/>
                                      </p:to>
                                    </p:set>
                                    <p:animEffect transition="in" filter="fade">
                                      <p:cBhvr>
                                        <p:cTn id="92"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bldLvl="0" animBg="1"/>
      <p:bldP spid="109" grpId="0" bldLvl="0" animBg="1"/>
      <p:bldP spid="113" grpId="0" bldLvl="0" animBg="1"/>
      <p:bldP spid="117" grpId="0" bldLvl="0" animBg="1"/>
      <p:bldP spid="121" grpId="0" bldLvl="0" animBg="1"/>
      <p:bldP spid="125" grpId="0" bldLvl="0" animBg="1"/>
      <p:bldP spid="126" grpId="0" bldLvl="0" animBg="1"/>
      <p:bldP spid="127" grpId="0" bldLvl="0" animBg="1"/>
      <p:bldP spid="128" grpId="0" bldLvl="0" animBg="1"/>
      <p:bldP spid="129" grpId="0"/>
      <p:bldP spid="137" grpId="0" animBg="1"/>
      <p:bldP spid="1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4181243" y="1765540"/>
            <a:ext cx="1800398" cy="2074722"/>
            <a:chOff x="8362480" y="3523424"/>
            <a:chExt cx="3600797" cy="4158988"/>
          </a:xfrm>
        </p:grpSpPr>
        <p:sp>
          <p:nvSpPr>
            <p:cNvPr id="46" name="Freeform 1"/>
            <p:cNvSpPr>
              <a:spLocks noChangeArrowheads="1"/>
            </p:cNvSpPr>
            <p:nvPr/>
          </p:nvSpPr>
          <p:spPr bwMode="auto">
            <a:xfrm>
              <a:off x="8362480" y="3523424"/>
              <a:ext cx="3600797" cy="4158988"/>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rgbClr val="376092"/>
            </a:solidFill>
            <a:ln>
              <a:noFill/>
            </a:ln>
            <a:effectLst/>
          </p:spPr>
          <p:txBody>
            <a:bodyPr wrap="none" anchor="ctr"/>
            <a:lstStyle/>
            <a:p>
              <a:endParaRPr lang="en-US" sz="1790">
                <a:solidFill>
                  <a:schemeClr val="bg1"/>
                </a:solidFill>
                <a:latin typeface="微软雅黑" panose="020B0503020204020204" charset="-122"/>
                <a:ea typeface="微软雅黑" panose="020B0503020204020204" charset="-122"/>
              </a:endParaRPr>
            </a:p>
          </p:txBody>
        </p:sp>
        <p:sp>
          <p:nvSpPr>
            <p:cNvPr id="47" name="TextBox 73"/>
            <p:cNvSpPr txBox="1"/>
            <p:nvPr/>
          </p:nvSpPr>
          <p:spPr>
            <a:xfrm>
              <a:off x="9193330" y="4074843"/>
              <a:ext cx="1904313" cy="2741527"/>
            </a:xfrm>
            <a:prstGeom prst="rect">
              <a:avLst/>
            </a:prstGeom>
            <a:noFill/>
          </p:spPr>
          <p:txBody>
            <a:bodyPr wrap="square" rtlCol="0">
              <a:spAutoFit/>
            </a:bodyPr>
            <a:lstStyle/>
            <a:p>
              <a:pPr algn="ctr"/>
              <a:r>
                <a:rPr lang="en-US" sz="8285" b="1" dirty="0">
                  <a:solidFill>
                    <a:schemeClr val="bg1"/>
                  </a:solidFill>
                  <a:latin typeface="微软雅黑" panose="020B0503020204020204" charset="-122"/>
                  <a:ea typeface="微软雅黑" panose="020B0503020204020204" charset="-122"/>
                  <a:cs typeface="Lato Regular"/>
                </a:rPr>
                <a:t>S</a:t>
              </a:r>
            </a:p>
          </p:txBody>
        </p:sp>
      </p:grpSp>
      <p:grpSp>
        <p:nvGrpSpPr>
          <p:cNvPr id="48" name="组合 47"/>
          <p:cNvGrpSpPr/>
          <p:nvPr/>
        </p:nvGrpSpPr>
        <p:grpSpPr>
          <a:xfrm>
            <a:off x="6055112" y="1765540"/>
            <a:ext cx="1800398" cy="2074722"/>
            <a:chOff x="12110219" y="3523424"/>
            <a:chExt cx="3600797" cy="4158988"/>
          </a:xfrm>
        </p:grpSpPr>
        <p:sp>
          <p:nvSpPr>
            <p:cNvPr id="49" name="Freeform 1"/>
            <p:cNvSpPr>
              <a:spLocks noChangeArrowheads="1"/>
            </p:cNvSpPr>
            <p:nvPr/>
          </p:nvSpPr>
          <p:spPr bwMode="auto">
            <a:xfrm>
              <a:off x="12110219" y="3523424"/>
              <a:ext cx="3600797" cy="4158988"/>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rgbClr val="3172C4"/>
            </a:solidFill>
            <a:ln>
              <a:noFill/>
            </a:ln>
            <a:effectLst/>
          </p:spPr>
          <p:txBody>
            <a:bodyPr wrap="none" anchor="ctr"/>
            <a:lstStyle/>
            <a:p>
              <a:endParaRPr lang="en-US" sz="1790">
                <a:solidFill>
                  <a:schemeClr val="bg1"/>
                </a:solidFill>
                <a:latin typeface="微软雅黑" panose="020B0503020204020204" charset="-122"/>
                <a:ea typeface="微软雅黑" panose="020B0503020204020204" charset="-122"/>
              </a:endParaRPr>
            </a:p>
          </p:txBody>
        </p:sp>
        <p:sp>
          <p:nvSpPr>
            <p:cNvPr id="50" name="TextBox 74"/>
            <p:cNvSpPr txBox="1"/>
            <p:nvPr/>
          </p:nvSpPr>
          <p:spPr>
            <a:xfrm>
              <a:off x="12597883" y="4148110"/>
              <a:ext cx="2569743" cy="2741527"/>
            </a:xfrm>
            <a:prstGeom prst="rect">
              <a:avLst/>
            </a:prstGeom>
            <a:noFill/>
          </p:spPr>
          <p:txBody>
            <a:bodyPr wrap="square" rtlCol="0">
              <a:spAutoFit/>
            </a:bodyPr>
            <a:lstStyle/>
            <a:p>
              <a:pPr algn="ctr"/>
              <a:r>
                <a:rPr lang="en-US" sz="8285" b="1" dirty="0">
                  <a:solidFill>
                    <a:schemeClr val="bg1"/>
                  </a:solidFill>
                  <a:latin typeface="微软雅黑" panose="020B0503020204020204" charset="-122"/>
                  <a:ea typeface="微软雅黑" panose="020B0503020204020204" charset="-122"/>
                  <a:cs typeface="Lato Regular"/>
                </a:rPr>
                <a:t>W</a:t>
              </a:r>
            </a:p>
          </p:txBody>
        </p:sp>
      </p:grpSp>
      <p:grpSp>
        <p:nvGrpSpPr>
          <p:cNvPr id="51" name="组合 50"/>
          <p:cNvGrpSpPr/>
          <p:nvPr/>
        </p:nvGrpSpPr>
        <p:grpSpPr>
          <a:xfrm>
            <a:off x="4181243" y="3840262"/>
            <a:ext cx="1800398" cy="2074722"/>
            <a:chOff x="8362480" y="7682412"/>
            <a:chExt cx="3600797" cy="4158988"/>
          </a:xfrm>
        </p:grpSpPr>
        <p:sp>
          <p:nvSpPr>
            <p:cNvPr id="52" name="Freeform 1"/>
            <p:cNvSpPr>
              <a:spLocks noChangeArrowheads="1"/>
            </p:cNvSpPr>
            <p:nvPr/>
          </p:nvSpPr>
          <p:spPr bwMode="auto">
            <a:xfrm>
              <a:off x="8362480" y="7682412"/>
              <a:ext cx="3600797" cy="4158988"/>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chemeClr val="accent5"/>
            </a:solidFill>
            <a:ln>
              <a:noFill/>
            </a:ln>
            <a:effectLst/>
          </p:spPr>
          <p:txBody>
            <a:bodyPr wrap="none" anchor="ctr"/>
            <a:lstStyle/>
            <a:p>
              <a:endParaRPr lang="en-US" sz="1790">
                <a:solidFill>
                  <a:schemeClr val="bg1"/>
                </a:solidFill>
                <a:latin typeface="微软雅黑" panose="020B0503020204020204" charset="-122"/>
                <a:ea typeface="微软雅黑" panose="020B0503020204020204" charset="-122"/>
              </a:endParaRPr>
            </a:p>
          </p:txBody>
        </p:sp>
        <p:sp>
          <p:nvSpPr>
            <p:cNvPr id="53" name="TextBox 75"/>
            <p:cNvSpPr txBox="1"/>
            <p:nvPr/>
          </p:nvSpPr>
          <p:spPr>
            <a:xfrm>
              <a:off x="9219880" y="8284145"/>
              <a:ext cx="1904313" cy="2741527"/>
            </a:xfrm>
            <a:prstGeom prst="rect">
              <a:avLst/>
            </a:prstGeom>
            <a:noFill/>
          </p:spPr>
          <p:txBody>
            <a:bodyPr wrap="square" rtlCol="0">
              <a:spAutoFit/>
            </a:bodyPr>
            <a:lstStyle/>
            <a:p>
              <a:pPr algn="ctr"/>
              <a:r>
                <a:rPr lang="en-US" sz="8285" b="1" dirty="0">
                  <a:solidFill>
                    <a:schemeClr val="bg1"/>
                  </a:solidFill>
                  <a:latin typeface="微软雅黑" panose="020B0503020204020204" charset="-122"/>
                  <a:ea typeface="微软雅黑" panose="020B0503020204020204" charset="-122"/>
                  <a:cs typeface="Lato Regular"/>
                </a:rPr>
                <a:t>O</a:t>
              </a:r>
            </a:p>
          </p:txBody>
        </p:sp>
      </p:grpSp>
      <p:grpSp>
        <p:nvGrpSpPr>
          <p:cNvPr id="54" name="组合 53"/>
          <p:cNvGrpSpPr/>
          <p:nvPr/>
        </p:nvGrpSpPr>
        <p:grpSpPr>
          <a:xfrm>
            <a:off x="6055112" y="3840262"/>
            <a:ext cx="1800398" cy="2074722"/>
            <a:chOff x="12110219" y="7682412"/>
            <a:chExt cx="3600797" cy="4158988"/>
          </a:xfrm>
        </p:grpSpPr>
        <p:sp>
          <p:nvSpPr>
            <p:cNvPr id="55" name="Freeform 1"/>
            <p:cNvSpPr>
              <a:spLocks noChangeArrowheads="1"/>
            </p:cNvSpPr>
            <p:nvPr/>
          </p:nvSpPr>
          <p:spPr bwMode="auto">
            <a:xfrm>
              <a:off x="12110219" y="7682412"/>
              <a:ext cx="3600797" cy="4158988"/>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rgbClr val="328FC1"/>
            </a:solidFill>
            <a:ln>
              <a:noFill/>
            </a:ln>
            <a:effectLst/>
          </p:spPr>
          <p:txBody>
            <a:bodyPr wrap="none" anchor="ctr"/>
            <a:lstStyle/>
            <a:p>
              <a:endParaRPr lang="en-US" sz="1790">
                <a:solidFill>
                  <a:schemeClr val="bg1"/>
                </a:solidFill>
                <a:latin typeface="微软雅黑" panose="020B0503020204020204" charset="-122"/>
                <a:ea typeface="微软雅黑" panose="020B0503020204020204" charset="-122"/>
              </a:endParaRPr>
            </a:p>
          </p:txBody>
        </p:sp>
        <p:sp>
          <p:nvSpPr>
            <p:cNvPr id="56" name="TextBox 76"/>
            <p:cNvSpPr txBox="1"/>
            <p:nvPr/>
          </p:nvSpPr>
          <p:spPr>
            <a:xfrm>
              <a:off x="12907669" y="8282004"/>
              <a:ext cx="1904313" cy="2741527"/>
            </a:xfrm>
            <a:prstGeom prst="rect">
              <a:avLst/>
            </a:prstGeom>
            <a:noFill/>
          </p:spPr>
          <p:txBody>
            <a:bodyPr wrap="square" rtlCol="0">
              <a:spAutoFit/>
            </a:bodyPr>
            <a:lstStyle/>
            <a:p>
              <a:pPr algn="ctr"/>
              <a:r>
                <a:rPr lang="en-US" sz="8285" b="1" dirty="0">
                  <a:solidFill>
                    <a:schemeClr val="bg1"/>
                  </a:solidFill>
                  <a:latin typeface="微软雅黑" panose="020B0503020204020204" charset="-122"/>
                  <a:ea typeface="微软雅黑" panose="020B0503020204020204" charset="-122"/>
                  <a:cs typeface="Lato Regular"/>
                </a:rPr>
                <a:t>T</a:t>
              </a:r>
            </a:p>
          </p:txBody>
        </p:sp>
      </p:grpSp>
      <p:grpSp>
        <p:nvGrpSpPr>
          <p:cNvPr id="57" name="组合 56"/>
          <p:cNvGrpSpPr/>
          <p:nvPr/>
        </p:nvGrpSpPr>
        <p:grpSpPr>
          <a:xfrm>
            <a:off x="1031277" y="4348685"/>
            <a:ext cx="4052607" cy="1910005"/>
            <a:chOff x="2062553" y="8701599"/>
            <a:chExt cx="8105213" cy="3828794"/>
          </a:xfrm>
        </p:grpSpPr>
        <p:sp>
          <p:nvSpPr>
            <p:cNvPr id="58" name="Freeform 1"/>
            <p:cNvSpPr>
              <a:spLocks noChangeArrowheads="1"/>
            </p:cNvSpPr>
            <p:nvPr/>
          </p:nvSpPr>
          <p:spPr bwMode="auto">
            <a:xfrm>
              <a:off x="2062553" y="9127136"/>
              <a:ext cx="1388263" cy="1603470"/>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chemeClr val="accent5">
                <a:lumMod val="75000"/>
              </a:schemeClr>
            </a:solidFill>
            <a:ln>
              <a:noFill/>
            </a:ln>
            <a:effectLst/>
          </p:spPr>
          <p:txBody>
            <a:bodyPr wrap="none" anchor="ctr"/>
            <a:lstStyle/>
            <a:p>
              <a:endParaRPr lang="en-US" sz="1790">
                <a:solidFill>
                  <a:schemeClr val="bg1"/>
                </a:solidFill>
                <a:latin typeface="微软雅黑" panose="020B0503020204020204" charset="-122"/>
                <a:ea typeface="微软雅黑" panose="020B0503020204020204" charset="-122"/>
              </a:endParaRPr>
            </a:p>
          </p:txBody>
        </p:sp>
        <p:sp>
          <p:nvSpPr>
            <p:cNvPr id="59" name="TextBox 51"/>
            <p:cNvSpPr txBox="1"/>
            <p:nvPr/>
          </p:nvSpPr>
          <p:spPr>
            <a:xfrm>
              <a:off x="3966141" y="8701599"/>
              <a:ext cx="3415038" cy="736636"/>
            </a:xfrm>
            <a:prstGeom prst="rect">
              <a:avLst/>
            </a:prstGeom>
            <a:noFill/>
          </p:spPr>
          <p:txBody>
            <a:bodyPr wrap="none" rtlCol="0">
              <a:spAutoFit/>
            </a:bodyPr>
            <a:lstStyle/>
            <a:p>
              <a:r>
                <a:rPr lang="en-US" sz="1790" dirty="0">
                  <a:solidFill>
                    <a:schemeClr val="bg1"/>
                  </a:solidFill>
                  <a:latin typeface="微软雅黑" panose="020B0503020204020204" charset="-122"/>
                  <a:ea typeface="微软雅黑" panose="020B0503020204020204" charset="-122"/>
                  <a:cs typeface="Lato Regular"/>
                </a:rPr>
                <a:t>Opportunities</a:t>
              </a:r>
            </a:p>
          </p:txBody>
        </p:sp>
        <p:sp>
          <p:nvSpPr>
            <p:cNvPr id="60" name="TextBox 52"/>
            <p:cNvSpPr txBox="1"/>
            <p:nvPr/>
          </p:nvSpPr>
          <p:spPr>
            <a:xfrm>
              <a:off x="3552651" y="9605106"/>
              <a:ext cx="3929648" cy="2057847"/>
            </a:xfrm>
            <a:prstGeom prst="rect">
              <a:avLst/>
            </a:prstGeom>
            <a:noFill/>
          </p:spPr>
          <p:txBody>
            <a:bodyPr wrap="square" rtlCol="0">
              <a:spAutoFit/>
            </a:bodyPr>
            <a:lstStyle/>
            <a:p>
              <a:r>
                <a:rPr lang="zh-CN" altLang="en-US" sz="1215" dirty="0">
                  <a:solidFill>
                    <a:schemeClr val="bg1"/>
                  </a:solidFill>
                  <a:latin typeface="微软雅黑" panose="020B0503020204020204" charset="-122"/>
                  <a:ea typeface="微软雅黑" panose="020B0503020204020204" charset="-122"/>
                  <a:cs typeface="Lato Light"/>
                </a:rPr>
                <a:t>输入您的内容输入您的内容输入您的内容输入您的内容输入您的内容输入您的内容输入您的内容输入您的内容</a:t>
              </a:r>
              <a:endParaRPr lang="en-US" sz="1215" dirty="0">
                <a:solidFill>
                  <a:schemeClr val="bg1"/>
                </a:solidFill>
                <a:latin typeface="微软雅黑" panose="020B0503020204020204" charset="-122"/>
                <a:ea typeface="微软雅黑" panose="020B0503020204020204" charset="-122"/>
                <a:cs typeface="Lato Light"/>
              </a:endParaRPr>
            </a:p>
          </p:txBody>
        </p:sp>
        <p:grpSp>
          <p:nvGrpSpPr>
            <p:cNvPr id="61" name="Group 45"/>
            <p:cNvGrpSpPr/>
            <p:nvPr/>
          </p:nvGrpSpPr>
          <p:grpSpPr>
            <a:xfrm flipV="1">
              <a:off x="2595320" y="10730503"/>
              <a:ext cx="7572446" cy="1799890"/>
              <a:chOff x="2751796" y="2924341"/>
              <a:chExt cx="7572446" cy="1550438"/>
            </a:xfrm>
          </p:grpSpPr>
          <p:cxnSp>
            <p:nvCxnSpPr>
              <p:cNvPr id="63" name="Straight Connector 46"/>
              <p:cNvCxnSpPr/>
              <p:nvPr/>
            </p:nvCxnSpPr>
            <p:spPr>
              <a:xfrm flipH="1">
                <a:off x="2918048" y="2924341"/>
                <a:ext cx="7406194"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47"/>
              <p:cNvCxnSpPr>
                <a:stCxn id="58" idx="1"/>
              </p:cNvCxnSpPr>
              <p:nvPr/>
            </p:nvCxnSpPr>
            <p:spPr>
              <a:xfrm flipV="1">
                <a:off x="2751796" y="2924341"/>
                <a:ext cx="4888" cy="155043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48"/>
              <p:cNvCxnSpPr/>
              <p:nvPr/>
            </p:nvCxnSpPr>
            <p:spPr>
              <a:xfrm flipV="1">
                <a:off x="10324242" y="2924341"/>
                <a:ext cx="0" cy="599083"/>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sp>
          <p:nvSpPr>
            <p:cNvPr id="62" name="Freeform 204"/>
            <p:cNvSpPr>
              <a:spLocks noEditPoints="1"/>
            </p:cNvSpPr>
            <p:nvPr/>
          </p:nvSpPr>
          <p:spPr bwMode="auto">
            <a:xfrm>
              <a:off x="2293420" y="9572812"/>
              <a:ext cx="936302" cy="622785"/>
            </a:xfrm>
            <a:custGeom>
              <a:avLst/>
              <a:gdLst/>
              <a:ahLst/>
              <a:cxnLst>
                <a:cxn ang="0">
                  <a:pos x="86" y="15"/>
                </a:cxn>
                <a:cxn ang="0">
                  <a:pos x="44" y="29"/>
                </a:cxn>
                <a:cxn ang="0">
                  <a:pos x="43" y="29"/>
                </a:cxn>
                <a:cxn ang="0">
                  <a:pos x="43" y="29"/>
                </a:cxn>
                <a:cxn ang="0">
                  <a:pos x="18" y="21"/>
                </a:cxn>
                <a:cxn ang="0">
                  <a:pos x="14" y="32"/>
                </a:cxn>
                <a:cxn ang="0">
                  <a:pos x="17" y="36"/>
                </a:cxn>
                <a:cxn ang="0">
                  <a:pos x="15" y="40"/>
                </a:cxn>
                <a:cxn ang="0">
                  <a:pos x="17" y="56"/>
                </a:cxn>
                <a:cxn ang="0">
                  <a:pos x="16" y="57"/>
                </a:cxn>
                <a:cxn ang="0">
                  <a:pos x="16" y="58"/>
                </a:cxn>
                <a:cxn ang="0">
                  <a:pos x="8" y="58"/>
                </a:cxn>
                <a:cxn ang="0">
                  <a:pos x="7" y="57"/>
                </a:cxn>
                <a:cxn ang="0">
                  <a:pos x="7" y="56"/>
                </a:cxn>
                <a:cxn ang="0">
                  <a:pos x="9" y="40"/>
                </a:cxn>
                <a:cxn ang="0">
                  <a:pos x="7" y="36"/>
                </a:cxn>
                <a:cxn ang="0">
                  <a:pos x="10" y="32"/>
                </a:cxn>
                <a:cxn ang="0">
                  <a:pos x="13" y="19"/>
                </a:cxn>
                <a:cxn ang="0">
                  <a:pos x="1" y="15"/>
                </a:cxn>
                <a:cxn ang="0">
                  <a:pos x="0" y="14"/>
                </a:cxn>
                <a:cxn ang="0">
                  <a:pos x="1" y="13"/>
                </a:cxn>
                <a:cxn ang="0">
                  <a:pos x="43" y="0"/>
                </a:cxn>
                <a:cxn ang="0">
                  <a:pos x="43" y="0"/>
                </a:cxn>
                <a:cxn ang="0">
                  <a:pos x="44" y="0"/>
                </a:cxn>
                <a:cxn ang="0">
                  <a:pos x="86" y="13"/>
                </a:cxn>
                <a:cxn ang="0">
                  <a:pos x="87" y="14"/>
                </a:cxn>
                <a:cxn ang="0">
                  <a:pos x="86" y="15"/>
                </a:cxn>
                <a:cxn ang="0">
                  <a:pos x="68" y="38"/>
                </a:cxn>
                <a:cxn ang="0">
                  <a:pos x="43" y="48"/>
                </a:cxn>
                <a:cxn ang="0">
                  <a:pos x="19" y="38"/>
                </a:cxn>
                <a:cxn ang="0">
                  <a:pos x="20" y="26"/>
                </a:cxn>
                <a:cxn ang="0">
                  <a:pos x="42" y="33"/>
                </a:cxn>
                <a:cxn ang="0">
                  <a:pos x="43" y="34"/>
                </a:cxn>
                <a:cxn ang="0">
                  <a:pos x="45" y="33"/>
                </a:cxn>
                <a:cxn ang="0">
                  <a:pos x="67" y="26"/>
                </a:cxn>
                <a:cxn ang="0">
                  <a:pos x="68" y="38"/>
                </a:cxn>
              </a:cxnLst>
              <a:rect l="0" t="0" r="r" b="b"/>
              <a:pathLst>
                <a:path w="87" h="58">
                  <a:moveTo>
                    <a:pt x="86" y="15"/>
                  </a:moveTo>
                  <a:cubicBezTo>
                    <a:pt x="44" y="29"/>
                    <a:pt x="44" y="29"/>
                    <a:pt x="44" y="29"/>
                  </a:cubicBezTo>
                  <a:cubicBezTo>
                    <a:pt x="44" y="29"/>
                    <a:pt x="44" y="29"/>
                    <a:pt x="43" y="29"/>
                  </a:cubicBezTo>
                  <a:cubicBezTo>
                    <a:pt x="43" y="29"/>
                    <a:pt x="43" y="29"/>
                    <a:pt x="43" y="29"/>
                  </a:cubicBezTo>
                  <a:cubicBezTo>
                    <a:pt x="18" y="21"/>
                    <a:pt x="18" y="21"/>
                    <a:pt x="18" y="21"/>
                  </a:cubicBezTo>
                  <a:cubicBezTo>
                    <a:pt x="16" y="23"/>
                    <a:pt x="15" y="27"/>
                    <a:pt x="14" y="32"/>
                  </a:cubicBezTo>
                  <a:cubicBezTo>
                    <a:pt x="16" y="33"/>
                    <a:pt x="17" y="34"/>
                    <a:pt x="17" y="36"/>
                  </a:cubicBezTo>
                  <a:cubicBezTo>
                    <a:pt x="17" y="38"/>
                    <a:pt x="16" y="39"/>
                    <a:pt x="15" y="40"/>
                  </a:cubicBezTo>
                  <a:cubicBezTo>
                    <a:pt x="17" y="56"/>
                    <a:pt x="17" y="56"/>
                    <a:pt x="17" y="56"/>
                  </a:cubicBezTo>
                  <a:cubicBezTo>
                    <a:pt x="17" y="57"/>
                    <a:pt x="17" y="57"/>
                    <a:pt x="16" y="57"/>
                  </a:cubicBezTo>
                  <a:cubicBezTo>
                    <a:pt x="16" y="58"/>
                    <a:pt x="16" y="58"/>
                    <a:pt x="16" y="58"/>
                  </a:cubicBezTo>
                  <a:cubicBezTo>
                    <a:pt x="8" y="58"/>
                    <a:pt x="8" y="58"/>
                    <a:pt x="8" y="58"/>
                  </a:cubicBezTo>
                  <a:cubicBezTo>
                    <a:pt x="8" y="58"/>
                    <a:pt x="8" y="58"/>
                    <a:pt x="7" y="57"/>
                  </a:cubicBezTo>
                  <a:cubicBezTo>
                    <a:pt x="7" y="57"/>
                    <a:pt x="7" y="57"/>
                    <a:pt x="7" y="56"/>
                  </a:cubicBezTo>
                  <a:cubicBezTo>
                    <a:pt x="9" y="40"/>
                    <a:pt x="9" y="40"/>
                    <a:pt x="9" y="40"/>
                  </a:cubicBezTo>
                  <a:cubicBezTo>
                    <a:pt x="8" y="39"/>
                    <a:pt x="7" y="38"/>
                    <a:pt x="7" y="36"/>
                  </a:cubicBezTo>
                  <a:cubicBezTo>
                    <a:pt x="7" y="34"/>
                    <a:pt x="8" y="33"/>
                    <a:pt x="10" y="32"/>
                  </a:cubicBezTo>
                  <a:cubicBezTo>
                    <a:pt x="10" y="27"/>
                    <a:pt x="11" y="23"/>
                    <a:pt x="13" y="19"/>
                  </a:cubicBezTo>
                  <a:cubicBezTo>
                    <a:pt x="1" y="15"/>
                    <a:pt x="1" y="15"/>
                    <a:pt x="1" y="15"/>
                  </a:cubicBezTo>
                  <a:cubicBezTo>
                    <a:pt x="0" y="15"/>
                    <a:pt x="0" y="15"/>
                    <a:pt x="0" y="14"/>
                  </a:cubicBezTo>
                  <a:cubicBezTo>
                    <a:pt x="0" y="14"/>
                    <a:pt x="0" y="13"/>
                    <a:pt x="1" y="13"/>
                  </a:cubicBezTo>
                  <a:cubicBezTo>
                    <a:pt x="43" y="0"/>
                    <a:pt x="43" y="0"/>
                    <a:pt x="43" y="0"/>
                  </a:cubicBezTo>
                  <a:cubicBezTo>
                    <a:pt x="43" y="0"/>
                    <a:pt x="43" y="0"/>
                    <a:pt x="43" y="0"/>
                  </a:cubicBezTo>
                  <a:cubicBezTo>
                    <a:pt x="44" y="0"/>
                    <a:pt x="44" y="0"/>
                    <a:pt x="44" y="0"/>
                  </a:cubicBezTo>
                  <a:cubicBezTo>
                    <a:pt x="86" y="13"/>
                    <a:pt x="86" y="13"/>
                    <a:pt x="86" y="13"/>
                  </a:cubicBezTo>
                  <a:cubicBezTo>
                    <a:pt x="87" y="13"/>
                    <a:pt x="87" y="14"/>
                    <a:pt x="87" y="14"/>
                  </a:cubicBezTo>
                  <a:cubicBezTo>
                    <a:pt x="87" y="15"/>
                    <a:pt x="87" y="15"/>
                    <a:pt x="86" y="15"/>
                  </a:cubicBezTo>
                  <a:close/>
                  <a:moveTo>
                    <a:pt x="68" y="38"/>
                  </a:moveTo>
                  <a:cubicBezTo>
                    <a:pt x="68" y="44"/>
                    <a:pt x="57" y="48"/>
                    <a:pt x="43" y="48"/>
                  </a:cubicBezTo>
                  <a:cubicBezTo>
                    <a:pt x="30" y="48"/>
                    <a:pt x="19" y="44"/>
                    <a:pt x="19" y="38"/>
                  </a:cubicBezTo>
                  <a:cubicBezTo>
                    <a:pt x="20" y="26"/>
                    <a:pt x="20" y="26"/>
                    <a:pt x="20" y="26"/>
                  </a:cubicBezTo>
                  <a:cubicBezTo>
                    <a:pt x="42" y="33"/>
                    <a:pt x="42" y="33"/>
                    <a:pt x="42" y="33"/>
                  </a:cubicBezTo>
                  <a:cubicBezTo>
                    <a:pt x="42" y="33"/>
                    <a:pt x="43" y="34"/>
                    <a:pt x="43" y="34"/>
                  </a:cubicBezTo>
                  <a:cubicBezTo>
                    <a:pt x="44" y="34"/>
                    <a:pt x="45" y="33"/>
                    <a:pt x="45" y="33"/>
                  </a:cubicBezTo>
                  <a:cubicBezTo>
                    <a:pt x="67" y="26"/>
                    <a:pt x="67" y="26"/>
                    <a:pt x="67" y="26"/>
                  </a:cubicBezTo>
                  <a:lnTo>
                    <a:pt x="68" y="38"/>
                  </a:lnTo>
                  <a:close/>
                </a:path>
              </a:pathLst>
            </a:custGeom>
            <a:solidFill>
              <a:srgbClr val="FFFFFF"/>
            </a:solidFill>
            <a:ln w="9525">
              <a:noFill/>
              <a:round/>
            </a:ln>
          </p:spPr>
          <p:txBody>
            <a:bodyPr vert="horz" wrap="square" lIns="65326" tIns="32663" rIns="65326" bIns="32663" numCol="1" anchor="t" anchorCtr="0" compatLnSpc="1"/>
            <a:lstStyle/>
            <a:p>
              <a:endParaRPr lang="en-US" sz="1790">
                <a:solidFill>
                  <a:schemeClr val="bg1"/>
                </a:solidFill>
                <a:latin typeface="微软雅黑" panose="020B0503020204020204" charset="-122"/>
                <a:ea typeface="微软雅黑" panose="020B0503020204020204" charset="-122"/>
              </a:endParaRPr>
            </a:p>
          </p:txBody>
        </p:sp>
      </p:grpSp>
      <p:grpSp>
        <p:nvGrpSpPr>
          <p:cNvPr id="66" name="组合 65"/>
          <p:cNvGrpSpPr/>
          <p:nvPr/>
        </p:nvGrpSpPr>
        <p:grpSpPr>
          <a:xfrm>
            <a:off x="6939986" y="4405705"/>
            <a:ext cx="4190232" cy="1852985"/>
            <a:chOff x="13879972" y="8815899"/>
            <a:chExt cx="8380464" cy="3714494"/>
          </a:xfrm>
        </p:grpSpPr>
        <p:sp>
          <p:nvSpPr>
            <p:cNvPr id="67" name="Freeform 1"/>
            <p:cNvSpPr>
              <a:spLocks noChangeArrowheads="1"/>
            </p:cNvSpPr>
            <p:nvPr/>
          </p:nvSpPr>
          <p:spPr bwMode="auto">
            <a:xfrm>
              <a:off x="20872173" y="9127136"/>
              <a:ext cx="1388263" cy="1603470"/>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rgbClr val="328FC1"/>
            </a:solidFill>
            <a:ln>
              <a:noFill/>
            </a:ln>
            <a:effectLst/>
          </p:spPr>
          <p:txBody>
            <a:bodyPr wrap="none" anchor="ctr"/>
            <a:lstStyle/>
            <a:p>
              <a:endParaRPr lang="en-US" sz="1790">
                <a:solidFill>
                  <a:schemeClr val="bg1"/>
                </a:solidFill>
                <a:latin typeface="微软雅黑" panose="020B0503020204020204" charset="-122"/>
                <a:ea typeface="微软雅黑" panose="020B0503020204020204" charset="-122"/>
              </a:endParaRPr>
            </a:p>
          </p:txBody>
        </p:sp>
        <p:sp>
          <p:nvSpPr>
            <p:cNvPr id="68" name="TextBox 55"/>
            <p:cNvSpPr txBox="1"/>
            <p:nvPr/>
          </p:nvSpPr>
          <p:spPr>
            <a:xfrm>
              <a:off x="18697914" y="8815899"/>
              <a:ext cx="1985160" cy="736636"/>
            </a:xfrm>
            <a:prstGeom prst="rect">
              <a:avLst/>
            </a:prstGeom>
            <a:noFill/>
          </p:spPr>
          <p:txBody>
            <a:bodyPr wrap="none" rtlCol="0">
              <a:spAutoFit/>
            </a:bodyPr>
            <a:lstStyle/>
            <a:p>
              <a:pPr algn="r"/>
              <a:r>
                <a:rPr lang="en-US" sz="1790" dirty="0">
                  <a:solidFill>
                    <a:schemeClr val="bg1"/>
                  </a:solidFill>
                  <a:latin typeface="微软雅黑" panose="020B0503020204020204" charset="-122"/>
                  <a:ea typeface="微软雅黑" panose="020B0503020204020204" charset="-122"/>
                  <a:cs typeface="Lato Regular"/>
                </a:rPr>
                <a:t>Threats</a:t>
              </a:r>
            </a:p>
          </p:txBody>
        </p:sp>
        <p:sp>
          <p:nvSpPr>
            <p:cNvPr id="69" name="TextBox 56"/>
            <p:cNvSpPr txBox="1"/>
            <p:nvPr/>
          </p:nvSpPr>
          <p:spPr>
            <a:xfrm>
              <a:off x="16754380" y="9662257"/>
              <a:ext cx="3928694" cy="2057848"/>
            </a:xfrm>
            <a:prstGeom prst="rect">
              <a:avLst/>
            </a:prstGeom>
            <a:noFill/>
          </p:spPr>
          <p:txBody>
            <a:bodyPr wrap="square" rtlCol="0">
              <a:spAutoFit/>
            </a:bodyPr>
            <a:lstStyle/>
            <a:p>
              <a:pPr algn="r"/>
              <a:r>
                <a:rPr lang="zh-CN" altLang="en-US" sz="1215" dirty="0">
                  <a:solidFill>
                    <a:schemeClr val="bg1"/>
                  </a:solidFill>
                  <a:latin typeface="微软雅黑" panose="020B0503020204020204" charset="-122"/>
                  <a:ea typeface="微软雅黑" panose="020B0503020204020204" charset="-122"/>
                  <a:cs typeface="Lato Light"/>
                </a:rPr>
                <a:t>输入您的内容输入您的内容输入您的内容输入您的内容输入您的内容输入您的内容输入您的内容输入您的内容</a:t>
              </a:r>
              <a:endParaRPr lang="en-US" sz="1215" dirty="0">
                <a:solidFill>
                  <a:schemeClr val="bg1"/>
                </a:solidFill>
                <a:latin typeface="微软雅黑" panose="020B0503020204020204" charset="-122"/>
                <a:ea typeface="微软雅黑" panose="020B0503020204020204" charset="-122"/>
                <a:cs typeface="Lato Light"/>
              </a:endParaRPr>
            </a:p>
          </p:txBody>
        </p:sp>
        <p:grpSp>
          <p:nvGrpSpPr>
            <p:cNvPr id="70" name="Group 51"/>
            <p:cNvGrpSpPr/>
            <p:nvPr/>
          </p:nvGrpSpPr>
          <p:grpSpPr>
            <a:xfrm flipH="1" flipV="1">
              <a:off x="13879972" y="10730503"/>
              <a:ext cx="7715545" cy="1799890"/>
              <a:chOff x="2913160" y="2924341"/>
              <a:chExt cx="7411082" cy="1550438"/>
            </a:xfrm>
          </p:grpSpPr>
          <p:cxnSp>
            <p:nvCxnSpPr>
              <p:cNvPr id="72" name="Straight Connector 52"/>
              <p:cNvCxnSpPr/>
              <p:nvPr/>
            </p:nvCxnSpPr>
            <p:spPr>
              <a:xfrm flipH="1">
                <a:off x="2918048" y="2924341"/>
                <a:ext cx="7406194"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54"/>
              <p:cNvCxnSpPr/>
              <p:nvPr/>
            </p:nvCxnSpPr>
            <p:spPr>
              <a:xfrm flipV="1">
                <a:off x="2913160" y="2924341"/>
                <a:ext cx="4888" cy="155043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57"/>
              <p:cNvCxnSpPr/>
              <p:nvPr/>
            </p:nvCxnSpPr>
            <p:spPr>
              <a:xfrm flipV="1">
                <a:off x="10324242" y="2924341"/>
                <a:ext cx="0" cy="599083"/>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sp>
          <p:nvSpPr>
            <p:cNvPr id="71" name="Freeform 154"/>
            <p:cNvSpPr>
              <a:spLocks noEditPoints="1"/>
            </p:cNvSpPr>
            <p:nvPr/>
          </p:nvSpPr>
          <p:spPr bwMode="auto">
            <a:xfrm>
              <a:off x="21183613" y="9507419"/>
              <a:ext cx="677322" cy="732395"/>
            </a:xfrm>
            <a:custGeom>
              <a:avLst/>
              <a:gdLst/>
              <a:ahLst/>
              <a:cxnLst>
                <a:cxn ang="0">
                  <a:pos x="58" y="58"/>
                </a:cxn>
                <a:cxn ang="0">
                  <a:pos x="41" y="58"/>
                </a:cxn>
                <a:cxn ang="0">
                  <a:pos x="31" y="68"/>
                </a:cxn>
                <a:cxn ang="0">
                  <a:pos x="22" y="58"/>
                </a:cxn>
                <a:cxn ang="0">
                  <a:pos x="5" y="58"/>
                </a:cxn>
                <a:cxn ang="0">
                  <a:pos x="0" y="53"/>
                </a:cxn>
                <a:cxn ang="0">
                  <a:pos x="12" y="22"/>
                </a:cxn>
                <a:cxn ang="0">
                  <a:pos x="28" y="5"/>
                </a:cxn>
                <a:cxn ang="0">
                  <a:pos x="28" y="3"/>
                </a:cxn>
                <a:cxn ang="0">
                  <a:pos x="31" y="0"/>
                </a:cxn>
                <a:cxn ang="0">
                  <a:pos x="35" y="3"/>
                </a:cxn>
                <a:cxn ang="0">
                  <a:pos x="35" y="5"/>
                </a:cxn>
                <a:cxn ang="0">
                  <a:pos x="51" y="22"/>
                </a:cxn>
                <a:cxn ang="0">
                  <a:pos x="63" y="53"/>
                </a:cxn>
                <a:cxn ang="0">
                  <a:pos x="58" y="58"/>
                </a:cxn>
                <a:cxn ang="0">
                  <a:pos x="31" y="63"/>
                </a:cxn>
                <a:cxn ang="0">
                  <a:pos x="26" y="58"/>
                </a:cxn>
                <a:cxn ang="0">
                  <a:pos x="25" y="57"/>
                </a:cxn>
                <a:cxn ang="0">
                  <a:pos x="25" y="58"/>
                </a:cxn>
                <a:cxn ang="0">
                  <a:pos x="31" y="65"/>
                </a:cxn>
                <a:cxn ang="0">
                  <a:pos x="32" y="64"/>
                </a:cxn>
                <a:cxn ang="0">
                  <a:pos x="31" y="63"/>
                </a:cxn>
              </a:cxnLst>
              <a:rect l="0" t="0" r="r" b="b"/>
              <a:pathLst>
                <a:path w="63" h="68">
                  <a:moveTo>
                    <a:pt x="58" y="58"/>
                  </a:moveTo>
                  <a:cubicBezTo>
                    <a:pt x="41" y="58"/>
                    <a:pt x="41" y="58"/>
                    <a:pt x="41" y="58"/>
                  </a:cubicBezTo>
                  <a:cubicBezTo>
                    <a:pt x="41" y="63"/>
                    <a:pt x="37" y="68"/>
                    <a:pt x="31" y="68"/>
                  </a:cubicBezTo>
                  <a:cubicBezTo>
                    <a:pt x="26" y="68"/>
                    <a:pt x="22" y="63"/>
                    <a:pt x="22" y="58"/>
                  </a:cubicBezTo>
                  <a:cubicBezTo>
                    <a:pt x="5" y="58"/>
                    <a:pt x="5" y="58"/>
                    <a:pt x="5" y="58"/>
                  </a:cubicBezTo>
                  <a:cubicBezTo>
                    <a:pt x="2" y="58"/>
                    <a:pt x="0" y="56"/>
                    <a:pt x="0" y="53"/>
                  </a:cubicBezTo>
                  <a:cubicBezTo>
                    <a:pt x="5" y="48"/>
                    <a:pt x="12" y="40"/>
                    <a:pt x="12" y="22"/>
                  </a:cubicBezTo>
                  <a:cubicBezTo>
                    <a:pt x="12" y="14"/>
                    <a:pt x="18" y="6"/>
                    <a:pt x="28" y="5"/>
                  </a:cubicBezTo>
                  <a:cubicBezTo>
                    <a:pt x="28" y="4"/>
                    <a:pt x="28" y="4"/>
                    <a:pt x="28" y="3"/>
                  </a:cubicBezTo>
                  <a:cubicBezTo>
                    <a:pt x="28" y="1"/>
                    <a:pt x="29" y="0"/>
                    <a:pt x="31" y="0"/>
                  </a:cubicBezTo>
                  <a:cubicBezTo>
                    <a:pt x="33" y="0"/>
                    <a:pt x="35" y="1"/>
                    <a:pt x="35" y="3"/>
                  </a:cubicBezTo>
                  <a:cubicBezTo>
                    <a:pt x="35" y="4"/>
                    <a:pt x="35" y="4"/>
                    <a:pt x="35" y="5"/>
                  </a:cubicBezTo>
                  <a:cubicBezTo>
                    <a:pt x="45" y="6"/>
                    <a:pt x="51" y="14"/>
                    <a:pt x="51" y="22"/>
                  </a:cubicBezTo>
                  <a:cubicBezTo>
                    <a:pt x="51" y="40"/>
                    <a:pt x="57" y="48"/>
                    <a:pt x="63" y="53"/>
                  </a:cubicBezTo>
                  <a:cubicBezTo>
                    <a:pt x="63" y="56"/>
                    <a:pt x="61" y="58"/>
                    <a:pt x="58" y="58"/>
                  </a:cubicBezTo>
                  <a:close/>
                  <a:moveTo>
                    <a:pt x="31" y="63"/>
                  </a:moveTo>
                  <a:cubicBezTo>
                    <a:pt x="28" y="63"/>
                    <a:pt x="26" y="61"/>
                    <a:pt x="26" y="58"/>
                  </a:cubicBezTo>
                  <a:cubicBezTo>
                    <a:pt x="26" y="58"/>
                    <a:pt x="26" y="57"/>
                    <a:pt x="25" y="57"/>
                  </a:cubicBezTo>
                  <a:cubicBezTo>
                    <a:pt x="25" y="57"/>
                    <a:pt x="25" y="58"/>
                    <a:pt x="25" y="58"/>
                  </a:cubicBezTo>
                  <a:cubicBezTo>
                    <a:pt x="25" y="62"/>
                    <a:pt x="28" y="65"/>
                    <a:pt x="31" y="65"/>
                  </a:cubicBezTo>
                  <a:cubicBezTo>
                    <a:pt x="32" y="65"/>
                    <a:pt x="32" y="64"/>
                    <a:pt x="32" y="64"/>
                  </a:cubicBezTo>
                  <a:cubicBezTo>
                    <a:pt x="32" y="64"/>
                    <a:pt x="32" y="63"/>
                    <a:pt x="31" y="63"/>
                  </a:cubicBezTo>
                  <a:close/>
                </a:path>
              </a:pathLst>
            </a:custGeom>
            <a:solidFill>
              <a:srgbClr val="FFFFFF"/>
            </a:solidFill>
            <a:ln w="9525">
              <a:noFill/>
              <a:round/>
            </a:ln>
          </p:spPr>
          <p:txBody>
            <a:bodyPr vert="horz" wrap="square" lIns="65326" tIns="32663" rIns="65326" bIns="32663" numCol="1" anchor="t" anchorCtr="0" compatLnSpc="1"/>
            <a:lstStyle/>
            <a:p>
              <a:endParaRPr lang="en-US" sz="1790">
                <a:solidFill>
                  <a:schemeClr val="bg1"/>
                </a:solidFill>
                <a:latin typeface="微软雅黑" panose="020B0503020204020204" charset="-122"/>
                <a:ea typeface="微软雅黑" panose="020B0503020204020204" charset="-122"/>
              </a:endParaRPr>
            </a:p>
          </p:txBody>
        </p:sp>
      </p:grpSp>
      <p:grpSp>
        <p:nvGrpSpPr>
          <p:cNvPr id="75" name="组合 74"/>
          <p:cNvGrpSpPr/>
          <p:nvPr/>
        </p:nvGrpSpPr>
        <p:grpSpPr>
          <a:xfrm>
            <a:off x="6939986" y="1466685"/>
            <a:ext cx="4190232" cy="2146306"/>
            <a:chOff x="13879972" y="2924342"/>
            <a:chExt cx="8380464" cy="4302483"/>
          </a:xfrm>
        </p:grpSpPr>
        <p:sp>
          <p:nvSpPr>
            <p:cNvPr id="76" name="Freeform 1"/>
            <p:cNvSpPr>
              <a:spLocks noChangeArrowheads="1"/>
            </p:cNvSpPr>
            <p:nvPr/>
          </p:nvSpPr>
          <p:spPr bwMode="auto">
            <a:xfrm>
              <a:off x="20872173" y="4681518"/>
              <a:ext cx="1388263" cy="1603470"/>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chemeClr val="tx2">
                <a:lumMod val="75000"/>
                <a:lumOff val="25000"/>
              </a:schemeClr>
            </a:solidFill>
            <a:ln>
              <a:noFill/>
            </a:ln>
            <a:effectLst/>
          </p:spPr>
          <p:txBody>
            <a:bodyPr wrap="none" anchor="ctr"/>
            <a:lstStyle/>
            <a:p>
              <a:endParaRPr lang="en-US" sz="1790">
                <a:solidFill>
                  <a:schemeClr val="bg1"/>
                </a:solidFill>
                <a:latin typeface="微软雅黑" panose="020B0503020204020204" charset="-122"/>
                <a:ea typeface="微软雅黑" panose="020B0503020204020204" charset="-122"/>
              </a:endParaRPr>
            </a:p>
          </p:txBody>
        </p:sp>
        <p:sp>
          <p:nvSpPr>
            <p:cNvPr id="77" name="TextBox 53"/>
            <p:cNvSpPr txBox="1"/>
            <p:nvPr/>
          </p:nvSpPr>
          <p:spPr>
            <a:xfrm>
              <a:off x="18118582" y="4265471"/>
              <a:ext cx="2565446" cy="736636"/>
            </a:xfrm>
            <a:prstGeom prst="rect">
              <a:avLst/>
            </a:prstGeom>
            <a:noFill/>
          </p:spPr>
          <p:txBody>
            <a:bodyPr wrap="none" rtlCol="0">
              <a:spAutoFit/>
            </a:bodyPr>
            <a:lstStyle/>
            <a:p>
              <a:pPr algn="r"/>
              <a:r>
                <a:rPr lang="en-US" sz="1790" dirty="0">
                  <a:solidFill>
                    <a:schemeClr val="bg1"/>
                  </a:solidFill>
                  <a:latin typeface="微软雅黑" panose="020B0503020204020204" charset="-122"/>
                  <a:ea typeface="微软雅黑" panose="020B0503020204020204" charset="-122"/>
                  <a:cs typeface="Lato Regular"/>
                </a:rPr>
                <a:t>Weakness</a:t>
              </a:r>
            </a:p>
          </p:txBody>
        </p:sp>
        <p:sp>
          <p:nvSpPr>
            <p:cNvPr id="78" name="TextBox 54"/>
            <p:cNvSpPr txBox="1"/>
            <p:nvPr/>
          </p:nvSpPr>
          <p:spPr>
            <a:xfrm>
              <a:off x="16754380" y="5168978"/>
              <a:ext cx="3929648" cy="2057847"/>
            </a:xfrm>
            <a:prstGeom prst="rect">
              <a:avLst/>
            </a:prstGeom>
            <a:noFill/>
          </p:spPr>
          <p:txBody>
            <a:bodyPr wrap="square" rtlCol="0">
              <a:spAutoFit/>
            </a:bodyPr>
            <a:lstStyle/>
            <a:p>
              <a:pPr algn="r"/>
              <a:r>
                <a:rPr lang="zh-CN" altLang="en-US" sz="1215" dirty="0">
                  <a:solidFill>
                    <a:schemeClr val="bg1"/>
                  </a:solidFill>
                  <a:latin typeface="微软雅黑" panose="020B0503020204020204" charset="-122"/>
                  <a:ea typeface="微软雅黑" panose="020B0503020204020204" charset="-122"/>
                  <a:cs typeface="Lato Light"/>
                </a:rPr>
                <a:t>输入您的内容输入您的内容输入您的内容输入您的内容输入您的内容输入您的内容输入您的内容输入您的内容</a:t>
              </a:r>
              <a:endParaRPr lang="en-US" sz="1215" dirty="0">
                <a:solidFill>
                  <a:schemeClr val="bg1"/>
                </a:solidFill>
                <a:latin typeface="微软雅黑" panose="020B0503020204020204" charset="-122"/>
                <a:ea typeface="微软雅黑" panose="020B0503020204020204" charset="-122"/>
                <a:cs typeface="Lato Light"/>
              </a:endParaRPr>
            </a:p>
          </p:txBody>
        </p:sp>
        <p:grpSp>
          <p:nvGrpSpPr>
            <p:cNvPr id="79" name="Group 64"/>
            <p:cNvGrpSpPr/>
            <p:nvPr/>
          </p:nvGrpSpPr>
          <p:grpSpPr>
            <a:xfrm flipH="1">
              <a:off x="13879972" y="2924342"/>
              <a:ext cx="7715545" cy="1757177"/>
              <a:chOff x="2918048" y="2924341"/>
              <a:chExt cx="7406194" cy="1757177"/>
            </a:xfrm>
          </p:grpSpPr>
          <p:cxnSp>
            <p:nvCxnSpPr>
              <p:cNvPr id="81" name="Straight Connector 65"/>
              <p:cNvCxnSpPr/>
              <p:nvPr/>
            </p:nvCxnSpPr>
            <p:spPr>
              <a:xfrm flipH="1">
                <a:off x="2918048" y="2924341"/>
                <a:ext cx="7406194"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Connector 66"/>
              <p:cNvCxnSpPr/>
              <p:nvPr/>
            </p:nvCxnSpPr>
            <p:spPr>
              <a:xfrm flipV="1">
                <a:off x="2918048" y="2924341"/>
                <a:ext cx="0" cy="1757177"/>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3" name="Straight Connector 67"/>
              <p:cNvCxnSpPr/>
              <p:nvPr/>
            </p:nvCxnSpPr>
            <p:spPr>
              <a:xfrm flipV="1">
                <a:off x="10324242" y="2924341"/>
                <a:ext cx="0" cy="599083"/>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sp>
          <p:nvSpPr>
            <p:cNvPr id="80" name="Freeform 166"/>
            <p:cNvSpPr>
              <a:spLocks noEditPoints="1"/>
            </p:cNvSpPr>
            <p:nvPr/>
          </p:nvSpPr>
          <p:spPr bwMode="auto">
            <a:xfrm>
              <a:off x="21167196" y="5080751"/>
              <a:ext cx="730459" cy="736118"/>
            </a:xfrm>
            <a:custGeom>
              <a:avLst/>
              <a:gdLst/>
              <a:ahLst/>
              <a:cxnLst>
                <a:cxn ang="0">
                  <a:pos x="1" y="42"/>
                </a:cxn>
                <a:cxn ang="0">
                  <a:pos x="1" y="40"/>
                </a:cxn>
                <a:cxn ang="0">
                  <a:pos x="14" y="41"/>
                </a:cxn>
                <a:cxn ang="0">
                  <a:pos x="30" y="19"/>
                </a:cxn>
                <a:cxn ang="0">
                  <a:pos x="17" y="8"/>
                </a:cxn>
                <a:cxn ang="0">
                  <a:pos x="9" y="14"/>
                </a:cxn>
                <a:cxn ang="0">
                  <a:pos x="9" y="19"/>
                </a:cxn>
                <a:cxn ang="0">
                  <a:pos x="18" y="39"/>
                </a:cxn>
                <a:cxn ang="0">
                  <a:pos x="4" y="24"/>
                </a:cxn>
                <a:cxn ang="0">
                  <a:pos x="4" y="9"/>
                </a:cxn>
                <a:cxn ang="0">
                  <a:pos x="17" y="0"/>
                </a:cxn>
                <a:cxn ang="0">
                  <a:pos x="37" y="16"/>
                </a:cxn>
                <a:cxn ang="0">
                  <a:pos x="30" y="19"/>
                </a:cxn>
                <a:cxn ang="0">
                  <a:pos x="6" y="58"/>
                </a:cxn>
                <a:cxn ang="0">
                  <a:pos x="5" y="56"/>
                </a:cxn>
                <a:cxn ang="0">
                  <a:pos x="16" y="46"/>
                </a:cxn>
                <a:cxn ang="0">
                  <a:pos x="7" y="58"/>
                </a:cxn>
                <a:cxn ang="0">
                  <a:pos x="22" y="63"/>
                </a:cxn>
                <a:cxn ang="0">
                  <a:pos x="20" y="49"/>
                </a:cxn>
                <a:cxn ang="0">
                  <a:pos x="23" y="49"/>
                </a:cxn>
                <a:cxn ang="0">
                  <a:pos x="59" y="54"/>
                </a:cxn>
                <a:cxn ang="0">
                  <a:pos x="46" y="62"/>
                </a:cxn>
                <a:cxn ang="0">
                  <a:pos x="25" y="46"/>
                </a:cxn>
                <a:cxn ang="0">
                  <a:pos x="33" y="43"/>
                </a:cxn>
                <a:cxn ang="0">
                  <a:pos x="48" y="54"/>
                </a:cxn>
                <a:cxn ang="0">
                  <a:pos x="55" y="46"/>
                </a:cxn>
                <a:cxn ang="0">
                  <a:pos x="44" y="33"/>
                </a:cxn>
                <a:cxn ang="0">
                  <a:pos x="46" y="25"/>
                </a:cxn>
                <a:cxn ang="0">
                  <a:pos x="62" y="46"/>
                </a:cxn>
                <a:cxn ang="0">
                  <a:pos x="42" y="13"/>
                </a:cxn>
                <a:cxn ang="0">
                  <a:pos x="40" y="13"/>
                </a:cxn>
                <a:cxn ang="0">
                  <a:pos x="41" y="0"/>
                </a:cxn>
                <a:cxn ang="0">
                  <a:pos x="42" y="13"/>
                </a:cxn>
                <a:cxn ang="0">
                  <a:pos x="47" y="17"/>
                </a:cxn>
                <a:cxn ang="0">
                  <a:pos x="46" y="15"/>
                </a:cxn>
                <a:cxn ang="0">
                  <a:pos x="58" y="5"/>
                </a:cxn>
                <a:cxn ang="0">
                  <a:pos x="48" y="16"/>
                </a:cxn>
                <a:cxn ang="0">
                  <a:pos x="50" y="23"/>
                </a:cxn>
                <a:cxn ang="0">
                  <a:pos x="50" y="20"/>
                </a:cxn>
                <a:cxn ang="0">
                  <a:pos x="63" y="22"/>
                </a:cxn>
              </a:cxnLst>
              <a:rect l="0" t="0" r="r" b="b"/>
              <a:pathLst>
                <a:path w="63" h="63">
                  <a:moveTo>
                    <a:pt x="13" y="42"/>
                  </a:moveTo>
                  <a:cubicBezTo>
                    <a:pt x="1" y="42"/>
                    <a:pt x="1" y="42"/>
                    <a:pt x="1" y="42"/>
                  </a:cubicBezTo>
                  <a:cubicBezTo>
                    <a:pt x="0" y="42"/>
                    <a:pt x="0" y="42"/>
                    <a:pt x="0" y="41"/>
                  </a:cubicBezTo>
                  <a:cubicBezTo>
                    <a:pt x="0" y="40"/>
                    <a:pt x="0" y="40"/>
                    <a:pt x="1" y="40"/>
                  </a:cubicBezTo>
                  <a:cubicBezTo>
                    <a:pt x="13" y="40"/>
                    <a:pt x="13" y="40"/>
                    <a:pt x="13" y="40"/>
                  </a:cubicBezTo>
                  <a:cubicBezTo>
                    <a:pt x="14" y="40"/>
                    <a:pt x="14" y="40"/>
                    <a:pt x="14" y="41"/>
                  </a:cubicBezTo>
                  <a:cubicBezTo>
                    <a:pt x="14" y="42"/>
                    <a:pt x="14" y="42"/>
                    <a:pt x="13" y="42"/>
                  </a:cubicBezTo>
                  <a:close/>
                  <a:moveTo>
                    <a:pt x="30" y="19"/>
                  </a:moveTo>
                  <a:cubicBezTo>
                    <a:pt x="19" y="9"/>
                    <a:pt x="19" y="9"/>
                    <a:pt x="19" y="9"/>
                  </a:cubicBezTo>
                  <a:cubicBezTo>
                    <a:pt x="19" y="8"/>
                    <a:pt x="18" y="8"/>
                    <a:pt x="17" y="8"/>
                  </a:cubicBezTo>
                  <a:cubicBezTo>
                    <a:pt x="16" y="8"/>
                    <a:pt x="15" y="8"/>
                    <a:pt x="14" y="9"/>
                  </a:cubicBezTo>
                  <a:cubicBezTo>
                    <a:pt x="9" y="14"/>
                    <a:pt x="9" y="14"/>
                    <a:pt x="9" y="14"/>
                  </a:cubicBezTo>
                  <a:cubicBezTo>
                    <a:pt x="8" y="15"/>
                    <a:pt x="8" y="16"/>
                    <a:pt x="8" y="17"/>
                  </a:cubicBezTo>
                  <a:cubicBezTo>
                    <a:pt x="8" y="18"/>
                    <a:pt x="8" y="19"/>
                    <a:pt x="9" y="19"/>
                  </a:cubicBezTo>
                  <a:cubicBezTo>
                    <a:pt x="19" y="30"/>
                    <a:pt x="19" y="30"/>
                    <a:pt x="19" y="30"/>
                  </a:cubicBezTo>
                  <a:cubicBezTo>
                    <a:pt x="18" y="39"/>
                    <a:pt x="18" y="39"/>
                    <a:pt x="18" y="39"/>
                  </a:cubicBezTo>
                  <a:cubicBezTo>
                    <a:pt x="18" y="38"/>
                    <a:pt x="17" y="38"/>
                    <a:pt x="16" y="37"/>
                  </a:cubicBezTo>
                  <a:cubicBezTo>
                    <a:pt x="4" y="24"/>
                    <a:pt x="4" y="24"/>
                    <a:pt x="4" y="24"/>
                  </a:cubicBezTo>
                  <a:cubicBezTo>
                    <a:pt x="2" y="22"/>
                    <a:pt x="0" y="20"/>
                    <a:pt x="0" y="17"/>
                  </a:cubicBezTo>
                  <a:cubicBezTo>
                    <a:pt x="0" y="14"/>
                    <a:pt x="2" y="11"/>
                    <a:pt x="4" y="9"/>
                  </a:cubicBezTo>
                  <a:cubicBezTo>
                    <a:pt x="9" y="3"/>
                    <a:pt x="9" y="3"/>
                    <a:pt x="9" y="3"/>
                  </a:cubicBezTo>
                  <a:cubicBezTo>
                    <a:pt x="11" y="1"/>
                    <a:pt x="14" y="0"/>
                    <a:pt x="17" y="0"/>
                  </a:cubicBezTo>
                  <a:cubicBezTo>
                    <a:pt x="20" y="0"/>
                    <a:pt x="23" y="1"/>
                    <a:pt x="25" y="4"/>
                  </a:cubicBezTo>
                  <a:cubicBezTo>
                    <a:pt x="37" y="16"/>
                    <a:pt x="37" y="16"/>
                    <a:pt x="37" y="16"/>
                  </a:cubicBezTo>
                  <a:cubicBezTo>
                    <a:pt x="38" y="17"/>
                    <a:pt x="38" y="18"/>
                    <a:pt x="39" y="18"/>
                  </a:cubicBezTo>
                  <a:lnTo>
                    <a:pt x="30" y="19"/>
                  </a:lnTo>
                  <a:close/>
                  <a:moveTo>
                    <a:pt x="7" y="58"/>
                  </a:moveTo>
                  <a:cubicBezTo>
                    <a:pt x="6" y="58"/>
                    <a:pt x="6" y="58"/>
                    <a:pt x="6" y="58"/>
                  </a:cubicBezTo>
                  <a:cubicBezTo>
                    <a:pt x="6" y="58"/>
                    <a:pt x="5" y="58"/>
                    <a:pt x="5" y="58"/>
                  </a:cubicBezTo>
                  <a:cubicBezTo>
                    <a:pt x="5" y="57"/>
                    <a:pt x="5" y="56"/>
                    <a:pt x="5" y="56"/>
                  </a:cubicBezTo>
                  <a:cubicBezTo>
                    <a:pt x="15" y="46"/>
                    <a:pt x="15" y="46"/>
                    <a:pt x="15" y="46"/>
                  </a:cubicBezTo>
                  <a:cubicBezTo>
                    <a:pt x="15" y="46"/>
                    <a:pt x="16" y="46"/>
                    <a:pt x="16" y="46"/>
                  </a:cubicBezTo>
                  <a:cubicBezTo>
                    <a:pt x="17" y="47"/>
                    <a:pt x="17" y="47"/>
                    <a:pt x="16" y="48"/>
                  </a:cubicBezTo>
                  <a:lnTo>
                    <a:pt x="7" y="58"/>
                  </a:lnTo>
                  <a:close/>
                  <a:moveTo>
                    <a:pt x="23" y="62"/>
                  </a:moveTo>
                  <a:cubicBezTo>
                    <a:pt x="23" y="62"/>
                    <a:pt x="22" y="63"/>
                    <a:pt x="22" y="63"/>
                  </a:cubicBezTo>
                  <a:cubicBezTo>
                    <a:pt x="21" y="63"/>
                    <a:pt x="20" y="62"/>
                    <a:pt x="20" y="62"/>
                  </a:cubicBezTo>
                  <a:cubicBezTo>
                    <a:pt x="20" y="49"/>
                    <a:pt x="20" y="49"/>
                    <a:pt x="20" y="49"/>
                  </a:cubicBezTo>
                  <a:cubicBezTo>
                    <a:pt x="20" y="49"/>
                    <a:pt x="21" y="48"/>
                    <a:pt x="22" y="48"/>
                  </a:cubicBezTo>
                  <a:cubicBezTo>
                    <a:pt x="22" y="48"/>
                    <a:pt x="23" y="49"/>
                    <a:pt x="23" y="49"/>
                  </a:cubicBezTo>
                  <a:lnTo>
                    <a:pt x="23" y="62"/>
                  </a:lnTo>
                  <a:close/>
                  <a:moveTo>
                    <a:pt x="59" y="54"/>
                  </a:moveTo>
                  <a:cubicBezTo>
                    <a:pt x="54" y="59"/>
                    <a:pt x="54" y="59"/>
                    <a:pt x="54" y="59"/>
                  </a:cubicBezTo>
                  <a:cubicBezTo>
                    <a:pt x="51" y="61"/>
                    <a:pt x="49" y="62"/>
                    <a:pt x="46" y="62"/>
                  </a:cubicBezTo>
                  <a:cubicBezTo>
                    <a:pt x="43" y="62"/>
                    <a:pt x="40" y="61"/>
                    <a:pt x="38" y="59"/>
                  </a:cubicBezTo>
                  <a:cubicBezTo>
                    <a:pt x="25" y="46"/>
                    <a:pt x="25" y="46"/>
                    <a:pt x="25" y="46"/>
                  </a:cubicBezTo>
                  <a:cubicBezTo>
                    <a:pt x="25" y="46"/>
                    <a:pt x="24" y="45"/>
                    <a:pt x="24" y="44"/>
                  </a:cubicBezTo>
                  <a:cubicBezTo>
                    <a:pt x="33" y="43"/>
                    <a:pt x="33" y="43"/>
                    <a:pt x="33" y="43"/>
                  </a:cubicBezTo>
                  <a:cubicBezTo>
                    <a:pt x="43" y="54"/>
                    <a:pt x="43" y="54"/>
                    <a:pt x="43" y="54"/>
                  </a:cubicBezTo>
                  <a:cubicBezTo>
                    <a:pt x="45" y="55"/>
                    <a:pt x="47" y="55"/>
                    <a:pt x="48" y="54"/>
                  </a:cubicBezTo>
                  <a:cubicBezTo>
                    <a:pt x="54" y="48"/>
                    <a:pt x="54" y="48"/>
                    <a:pt x="54" y="48"/>
                  </a:cubicBezTo>
                  <a:cubicBezTo>
                    <a:pt x="55" y="48"/>
                    <a:pt x="55" y="47"/>
                    <a:pt x="55" y="46"/>
                  </a:cubicBezTo>
                  <a:cubicBezTo>
                    <a:pt x="55" y="45"/>
                    <a:pt x="55" y="44"/>
                    <a:pt x="54" y="43"/>
                  </a:cubicBezTo>
                  <a:cubicBezTo>
                    <a:pt x="44" y="33"/>
                    <a:pt x="44" y="33"/>
                    <a:pt x="44" y="33"/>
                  </a:cubicBezTo>
                  <a:cubicBezTo>
                    <a:pt x="44" y="24"/>
                    <a:pt x="44" y="24"/>
                    <a:pt x="44" y="24"/>
                  </a:cubicBezTo>
                  <a:cubicBezTo>
                    <a:pt x="45" y="24"/>
                    <a:pt x="46" y="25"/>
                    <a:pt x="46" y="25"/>
                  </a:cubicBezTo>
                  <a:cubicBezTo>
                    <a:pt x="59" y="38"/>
                    <a:pt x="59" y="38"/>
                    <a:pt x="59" y="38"/>
                  </a:cubicBezTo>
                  <a:cubicBezTo>
                    <a:pt x="61" y="40"/>
                    <a:pt x="62" y="43"/>
                    <a:pt x="62" y="46"/>
                  </a:cubicBezTo>
                  <a:cubicBezTo>
                    <a:pt x="62" y="49"/>
                    <a:pt x="61" y="52"/>
                    <a:pt x="59" y="54"/>
                  </a:cubicBezTo>
                  <a:close/>
                  <a:moveTo>
                    <a:pt x="42" y="13"/>
                  </a:moveTo>
                  <a:cubicBezTo>
                    <a:pt x="42" y="14"/>
                    <a:pt x="42" y="14"/>
                    <a:pt x="41" y="14"/>
                  </a:cubicBezTo>
                  <a:cubicBezTo>
                    <a:pt x="40" y="14"/>
                    <a:pt x="40" y="14"/>
                    <a:pt x="40" y="13"/>
                  </a:cubicBezTo>
                  <a:cubicBezTo>
                    <a:pt x="40" y="1"/>
                    <a:pt x="40" y="1"/>
                    <a:pt x="40" y="1"/>
                  </a:cubicBezTo>
                  <a:cubicBezTo>
                    <a:pt x="40" y="0"/>
                    <a:pt x="40" y="0"/>
                    <a:pt x="41" y="0"/>
                  </a:cubicBezTo>
                  <a:cubicBezTo>
                    <a:pt x="42" y="0"/>
                    <a:pt x="42" y="0"/>
                    <a:pt x="42" y="1"/>
                  </a:cubicBezTo>
                  <a:lnTo>
                    <a:pt x="42" y="13"/>
                  </a:lnTo>
                  <a:close/>
                  <a:moveTo>
                    <a:pt x="48" y="16"/>
                  </a:moveTo>
                  <a:cubicBezTo>
                    <a:pt x="48" y="17"/>
                    <a:pt x="47" y="17"/>
                    <a:pt x="47" y="17"/>
                  </a:cubicBezTo>
                  <a:cubicBezTo>
                    <a:pt x="47" y="17"/>
                    <a:pt x="47" y="17"/>
                    <a:pt x="46" y="16"/>
                  </a:cubicBezTo>
                  <a:cubicBezTo>
                    <a:pt x="46" y="16"/>
                    <a:pt x="46" y="15"/>
                    <a:pt x="46" y="15"/>
                  </a:cubicBezTo>
                  <a:cubicBezTo>
                    <a:pt x="56" y="5"/>
                    <a:pt x="56" y="5"/>
                    <a:pt x="56" y="5"/>
                  </a:cubicBezTo>
                  <a:cubicBezTo>
                    <a:pt x="56" y="4"/>
                    <a:pt x="57" y="4"/>
                    <a:pt x="58" y="5"/>
                  </a:cubicBezTo>
                  <a:cubicBezTo>
                    <a:pt x="58" y="5"/>
                    <a:pt x="58" y="6"/>
                    <a:pt x="58" y="7"/>
                  </a:cubicBezTo>
                  <a:lnTo>
                    <a:pt x="48" y="16"/>
                  </a:lnTo>
                  <a:close/>
                  <a:moveTo>
                    <a:pt x="62" y="23"/>
                  </a:moveTo>
                  <a:cubicBezTo>
                    <a:pt x="50" y="23"/>
                    <a:pt x="50" y="23"/>
                    <a:pt x="50" y="23"/>
                  </a:cubicBezTo>
                  <a:cubicBezTo>
                    <a:pt x="49" y="23"/>
                    <a:pt x="48" y="22"/>
                    <a:pt x="48" y="22"/>
                  </a:cubicBezTo>
                  <a:cubicBezTo>
                    <a:pt x="48" y="21"/>
                    <a:pt x="49" y="20"/>
                    <a:pt x="50" y="20"/>
                  </a:cubicBezTo>
                  <a:cubicBezTo>
                    <a:pt x="62" y="20"/>
                    <a:pt x="62" y="20"/>
                    <a:pt x="62" y="20"/>
                  </a:cubicBezTo>
                  <a:cubicBezTo>
                    <a:pt x="62" y="20"/>
                    <a:pt x="63" y="21"/>
                    <a:pt x="63" y="22"/>
                  </a:cubicBezTo>
                  <a:cubicBezTo>
                    <a:pt x="63" y="22"/>
                    <a:pt x="62" y="23"/>
                    <a:pt x="62" y="23"/>
                  </a:cubicBezTo>
                  <a:close/>
                </a:path>
              </a:pathLst>
            </a:custGeom>
            <a:solidFill>
              <a:srgbClr val="FFFFFF"/>
            </a:solidFill>
            <a:ln w="9525">
              <a:noFill/>
              <a:round/>
            </a:ln>
          </p:spPr>
          <p:txBody>
            <a:bodyPr vert="horz" wrap="square" lIns="65326" tIns="32663" rIns="65326" bIns="32663" numCol="1" anchor="t" anchorCtr="0" compatLnSpc="1"/>
            <a:lstStyle/>
            <a:p>
              <a:endParaRPr lang="en-US" sz="1790">
                <a:solidFill>
                  <a:schemeClr val="bg1"/>
                </a:solidFill>
                <a:latin typeface="微软雅黑" panose="020B0503020204020204" charset="-122"/>
                <a:ea typeface="微软雅黑" panose="020B0503020204020204" charset="-122"/>
              </a:endParaRPr>
            </a:p>
          </p:txBody>
        </p:sp>
      </p:grpSp>
      <p:grpSp>
        <p:nvGrpSpPr>
          <p:cNvPr id="84" name="组合 83"/>
          <p:cNvGrpSpPr/>
          <p:nvPr/>
        </p:nvGrpSpPr>
        <p:grpSpPr>
          <a:xfrm>
            <a:off x="1031277" y="1466684"/>
            <a:ext cx="3969481" cy="2146306"/>
            <a:chOff x="2062553" y="2924342"/>
            <a:chExt cx="7938961" cy="4302483"/>
          </a:xfrm>
        </p:grpSpPr>
        <p:sp>
          <p:nvSpPr>
            <p:cNvPr id="85" name="Freeform 1"/>
            <p:cNvSpPr>
              <a:spLocks noChangeArrowheads="1"/>
            </p:cNvSpPr>
            <p:nvPr/>
          </p:nvSpPr>
          <p:spPr bwMode="auto">
            <a:xfrm>
              <a:off x="2062553" y="4681518"/>
              <a:ext cx="1388263" cy="1603470"/>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chemeClr val="accent1">
                <a:lumMod val="75000"/>
              </a:schemeClr>
            </a:solidFill>
            <a:ln>
              <a:noFill/>
            </a:ln>
            <a:effectLst/>
          </p:spPr>
          <p:txBody>
            <a:bodyPr wrap="none" anchor="ctr"/>
            <a:lstStyle/>
            <a:p>
              <a:endParaRPr lang="en-US" sz="1790">
                <a:solidFill>
                  <a:schemeClr val="bg1"/>
                </a:solidFill>
                <a:latin typeface="微软雅黑" panose="020B0503020204020204" charset="-122"/>
                <a:ea typeface="微软雅黑" panose="020B0503020204020204" charset="-122"/>
              </a:endParaRPr>
            </a:p>
          </p:txBody>
        </p:sp>
        <p:sp>
          <p:nvSpPr>
            <p:cNvPr id="86" name="TextBox 49"/>
            <p:cNvSpPr txBox="1"/>
            <p:nvPr/>
          </p:nvSpPr>
          <p:spPr>
            <a:xfrm>
              <a:off x="3794543" y="4294046"/>
              <a:ext cx="2267290" cy="736636"/>
            </a:xfrm>
            <a:prstGeom prst="rect">
              <a:avLst/>
            </a:prstGeom>
            <a:noFill/>
          </p:spPr>
          <p:txBody>
            <a:bodyPr wrap="none" rtlCol="0">
              <a:spAutoFit/>
            </a:bodyPr>
            <a:lstStyle/>
            <a:p>
              <a:r>
                <a:rPr lang="en-US" sz="1790" dirty="0">
                  <a:solidFill>
                    <a:schemeClr val="bg1"/>
                  </a:solidFill>
                  <a:latin typeface="微软雅黑" panose="020B0503020204020204" charset="-122"/>
                  <a:ea typeface="微软雅黑" panose="020B0503020204020204" charset="-122"/>
                  <a:cs typeface="Lato Regular"/>
                </a:rPr>
                <a:t>Strength</a:t>
              </a:r>
            </a:p>
          </p:txBody>
        </p:sp>
        <p:sp>
          <p:nvSpPr>
            <p:cNvPr id="87" name="TextBox 50"/>
            <p:cNvSpPr txBox="1"/>
            <p:nvPr/>
          </p:nvSpPr>
          <p:spPr>
            <a:xfrm>
              <a:off x="3552651" y="5168978"/>
              <a:ext cx="3929648" cy="2057847"/>
            </a:xfrm>
            <a:prstGeom prst="rect">
              <a:avLst/>
            </a:prstGeom>
            <a:noFill/>
          </p:spPr>
          <p:txBody>
            <a:bodyPr wrap="square" rtlCol="0">
              <a:spAutoFit/>
            </a:bodyPr>
            <a:lstStyle/>
            <a:p>
              <a:r>
                <a:rPr lang="zh-CN" altLang="en-US" sz="1215" dirty="0">
                  <a:solidFill>
                    <a:schemeClr val="bg1"/>
                  </a:solidFill>
                  <a:latin typeface="微软雅黑" panose="020B0503020204020204" charset="-122"/>
                  <a:ea typeface="微软雅黑" panose="020B0503020204020204" charset="-122"/>
                  <a:cs typeface="Lato Light"/>
                </a:rPr>
                <a:t>输入您的内容输入您的内容输入您的内容输入您的内容输入您的内容输入您的内容输入您的内容输入您的内容</a:t>
              </a:r>
              <a:endParaRPr lang="en-US" sz="1215" dirty="0">
                <a:solidFill>
                  <a:schemeClr val="bg1"/>
                </a:solidFill>
                <a:latin typeface="微软雅黑" panose="020B0503020204020204" charset="-122"/>
                <a:ea typeface="微软雅黑" panose="020B0503020204020204" charset="-122"/>
                <a:cs typeface="Lato Light"/>
              </a:endParaRPr>
            </a:p>
          </p:txBody>
        </p:sp>
        <p:grpSp>
          <p:nvGrpSpPr>
            <p:cNvPr id="88" name="Group 55"/>
            <p:cNvGrpSpPr/>
            <p:nvPr/>
          </p:nvGrpSpPr>
          <p:grpSpPr>
            <a:xfrm>
              <a:off x="2570060" y="2924342"/>
              <a:ext cx="7431454" cy="1757177"/>
              <a:chOff x="2731424" y="2924341"/>
              <a:chExt cx="7431454" cy="1757177"/>
            </a:xfrm>
          </p:grpSpPr>
          <p:cxnSp>
            <p:nvCxnSpPr>
              <p:cNvPr id="90" name="Straight Connector 7"/>
              <p:cNvCxnSpPr/>
              <p:nvPr/>
            </p:nvCxnSpPr>
            <p:spPr>
              <a:xfrm flipH="1">
                <a:off x="2731424" y="2924341"/>
                <a:ext cx="7406194"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44"/>
              <p:cNvCxnSpPr>
                <a:stCxn id="85" idx="4"/>
              </p:cNvCxnSpPr>
              <p:nvPr/>
            </p:nvCxnSpPr>
            <p:spPr>
              <a:xfrm flipV="1">
                <a:off x="2756684" y="2924341"/>
                <a:ext cx="0" cy="1757177"/>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56"/>
              <p:cNvCxnSpPr>
                <a:stCxn id="46" idx="4"/>
              </p:cNvCxnSpPr>
              <p:nvPr/>
            </p:nvCxnSpPr>
            <p:spPr>
              <a:xfrm flipV="1">
                <a:off x="10162878" y="2924341"/>
                <a:ext cx="0" cy="599083"/>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sp>
          <p:nvSpPr>
            <p:cNvPr id="89" name="Freeform 81"/>
            <p:cNvSpPr>
              <a:spLocks noEditPoints="1"/>
            </p:cNvSpPr>
            <p:nvPr/>
          </p:nvSpPr>
          <p:spPr bwMode="auto">
            <a:xfrm>
              <a:off x="2381378" y="5053205"/>
              <a:ext cx="760387" cy="763664"/>
            </a:xfrm>
            <a:custGeom>
              <a:avLst/>
              <a:gdLst/>
              <a:ahLst/>
              <a:cxnLst>
                <a:cxn ang="0">
                  <a:pos x="231" y="86"/>
                </a:cxn>
                <a:cxn ang="0">
                  <a:pos x="198" y="119"/>
                </a:cxn>
                <a:cxn ang="0">
                  <a:pos x="152" y="131"/>
                </a:cxn>
                <a:cxn ang="0">
                  <a:pos x="180" y="103"/>
                </a:cxn>
                <a:cxn ang="0">
                  <a:pos x="181" y="102"/>
                </a:cxn>
                <a:cxn ang="0">
                  <a:pos x="214" y="69"/>
                </a:cxn>
                <a:cxn ang="0">
                  <a:pos x="214" y="35"/>
                </a:cxn>
                <a:cxn ang="0">
                  <a:pos x="181" y="35"/>
                </a:cxn>
                <a:cxn ang="0">
                  <a:pos x="147" y="69"/>
                </a:cxn>
                <a:cxn ang="0">
                  <a:pos x="147" y="69"/>
                </a:cxn>
                <a:cxn ang="0">
                  <a:pos x="147" y="69"/>
                </a:cxn>
                <a:cxn ang="0">
                  <a:pos x="119" y="98"/>
                </a:cxn>
                <a:cxn ang="0">
                  <a:pos x="131" y="52"/>
                </a:cxn>
                <a:cxn ang="0">
                  <a:pos x="164" y="19"/>
                </a:cxn>
                <a:cxn ang="0">
                  <a:pos x="231" y="19"/>
                </a:cxn>
                <a:cxn ang="0">
                  <a:pos x="231" y="86"/>
                </a:cxn>
                <a:cxn ang="0">
                  <a:pos x="94" y="173"/>
                </a:cxn>
                <a:cxn ang="0">
                  <a:pos x="94" y="173"/>
                </a:cxn>
                <a:cxn ang="0">
                  <a:pos x="85" y="177"/>
                </a:cxn>
                <a:cxn ang="0">
                  <a:pos x="73" y="165"/>
                </a:cxn>
                <a:cxn ang="0">
                  <a:pos x="77" y="156"/>
                </a:cxn>
                <a:cxn ang="0">
                  <a:pos x="156" y="77"/>
                </a:cxn>
                <a:cxn ang="0">
                  <a:pos x="165" y="73"/>
                </a:cxn>
                <a:cxn ang="0">
                  <a:pos x="177" y="85"/>
                </a:cxn>
                <a:cxn ang="0">
                  <a:pos x="174" y="93"/>
                </a:cxn>
                <a:cxn ang="0">
                  <a:pos x="174" y="93"/>
                </a:cxn>
                <a:cxn ang="0">
                  <a:pos x="94" y="173"/>
                </a:cxn>
                <a:cxn ang="0">
                  <a:pos x="69" y="147"/>
                </a:cxn>
                <a:cxn ang="0">
                  <a:pos x="35" y="181"/>
                </a:cxn>
                <a:cxn ang="0">
                  <a:pos x="35" y="214"/>
                </a:cxn>
                <a:cxn ang="0">
                  <a:pos x="69" y="214"/>
                </a:cxn>
                <a:cxn ang="0">
                  <a:pos x="102" y="181"/>
                </a:cxn>
                <a:cxn ang="0">
                  <a:pos x="103" y="180"/>
                </a:cxn>
                <a:cxn ang="0">
                  <a:pos x="131" y="152"/>
                </a:cxn>
                <a:cxn ang="0">
                  <a:pos x="119" y="198"/>
                </a:cxn>
                <a:cxn ang="0">
                  <a:pos x="86" y="231"/>
                </a:cxn>
                <a:cxn ang="0">
                  <a:pos x="19" y="231"/>
                </a:cxn>
                <a:cxn ang="0">
                  <a:pos x="19" y="164"/>
                </a:cxn>
                <a:cxn ang="0">
                  <a:pos x="52" y="131"/>
                </a:cxn>
                <a:cxn ang="0">
                  <a:pos x="98" y="118"/>
                </a:cxn>
                <a:cxn ang="0">
                  <a:pos x="69" y="147"/>
                </a:cxn>
                <a:cxn ang="0">
                  <a:pos x="69" y="147"/>
                </a:cxn>
              </a:cxnLst>
              <a:rect l="0" t="0" r="r" b="b"/>
              <a:pathLst>
                <a:path w="249" h="250">
                  <a:moveTo>
                    <a:pt x="231" y="86"/>
                  </a:moveTo>
                  <a:cubicBezTo>
                    <a:pt x="198" y="119"/>
                    <a:pt x="198" y="119"/>
                    <a:pt x="198" y="119"/>
                  </a:cubicBezTo>
                  <a:cubicBezTo>
                    <a:pt x="185" y="131"/>
                    <a:pt x="168" y="136"/>
                    <a:pt x="152" y="131"/>
                  </a:cubicBezTo>
                  <a:cubicBezTo>
                    <a:pt x="180" y="103"/>
                    <a:pt x="180" y="103"/>
                    <a:pt x="180" y="103"/>
                  </a:cubicBezTo>
                  <a:cubicBezTo>
                    <a:pt x="180" y="103"/>
                    <a:pt x="180" y="103"/>
                    <a:pt x="181" y="102"/>
                  </a:cubicBezTo>
                  <a:cubicBezTo>
                    <a:pt x="214" y="69"/>
                    <a:pt x="214" y="69"/>
                    <a:pt x="214" y="69"/>
                  </a:cubicBezTo>
                  <a:cubicBezTo>
                    <a:pt x="223" y="60"/>
                    <a:pt x="223" y="45"/>
                    <a:pt x="214" y="35"/>
                  </a:cubicBezTo>
                  <a:cubicBezTo>
                    <a:pt x="205" y="26"/>
                    <a:pt x="190" y="26"/>
                    <a:pt x="181" y="35"/>
                  </a:cubicBezTo>
                  <a:cubicBezTo>
                    <a:pt x="147" y="69"/>
                    <a:pt x="147" y="69"/>
                    <a:pt x="147" y="69"/>
                  </a:cubicBezTo>
                  <a:cubicBezTo>
                    <a:pt x="147" y="69"/>
                    <a:pt x="147" y="69"/>
                    <a:pt x="147" y="69"/>
                  </a:cubicBezTo>
                  <a:cubicBezTo>
                    <a:pt x="147" y="69"/>
                    <a:pt x="147" y="69"/>
                    <a:pt x="147" y="69"/>
                  </a:cubicBezTo>
                  <a:cubicBezTo>
                    <a:pt x="119" y="98"/>
                    <a:pt x="119" y="98"/>
                    <a:pt x="119" y="98"/>
                  </a:cubicBezTo>
                  <a:cubicBezTo>
                    <a:pt x="114" y="82"/>
                    <a:pt x="118" y="64"/>
                    <a:pt x="131" y="52"/>
                  </a:cubicBezTo>
                  <a:cubicBezTo>
                    <a:pt x="164" y="19"/>
                    <a:pt x="164" y="19"/>
                    <a:pt x="164" y="19"/>
                  </a:cubicBezTo>
                  <a:cubicBezTo>
                    <a:pt x="183" y="0"/>
                    <a:pt x="212" y="0"/>
                    <a:pt x="231" y="19"/>
                  </a:cubicBezTo>
                  <a:cubicBezTo>
                    <a:pt x="249" y="37"/>
                    <a:pt x="249" y="67"/>
                    <a:pt x="231" y="86"/>
                  </a:cubicBezTo>
                  <a:moveTo>
                    <a:pt x="94" y="173"/>
                  </a:moveTo>
                  <a:cubicBezTo>
                    <a:pt x="94" y="173"/>
                    <a:pt x="94" y="173"/>
                    <a:pt x="94" y="173"/>
                  </a:cubicBezTo>
                  <a:cubicBezTo>
                    <a:pt x="91" y="176"/>
                    <a:pt x="88" y="177"/>
                    <a:pt x="85" y="177"/>
                  </a:cubicBezTo>
                  <a:cubicBezTo>
                    <a:pt x="78" y="177"/>
                    <a:pt x="73" y="172"/>
                    <a:pt x="73" y="165"/>
                  </a:cubicBezTo>
                  <a:cubicBezTo>
                    <a:pt x="73" y="162"/>
                    <a:pt x="75" y="158"/>
                    <a:pt x="77" y="156"/>
                  </a:cubicBezTo>
                  <a:cubicBezTo>
                    <a:pt x="156" y="77"/>
                    <a:pt x="156" y="77"/>
                    <a:pt x="156" y="77"/>
                  </a:cubicBezTo>
                  <a:cubicBezTo>
                    <a:pt x="158" y="75"/>
                    <a:pt x="162" y="73"/>
                    <a:pt x="165" y="73"/>
                  </a:cubicBezTo>
                  <a:cubicBezTo>
                    <a:pt x="172" y="73"/>
                    <a:pt x="177" y="78"/>
                    <a:pt x="177" y="85"/>
                  </a:cubicBezTo>
                  <a:cubicBezTo>
                    <a:pt x="177" y="88"/>
                    <a:pt x="176" y="91"/>
                    <a:pt x="174" y="93"/>
                  </a:cubicBezTo>
                  <a:cubicBezTo>
                    <a:pt x="174" y="93"/>
                    <a:pt x="174" y="93"/>
                    <a:pt x="174" y="93"/>
                  </a:cubicBezTo>
                  <a:lnTo>
                    <a:pt x="94" y="173"/>
                  </a:lnTo>
                  <a:close/>
                  <a:moveTo>
                    <a:pt x="69" y="147"/>
                  </a:moveTo>
                  <a:cubicBezTo>
                    <a:pt x="35" y="181"/>
                    <a:pt x="35" y="181"/>
                    <a:pt x="35" y="181"/>
                  </a:cubicBezTo>
                  <a:cubicBezTo>
                    <a:pt x="26" y="190"/>
                    <a:pt x="26" y="205"/>
                    <a:pt x="35" y="214"/>
                  </a:cubicBezTo>
                  <a:cubicBezTo>
                    <a:pt x="45" y="224"/>
                    <a:pt x="60" y="224"/>
                    <a:pt x="69" y="214"/>
                  </a:cubicBezTo>
                  <a:cubicBezTo>
                    <a:pt x="102" y="181"/>
                    <a:pt x="102" y="181"/>
                    <a:pt x="102" y="181"/>
                  </a:cubicBezTo>
                  <a:cubicBezTo>
                    <a:pt x="102" y="181"/>
                    <a:pt x="103" y="180"/>
                    <a:pt x="103" y="180"/>
                  </a:cubicBezTo>
                  <a:cubicBezTo>
                    <a:pt x="131" y="152"/>
                    <a:pt x="131" y="152"/>
                    <a:pt x="131" y="152"/>
                  </a:cubicBezTo>
                  <a:cubicBezTo>
                    <a:pt x="135" y="168"/>
                    <a:pt x="131" y="185"/>
                    <a:pt x="119" y="198"/>
                  </a:cubicBezTo>
                  <a:cubicBezTo>
                    <a:pt x="86" y="231"/>
                    <a:pt x="86" y="231"/>
                    <a:pt x="86" y="231"/>
                  </a:cubicBezTo>
                  <a:cubicBezTo>
                    <a:pt x="67" y="250"/>
                    <a:pt x="37" y="250"/>
                    <a:pt x="19" y="231"/>
                  </a:cubicBezTo>
                  <a:cubicBezTo>
                    <a:pt x="0" y="213"/>
                    <a:pt x="0" y="183"/>
                    <a:pt x="19" y="164"/>
                  </a:cubicBezTo>
                  <a:cubicBezTo>
                    <a:pt x="52" y="131"/>
                    <a:pt x="52" y="131"/>
                    <a:pt x="52" y="131"/>
                  </a:cubicBezTo>
                  <a:cubicBezTo>
                    <a:pt x="65" y="118"/>
                    <a:pt x="82" y="114"/>
                    <a:pt x="98" y="118"/>
                  </a:cubicBezTo>
                  <a:cubicBezTo>
                    <a:pt x="69" y="147"/>
                    <a:pt x="69" y="147"/>
                    <a:pt x="69" y="147"/>
                  </a:cubicBezTo>
                  <a:cubicBezTo>
                    <a:pt x="69" y="147"/>
                    <a:pt x="69" y="147"/>
                    <a:pt x="69" y="147"/>
                  </a:cubicBezTo>
                </a:path>
              </a:pathLst>
            </a:custGeom>
            <a:solidFill>
              <a:srgbClr val="FFFFFF"/>
            </a:solidFill>
            <a:ln w="9525">
              <a:noFill/>
              <a:round/>
            </a:ln>
          </p:spPr>
          <p:txBody>
            <a:bodyPr vert="horz" wrap="square" lIns="65326" tIns="32663" rIns="65326" bIns="32663" numCol="1" anchor="t" anchorCtr="0" compatLnSpc="1"/>
            <a:lstStyle/>
            <a:p>
              <a:endParaRPr lang="en-US" sz="1790" dirty="0">
                <a:solidFill>
                  <a:schemeClr val="bg1"/>
                </a:solidFill>
                <a:latin typeface="微软雅黑" panose="020B0503020204020204" charset="-122"/>
                <a:ea typeface="微软雅黑" panose="020B0503020204020204" charset="-122"/>
              </a:endParaRPr>
            </a:p>
          </p:txBody>
        </p:sp>
      </p:grpSp>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spTree>
  </p:cSld>
  <p:clrMapOvr>
    <a:masterClrMapping/>
  </p:clrMapOvr>
  <p:transition advTm="332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1000" fill="hold"/>
                                        <p:tgtEl>
                                          <p:spTgt spid="45"/>
                                        </p:tgtEl>
                                        <p:attrNameLst>
                                          <p:attrName>ppt_w</p:attrName>
                                        </p:attrNameLst>
                                      </p:cBhvr>
                                      <p:tavLst>
                                        <p:tav tm="0">
                                          <p:val>
                                            <p:fltVal val="0"/>
                                          </p:val>
                                        </p:tav>
                                        <p:tav tm="100000">
                                          <p:val>
                                            <p:strVal val="#ppt_w"/>
                                          </p:val>
                                        </p:tav>
                                      </p:tavLst>
                                    </p:anim>
                                    <p:anim calcmode="lin" valueType="num">
                                      <p:cBhvr>
                                        <p:cTn id="8" dur="1000" fill="hold"/>
                                        <p:tgtEl>
                                          <p:spTgt spid="45"/>
                                        </p:tgtEl>
                                        <p:attrNameLst>
                                          <p:attrName>ppt_h</p:attrName>
                                        </p:attrNameLst>
                                      </p:cBhvr>
                                      <p:tavLst>
                                        <p:tav tm="0">
                                          <p:val>
                                            <p:fltVal val="0"/>
                                          </p:val>
                                        </p:tav>
                                        <p:tav tm="100000">
                                          <p:val>
                                            <p:strVal val="#ppt_h"/>
                                          </p:val>
                                        </p:tav>
                                      </p:tavLst>
                                    </p:anim>
                                    <p:anim calcmode="lin" valueType="num">
                                      <p:cBhvr>
                                        <p:cTn id="9" dur="1000" fill="hold"/>
                                        <p:tgtEl>
                                          <p:spTgt spid="4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250"/>
                                  </p:stCondLst>
                                  <p:childTnLst>
                                    <p:set>
                                      <p:cBhvr>
                                        <p:cTn id="12" dur="1" fill="hold">
                                          <p:stCondLst>
                                            <p:cond delay="0"/>
                                          </p:stCondLst>
                                        </p:cTn>
                                        <p:tgtEl>
                                          <p:spTgt spid="48"/>
                                        </p:tgtEl>
                                        <p:attrNameLst>
                                          <p:attrName>style.visibility</p:attrName>
                                        </p:attrNameLst>
                                      </p:cBhvr>
                                      <p:to>
                                        <p:strVal val="visible"/>
                                      </p:to>
                                    </p:set>
                                    <p:anim calcmode="lin" valueType="num">
                                      <p:cBhvr>
                                        <p:cTn id="13" dur="1000" fill="hold"/>
                                        <p:tgtEl>
                                          <p:spTgt spid="48"/>
                                        </p:tgtEl>
                                        <p:attrNameLst>
                                          <p:attrName>ppt_w</p:attrName>
                                        </p:attrNameLst>
                                      </p:cBhvr>
                                      <p:tavLst>
                                        <p:tav tm="0">
                                          <p:val>
                                            <p:fltVal val="0"/>
                                          </p:val>
                                        </p:tav>
                                        <p:tav tm="100000">
                                          <p:val>
                                            <p:strVal val="#ppt_w"/>
                                          </p:val>
                                        </p:tav>
                                      </p:tavLst>
                                    </p:anim>
                                    <p:anim calcmode="lin" valueType="num">
                                      <p:cBhvr>
                                        <p:cTn id="14" dur="1000" fill="hold"/>
                                        <p:tgtEl>
                                          <p:spTgt spid="48"/>
                                        </p:tgtEl>
                                        <p:attrNameLst>
                                          <p:attrName>ppt_h</p:attrName>
                                        </p:attrNameLst>
                                      </p:cBhvr>
                                      <p:tavLst>
                                        <p:tav tm="0">
                                          <p:val>
                                            <p:fltVal val="0"/>
                                          </p:val>
                                        </p:tav>
                                        <p:tav tm="100000">
                                          <p:val>
                                            <p:strVal val="#ppt_h"/>
                                          </p:val>
                                        </p:tav>
                                      </p:tavLst>
                                    </p:anim>
                                    <p:anim calcmode="lin" valueType="num">
                                      <p:cBhvr>
                                        <p:cTn id="15" dur="1000" fill="hold"/>
                                        <p:tgtEl>
                                          <p:spTgt spid="4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500"/>
                                  </p:stCondLst>
                                  <p:childTnLst>
                                    <p:set>
                                      <p:cBhvr>
                                        <p:cTn id="18" dur="1" fill="hold">
                                          <p:stCondLst>
                                            <p:cond delay="0"/>
                                          </p:stCondLst>
                                        </p:cTn>
                                        <p:tgtEl>
                                          <p:spTgt spid="51"/>
                                        </p:tgtEl>
                                        <p:attrNameLst>
                                          <p:attrName>style.visibility</p:attrName>
                                        </p:attrNameLst>
                                      </p:cBhvr>
                                      <p:to>
                                        <p:strVal val="visible"/>
                                      </p:to>
                                    </p:set>
                                    <p:anim calcmode="lin" valueType="num">
                                      <p:cBhvr>
                                        <p:cTn id="19" dur="1000" fill="hold"/>
                                        <p:tgtEl>
                                          <p:spTgt spid="51"/>
                                        </p:tgtEl>
                                        <p:attrNameLst>
                                          <p:attrName>ppt_w</p:attrName>
                                        </p:attrNameLst>
                                      </p:cBhvr>
                                      <p:tavLst>
                                        <p:tav tm="0">
                                          <p:val>
                                            <p:fltVal val="0"/>
                                          </p:val>
                                        </p:tav>
                                        <p:tav tm="100000">
                                          <p:val>
                                            <p:strVal val="#ppt_w"/>
                                          </p:val>
                                        </p:tav>
                                      </p:tavLst>
                                    </p:anim>
                                    <p:anim calcmode="lin" valueType="num">
                                      <p:cBhvr>
                                        <p:cTn id="20" dur="1000" fill="hold"/>
                                        <p:tgtEl>
                                          <p:spTgt spid="51"/>
                                        </p:tgtEl>
                                        <p:attrNameLst>
                                          <p:attrName>ppt_h</p:attrName>
                                        </p:attrNameLst>
                                      </p:cBhvr>
                                      <p:tavLst>
                                        <p:tav tm="0">
                                          <p:val>
                                            <p:fltVal val="0"/>
                                          </p:val>
                                        </p:tav>
                                        <p:tav tm="100000">
                                          <p:val>
                                            <p:strVal val="#ppt_h"/>
                                          </p:val>
                                        </p:tav>
                                      </p:tavLst>
                                    </p:anim>
                                    <p:anim calcmode="lin" valueType="num">
                                      <p:cBhvr>
                                        <p:cTn id="21" dur="1000" fill="hold"/>
                                        <p:tgtEl>
                                          <p:spTgt spid="5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1"/>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750"/>
                                  </p:stCondLst>
                                  <p:childTnLst>
                                    <p:set>
                                      <p:cBhvr>
                                        <p:cTn id="24" dur="1" fill="hold">
                                          <p:stCondLst>
                                            <p:cond delay="0"/>
                                          </p:stCondLst>
                                        </p:cTn>
                                        <p:tgtEl>
                                          <p:spTgt spid="54"/>
                                        </p:tgtEl>
                                        <p:attrNameLst>
                                          <p:attrName>style.visibility</p:attrName>
                                        </p:attrNameLst>
                                      </p:cBhvr>
                                      <p:to>
                                        <p:strVal val="visible"/>
                                      </p:to>
                                    </p:set>
                                    <p:anim calcmode="lin" valueType="num">
                                      <p:cBhvr>
                                        <p:cTn id="25" dur="1000" fill="hold"/>
                                        <p:tgtEl>
                                          <p:spTgt spid="54"/>
                                        </p:tgtEl>
                                        <p:attrNameLst>
                                          <p:attrName>ppt_w</p:attrName>
                                        </p:attrNameLst>
                                      </p:cBhvr>
                                      <p:tavLst>
                                        <p:tav tm="0">
                                          <p:val>
                                            <p:fltVal val="0"/>
                                          </p:val>
                                        </p:tav>
                                        <p:tav tm="100000">
                                          <p:val>
                                            <p:strVal val="#ppt_w"/>
                                          </p:val>
                                        </p:tav>
                                      </p:tavLst>
                                    </p:anim>
                                    <p:anim calcmode="lin" valueType="num">
                                      <p:cBhvr>
                                        <p:cTn id="26" dur="1000" fill="hold"/>
                                        <p:tgtEl>
                                          <p:spTgt spid="54"/>
                                        </p:tgtEl>
                                        <p:attrNameLst>
                                          <p:attrName>ppt_h</p:attrName>
                                        </p:attrNameLst>
                                      </p:cBhvr>
                                      <p:tavLst>
                                        <p:tav tm="0">
                                          <p:val>
                                            <p:fltVal val="0"/>
                                          </p:val>
                                        </p:tav>
                                        <p:tav tm="100000">
                                          <p:val>
                                            <p:strVal val="#ppt_h"/>
                                          </p:val>
                                        </p:tav>
                                      </p:tavLst>
                                    </p:anim>
                                    <p:anim calcmode="lin" valueType="num">
                                      <p:cBhvr>
                                        <p:cTn id="27" dur="1000" fill="hold"/>
                                        <p:tgtEl>
                                          <p:spTgt spid="54"/>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54"/>
                                        </p:tgtEl>
                                        <p:attrNameLst>
                                          <p:attrName>ppt_y</p:attrName>
                                        </p:attrNameLst>
                                      </p:cBhvr>
                                      <p:tavLst>
                                        <p:tav tm="0" fmla="#ppt_y+(sin(-2*pi*(1-$))*-#ppt_x+cos(-2*pi*(1-$))*(1-#ppt_y))*(1-$)">
                                          <p:val>
                                            <p:fltVal val="0"/>
                                          </p:val>
                                        </p:tav>
                                        <p:tav tm="100000">
                                          <p:val>
                                            <p:fltVal val="1"/>
                                          </p:val>
                                        </p:tav>
                                      </p:tavLst>
                                    </p:anim>
                                  </p:childTnLst>
                                </p:cTn>
                              </p:par>
                              <p:par>
                                <p:cTn id="29" presetID="2" presetClass="entr" presetSubtype="4" fill="hold" nodeType="withEffect">
                                  <p:stCondLst>
                                    <p:cond delay="1250"/>
                                  </p:stCondLst>
                                  <p:childTnLst>
                                    <p:set>
                                      <p:cBhvr>
                                        <p:cTn id="30" dur="1" fill="hold">
                                          <p:stCondLst>
                                            <p:cond delay="0"/>
                                          </p:stCondLst>
                                        </p:cTn>
                                        <p:tgtEl>
                                          <p:spTgt spid="84"/>
                                        </p:tgtEl>
                                        <p:attrNameLst>
                                          <p:attrName>style.visibility</p:attrName>
                                        </p:attrNameLst>
                                      </p:cBhvr>
                                      <p:to>
                                        <p:strVal val="visible"/>
                                      </p:to>
                                    </p:set>
                                    <p:anim calcmode="lin" valueType="num">
                                      <p:cBhvr additive="base">
                                        <p:cTn id="31" dur="500" fill="hold"/>
                                        <p:tgtEl>
                                          <p:spTgt spid="84"/>
                                        </p:tgtEl>
                                        <p:attrNameLst>
                                          <p:attrName>ppt_x</p:attrName>
                                        </p:attrNameLst>
                                      </p:cBhvr>
                                      <p:tavLst>
                                        <p:tav tm="0">
                                          <p:val>
                                            <p:strVal val="#ppt_x"/>
                                          </p:val>
                                        </p:tav>
                                        <p:tav tm="100000">
                                          <p:val>
                                            <p:strVal val="#ppt_x"/>
                                          </p:val>
                                        </p:tav>
                                      </p:tavLst>
                                    </p:anim>
                                    <p:anim calcmode="lin" valueType="num">
                                      <p:cBhvr additive="base">
                                        <p:cTn id="32" dur="500" fill="hold"/>
                                        <p:tgtEl>
                                          <p:spTgt spid="8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75"/>
                                        </p:tgtEl>
                                        <p:attrNameLst>
                                          <p:attrName>style.visibility</p:attrName>
                                        </p:attrNameLst>
                                      </p:cBhvr>
                                      <p:to>
                                        <p:strVal val="visible"/>
                                      </p:to>
                                    </p:set>
                                    <p:anim calcmode="lin" valueType="num">
                                      <p:cBhvr additive="base">
                                        <p:cTn id="35" dur="500" fill="hold"/>
                                        <p:tgtEl>
                                          <p:spTgt spid="75"/>
                                        </p:tgtEl>
                                        <p:attrNameLst>
                                          <p:attrName>ppt_x</p:attrName>
                                        </p:attrNameLst>
                                      </p:cBhvr>
                                      <p:tavLst>
                                        <p:tav tm="0">
                                          <p:val>
                                            <p:strVal val="#ppt_x"/>
                                          </p:val>
                                        </p:tav>
                                        <p:tav tm="100000">
                                          <p:val>
                                            <p:strVal val="#ppt_x"/>
                                          </p:val>
                                        </p:tav>
                                      </p:tavLst>
                                    </p:anim>
                                    <p:anim calcmode="lin" valueType="num">
                                      <p:cBhvr additive="base">
                                        <p:cTn id="36" dur="500" fill="hold"/>
                                        <p:tgtEl>
                                          <p:spTgt spid="7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180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500" fill="hold"/>
                                        <p:tgtEl>
                                          <p:spTgt spid="57"/>
                                        </p:tgtEl>
                                        <p:attrNameLst>
                                          <p:attrName>ppt_x</p:attrName>
                                        </p:attrNameLst>
                                      </p:cBhvr>
                                      <p:tavLst>
                                        <p:tav tm="0">
                                          <p:val>
                                            <p:strVal val="#ppt_x"/>
                                          </p:val>
                                        </p:tav>
                                        <p:tav tm="100000">
                                          <p:val>
                                            <p:strVal val="#ppt_x"/>
                                          </p:val>
                                        </p:tav>
                                      </p:tavLst>
                                    </p:anim>
                                    <p:anim calcmode="lin" valueType="num">
                                      <p:cBhvr additive="base">
                                        <p:cTn id="40" dur="500" fill="hold"/>
                                        <p:tgtEl>
                                          <p:spTgt spid="5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2200"/>
                                  </p:stCondLst>
                                  <p:childTnLst>
                                    <p:set>
                                      <p:cBhvr>
                                        <p:cTn id="42" dur="1" fill="hold">
                                          <p:stCondLst>
                                            <p:cond delay="0"/>
                                          </p:stCondLst>
                                        </p:cTn>
                                        <p:tgtEl>
                                          <p:spTgt spid="66"/>
                                        </p:tgtEl>
                                        <p:attrNameLst>
                                          <p:attrName>style.visibility</p:attrName>
                                        </p:attrNameLst>
                                      </p:cBhvr>
                                      <p:to>
                                        <p:strVal val="visible"/>
                                      </p:to>
                                    </p:set>
                                    <p:anim calcmode="lin" valueType="num">
                                      <p:cBhvr additive="base">
                                        <p:cTn id="43" dur="500" fill="hold"/>
                                        <p:tgtEl>
                                          <p:spTgt spid="66"/>
                                        </p:tgtEl>
                                        <p:attrNameLst>
                                          <p:attrName>ppt_x</p:attrName>
                                        </p:attrNameLst>
                                      </p:cBhvr>
                                      <p:tavLst>
                                        <p:tav tm="0">
                                          <p:val>
                                            <p:strVal val="#ppt_x"/>
                                          </p:val>
                                        </p:tav>
                                        <p:tav tm="100000">
                                          <p:val>
                                            <p:strVal val="#ppt_x"/>
                                          </p:val>
                                        </p:tav>
                                      </p:tavLst>
                                    </p:anim>
                                    <p:anim calcmode="lin" valueType="num">
                                      <p:cBhvr additive="base">
                                        <p:cTn id="4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grpSp>
        <p:nvGrpSpPr>
          <p:cNvPr id="96" name="组合 95"/>
          <p:cNvGrpSpPr/>
          <p:nvPr/>
        </p:nvGrpSpPr>
        <p:grpSpPr>
          <a:xfrm>
            <a:off x="4686045" y="1463473"/>
            <a:ext cx="1600231" cy="1879545"/>
            <a:chOff x="9372085" y="2917903"/>
            <a:chExt cx="3200462" cy="3767734"/>
          </a:xfrm>
        </p:grpSpPr>
        <p:sp>
          <p:nvSpPr>
            <p:cNvPr id="97" name="Shape 727"/>
            <p:cNvSpPr/>
            <p:nvPr/>
          </p:nvSpPr>
          <p:spPr>
            <a:xfrm>
              <a:off x="9372085" y="2917903"/>
              <a:ext cx="3200462" cy="3767734"/>
            </a:xfrm>
            <a:custGeom>
              <a:avLst/>
              <a:gdLst/>
              <a:ahLst/>
              <a:cxnLst>
                <a:cxn ang="0">
                  <a:pos x="wd2" y="hd2"/>
                </a:cxn>
                <a:cxn ang="5400000">
                  <a:pos x="wd2" y="hd2"/>
                </a:cxn>
                <a:cxn ang="10800000">
                  <a:pos x="wd2" y="hd2"/>
                </a:cxn>
                <a:cxn ang="16200000">
                  <a:pos x="wd2" y="hd2"/>
                </a:cxn>
              </a:cxnLst>
              <a:rect l="0" t="0" r="r" b="b"/>
              <a:pathLst>
                <a:path w="21483" h="21600" extrusionOk="0">
                  <a:moveTo>
                    <a:pt x="18505" y="14572"/>
                  </a:moveTo>
                  <a:cubicBezTo>
                    <a:pt x="18974" y="14572"/>
                    <a:pt x="19549" y="14855"/>
                    <a:pt x="19783" y="15202"/>
                  </a:cubicBezTo>
                  <a:lnTo>
                    <a:pt x="21307" y="17456"/>
                  </a:lnTo>
                  <a:cubicBezTo>
                    <a:pt x="21541" y="17802"/>
                    <a:pt x="21541" y="18369"/>
                    <a:pt x="21307" y="18716"/>
                  </a:cubicBezTo>
                  <a:lnTo>
                    <a:pt x="19783" y="20970"/>
                  </a:lnTo>
                  <a:cubicBezTo>
                    <a:pt x="19549" y="21317"/>
                    <a:pt x="18974" y="21600"/>
                    <a:pt x="18505" y="21600"/>
                  </a:cubicBezTo>
                  <a:lnTo>
                    <a:pt x="15458" y="21600"/>
                  </a:lnTo>
                  <a:cubicBezTo>
                    <a:pt x="14989" y="21600"/>
                    <a:pt x="14414" y="21317"/>
                    <a:pt x="14180" y="20970"/>
                  </a:cubicBezTo>
                  <a:lnTo>
                    <a:pt x="12656" y="18716"/>
                  </a:lnTo>
                  <a:cubicBezTo>
                    <a:pt x="12422" y="18369"/>
                    <a:pt x="12422" y="17802"/>
                    <a:pt x="12656" y="17456"/>
                  </a:cubicBezTo>
                  <a:lnTo>
                    <a:pt x="13507" y="16198"/>
                  </a:lnTo>
                  <a:cubicBezTo>
                    <a:pt x="13741" y="15852"/>
                    <a:pt x="13741" y="15285"/>
                    <a:pt x="13506" y="14939"/>
                  </a:cubicBezTo>
                  <a:lnTo>
                    <a:pt x="13336" y="14686"/>
                  </a:lnTo>
                  <a:cubicBezTo>
                    <a:pt x="13102" y="14340"/>
                    <a:pt x="12527" y="14056"/>
                    <a:pt x="12059" y="14056"/>
                  </a:cubicBezTo>
                  <a:lnTo>
                    <a:pt x="5352" y="14056"/>
                  </a:lnTo>
                  <a:cubicBezTo>
                    <a:pt x="4884" y="14056"/>
                    <a:pt x="4309" y="13773"/>
                    <a:pt x="4075" y="13426"/>
                  </a:cubicBezTo>
                  <a:lnTo>
                    <a:pt x="175" y="7658"/>
                  </a:lnTo>
                  <a:cubicBezTo>
                    <a:pt x="-59" y="7312"/>
                    <a:pt x="-59" y="6745"/>
                    <a:pt x="175" y="6398"/>
                  </a:cubicBezTo>
                  <a:lnTo>
                    <a:pt x="4075" y="630"/>
                  </a:lnTo>
                  <a:cubicBezTo>
                    <a:pt x="4309" y="283"/>
                    <a:pt x="4884" y="0"/>
                    <a:pt x="5352" y="0"/>
                  </a:cubicBezTo>
                  <a:lnTo>
                    <a:pt x="13151" y="0"/>
                  </a:lnTo>
                  <a:cubicBezTo>
                    <a:pt x="13619" y="0"/>
                    <a:pt x="14194" y="283"/>
                    <a:pt x="14429" y="630"/>
                  </a:cubicBezTo>
                  <a:lnTo>
                    <a:pt x="18328" y="6398"/>
                  </a:lnTo>
                  <a:cubicBezTo>
                    <a:pt x="18562" y="6745"/>
                    <a:pt x="18562" y="7312"/>
                    <a:pt x="18328" y="7658"/>
                  </a:cubicBezTo>
                  <a:lnTo>
                    <a:pt x="14975" y="12618"/>
                  </a:lnTo>
                  <a:cubicBezTo>
                    <a:pt x="14741" y="12965"/>
                    <a:pt x="14741" y="13532"/>
                    <a:pt x="14975" y="13878"/>
                  </a:cubicBezTo>
                  <a:lnTo>
                    <a:pt x="15018" y="13942"/>
                  </a:lnTo>
                  <a:cubicBezTo>
                    <a:pt x="15252" y="14288"/>
                    <a:pt x="15827" y="14572"/>
                    <a:pt x="16295" y="14572"/>
                  </a:cubicBezTo>
                  <a:cubicBezTo>
                    <a:pt x="16295" y="14572"/>
                    <a:pt x="18505" y="14572"/>
                    <a:pt x="18505" y="14572"/>
                  </a:cubicBezTo>
                  <a:close/>
                </a:path>
              </a:pathLst>
            </a:custGeom>
            <a:solidFill>
              <a:srgbClr val="328FC1"/>
            </a:solidFill>
            <a:ln w="12700">
              <a:miter lim="400000"/>
            </a:ln>
          </p:spPr>
          <p:txBody>
            <a:bodyPr lIns="27219" tIns="27219" rIns="27219" bIns="27219" anchor="ctr"/>
            <a:lstStyle/>
            <a:p>
              <a:pPr marL="0" marR="0" lvl="0" indent="0" algn="ctr" defTabSz="227965"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145"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Gill Sans"/>
              </a:endParaRPr>
            </a:p>
          </p:txBody>
        </p:sp>
        <p:sp>
          <p:nvSpPr>
            <p:cNvPr id="98" name="Shape 746"/>
            <p:cNvSpPr/>
            <p:nvPr/>
          </p:nvSpPr>
          <p:spPr>
            <a:xfrm>
              <a:off x="11510137" y="5683540"/>
              <a:ext cx="719098" cy="823579"/>
            </a:xfrm>
            <a:prstGeom prst="rect">
              <a:avLst/>
            </a:prstGeom>
            <a:ln w="12700">
              <a:miter lim="400000"/>
            </a:ln>
          </p:spPr>
          <p:txBody>
            <a:bodyPr wrap="none" lIns="51036" tIns="51036" rIns="51036" bIns="51036" anchor="ctr">
              <a:spAutoFit/>
            </a:bodyPr>
            <a:lstStyle>
              <a:lvl1pPr>
                <a:lnSpc>
                  <a:spcPct val="150000"/>
                </a:lnSpc>
                <a:defRPr sz="4000">
                  <a:solidFill>
                    <a:srgbClr val="0087B1"/>
                  </a:solidFill>
                  <a:latin typeface="FontAwesome"/>
                  <a:ea typeface="FontAwesome"/>
                  <a:cs typeface="FontAwesome"/>
                  <a:sym typeface="FontAwesome"/>
                </a:defRPr>
              </a:lvl1pPr>
            </a:lstStyle>
            <a:p>
              <a:pPr marL="0" marR="0" lvl="0" indent="0" algn="ctr" defTabSz="291465" eaLnBrk="1" fontAlgn="auto" latinLnBrk="0" hangingPunct="1">
                <a:lnSpc>
                  <a:spcPct val="100000"/>
                </a:lnSpc>
                <a:spcBef>
                  <a:spcPts val="0"/>
                </a:spcBef>
                <a:spcAft>
                  <a:spcPts val="0"/>
                </a:spcAft>
                <a:buClrTx/>
                <a:buSzTx/>
                <a:buFontTx/>
                <a:buNone/>
                <a:defRPr sz="1800">
                  <a:solidFill>
                    <a:srgbClr val="000000"/>
                  </a:solidFill>
                </a:defRPr>
              </a:pPr>
              <a:r>
                <a:rPr kumimoji="0" sz="2000" b="0" i="0" u="none" strike="noStrike" kern="0" cap="none" spc="0" normalizeH="0" baseline="0" noProof="0">
                  <a:ln>
                    <a:noFill/>
                  </a:ln>
                  <a:solidFill>
                    <a:schemeClr val="bg1"/>
                  </a:solidFill>
                  <a:effectLst/>
                  <a:uLnTx/>
                  <a:uFillTx/>
                  <a:latin typeface="FontAwesome"/>
                  <a:cs typeface="微软雅黑" panose="020B0503020204020204" charset="-122"/>
                  <a:sym typeface="FontAwesome"/>
                </a:rPr>
                <a:t></a:t>
              </a:r>
            </a:p>
          </p:txBody>
        </p:sp>
        <p:sp>
          <p:nvSpPr>
            <p:cNvPr id="99" name="Shape 747"/>
            <p:cNvSpPr/>
            <p:nvPr/>
          </p:nvSpPr>
          <p:spPr>
            <a:xfrm>
              <a:off x="9871729" y="3016605"/>
              <a:ext cx="1765012" cy="1079952"/>
            </a:xfrm>
            <a:prstGeom prst="rect">
              <a:avLst/>
            </a:prstGeom>
            <a:ln w="12700">
              <a:miter lim="400000"/>
            </a:ln>
          </p:spPr>
          <p:txBody>
            <a:bodyPr lIns="0" tIns="0" rIns="0" bIns="0">
              <a:spAutoFit/>
            </a:bodyPr>
            <a:lstStyle>
              <a:lvl1pPr defTabSz="647700">
                <a:lnSpc>
                  <a:spcPct val="120000"/>
                </a:lnSpc>
                <a:spcBef>
                  <a:spcPts val="1700"/>
                </a:spcBef>
                <a:defRPr sz="7000">
                  <a:solidFill>
                    <a:srgbClr val="FFFFFF"/>
                  </a:solidFill>
                  <a:latin typeface="Lato Light"/>
                  <a:ea typeface="Lato Light"/>
                  <a:cs typeface="Lato Light"/>
                  <a:sym typeface="Lato Light"/>
                </a:defRPr>
              </a:lvl1pPr>
            </a:lstStyle>
            <a:p>
              <a:pPr marL="0" marR="0" lvl="0" indent="0" algn="ctr" defTabSz="647700" eaLnBrk="1" fontAlgn="auto" latinLnBrk="0" hangingPunct="1">
                <a:lnSpc>
                  <a:spcPct val="100000"/>
                </a:lnSpc>
                <a:spcBef>
                  <a:spcPts val="1700"/>
                </a:spcBef>
                <a:spcAft>
                  <a:spcPts val="0"/>
                </a:spcAft>
                <a:buClrTx/>
                <a:buSzTx/>
                <a:buFontTx/>
                <a:buNone/>
                <a:defRPr sz="1800">
                  <a:solidFill>
                    <a:srgbClr val="000000"/>
                  </a:solidFill>
                </a:defRPr>
              </a:pPr>
              <a:r>
                <a:rPr kumimoji="0" sz="35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to Light"/>
                </a:rPr>
                <a:t>01</a:t>
              </a:r>
            </a:p>
          </p:txBody>
        </p:sp>
        <p:sp>
          <p:nvSpPr>
            <p:cNvPr id="100" name="Shape 753"/>
            <p:cNvSpPr/>
            <p:nvPr/>
          </p:nvSpPr>
          <p:spPr>
            <a:xfrm>
              <a:off x="9569325" y="4022974"/>
              <a:ext cx="2314760" cy="352573"/>
            </a:xfrm>
            <a:prstGeom prst="rect">
              <a:avLst/>
            </a:prstGeom>
            <a:ln w="12700">
              <a:miter lim="400000"/>
            </a:ln>
          </p:spPr>
          <p:txBody>
            <a:bodyPr lIns="0" tIns="0" rIns="0" bIns="0">
              <a:spAutoFit/>
            </a:bodyPr>
            <a:lstStyle>
              <a:lvl1pPr defTabSz="647700">
                <a:lnSpc>
                  <a:spcPct val="120000"/>
                </a:lnSpc>
                <a:spcBef>
                  <a:spcPts val="1700"/>
                </a:spcBef>
                <a:defRPr sz="2300" b="1">
                  <a:solidFill>
                    <a:srgbClr val="FFFFFF"/>
                  </a:solidFill>
                  <a:latin typeface="Lato"/>
                  <a:ea typeface="Lato"/>
                  <a:cs typeface="Lato"/>
                  <a:sym typeface="Lato"/>
                </a:defRPr>
              </a:lvl1pPr>
            </a:lstStyle>
            <a:p>
              <a:pPr marL="0" marR="0" lvl="0" indent="0" algn="ctr" defTabSz="647700" eaLnBrk="1" fontAlgn="auto" latinLnBrk="0" hangingPunct="1">
                <a:lnSpc>
                  <a:spcPct val="100000"/>
                </a:lnSpc>
                <a:spcBef>
                  <a:spcPts val="1700"/>
                </a:spcBef>
                <a:spcAft>
                  <a:spcPts val="0"/>
                </a:spcAft>
                <a:buClrTx/>
                <a:buSzTx/>
                <a:buFontTx/>
                <a:buNone/>
                <a:defRPr sz="1800" b="0">
                  <a:solidFill>
                    <a:srgbClr val="000000"/>
                  </a:solidFill>
                </a:defRPr>
              </a:pPr>
              <a:r>
                <a:rPr kumimoji="0" sz="1145"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a:rPr>
                <a:t>Title Example</a:t>
              </a:r>
            </a:p>
          </p:txBody>
        </p:sp>
        <p:sp>
          <p:nvSpPr>
            <p:cNvPr id="101" name="Shape 759"/>
            <p:cNvSpPr/>
            <p:nvPr/>
          </p:nvSpPr>
          <p:spPr>
            <a:xfrm>
              <a:off x="9871729" y="4371959"/>
              <a:ext cx="1765012" cy="396660"/>
            </a:xfrm>
            <a:prstGeom prst="rect">
              <a:avLst/>
            </a:prstGeom>
            <a:ln w="12700">
              <a:miter lim="400000"/>
            </a:ln>
          </p:spPr>
          <p:txBody>
            <a:bodyPr lIns="0" tIns="0" rIns="0" bIns="0">
              <a:spAutoFit/>
            </a:bodyPr>
            <a:lstStyle>
              <a:lvl1pPr defTabSz="647700">
                <a:lnSpc>
                  <a:spcPct val="120000"/>
                </a:lnSpc>
                <a:spcBef>
                  <a:spcPts val="1700"/>
                </a:spcBef>
                <a:defRPr>
                  <a:solidFill>
                    <a:srgbClr val="FFFFFF"/>
                  </a:solidFill>
                  <a:latin typeface="Lato Light"/>
                  <a:ea typeface="Lato Light"/>
                  <a:cs typeface="Lato Light"/>
                  <a:sym typeface="Lato Light"/>
                </a:defRPr>
              </a:lvl1pPr>
            </a:lstStyle>
            <a:p>
              <a:pPr marL="0" marR="0" lvl="0" indent="0" algn="ctr" defTabSz="647700" eaLnBrk="1" fontAlgn="auto" latinLnBrk="0" hangingPunct="1">
                <a:lnSpc>
                  <a:spcPct val="100000"/>
                </a:lnSpc>
                <a:spcBef>
                  <a:spcPts val="1700"/>
                </a:spcBef>
                <a:spcAft>
                  <a:spcPts val="0"/>
                </a:spcAft>
                <a:buClrTx/>
                <a:buSzTx/>
                <a:buFontTx/>
                <a:buNone/>
                <a:defRPr sz="1800">
                  <a:solidFill>
                    <a:srgbClr val="000000"/>
                  </a:solidFill>
                </a:defRPr>
              </a:pPr>
              <a:r>
                <a:rPr kumimoji="0" sz="1285"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Light"/>
                </a:rPr>
                <a:t>20%</a:t>
              </a:r>
            </a:p>
          </p:txBody>
        </p:sp>
      </p:grpSp>
      <p:grpSp>
        <p:nvGrpSpPr>
          <p:cNvPr id="102" name="组合 101"/>
          <p:cNvGrpSpPr/>
          <p:nvPr/>
        </p:nvGrpSpPr>
        <p:grpSpPr>
          <a:xfrm>
            <a:off x="6272730" y="1829402"/>
            <a:ext cx="1571725" cy="1895963"/>
            <a:chOff x="12545456" y="3651446"/>
            <a:chExt cx="3143449" cy="3800646"/>
          </a:xfrm>
        </p:grpSpPr>
        <p:sp>
          <p:nvSpPr>
            <p:cNvPr id="103" name="Shape 732"/>
            <p:cNvSpPr/>
            <p:nvPr/>
          </p:nvSpPr>
          <p:spPr>
            <a:xfrm>
              <a:off x="12545456" y="3651446"/>
              <a:ext cx="3143449" cy="3800646"/>
            </a:xfrm>
            <a:custGeom>
              <a:avLst/>
              <a:gdLst/>
              <a:ahLst/>
              <a:cxnLst>
                <a:cxn ang="0">
                  <a:pos x="wd2" y="hd2"/>
                </a:cxn>
                <a:cxn ang="5400000">
                  <a:pos x="wd2" y="hd2"/>
                </a:cxn>
                <a:cxn ang="10800000">
                  <a:pos x="wd2" y="hd2"/>
                </a:cxn>
                <a:cxn ang="16200000">
                  <a:pos x="wd2" y="hd2"/>
                </a:cxn>
              </a:cxnLst>
              <a:rect l="0" t="0" r="r" b="b"/>
              <a:pathLst>
                <a:path w="21481" h="21600" extrusionOk="0">
                  <a:moveTo>
                    <a:pt x="8985" y="17492"/>
                  </a:moveTo>
                  <a:cubicBezTo>
                    <a:pt x="9223" y="17835"/>
                    <a:pt x="9223" y="18397"/>
                    <a:pt x="8985" y="18741"/>
                  </a:cubicBezTo>
                  <a:lnTo>
                    <a:pt x="7433" y="20976"/>
                  </a:lnTo>
                  <a:cubicBezTo>
                    <a:pt x="7195" y="21319"/>
                    <a:pt x="6610" y="21600"/>
                    <a:pt x="6133" y="21600"/>
                  </a:cubicBezTo>
                  <a:lnTo>
                    <a:pt x="3030" y="21600"/>
                  </a:lnTo>
                  <a:cubicBezTo>
                    <a:pt x="2553" y="21600"/>
                    <a:pt x="1968" y="21319"/>
                    <a:pt x="1730" y="20976"/>
                  </a:cubicBezTo>
                  <a:lnTo>
                    <a:pt x="178" y="18741"/>
                  </a:lnTo>
                  <a:cubicBezTo>
                    <a:pt x="-60" y="18397"/>
                    <a:pt x="-60" y="17835"/>
                    <a:pt x="178" y="17492"/>
                  </a:cubicBezTo>
                  <a:lnTo>
                    <a:pt x="1730" y="15257"/>
                  </a:lnTo>
                  <a:cubicBezTo>
                    <a:pt x="1968" y="14914"/>
                    <a:pt x="2553" y="14633"/>
                    <a:pt x="3030" y="14633"/>
                  </a:cubicBezTo>
                  <a:lnTo>
                    <a:pt x="4761" y="14633"/>
                  </a:lnTo>
                  <a:cubicBezTo>
                    <a:pt x="5238" y="14633"/>
                    <a:pt x="5823" y="14352"/>
                    <a:pt x="6062" y="14008"/>
                  </a:cubicBezTo>
                  <a:lnTo>
                    <a:pt x="6235" y="13758"/>
                  </a:lnTo>
                  <a:cubicBezTo>
                    <a:pt x="6474" y="13415"/>
                    <a:pt x="6474" y="12853"/>
                    <a:pt x="6235" y="12509"/>
                  </a:cubicBezTo>
                  <a:lnTo>
                    <a:pt x="2822" y="7592"/>
                  </a:lnTo>
                  <a:cubicBezTo>
                    <a:pt x="2583" y="7248"/>
                    <a:pt x="2583" y="6686"/>
                    <a:pt x="2822" y="6343"/>
                  </a:cubicBezTo>
                  <a:lnTo>
                    <a:pt x="6791" y="624"/>
                  </a:lnTo>
                  <a:cubicBezTo>
                    <a:pt x="7030" y="281"/>
                    <a:pt x="7615" y="0"/>
                    <a:pt x="8092" y="0"/>
                  </a:cubicBezTo>
                  <a:lnTo>
                    <a:pt x="16032" y="0"/>
                  </a:lnTo>
                  <a:cubicBezTo>
                    <a:pt x="16508" y="0"/>
                    <a:pt x="17094" y="281"/>
                    <a:pt x="17332" y="625"/>
                  </a:cubicBezTo>
                  <a:lnTo>
                    <a:pt x="21302" y="6343"/>
                  </a:lnTo>
                  <a:cubicBezTo>
                    <a:pt x="21540" y="6686"/>
                    <a:pt x="21540" y="7248"/>
                    <a:pt x="21302" y="7592"/>
                  </a:cubicBezTo>
                  <a:lnTo>
                    <a:pt x="17332" y="13310"/>
                  </a:lnTo>
                  <a:cubicBezTo>
                    <a:pt x="17093" y="13654"/>
                    <a:pt x="16508" y="13935"/>
                    <a:pt x="16031" y="13935"/>
                  </a:cubicBezTo>
                  <a:lnTo>
                    <a:pt x="9204" y="13935"/>
                  </a:lnTo>
                  <a:cubicBezTo>
                    <a:pt x="8727" y="13935"/>
                    <a:pt x="8142" y="14216"/>
                    <a:pt x="7904" y="14559"/>
                  </a:cubicBezTo>
                  <a:lnTo>
                    <a:pt x="7860" y="14622"/>
                  </a:lnTo>
                  <a:cubicBezTo>
                    <a:pt x="7621" y="14966"/>
                    <a:pt x="7621" y="15528"/>
                    <a:pt x="7860" y="15871"/>
                  </a:cubicBezTo>
                  <a:cubicBezTo>
                    <a:pt x="7860" y="15871"/>
                    <a:pt x="8985" y="17492"/>
                    <a:pt x="8985" y="17492"/>
                  </a:cubicBezTo>
                  <a:close/>
                </a:path>
              </a:pathLst>
            </a:custGeom>
            <a:solidFill>
              <a:srgbClr val="002E59"/>
            </a:solidFill>
            <a:ln w="12700">
              <a:miter lim="400000"/>
            </a:ln>
          </p:spPr>
          <p:txBody>
            <a:bodyPr lIns="27219" tIns="27219" rIns="27219" bIns="27219" anchor="ctr"/>
            <a:lstStyle/>
            <a:p>
              <a:pPr marL="0" marR="0" lvl="0" indent="0" algn="ctr" defTabSz="227965"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145"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Gill Sans"/>
              </a:endParaRPr>
            </a:p>
          </p:txBody>
        </p:sp>
        <p:sp>
          <p:nvSpPr>
            <p:cNvPr id="104" name="Shape 739"/>
            <p:cNvSpPr/>
            <p:nvPr/>
          </p:nvSpPr>
          <p:spPr>
            <a:xfrm>
              <a:off x="12883986" y="6393630"/>
              <a:ext cx="719098" cy="823580"/>
            </a:xfrm>
            <a:prstGeom prst="rect">
              <a:avLst/>
            </a:prstGeom>
            <a:ln w="12700">
              <a:miter lim="400000"/>
            </a:ln>
          </p:spPr>
          <p:txBody>
            <a:bodyPr wrap="none" lIns="51036" tIns="51036" rIns="51036" bIns="51036" anchor="ctr">
              <a:spAutoFit/>
            </a:bodyPr>
            <a:lstStyle>
              <a:lvl1pPr>
                <a:lnSpc>
                  <a:spcPct val="150000"/>
                </a:lnSpc>
                <a:defRPr sz="4000">
                  <a:solidFill>
                    <a:srgbClr val="A0BC35"/>
                  </a:solidFill>
                  <a:latin typeface="FontAwesome"/>
                  <a:ea typeface="FontAwesome"/>
                  <a:cs typeface="FontAwesome"/>
                  <a:sym typeface="FontAwesome"/>
                </a:defRPr>
              </a:lvl1pPr>
            </a:lstStyle>
            <a:p>
              <a:pPr marL="0" marR="0" lvl="0" indent="0" algn="ctr" defTabSz="291465" eaLnBrk="1" fontAlgn="auto" latinLnBrk="0" hangingPunct="1">
                <a:lnSpc>
                  <a:spcPct val="100000"/>
                </a:lnSpc>
                <a:spcBef>
                  <a:spcPts val="0"/>
                </a:spcBef>
                <a:spcAft>
                  <a:spcPts val="0"/>
                </a:spcAft>
                <a:buClrTx/>
                <a:buSzTx/>
                <a:buFontTx/>
                <a:buNone/>
                <a:defRPr sz="1800">
                  <a:solidFill>
                    <a:srgbClr val="000000"/>
                  </a:solidFill>
                </a:defRPr>
              </a:pPr>
              <a:r>
                <a:rPr kumimoji="0" sz="2000" b="0" i="0" u="none" strike="noStrike" kern="0" cap="none" spc="0" normalizeH="0" baseline="0" noProof="0">
                  <a:ln>
                    <a:noFill/>
                  </a:ln>
                  <a:solidFill>
                    <a:schemeClr val="bg1"/>
                  </a:solidFill>
                  <a:effectLst/>
                  <a:uLnTx/>
                  <a:uFillTx/>
                  <a:latin typeface="FontAwesome"/>
                  <a:cs typeface="微软雅黑" panose="020B0503020204020204" charset="-122"/>
                  <a:sym typeface="FontAwesome"/>
                </a:rPr>
                <a:t></a:t>
              </a:r>
            </a:p>
          </p:txBody>
        </p:sp>
        <p:sp>
          <p:nvSpPr>
            <p:cNvPr id="105" name="Shape 748"/>
            <p:cNvSpPr/>
            <p:nvPr/>
          </p:nvSpPr>
          <p:spPr>
            <a:xfrm>
              <a:off x="13449242" y="3742174"/>
              <a:ext cx="1765009" cy="1079952"/>
            </a:xfrm>
            <a:prstGeom prst="rect">
              <a:avLst/>
            </a:prstGeom>
            <a:ln w="12700">
              <a:miter lim="400000"/>
            </a:ln>
          </p:spPr>
          <p:txBody>
            <a:bodyPr lIns="0" tIns="0" rIns="0" bIns="0">
              <a:spAutoFit/>
            </a:bodyPr>
            <a:lstStyle>
              <a:lvl1pPr defTabSz="647700">
                <a:lnSpc>
                  <a:spcPct val="120000"/>
                </a:lnSpc>
                <a:spcBef>
                  <a:spcPts val="1700"/>
                </a:spcBef>
                <a:defRPr sz="7000">
                  <a:solidFill>
                    <a:srgbClr val="FFFFFF"/>
                  </a:solidFill>
                  <a:latin typeface="Lato Light"/>
                  <a:ea typeface="Lato Light"/>
                  <a:cs typeface="Lato Light"/>
                  <a:sym typeface="Lato Light"/>
                </a:defRPr>
              </a:lvl1pPr>
            </a:lstStyle>
            <a:p>
              <a:pPr marL="0" marR="0" lvl="0" indent="0" algn="ctr" defTabSz="647700" eaLnBrk="1" fontAlgn="auto" latinLnBrk="0" hangingPunct="1">
                <a:lnSpc>
                  <a:spcPct val="100000"/>
                </a:lnSpc>
                <a:spcBef>
                  <a:spcPts val="1700"/>
                </a:spcBef>
                <a:spcAft>
                  <a:spcPts val="0"/>
                </a:spcAft>
                <a:buClrTx/>
                <a:buSzTx/>
                <a:buFontTx/>
                <a:buNone/>
                <a:defRPr sz="1800">
                  <a:solidFill>
                    <a:srgbClr val="000000"/>
                  </a:solidFill>
                </a:defRPr>
              </a:pPr>
              <a:r>
                <a:rPr kumimoji="0" sz="35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to Light"/>
                </a:rPr>
                <a:t>02</a:t>
              </a:r>
            </a:p>
          </p:txBody>
        </p:sp>
        <p:sp>
          <p:nvSpPr>
            <p:cNvPr id="106" name="Shape 754"/>
            <p:cNvSpPr/>
            <p:nvPr/>
          </p:nvSpPr>
          <p:spPr>
            <a:xfrm>
              <a:off x="13199768" y="4733284"/>
              <a:ext cx="2314759" cy="352573"/>
            </a:xfrm>
            <a:prstGeom prst="rect">
              <a:avLst/>
            </a:prstGeom>
            <a:ln w="12700">
              <a:miter lim="400000"/>
            </a:ln>
          </p:spPr>
          <p:txBody>
            <a:bodyPr lIns="0" tIns="0" rIns="0" bIns="0">
              <a:spAutoFit/>
            </a:bodyPr>
            <a:lstStyle>
              <a:lvl1pPr defTabSz="647700">
                <a:lnSpc>
                  <a:spcPct val="120000"/>
                </a:lnSpc>
                <a:spcBef>
                  <a:spcPts val="1700"/>
                </a:spcBef>
                <a:defRPr sz="2300" b="1">
                  <a:solidFill>
                    <a:srgbClr val="FFFFFF"/>
                  </a:solidFill>
                  <a:latin typeface="Lato"/>
                  <a:ea typeface="Lato"/>
                  <a:cs typeface="Lato"/>
                  <a:sym typeface="Lato"/>
                </a:defRPr>
              </a:lvl1pPr>
            </a:lstStyle>
            <a:p>
              <a:pPr marL="0" marR="0" lvl="0" indent="0" algn="ctr" defTabSz="647700" eaLnBrk="1" fontAlgn="auto" latinLnBrk="0" hangingPunct="1">
                <a:lnSpc>
                  <a:spcPct val="100000"/>
                </a:lnSpc>
                <a:spcBef>
                  <a:spcPts val="1700"/>
                </a:spcBef>
                <a:spcAft>
                  <a:spcPts val="0"/>
                </a:spcAft>
                <a:buClrTx/>
                <a:buSzTx/>
                <a:buFontTx/>
                <a:buNone/>
                <a:defRPr sz="1800" b="0">
                  <a:solidFill>
                    <a:srgbClr val="000000"/>
                  </a:solidFill>
                </a:defRPr>
              </a:pPr>
              <a:r>
                <a:rPr kumimoji="0" sz="1145"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a:rPr>
                <a:t>Title Example</a:t>
              </a:r>
            </a:p>
          </p:txBody>
        </p:sp>
        <p:sp>
          <p:nvSpPr>
            <p:cNvPr id="107" name="Shape 760"/>
            <p:cNvSpPr/>
            <p:nvPr/>
          </p:nvSpPr>
          <p:spPr>
            <a:xfrm>
              <a:off x="13474642" y="5092520"/>
              <a:ext cx="1765009" cy="396660"/>
            </a:xfrm>
            <a:prstGeom prst="rect">
              <a:avLst/>
            </a:prstGeom>
            <a:ln w="12700">
              <a:miter lim="400000"/>
            </a:ln>
          </p:spPr>
          <p:txBody>
            <a:bodyPr lIns="0" tIns="0" rIns="0" bIns="0">
              <a:spAutoFit/>
            </a:bodyPr>
            <a:lstStyle>
              <a:lvl1pPr defTabSz="647700">
                <a:lnSpc>
                  <a:spcPct val="120000"/>
                </a:lnSpc>
                <a:spcBef>
                  <a:spcPts val="1700"/>
                </a:spcBef>
                <a:defRPr>
                  <a:solidFill>
                    <a:srgbClr val="FFFFFF"/>
                  </a:solidFill>
                  <a:latin typeface="Lato Light"/>
                  <a:ea typeface="Lato Light"/>
                  <a:cs typeface="Lato Light"/>
                  <a:sym typeface="Lato Light"/>
                </a:defRPr>
              </a:lvl1pPr>
            </a:lstStyle>
            <a:p>
              <a:pPr marL="0" marR="0" lvl="0" indent="0" algn="ctr" defTabSz="647700" eaLnBrk="1" fontAlgn="auto" latinLnBrk="0" hangingPunct="1">
                <a:lnSpc>
                  <a:spcPct val="100000"/>
                </a:lnSpc>
                <a:spcBef>
                  <a:spcPts val="1700"/>
                </a:spcBef>
                <a:spcAft>
                  <a:spcPts val="0"/>
                </a:spcAft>
                <a:buClrTx/>
                <a:buSzTx/>
                <a:buFontTx/>
                <a:buNone/>
                <a:defRPr sz="1800">
                  <a:solidFill>
                    <a:srgbClr val="000000"/>
                  </a:solidFill>
                </a:defRPr>
              </a:pPr>
              <a:r>
                <a:rPr kumimoji="0" sz="128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to Light"/>
                </a:rPr>
                <a:t>30%</a:t>
              </a:r>
            </a:p>
          </p:txBody>
        </p:sp>
      </p:grpSp>
      <p:grpSp>
        <p:nvGrpSpPr>
          <p:cNvPr id="108" name="组合 107"/>
          <p:cNvGrpSpPr/>
          <p:nvPr/>
        </p:nvGrpSpPr>
        <p:grpSpPr>
          <a:xfrm>
            <a:off x="6272728" y="3547684"/>
            <a:ext cx="2147522" cy="1223135"/>
            <a:chOff x="12545456" y="7095909"/>
            <a:chExt cx="4295044" cy="2451897"/>
          </a:xfrm>
        </p:grpSpPr>
        <p:sp>
          <p:nvSpPr>
            <p:cNvPr id="109" name="Shape 731"/>
            <p:cNvSpPr/>
            <p:nvPr/>
          </p:nvSpPr>
          <p:spPr>
            <a:xfrm>
              <a:off x="12545456" y="7095909"/>
              <a:ext cx="4295044" cy="2451897"/>
            </a:xfrm>
            <a:custGeom>
              <a:avLst/>
              <a:gdLst/>
              <a:ahLst/>
              <a:cxnLst>
                <a:cxn ang="0">
                  <a:pos x="wd2" y="hd2"/>
                </a:cxn>
                <a:cxn ang="5400000">
                  <a:pos x="wd2" y="hd2"/>
                </a:cxn>
                <a:cxn ang="10800000">
                  <a:pos x="wd2" y="hd2"/>
                </a:cxn>
                <a:cxn ang="16200000">
                  <a:pos x="wd2" y="hd2"/>
                </a:cxn>
              </a:cxnLst>
              <a:rect l="0" t="0" r="r" b="b"/>
              <a:pathLst>
                <a:path w="21513" h="21600" extrusionOk="0">
                  <a:moveTo>
                    <a:pt x="5448" y="15522"/>
                  </a:moveTo>
                  <a:cubicBezTo>
                    <a:pt x="5274" y="16055"/>
                    <a:pt x="4845" y="16490"/>
                    <a:pt x="4495" y="16490"/>
                  </a:cubicBezTo>
                  <a:lnTo>
                    <a:pt x="2221" y="16490"/>
                  </a:lnTo>
                  <a:cubicBezTo>
                    <a:pt x="1871" y="16490"/>
                    <a:pt x="1443" y="16054"/>
                    <a:pt x="1268" y="15522"/>
                  </a:cubicBezTo>
                  <a:lnTo>
                    <a:pt x="131" y="12058"/>
                  </a:lnTo>
                  <a:cubicBezTo>
                    <a:pt x="-44" y="11526"/>
                    <a:pt x="-44" y="10655"/>
                    <a:pt x="131" y="10122"/>
                  </a:cubicBezTo>
                  <a:lnTo>
                    <a:pt x="1268" y="6658"/>
                  </a:lnTo>
                  <a:cubicBezTo>
                    <a:pt x="1443" y="6126"/>
                    <a:pt x="1872" y="5690"/>
                    <a:pt x="2221" y="5690"/>
                  </a:cubicBezTo>
                  <a:lnTo>
                    <a:pt x="4495" y="5690"/>
                  </a:lnTo>
                  <a:cubicBezTo>
                    <a:pt x="4845" y="5690"/>
                    <a:pt x="5273" y="6126"/>
                    <a:pt x="5448" y="6658"/>
                  </a:cubicBezTo>
                  <a:lnTo>
                    <a:pt x="6083" y="8591"/>
                  </a:lnTo>
                  <a:cubicBezTo>
                    <a:pt x="6258" y="9123"/>
                    <a:pt x="6686" y="9559"/>
                    <a:pt x="7036" y="9558"/>
                  </a:cubicBezTo>
                  <a:lnTo>
                    <a:pt x="7291" y="9558"/>
                  </a:lnTo>
                  <a:cubicBezTo>
                    <a:pt x="7640" y="9558"/>
                    <a:pt x="8069" y="9123"/>
                    <a:pt x="8244" y="8590"/>
                  </a:cubicBezTo>
                  <a:lnTo>
                    <a:pt x="10746" y="968"/>
                  </a:lnTo>
                  <a:cubicBezTo>
                    <a:pt x="10921" y="436"/>
                    <a:pt x="11350" y="0"/>
                    <a:pt x="11699" y="0"/>
                  </a:cubicBezTo>
                  <a:lnTo>
                    <a:pt x="17518" y="0"/>
                  </a:lnTo>
                  <a:cubicBezTo>
                    <a:pt x="17868" y="0"/>
                    <a:pt x="18297" y="436"/>
                    <a:pt x="18472" y="968"/>
                  </a:cubicBezTo>
                  <a:lnTo>
                    <a:pt x="21381" y="9832"/>
                  </a:lnTo>
                  <a:cubicBezTo>
                    <a:pt x="21556" y="10365"/>
                    <a:pt x="21556" y="11236"/>
                    <a:pt x="21381" y="11768"/>
                  </a:cubicBezTo>
                  <a:lnTo>
                    <a:pt x="18472" y="20632"/>
                  </a:lnTo>
                  <a:cubicBezTo>
                    <a:pt x="18297" y="21164"/>
                    <a:pt x="17868" y="21600"/>
                    <a:pt x="17518" y="21600"/>
                  </a:cubicBezTo>
                  <a:lnTo>
                    <a:pt x="11699" y="21600"/>
                  </a:lnTo>
                  <a:cubicBezTo>
                    <a:pt x="11350" y="21600"/>
                    <a:pt x="10921" y="21164"/>
                    <a:pt x="10746" y="20632"/>
                  </a:cubicBezTo>
                  <a:lnTo>
                    <a:pt x="8244" y="13010"/>
                  </a:lnTo>
                  <a:cubicBezTo>
                    <a:pt x="8069" y="12477"/>
                    <a:pt x="7640" y="12042"/>
                    <a:pt x="7290" y="12042"/>
                  </a:cubicBezTo>
                  <a:lnTo>
                    <a:pt x="7226" y="12042"/>
                  </a:lnTo>
                  <a:cubicBezTo>
                    <a:pt x="6877" y="12042"/>
                    <a:pt x="6448" y="12477"/>
                    <a:pt x="6273" y="13010"/>
                  </a:cubicBezTo>
                  <a:cubicBezTo>
                    <a:pt x="6273" y="13010"/>
                    <a:pt x="5448" y="15522"/>
                    <a:pt x="5448" y="15522"/>
                  </a:cubicBezTo>
                  <a:close/>
                </a:path>
              </a:pathLst>
            </a:custGeom>
            <a:solidFill>
              <a:srgbClr val="144E84"/>
            </a:solidFill>
            <a:ln w="12700">
              <a:miter lim="400000"/>
            </a:ln>
          </p:spPr>
          <p:txBody>
            <a:bodyPr lIns="27219" tIns="27219" rIns="27219" bIns="27219" anchor="ctr"/>
            <a:lstStyle/>
            <a:p>
              <a:pPr marL="0" marR="0" lvl="0" indent="0" algn="ctr" defTabSz="227965"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145"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Gill Sans"/>
              </a:endParaRPr>
            </a:p>
          </p:txBody>
        </p:sp>
        <p:grpSp>
          <p:nvGrpSpPr>
            <p:cNvPr id="110" name="组合 109"/>
            <p:cNvGrpSpPr/>
            <p:nvPr/>
          </p:nvGrpSpPr>
          <p:grpSpPr>
            <a:xfrm>
              <a:off x="12924266" y="7118994"/>
              <a:ext cx="3707862" cy="1806658"/>
              <a:chOff x="12924266" y="7118994"/>
              <a:chExt cx="3707862" cy="1806658"/>
            </a:xfrm>
          </p:grpSpPr>
          <p:sp>
            <p:nvSpPr>
              <p:cNvPr id="111" name="Shape 742"/>
              <p:cNvSpPr/>
              <p:nvPr/>
            </p:nvSpPr>
            <p:spPr>
              <a:xfrm>
                <a:off x="12924266" y="7972336"/>
                <a:ext cx="719098" cy="823580"/>
              </a:xfrm>
              <a:prstGeom prst="rect">
                <a:avLst/>
              </a:prstGeom>
              <a:ln w="12700">
                <a:miter lim="400000"/>
              </a:ln>
            </p:spPr>
            <p:txBody>
              <a:bodyPr wrap="none" lIns="51036" tIns="51036" rIns="51036" bIns="51036" anchor="ctr">
                <a:spAutoFit/>
              </a:bodyPr>
              <a:lstStyle>
                <a:lvl1pPr>
                  <a:lnSpc>
                    <a:spcPct val="150000"/>
                  </a:lnSpc>
                  <a:defRPr sz="4000">
                    <a:solidFill>
                      <a:srgbClr val="002641"/>
                    </a:solidFill>
                    <a:latin typeface="FontAwesome"/>
                    <a:ea typeface="FontAwesome"/>
                    <a:cs typeface="FontAwesome"/>
                    <a:sym typeface="FontAwesome"/>
                  </a:defRPr>
                </a:lvl1pPr>
              </a:lstStyle>
              <a:p>
                <a:pPr marL="0" marR="0" lvl="0" indent="0" algn="ctr" defTabSz="291465" eaLnBrk="1" fontAlgn="auto" latinLnBrk="0" hangingPunct="1">
                  <a:lnSpc>
                    <a:spcPct val="100000"/>
                  </a:lnSpc>
                  <a:spcBef>
                    <a:spcPts val="0"/>
                  </a:spcBef>
                  <a:spcAft>
                    <a:spcPts val="0"/>
                  </a:spcAft>
                  <a:buClrTx/>
                  <a:buSzTx/>
                  <a:buFontTx/>
                  <a:buNone/>
                  <a:defRPr sz="1800">
                    <a:solidFill>
                      <a:srgbClr val="000000"/>
                    </a:solidFill>
                  </a:defRPr>
                </a:pPr>
                <a:r>
                  <a:rPr kumimoji="0" sz="200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FontAwesome"/>
                  </a:rPr>
                  <a:t></a:t>
                </a:r>
              </a:p>
            </p:txBody>
          </p:sp>
          <p:sp>
            <p:nvSpPr>
              <p:cNvPr id="112" name="Shape 749"/>
              <p:cNvSpPr/>
              <p:nvPr/>
            </p:nvSpPr>
            <p:spPr>
              <a:xfrm>
                <a:off x="14592242" y="7118994"/>
                <a:ext cx="1765010" cy="1079952"/>
              </a:xfrm>
              <a:prstGeom prst="rect">
                <a:avLst/>
              </a:prstGeom>
              <a:ln w="12700">
                <a:miter lim="400000"/>
              </a:ln>
            </p:spPr>
            <p:txBody>
              <a:bodyPr lIns="0" tIns="0" rIns="0" bIns="0">
                <a:spAutoFit/>
              </a:bodyPr>
              <a:lstStyle>
                <a:lvl1pPr defTabSz="647700">
                  <a:lnSpc>
                    <a:spcPct val="120000"/>
                  </a:lnSpc>
                  <a:spcBef>
                    <a:spcPts val="1700"/>
                  </a:spcBef>
                  <a:defRPr sz="7000">
                    <a:solidFill>
                      <a:srgbClr val="FFFFFF"/>
                    </a:solidFill>
                    <a:latin typeface="Lato Light"/>
                    <a:ea typeface="Lato Light"/>
                    <a:cs typeface="Lato Light"/>
                    <a:sym typeface="Lato Light"/>
                  </a:defRPr>
                </a:lvl1pPr>
              </a:lstStyle>
              <a:p>
                <a:pPr marL="0" marR="0" lvl="0" indent="0" algn="ctr" defTabSz="647700" eaLnBrk="1" fontAlgn="auto" latinLnBrk="0" hangingPunct="1">
                  <a:lnSpc>
                    <a:spcPct val="100000"/>
                  </a:lnSpc>
                  <a:spcBef>
                    <a:spcPts val="1700"/>
                  </a:spcBef>
                  <a:spcAft>
                    <a:spcPts val="0"/>
                  </a:spcAft>
                  <a:buClrTx/>
                  <a:buSzTx/>
                  <a:buFontTx/>
                  <a:buNone/>
                  <a:defRPr sz="1800">
                    <a:solidFill>
                      <a:srgbClr val="000000"/>
                    </a:solidFill>
                  </a:defRPr>
                </a:pPr>
                <a:r>
                  <a:rPr kumimoji="0" sz="35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to Light"/>
                  </a:rPr>
                  <a:t>03</a:t>
                </a:r>
              </a:p>
            </p:txBody>
          </p:sp>
          <p:sp>
            <p:nvSpPr>
              <p:cNvPr id="113" name="Shape 755"/>
              <p:cNvSpPr/>
              <p:nvPr/>
            </p:nvSpPr>
            <p:spPr>
              <a:xfrm>
                <a:off x="14317368" y="8206181"/>
                <a:ext cx="2314760" cy="352573"/>
              </a:xfrm>
              <a:prstGeom prst="rect">
                <a:avLst/>
              </a:prstGeom>
              <a:ln w="12700">
                <a:miter lim="400000"/>
              </a:ln>
            </p:spPr>
            <p:txBody>
              <a:bodyPr lIns="0" tIns="0" rIns="0" bIns="0">
                <a:spAutoFit/>
              </a:bodyPr>
              <a:lstStyle>
                <a:lvl1pPr defTabSz="647700">
                  <a:lnSpc>
                    <a:spcPct val="120000"/>
                  </a:lnSpc>
                  <a:spcBef>
                    <a:spcPts val="1700"/>
                  </a:spcBef>
                  <a:defRPr sz="2300" b="1">
                    <a:solidFill>
                      <a:srgbClr val="FFFFFF"/>
                    </a:solidFill>
                    <a:latin typeface="Lato"/>
                    <a:ea typeface="Lato"/>
                    <a:cs typeface="Lato"/>
                    <a:sym typeface="Lato"/>
                  </a:defRPr>
                </a:lvl1pPr>
              </a:lstStyle>
              <a:p>
                <a:pPr marL="0" marR="0" lvl="0" indent="0" algn="ctr" defTabSz="647700" eaLnBrk="1" fontAlgn="auto" latinLnBrk="0" hangingPunct="1">
                  <a:lnSpc>
                    <a:spcPct val="100000"/>
                  </a:lnSpc>
                  <a:spcBef>
                    <a:spcPts val="1700"/>
                  </a:spcBef>
                  <a:spcAft>
                    <a:spcPts val="0"/>
                  </a:spcAft>
                  <a:buClrTx/>
                  <a:buSzTx/>
                  <a:buFontTx/>
                  <a:buNone/>
                  <a:defRPr sz="1800" b="0">
                    <a:solidFill>
                      <a:srgbClr val="000000"/>
                    </a:solidFill>
                  </a:defRPr>
                </a:pPr>
                <a:r>
                  <a:rPr kumimoji="0" sz="1145"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a:rPr>
                  <a:t>Title Example</a:t>
                </a:r>
              </a:p>
            </p:txBody>
          </p:sp>
          <p:sp>
            <p:nvSpPr>
              <p:cNvPr id="114" name="Shape 761"/>
              <p:cNvSpPr/>
              <p:nvPr/>
            </p:nvSpPr>
            <p:spPr>
              <a:xfrm>
                <a:off x="14592242" y="8528992"/>
                <a:ext cx="1765010" cy="396660"/>
              </a:xfrm>
              <a:prstGeom prst="rect">
                <a:avLst/>
              </a:prstGeom>
              <a:ln w="12700">
                <a:miter lim="400000"/>
              </a:ln>
            </p:spPr>
            <p:txBody>
              <a:bodyPr lIns="0" tIns="0" rIns="0" bIns="0">
                <a:spAutoFit/>
              </a:bodyPr>
              <a:lstStyle>
                <a:lvl1pPr defTabSz="647700">
                  <a:lnSpc>
                    <a:spcPct val="120000"/>
                  </a:lnSpc>
                  <a:spcBef>
                    <a:spcPts val="1700"/>
                  </a:spcBef>
                  <a:defRPr>
                    <a:solidFill>
                      <a:srgbClr val="FFFFFF"/>
                    </a:solidFill>
                    <a:latin typeface="Lato Light"/>
                    <a:ea typeface="Lato Light"/>
                    <a:cs typeface="Lato Light"/>
                    <a:sym typeface="Lato Light"/>
                  </a:defRPr>
                </a:lvl1pPr>
              </a:lstStyle>
              <a:p>
                <a:pPr marL="0" marR="0" lvl="0" indent="0" algn="ctr" defTabSz="647700" eaLnBrk="1" fontAlgn="auto" latinLnBrk="0" hangingPunct="1">
                  <a:lnSpc>
                    <a:spcPct val="100000"/>
                  </a:lnSpc>
                  <a:spcBef>
                    <a:spcPts val="1700"/>
                  </a:spcBef>
                  <a:spcAft>
                    <a:spcPts val="0"/>
                  </a:spcAft>
                  <a:buClrTx/>
                  <a:buSzTx/>
                  <a:buFontTx/>
                  <a:buNone/>
                  <a:defRPr sz="1800">
                    <a:solidFill>
                      <a:srgbClr val="000000"/>
                    </a:solidFill>
                  </a:defRPr>
                </a:pPr>
                <a:r>
                  <a:rPr kumimoji="0" sz="1285"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Light"/>
                  </a:rPr>
                  <a:t>45%</a:t>
                </a:r>
              </a:p>
            </p:txBody>
          </p:sp>
        </p:grpSp>
      </p:grpSp>
      <p:grpSp>
        <p:nvGrpSpPr>
          <p:cNvPr id="115" name="组合 114"/>
          <p:cNvGrpSpPr/>
          <p:nvPr/>
        </p:nvGrpSpPr>
        <p:grpSpPr>
          <a:xfrm>
            <a:off x="5618920" y="4247722"/>
            <a:ext cx="1600208" cy="1879540"/>
            <a:chOff x="11237836" y="8499209"/>
            <a:chExt cx="3200417" cy="3767725"/>
          </a:xfrm>
        </p:grpSpPr>
        <p:sp>
          <p:nvSpPr>
            <p:cNvPr id="116" name="Shape 730"/>
            <p:cNvSpPr/>
            <p:nvPr/>
          </p:nvSpPr>
          <p:spPr>
            <a:xfrm>
              <a:off x="11237836" y="8499209"/>
              <a:ext cx="3200417" cy="3767725"/>
            </a:xfrm>
            <a:custGeom>
              <a:avLst/>
              <a:gdLst/>
              <a:ahLst/>
              <a:cxnLst>
                <a:cxn ang="0">
                  <a:pos x="wd2" y="hd2"/>
                </a:cxn>
                <a:cxn ang="5400000">
                  <a:pos x="wd2" y="hd2"/>
                </a:cxn>
                <a:cxn ang="10800000">
                  <a:pos x="wd2" y="hd2"/>
                </a:cxn>
                <a:cxn ang="16200000">
                  <a:pos x="wd2" y="hd2"/>
                </a:cxn>
              </a:cxnLst>
              <a:rect l="0" t="0" r="r" b="b"/>
              <a:pathLst>
                <a:path w="21483" h="21600" extrusionOk="0">
                  <a:moveTo>
                    <a:pt x="2976" y="7028"/>
                  </a:moveTo>
                  <a:cubicBezTo>
                    <a:pt x="2508" y="7028"/>
                    <a:pt x="1933" y="6745"/>
                    <a:pt x="1699" y="6398"/>
                  </a:cubicBezTo>
                  <a:lnTo>
                    <a:pt x="175" y="4144"/>
                  </a:lnTo>
                  <a:cubicBezTo>
                    <a:pt x="-59" y="3797"/>
                    <a:pt x="-59" y="3231"/>
                    <a:pt x="175" y="2884"/>
                  </a:cubicBezTo>
                  <a:lnTo>
                    <a:pt x="1699" y="630"/>
                  </a:lnTo>
                  <a:cubicBezTo>
                    <a:pt x="1933" y="283"/>
                    <a:pt x="2508" y="0"/>
                    <a:pt x="2977" y="0"/>
                  </a:cubicBezTo>
                  <a:lnTo>
                    <a:pt x="6024" y="0"/>
                  </a:lnTo>
                  <a:cubicBezTo>
                    <a:pt x="6493" y="0"/>
                    <a:pt x="7068" y="283"/>
                    <a:pt x="7302" y="630"/>
                  </a:cubicBezTo>
                  <a:lnTo>
                    <a:pt x="8826" y="2884"/>
                  </a:lnTo>
                  <a:cubicBezTo>
                    <a:pt x="9060" y="3230"/>
                    <a:pt x="9060" y="3797"/>
                    <a:pt x="8826" y="4144"/>
                  </a:cubicBezTo>
                  <a:lnTo>
                    <a:pt x="7975" y="5402"/>
                  </a:lnTo>
                  <a:cubicBezTo>
                    <a:pt x="7741" y="5748"/>
                    <a:pt x="7741" y="6315"/>
                    <a:pt x="7976" y="6661"/>
                  </a:cubicBezTo>
                  <a:lnTo>
                    <a:pt x="8146" y="6914"/>
                  </a:lnTo>
                  <a:cubicBezTo>
                    <a:pt x="8380" y="7260"/>
                    <a:pt x="8955" y="7544"/>
                    <a:pt x="9424" y="7544"/>
                  </a:cubicBezTo>
                  <a:lnTo>
                    <a:pt x="16130" y="7544"/>
                  </a:lnTo>
                  <a:cubicBezTo>
                    <a:pt x="16598" y="7544"/>
                    <a:pt x="17173" y="7827"/>
                    <a:pt x="17407" y="8174"/>
                  </a:cubicBezTo>
                  <a:lnTo>
                    <a:pt x="21307" y="13942"/>
                  </a:lnTo>
                  <a:cubicBezTo>
                    <a:pt x="21541" y="14288"/>
                    <a:pt x="21541" y="14855"/>
                    <a:pt x="21307" y="15202"/>
                  </a:cubicBezTo>
                  <a:lnTo>
                    <a:pt x="17407" y="20970"/>
                  </a:lnTo>
                  <a:cubicBezTo>
                    <a:pt x="17173" y="21317"/>
                    <a:pt x="16598" y="21600"/>
                    <a:pt x="16130" y="21600"/>
                  </a:cubicBezTo>
                  <a:lnTo>
                    <a:pt x="8331" y="21600"/>
                  </a:lnTo>
                  <a:cubicBezTo>
                    <a:pt x="7863" y="21600"/>
                    <a:pt x="7288" y="21317"/>
                    <a:pt x="7054" y="20970"/>
                  </a:cubicBezTo>
                  <a:lnTo>
                    <a:pt x="3154" y="15202"/>
                  </a:lnTo>
                  <a:cubicBezTo>
                    <a:pt x="2920" y="14855"/>
                    <a:pt x="2920" y="14288"/>
                    <a:pt x="3154" y="13942"/>
                  </a:cubicBezTo>
                  <a:lnTo>
                    <a:pt x="6507" y="8982"/>
                  </a:lnTo>
                  <a:cubicBezTo>
                    <a:pt x="6742" y="8635"/>
                    <a:pt x="6742" y="8068"/>
                    <a:pt x="6507" y="7722"/>
                  </a:cubicBezTo>
                  <a:lnTo>
                    <a:pt x="6464" y="7658"/>
                  </a:lnTo>
                  <a:cubicBezTo>
                    <a:pt x="6230" y="7312"/>
                    <a:pt x="5655" y="7028"/>
                    <a:pt x="5187" y="7028"/>
                  </a:cubicBezTo>
                  <a:cubicBezTo>
                    <a:pt x="5187" y="7028"/>
                    <a:pt x="2976" y="7028"/>
                    <a:pt x="2976" y="7028"/>
                  </a:cubicBezTo>
                  <a:close/>
                </a:path>
              </a:pathLst>
            </a:custGeom>
            <a:solidFill>
              <a:srgbClr val="2378C2"/>
            </a:solidFill>
            <a:ln w="12700">
              <a:miter lim="400000"/>
            </a:ln>
          </p:spPr>
          <p:txBody>
            <a:bodyPr lIns="27219" tIns="27219" rIns="27219" bIns="27219" anchor="ctr"/>
            <a:lstStyle/>
            <a:p>
              <a:pPr marL="0" marR="0" lvl="0" indent="0" algn="ctr" defTabSz="227965"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145"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Gill Sans"/>
              </a:endParaRPr>
            </a:p>
          </p:txBody>
        </p:sp>
        <p:sp>
          <p:nvSpPr>
            <p:cNvPr id="117" name="Shape 740"/>
            <p:cNvSpPr/>
            <p:nvPr/>
          </p:nvSpPr>
          <p:spPr>
            <a:xfrm>
              <a:off x="11549042" y="8698157"/>
              <a:ext cx="719098"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marL="0" marR="0" lvl="0" indent="0" algn="ctr" defTabSz="291465" eaLnBrk="1" fontAlgn="auto" latinLnBrk="0" hangingPunct="1">
                <a:lnSpc>
                  <a:spcPct val="100000"/>
                </a:lnSpc>
                <a:spcBef>
                  <a:spcPts val="0"/>
                </a:spcBef>
                <a:spcAft>
                  <a:spcPts val="0"/>
                </a:spcAft>
                <a:buClrTx/>
                <a:buSzTx/>
                <a:buFontTx/>
                <a:buNone/>
                <a:defRPr sz="1800">
                  <a:solidFill>
                    <a:srgbClr val="000000"/>
                  </a:solidFill>
                </a:defRPr>
              </a:pPr>
              <a:r>
                <a:rPr kumimoji="0" sz="2000" b="0" i="0" u="none" strike="noStrike" kern="0" cap="none" spc="0" normalizeH="0" baseline="0" noProof="0">
                  <a:ln>
                    <a:noFill/>
                  </a:ln>
                  <a:solidFill>
                    <a:schemeClr val="bg1"/>
                  </a:solidFill>
                  <a:effectLst/>
                  <a:uLnTx/>
                  <a:uFillTx/>
                  <a:latin typeface="FontAwesome"/>
                  <a:cs typeface="微软雅黑" panose="020B0503020204020204" charset="-122"/>
                  <a:sym typeface="FontAwesome"/>
                </a:rPr>
                <a:t></a:t>
              </a:r>
            </a:p>
          </p:txBody>
        </p:sp>
        <p:sp>
          <p:nvSpPr>
            <p:cNvPr id="118" name="Shape 750"/>
            <p:cNvSpPr/>
            <p:nvPr/>
          </p:nvSpPr>
          <p:spPr>
            <a:xfrm>
              <a:off x="12181642" y="9828327"/>
              <a:ext cx="1765011" cy="1079952"/>
            </a:xfrm>
            <a:prstGeom prst="rect">
              <a:avLst/>
            </a:prstGeom>
            <a:ln w="12700">
              <a:miter lim="400000"/>
            </a:ln>
          </p:spPr>
          <p:txBody>
            <a:bodyPr lIns="0" tIns="0" rIns="0" bIns="0">
              <a:spAutoFit/>
            </a:bodyPr>
            <a:lstStyle>
              <a:lvl1pPr defTabSz="647700">
                <a:lnSpc>
                  <a:spcPct val="120000"/>
                </a:lnSpc>
                <a:spcBef>
                  <a:spcPts val="1700"/>
                </a:spcBef>
                <a:defRPr sz="7000">
                  <a:solidFill>
                    <a:srgbClr val="FFFFFF"/>
                  </a:solidFill>
                  <a:latin typeface="Lato Light"/>
                  <a:ea typeface="Lato Light"/>
                  <a:cs typeface="Lato Light"/>
                  <a:sym typeface="Lato Light"/>
                </a:defRPr>
              </a:lvl1pPr>
            </a:lstStyle>
            <a:p>
              <a:pPr marL="0" marR="0" lvl="0" indent="0" algn="ctr" defTabSz="647700" eaLnBrk="1" fontAlgn="auto" latinLnBrk="0" hangingPunct="1">
                <a:lnSpc>
                  <a:spcPct val="100000"/>
                </a:lnSpc>
                <a:spcBef>
                  <a:spcPts val="1700"/>
                </a:spcBef>
                <a:spcAft>
                  <a:spcPts val="0"/>
                </a:spcAft>
                <a:buClrTx/>
                <a:buSzTx/>
                <a:buFontTx/>
                <a:buNone/>
                <a:defRPr sz="1800">
                  <a:solidFill>
                    <a:srgbClr val="000000"/>
                  </a:solidFill>
                </a:defRPr>
              </a:pPr>
              <a:r>
                <a:rPr kumimoji="0" sz="350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Light"/>
                </a:rPr>
                <a:t>04</a:t>
              </a:r>
            </a:p>
          </p:txBody>
        </p:sp>
        <p:sp>
          <p:nvSpPr>
            <p:cNvPr id="119" name="Shape 756"/>
            <p:cNvSpPr/>
            <p:nvPr/>
          </p:nvSpPr>
          <p:spPr>
            <a:xfrm>
              <a:off x="11906766" y="10879713"/>
              <a:ext cx="2314759" cy="352573"/>
            </a:xfrm>
            <a:prstGeom prst="rect">
              <a:avLst/>
            </a:prstGeom>
            <a:ln w="12700">
              <a:miter lim="400000"/>
            </a:ln>
          </p:spPr>
          <p:txBody>
            <a:bodyPr lIns="0" tIns="0" rIns="0" bIns="0">
              <a:spAutoFit/>
            </a:bodyPr>
            <a:lstStyle>
              <a:lvl1pPr defTabSz="647700">
                <a:lnSpc>
                  <a:spcPct val="120000"/>
                </a:lnSpc>
                <a:spcBef>
                  <a:spcPts val="1700"/>
                </a:spcBef>
                <a:defRPr sz="2300" b="1">
                  <a:solidFill>
                    <a:srgbClr val="FFFFFF"/>
                  </a:solidFill>
                  <a:latin typeface="Lato"/>
                  <a:ea typeface="Lato"/>
                  <a:cs typeface="Lato"/>
                  <a:sym typeface="Lato"/>
                </a:defRPr>
              </a:lvl1pPr>
            </a:lstStyle>
            <a:p>
              <a:pPr marL="0" marR="0" lvl="0" indent="0" algn="ctr" defTabSz="647700" eaLnBrk="1" fontAlgn="auto" latinLnBrk="0" hangingPunct="1">
                <a:lnSpc>
                  <a:spcPct val="100000"/>
                </a:lnSpc>
                <a:spcBef>
                  <a:spcPts val="1700"/>
                </a:spcBef>
                <a:spcAft>
                  <a:spcPts val="0"/>
                </a:spcAft>
                <a:buClrTx/>
                <a:buSzTx/>
                <a:buFontTx/>
                <a:buNone/>
                <a:defRPr sz="1800" b="0">
                  <a:solidFill>
                    <a:srgbClr val="000000"/>
                  </a:solidFill>
                </a:defRPr>
              </a:pPr>
              <a:r>
                <a:rPr kumimoji="0" sz="1145"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a:rPr>
                <a:t>Title Example</a:t>
              </a:r>
            </a:p>
          </p:txBody>
        </p:sp>
        <p:sp>
          <p:nvSpPr>
            <p:cNvPr id="120" name="Shape 762"/>
            <p:cNvSpPr/>
            <p:nvPr/>
          </p:nvSpPr>
          <p:spPr>
            <a:xfrm>
              <a:off x="12181642" y="11288072"/>
              <a:ext cx="1765011" cy="396660"/>
            </a:xfrm>
            <a:prstGeom prst="rect">
              <a:avLst/>
            </a:prstGeom>
            <a:ln w="12700">
              <a:miter lim="400000"/>
            </a:ln>
          </p:spPr>
          <p:txBody>
            <a:bodyPr lIns="0" tIns="0" rIns="0" bIns="0">
              <a:spAutoFit/>
            </a:bodyPr>
            <a:lstStyle>
              <a:lvl1pPr defTabSz="647700">
                <a:lnSpc>
                  <a:spcPct val="120000"/>
                </a:lnSpc>
                <a:spcBef>
                  <a:spcPts val="1700"/>
                </a:spcBef>
                <a:defRPr>
                  <a:solidFill>
                    <a:srgbClr val="FFFFFF"/>
                  </a:solidFill>
                  <a:latin typeface="Lato Light"/>
                  <a:ea typeface="Lato Light"/>
                  <a:cs typeface="Lato Light"/>
                  <a:sym typeface="Lato Light"/>
                </a:defRPr>
              </a:lvl1pPr>
            </a:lstStyle>
            <a:p>
              <a:pPr marL="0" marR="0" lvl="0" indent="0" algn="ctr" defTabSz="647700" eaLnBrk="1" fontAlgn="auto" latinLnBrk="0" hangingPunct="1">
                <a:lnSpc>
                  <a:spcPct val="100000"/>
                </a:lnSpc>
                <a:spcBef>
                  <a:spcPts val="1700"/>
                </a:spcBef>
                <a:spcAft>
                  <a:spcPts val="0"/>
                </a:spcAft>
                <a:buClrTx/>
                <a:buSzTx/>
                <a:buFontTx/>
                <a:buNone/>
                <a:defRPr sz="1800">
                  <a:solidFill>
                    <a:srgbClr val="000000"/>
                  </a:solidFill>
                </a:defRPr>
              </a:pPr>
              <a:r>
                <a:rPr kumimoji="0" sz="1285"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Light"/>
                </a:rPr>
                <a:t>23%</a:t>
              </a:r>
            </a:p>
          </p:txBody>
        </p:sp>
      </p:grpSp>
      <p:grpSp>
        <p:nvGrpSpPr>
          <p:cNvPr id="121" name="组合 120"/>
          <p:cNvGrpSpPr/>
          <p:nvPr/>
        </p:nvGrpSpPr>
        <p:grpSpPr>
          <a:xfrm>
            <a:off x="4064128" y="3865882"/>
            <a:ext cx="1571737" cy="1895956"/>
            <a:chOff x="8128251" y="7733773"/>
            <a:chExt cx="3143475" cy="3800631"/>
          </a:xfrm>
        </p:grpSpPr>
        <p:sp>
          <p:nvSpPr>
            <p:cNvPr id="122" name="Shape 729"/>
            <p:cNvSpPr/>
            <p:nvPr/>
          </p:nvSpPr>
          <p:spPr>
            <a:xfrm>
              <a:off x="8128251" y="7733773"/>
              <a:ext cx="3143475" cy="3800631"/>
            </a:xfrm>
            <a:custGeom>
              <a:avLst/>
              <a:gdLst/>
              <a:ahLst/>
              <a:cxnLst>
                <a:cxn ang="0">
                  <a:pos x="wd2" y="hd2"/>
                </a:cxn>
                <a:cxn ang="5400000">
                  <a:pos x="wd2" y="hd2"/>
                </a:cxn>
                <a:cxn ang="10800000">
                  <a:pos x="wd2" y="hd2"/>
                </a:cxn>
                <a:cxn ang="16200000">
                  <a:pos x="wd2" y="hd2"/>
                </a:cxn>
              </a:cxnLst>
              <a:rect l="0" t="0" r="r" b="b"/>
              <a:pathLst>
                <a:path w="21481" h="21600" extrusionOk="0">
                  <a:moveTo>
                    <a:pt x="12495" y="4108"/>
                  </a:moveTo>
                  <a:cubicBezTo>
                    <a:pt x="12257" y="3765"/>
                    <a:pt x="12257" y="3203"/>
                    <a:pt x="12495" y="2859"/>
                  </a:cubicBezTo>
                  <a:lnTo>
                    <a:pt x="14046" y="624"/>
                  </a:lnTo>
                  <a:cubicBezTo>
                    <a:pt x="14285" y="281"/>
                    <a:pt x="14870" y="0"/>
                    <a:pt x="15347" y="0"/>
                  </a:cubicBezTo>
                  <a:lnTo>
                    <a:pt x="18450" y="0"/>
                  </a:lnTo>
                  <a:cubicBezTo>
                    <a:pt x="18927" y="0"/>
                    <a:pt x="19512" y="281"/>
                    <a:pt x="19750" y="624"/>
                  </a:cubicBezTo>
                  <a:lnTo>
                    <a:pt x="21302" y="2859"/>
                  </a:lnTo>
                  <a:cubicBezTo>
                    <a:pt x="21540" y="3203"/>
                    <a:pt x="21540" y="3765"/>
                    <a:pt x="21302" y="4108"/>
                  </a:cubicBezTo>
                  <a:lnTo>
                    <a:pt x="19750" y="6343"/>
                  </a:lnTo>
                  <a:cubicBezTo>
                    <a:pt x="19512" y="6686"/>
                    <a:pt x="18927" y="6967"/>
                    <a:pt x="18450" y="6967"/>
                  </a:cubicBezTo>
                  <a:lnTo>
                    <a:pt x="16719" y="6967"/>
                  </a:lnTo>
                  <a:cubicBezTo>
                    <a:pt x="16242" y="6967"/>
                    <a:pt x="15657" y="7248"/>
                    <a:pt x="15418" y="7592"/>
                  </a:cubicBezTo>
                  <a:lnTo>
                    <a:pt x="15245" y="7842"/>
                  </a:lnTo>
                  <a:cubicBezTo>
                    <a:pt x="15006" y="8185"/>
                    <a:pt x="15006" y="8747"/>
                    <a:pt x="15245" y="9091"/>
                  </a:cubicBezTo>
                  <a:lnTo>
                    <a:pt x="18658" y="14008"/>
                  </a:lnTo>
                  <a:cubicBezTo>
                    <a:pt x="18897" y="14352"/>
                    <a:pt x="18897" y="14914"/>
                    <a:pt x="18658" y="15257"/>
                  </a:cubicBezTo>
                  <a:lnTo>
                    <a:pt x="14689" y="20976"/>
                  </a:lnTo>
                  <a:cubicBezTo>
                    <a:pt x="14450" y="21319"/>
                    <a:pt x="13865" y="21600"/>
                    <a:pt x="13388" y="21600"/>
                  </a:cubicBezTo>
                  <a:lnTo>
                    <a:pt x="5449" y="21600"/>
                  </a:lnTo>
                  <a:cubicBezTo>
                    <a:pt x="4972" y="21600"/>
                    <a:pt x="4387" y="21319"/>
                    <a:pt x="4148" y="20975"/>
                  </a:cubicBezTo>
                  <a:lnTo>
                    <a:pt x="178" y="15257"/>
                  </a:lnTo>
                  <a:cubicBezTo>
                    <a:pt x="-60" y="14914"/>
                    <a:pt x="-60" y="14352"/>
                    <a:pt x="178" y="14008"/>
                  </a:cubicBezTo>
                  <a:lnTo>
                    <a:pt x="4148" y="8290"/>
                  </a:lnTo>
                  <a:cubicBezTo>
                    <a:pt x="4387" y="7946"/>
                    <a:pt x="4972" y="7665"/>
                    <a:pt x="5449" y="7665"/>
                  </a:cubicBezTo>
                  <a:lnTo>
                    <a:pt x="12276" y="7665"/>
                  </a:lnTo>
                  <a:cubicBezTo>
                    <a:pt x="12753" y="7665"/>
                    <a:pt x="13338" y="7384"/>
                    <a:pt x="13576" y="7041"/>
                  </a:cubicBezTo>
                  <a:lnTo>
                    <a:pt x="13620" y="6978"/>
                  </a:lnTo>
                  <a:cubicBezTo>
                    <a:pt x="13859" y="6634"/>
                    <a:pt x="13859" y="6072"/>
                    <a:pt x="13620" y="5729"/>
                  </a:cubicBezTo>
                  <a:cubicBezTo>
                    <a:pt x="13620" y="5729"/>
                    <a:pt x="12495" y="4108"/>
                    <a:pt x="12495" y="4108"/>
                  </a:cubicBezTo>
                  <a:close/>
                </a:path>
              </a:pathLst>
            </a:custGeom>
            <a:solidFill>
              <a:srgbClr val="75E3FF"/>
            </a:solidFill>
            <a:ln w="12700">
              <a:miter lim="400000"/>
            </a:ln>
          </p:spPr>
          <p:txBody>
            <a:bodyPr lIns="27219" tIns="27219" rIns="27219" bIns="27219" anchor="ctr"/>
            <a:lstStyle/>
            <a:p>
              <a:pPr marL="0" marR="0" lvl="0" indent="0" algn="ctr" defTabSz="227965"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145"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Gill Sans"/>
              </a:endParaRPr>
            </a:p>
          </p:txBody>
        </p:sp>
        <p:sp>
          <p:nvSpPr>
            <p:cNvPr id="123" name="Shape 745"/>
            <p:cNvSpPr/>
            <p:nvPr/>
          </p:nvSpPr>
          <p:spPr>
            <a:xfrm>
              <a:off x="10287842" y="7908510"/>
              <a:ext cx="719098" cy="823579"/>
            </a:xfrm>
            <a:prstGeom prst="rect">
              <a:avLst/>
            </a:prstGeom>
            <a:ln w="12700">
              <a:miter lim="400000"/>
            </a:ln>
          </p:spPr>
          <p:txBody>
            <a:bodyPr wrap="none" lIns="51036" tIns="51036" rIns="51036" bIns="51036" anchor="ctr">
              <a:spAutoFit/>
            </a:bodyPr>
            <a:lstStyle>
              <a:lvl1pPr>
                <a:lnSpc>
                  <a:spcPct val="150000"/>
                </a:lnSpc>
                <a:defRPr sz="4000">
                  <a:solidFill>
                    <a:srgbClr val="A0BC35"/>
                  </a:solidFill>
                  <a:latin typeface="FontAwesome"/>
                  <a:ea typeface="FontAwesome"/>
                  <a:cs typeface="FontAwesome"/>
                  <a:sym typeface="FontAwesome"/>
                </a:defRPr>
              </a:lvl1pPr>
            </a:lstStyle>
            <a:p>
              <a:pPr marL="0" marR="0" lvl="0" indent="0" algn="ctr" defTabSz="291465" eaLnBrk="1" fontAlgn="auto" latinLnBrk="0" hangingPunct="1">
                <a:lnSpc>
                  <a:spcPct val="100000"/>
                </a:lnSpc>
                <a:spcBef>
                  <a:spcPts val="0"/>
                </a:spcBef>
                <a:spcAft>
                  <a:spcPts val="0"/>
                </a:spcAft>
                <a:buClrTx/>
                <a:buSzTx/>
                <a:buFontTx/>
                <a:buNone/>
                <a:defRPr sz="1800">
                  <a:solidFill>
                    <a:srgbClr val="000000"/>
                  </a:solidFill>
                </a:defRPr>
              </a:pPr>
              <a:r>
                <a:rPr kumimoji="0" sz="2000" b="0" i="0" u="none" strike="noStrike" kern="0" cap="none" spc="0" normalizeH="0" baseline="0" noProof="0">
                  <a:ln>
                    <a:noFill/>
                  </a:ln>
                  <a:solidFill>
                    <a:schemeClr val="bg1"/>
                  </a:solidFill>
                  <a:effectLst/>
                  <a:uLnTx/>
                  <a:uFillTx/>
                  <a:latin typeface="FontAwesome"/>
                  <a:cs typeface="微软雅黑" panose="020B0503020204020204" charset="-122"/>
                  <a:sym typeface="FontAwesome"/>
                </a:rPr>
                <a:t></a:t>
              </a:r>
            </a:p>
          </p:txBody>
        </p:sp>
        <p:sp>
          <p:nvSpPr>
            <p:cNvPr id="124" name="Shape 751"/>
            <p:cNvSpPr/>
            <p:nvPr/>
          </p:nvSpPr>
          <p:spPr>
            <a:xfrm>
              <a:off x="8678521" y="9122852"/>
              <a:ext cx="1765011" cy="1079952"/>
            </a:xfrm>
            <a:prstGeom prst="rect">
              <a:avLst/>
            </a:prstGeom>
            <a:ln w="12700">
              <a:miter lim="400000"/>
            </a:ln>
          </p:spPr>
          <p:txBody>
            <a:bodyPr lIns="0" tIns="0" rIns="0" bIns="0">
              <a:spAutoFit/>
            </a:bodyPr>
            <a:lstStyle>
              <a:lvl1pPr defTabSz="647700">
                <a:lnSpc>
                  <a:spcPct val="120000"/>
                </a:lnSpc>
                <a:spcBef>
                  <a:spcPts val="1700"/>
                </a:spcBef>
                <a:defRPr sz="7000">
                  <a:solidFill>
                    <a:srgbClr val="FFFFFF"/>
                  </a:solidFill>
                  <a:latin typeface="Lato Light"/>
                  <a:ea typeface="Lato Light"/>
                  <a:cs typeface="Lato Light"/>
                  <a:sym typeface="Lato Light"/>
                </a:defRPr>
              </a:lvl1pPr>
            </a:lstStyle>
            <a:p>
              <a:pPr marL="0" marR="0" lvl="0" indent="0" algn="ctr" defTabSz="647700" eaLnBrk="1" fontAlgn="auto" latinLnBrk="0" hangingPunct="1">
                <a:lnSpc>
                  <a:spcPct val="100000"/>
                </a:lnSpc>
                <a:spcBef>
                  <a:spcPts val="1700"/>
                </a:spcBef>
                <a:spcAft>
                  <a:spcPts val="0"/>
                </a:spcAft>
                <a:buClrTx/>
                <a:buSzTx/>
                <a:buFontTx/>
                <a:buNone/>
                <a:defRPr sz="1800">
                  <a:solidFill>
                    <a:srgbClr val="000000"/>
                  </a:solidFill>
                </a:defRPr>
              </a:pPr>
              <a:r>
                <a:rPr kumimoji="0" sz="350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Light"/>
                </a:rPr>
                <a:t>05</a:t>
              </a:r>
            </a:p>
          </p:txBody>
        </p:sp>
        <p:sp>
          <p:nvSpPr>
            <p:cNvPr id="125" name="Shape 757"/>
            <p:cNvSpPr/>
            <p:nvPr/>
          </p:nvSpPr>
          <p:spPr>
            <a:xfrm>
              <a:off x="8403645" y="10167171"/>
              <a:ext cx="2314759" cy="352573"/>
            </a:xfrm>
            <a:prstGeom prst="rect">
              <a:avLst/>
            </a:prstGeom>
            <a:ln w="12700">
              <a:miter lim="400000"/>
            </a:ln>
          </p:spPr>
          <p:txBody>
            <a:bodyPr lIns="0" tIns="0" rIns="0" bIns="0">
              <a:spAutoFit/>
            </a:bodyPr>
            <a:lstStyle>
              <a:lvl1pPr defTabSz="647700">
                <a:lnSpc>
                  <a:spcPct val="120000"/>
                </a:lnSpc>
                <a:spcBef>
                  <a:spcPts val="1700"/>
                </a:spcBef>
                <a:defRPr sz="2300" b="1">
                  <a:solidFill>
                    <a:srgbClr val="FFFFFF"/>
                  </a:solidFill>
                  <a:latin typeface="Lato"/>
                  <a:ea typeface="Lato"/>
                  <a:cs typeface="Lato"/>
                  <a:sym typeface="Lato"/>
                </a:defRPr>
              </a:lvl1pPr>
            </a:lstStyle>
            <a:p>
              <a:pPr marL="0" marR="0" lvl="0" indent="0" algn="ctr" defTabSz="647700" eaLnBrk="1" fontAlgn="auto" latinLnBrk="0" hangingPunct="1">
                <a:lnSpc>
                  <a:spcPct val="100000"/>
                </a:lnSpc>
                <a:spcBef>
                  <a:spcPts val="1700"/>
                </a:spcBef>
                <a:spcAft>
                  <a:spcPts val="0"/>
                </a:spcAft>
                <a:buClrTx/>
                <a:buSzTx/>
                <a:buFontTx/>
                <a:buNone/>
                <a:defRPr sz="1800" b="0">
                  <a:solidFill>
                    <a:srgbClr val="000000"/>
                  </a:solidFill>
                </a:defRPr>
              </a:pPr>
              <a:r>
                <a:rPr kumimoji="0" sz="1145"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a:rPr>
                <a:t>Title Example</a:t>
              </a:r>
            </a:p>
          </p:txBody>
        </p:sp>
        <p:sp>
          <p:nvSpPr>
            <p:cNvPr id="126" name="Shape 763"/>
            <p:cNvSpPr/>
            <p:nvPr/>
          </p:nvSpPr>
          <p:spPr>
            <a:xfrm>
              <a:off x="8678521" y="10645220"/>
              <a:ext cx="1765011" cy="396660"/>
            </a:xfrm>
            <a:prstGeom prst="rect">
              <a:avLst/>
            </a:prstGeom>
            <a:ln w="12700">
              <a:miter lim="400000"/>
            </a:ln>
          </p:spPr>
          <p:txBody>
            <a:bodyPr lIns="0" tIns="0" rIns="0" bIns="0">
              <a:spAutoFit/>
            </a:bodyPr>
            <a:lstStyle>
              <a:lvl1pPr defTabSz="647700">
                <a:lnSpc>
                  <a:spcPct val="120000"/>
                </a:lnSpc>
                <a:spcBef>
                  <a:spcPts val="1700"/>
                </a:spcBef>
                <a:defRPr>
                  <a:solidFill>
                    <a:srgbClr val="FFFFFF"/>
                  </a:solidFill>
                  <a:latin typeface="Lato Light"/>
                  <a:ea typeface="Lato Light"/>
                  <a:cs typeface="Lato Light"/>
                  <a:sym typeface="Lato Light"/>
                </a:defRPr>
              </a:lvl1pPr>
            </a:lstStyle>
            <a:p>
              <a:pPr marL="0" marR="0" lvl="0" indent="0" algn="ctr" defTabSz="647700" eaLnBrk="1" fontAlgn="auto" latinLnBrk="0" hangingPunct="1">
                <a:lnSpc>
                  <a:spcPct val="100000"/>
                </a:lnSpc>
                <a:spcBef>
                  <a:spcPts val="1700"/>
                </a:spcBef>
                <a:spcAft>
                  <a:spcPts val="0"/>
                </a:spcAft>
                <a:buClrTx/>
                <a:buSzTx/>
                <a:buFontTx/>
                <a:buNone/>
                <a:defRPr sz="1800">
                  <a:solidFill>
                    <a:srgbClr val="000000"/>
                  </a:solidFill>
                </a:defRPr>
              </a:pPr>
              <a:r>
                <a:rPr kumimoji="0" sz="1285"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Light"/>
                </a:rPr>
                <a:t>98%</a:t>
              </a:r>
            </a:p>
          </p:txBody>
        </p:sp>
      </p:grpSp>
      <p:grpSp>
        <p:nvGrpSpPr>
          <p:cNvPr id="127" name="组合 126"/>
          <p:cNvGrpSpPr/>
          <p:nvPr/>
        </p:nvGrpSpPr>
        <p:grpSpPr>
          <a:xfrm>
            <a:off x="3482075" y="2822841"/>
            <a:ext cx="2147524" cy="1224077"/>
            <a:chOff x="6964150" y="5642891"/>
            <a:chExt cx="4295048" cy="2453784"/>
          </a:xfrm>
        </p:grpSpPr>
        <p:sp>
          <p:nvSpPr>
            <p:cNvPr id="128" name="Shape 728"/>
            <p:cNvSpPr/>
            <p:nvPr/>
          </p:nvSpPr>
          <p:spPr>
            <a:xfrm>
              <a:off x="6964150" y="5644770"/>
              <a:ext cx="4295048" cy="2451905"/>
            </a:xfrm>
            <a:custGeom>
              <a:avLst/>
              <a:gdLst/>
              <a:ahLst/>
              <a:cxnLst>
                <a:cxn ang="0">
                  <a:pos x="wd2" y="hd2"/>
                </a:cxn>
                <a:cxn ang="5400000">
                  <a:pos x="wd2" y="hd2"/>
                </a:cxn>
                <a:cxn ang="10800000">
                  <a:pos x="wd2" y="hd2"/>
                </a:cxn>
                <a:cxn ang="16200000">
                  <a:pos x="wd2" y="hd2"/>
                </a:cxn>
              </a:cxnLst>
              <a:rect l="0" t="0" r="r" b="b"/>
              <a:pathLst>
                <a:path w="21513" h="21600" extrusionOk="0">
                  <a:moveTo>
                    <a:pt x="16064" y="6078"/>
                  </a:moveTo>
                  <a:cubicBezTo>
                    <a:pt x="16238" y="5546"/>
                    <a:pt x="16667" y="5110"/>
                    <a:pt x="17017" y="5110"/>
                  </a:cubicBezTo>
                  <a:lnTo>
                    <a:pt x="19291" y="5110"/>
                  </a:lnTo>
                  <a:cubicBezTo>
                    <a:pt x="19640" y="5110"/>
                    <a:pt x="20069" y="5546"/>
                    <a:pt x="20244" y="6078"/>
                  </a:cubicBezTo>
                  <a:lnTo>
                    <a:pt x="21381" y="9542"/>
                  </a:lnTo>
                  <a:cubicBezTo>
                    <a:pt x="21556" y="10075"/>
                    <a:pt x="21556" y="10946"/>
                    <a:pt x="21381" y="11478"/>
                  </a:cubicBezTo>
                  <a:lnTo>
                    <a:pt x="20244" y="14942"/>
                  </a:lnTo>
                  <a:cubicBezTo>
                    <a:pt x="20069" y="15474"/>
                    <a:pt x="19640" y="15910"/>
                    <a:pt x="19291" y="15910"/>
                  </a:cubicBezTo>
                  <a:lnTo>
                    <a:pt x="17017" y="15910"/>
                  </a:lnTo>
                  <a:cubicBezTo>
                    <a:pt x="16667" y="15910"/>
                    <a:pt x="16238" y="15474"/>
                    <a:pt x="16064" y="14942"/>
                  </a:cubicBezTo>
                  <a:lnTo>
                    <a:pt x="15429" y="13010"/>
                  </a:lnTo>
                  <a:cubicBezTo>
                    <a:pt x="15254" y="12477"/>
                    <a:pt x="14825" y="12042"/>
                    <a:pt x="14476" y="12042"/>
                  </a:cubicBezTo>
                  <a:lnTo>
                    <a:pt x="14221" y="12042"/>
                  </a:lnTo>
                  <a:cubicBezTo>
                    <a:pt x="13872" y="12042"/>
                    <a:pt x="13443" y="12477"/>
                    <a:pt x="13268" y="13010"/>
                  </a:cubicBezTo>
                  <a:lnTo>
                    <a:pt x="10766" y="20632"/>
                  </a:lnTo>
                  <a:cubicBezTo>
                    <a:pt x="10591" y="21164"/>
                    <a:pt x="10162" y="21600"/>
                    <a:pt x="9813" y="21600"/>
                  </a:cubicBezTo>
                  <a:lnTo>
                    <a:pt x="3994" y="21600"/>
                  </a:lnTo>
                  <a:cubicBezTo>
                    <a:pt x="3644" y="21600"/>
                    <a:pt x="3215" y="21164"/>
                    <a:pt x="3040" y="20632"/>
                  </a:cubicBezTo>
                  <a:lnTo>
                    <a:pt x="131" y="11768"/>
                  </a:lnTo>
                  <a:cubicBezTo>
                    <a:pt x="-44" y="11235"/>
                    <a:pt x="-44" y="10364"/>
                    <a:pt x="131" y="9832"/>
                  </a:cubicBezTo>
                  <a:lnTo>
                    <a:pt x="3040" y="968"/>
                  </a:lnTo>
                  <a:cubicBezTo>
                    <a:pt x="3215" y="436"/>
                    <a:pt x="3644" y="0"/>
                    <a:pt x="3994" y="0"/>
                  </a:cubicBezTo>
                  <a:lnTo>
                    <a:pt x="9813" y="0"/>
                  </a:lnTo>
                  <a:cubicBezTo>
                    <a:pt x="10162" y="0"/>
                    <a:pt x="10591" y="436"/>
                    <a:pt x="10766" y="968"/>
                  </a:cubicBezTo>
                  <a:lnTo>
                    <a:pt x="13268" y="8590"/>
                  </a:lnTo>
                  <a:cubicBezTo>
                    <a:pt x="13443" y="9123"/>
                    <a:pt x="13872" y="9558"/>
                    <a:pt x="14221" y="9558"/>
                  </a:cubicBezTo>
                  <a:lnTo>
                    <a:pt x="14286" y="9558"/>
                  </a:lnTo>
                  <a:cubicBezTo>
                    <a:pt x="14635" y="9558"/>
                    <a:pt x="15064" y="9123"/>
                    <a:pt x="15239" y="8590"/>
                  </a:cubicBezTo>
                  <a:cubicBezTo>
                    <a:pt x="15239" y="8590"/>
                    <a:pt x="16064" y="6078"/>
                    <a:pt x="16064" y="6078"/>
                  </a:cubicBezTo>
                  <a:close/>
                </a:path>
              </a:pathLst>
            </a:custGeom>
            <a:solidFill>
              <a:srgbClr val="55B5E2"/>
            </a:solidFill>
            <a:ln w="12700">
              <a:miter lim="400000"/>
            </a:ln>
          </p:spPr>
          <p:txBody>
            <a:bodyPr lIns="27219" tIns="27219" rIns="27219" bIns="27219" anchor="ctr"/>
            <a:lstStyle/>
            <a:p>
              <a:pPr marL="0" marR="0" lvl="0" indent="0" algn="ctr" defTabSz="227965"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145"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Gill Sans"/>
              </a:endParaRPr>
            </a:p>
          </p:txBody>
        </p:sp>
        <p:sp>
          <p:nvSpPr>
            <p:cNvPr id="129" name="Shape 743"/>
            <p:cNvSpPr/>
            <p:nvPr/>
          </p:nvSpPr>
          <p:spPr>
            <a:xfrm>
              <a:off x="10132396" y="6335514"/>
              <a:ext cx="719098" cy="823580"/>
            </a:xfrm>
            <a:prstGeom prst="rect">
              <a:avLst/>
            </a:prstGeom>
            <a:ln w="12700">
              <a:miter lim="400000"/>
            </a:ln>
          </p:spPr>
          <p:txBody>
            <a:bodyPr wrap="none" lIns="51036" tIns="51036" rIns="51036" bIns="51036" anchor="ctr">
              <a:spAutoFit/>
            </a:bodyPr>
            <a:lstStyle>
              <a:lvl1pPr>
                <a:lnSpc>
                  <a:spcPct val="150000"/>
                </a:lnSpc>
                <a:defRPr sz="4000">
                  <a:solidFill>
                    <a:srgbClr val="D44024"/>
                  </a:solidFill>
                  <a:latin typeface="FontAwesome"/>
                  <a:ea typeface="FontAwesome"/>
                  <a:cs typeface="FontAwesome"/>
                  <a:sym typeface="FontAwesome"/>
                </a:defRPr>
              </a:lvl1pPr>
            </a:lstStyle>
            <a:p>
              <a:pPr marL="0" marR="0" lvl="0" indent="0" algn="ctr" defTabSz="291465" eaLnBrk="1" fontAlgn="auto" latinLnBrk="0" hangingPunct="1">
                <a:lnSpc>
                  <a:spcPct val="100000"/>
                </a:lnSpc>
                <a:spcBef>
                  <a:spcPts val="0"/>
                </a:spcBef>
                <a:spcAft>
                  <a:spcPts val="0"/>
                </a:spcAft>
                <a:buClrTx/>
                <a:buSzTx/>
                <a:buFontTx/>
                <a:buNone/>
                <a:defRPr sz="1800">
                  <a:solidFill>
                    <a:srgbClr val="000000"/>
                  </a:solidFill>
                </a:defRPr>
              </a:pPr>
              <a:r>
                <a:rPr kumimoji="0" sz="20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FontAwesome"/>
                </a:rPr>
                <a:t></a:t>
              </a:r>
            </a:p>
          </p:txBody>
        </p:sp>
        <p:sp>
          <p:nvSpPr>
            <p:cNvPr id="130" name="Shape 752"/>
            <p:cNvSpPr/>
            <p:nvPr/>
          </p:nvSpPr>
          <p:spPr>
            <a:xfrm>
              <a:off x="7467728" y="5642891"/>
              <a:ext cx="1765010" cy="1079952"/>
            </a:xfrm>
            <a:prstGeom prst="rect">
              <a:avLst/>
            </a:prstGeom>
            <a:ln w="12700">
              <a:miter lim="400000"/>
            </a:ln>
          </p:spPr>
          <p:txBody>
            <a:bodyPr lIns="0" tIns="0" rIns="0" bIns="0">
              <a:spAutoFit/>
            </a:bodyPr>
            <a:lstStyle>
              <a:lvl1pPr defTabSz="647700">
                <a:lnSpc>
                  <a:spcPct val="120000"/>
                </a:lnSpc>
                <a:spcBef>
                  <a:spcPts val="1700"/>
                </a:spcBef>
                <a:defRPr sz="7000">
                  <a:solidFill>
                    <a:srgbClr val="FFFFFF"/>
                  </a:solidFill>
                  <a:latin typeface="Lato Light"/>
                  <a:ea typeface="Lato Light"/>
                  <a:cs typeface="Lato Light"/>
                  <a:sym typeface="Lato Light"/>
                </a:defRPr>
              </a:lvl1pPr>
            </a:lstStyle>
            <a:p>
              <a:pPr marL="0" marR="0" lvl="0" indent="0" algn="ctr" defTabSz="647700" eaLnBrk="1" fontAlgn="auto" latinLnBrk="0" hangingPunct="1">
                <a:lnSpc>
                  <a:spcPct val="100000"/>
                </a:lnSpc>
                <a:spcBef>
                  <a:spcPts val="1700"/>
                </a:spcBef>
                <a:spcAft>
                  <a:spcPts val="0"/>
                </a:spcAft>
                <a:buClrTx/>
                <a:buSzTx/>
                <a:buFontTx/>
                <a:buNone/>
                <a:defRPr sz="1800">
                  <a:solidFill>
                    <a:srgbClr val="000000"/>
                  </a:solidFill>
                </a:defRPr>
              </a:pPr>
              <a:r>
                <a:rPr kumimoji="0" sz="3500"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Light"/>
                </a:rPr>
                <a:t>06</a:t>
              </a:r>
            </a:p>
          </p:txBody>
        </p:sp>
        <p:sp>
          <p:nvSpPr>
            <p:cNvPr id="131" name="Shape 758"/>
            <p:cNvSpPr/>
            <p:nvPr/>
          </p:nvSpPr>
          <p:spPr>
            <a:xfrm>
              <a:off x="7192854" y="6692922"/>
              <a:ext cx="2314760" cy="352573"/>
            </a:xfrm>
            <a:prstGeom prst="rect">
              <a:avLst/>
            </a:prstGeom>
            <a:ln w="12700">
              <a:miter lim="400000"/>
            </a:ln>
          </p:spPr>
          <p:txBody>
            <a:bodyPr lIns="0" tIns="0" rIns="0" bIns="0">
              <a:spAutoFit/>
            </a:bodyPr>
            <a:lstStyle>
              <a:lvl1pPr defTabSz="647700">
                <a:lnSpc>
                  <a:spcPct val="120000"/>
                </a:lnSpc>
                <a:spcBef>
                  <a:spcPts val="1700"/>
                </a:spcBef>
                <a:defRPr sz="2300" b="1">
                  <a:solidFill>
                    <a:srgbClr val="FFFFFF"/>
                  </a:solidFill>
                  <a:latin typeface="Lato"/>
                  <a:ea typeface="Lato"/>
                  <a:cs typeface="Lato"/>
                  <a:sym typeface="Lato"/>
                </a:defRPr>
              </a:lvl1pPr>
            </a:lstStyle>
            <a:p>
              <a:pPr marL="0" marR="0" lvl="0" indent="0" algn="ctr" defTabSz="647700" eaLnBrk="1" fontAlgn="auto" latinLnBrk="0" hangingPunct="1">
                <a:lnSpc>
                  <a:spcPct val="100000"/>
                </a:lnSpc>
                <a:spcBef>
                  <a:spcPts val="1700"/>
                </a:spcBef>
                <a:spcAft>
                  <a:spcPts val="0"/>
                </a:spcAft>
                <a:buClrTx/>
                <a:buSzTx/>
                <a:buFontTx/>
                <a:buNone/>
                <a:defRPr sz="1800" b="0">
                  <a:solidFill>
                    <a:srgbClr val="000000"/>
                  </a:solidFill>
                </a:defRPr>
              </a:pPr>
              <a:r>
                <a:rPr kumimoji="0" sz="1145"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a:rPr>
                <a:t>Title Example</a:t>
              </a:r>
            </a:p>
          </p:txBody>
        </p:sp>
        <p:sp>
          <p:nvSpPr>
            <p:cNvPr id="132" name="Shape 764"/>
            <p:cNvSpPr/>
            <p:nvPr/>
          </p:nvSpPr>
          <p:spPr>
            <a:xfrm>
              <a:off x="7467728" y="7095909"/>
              <a:ext cx="1765010" cy="396660"/>
            </a:xfrm>
            <a:prstGeom prst="rect">
              <a:avLst/>
            </a:prstGeom>
            <a:ln w="12700">
              <a:miter lim="400000"/>
            </a:ln>
          </p:spPr>
          <p:txBody>
            <a:bodyPr lIns="0" tIns="0" rIns="0" bIns="0">
              <a:spAutoFit/>
            </a:bodyPr>
            <a:lstStyle>
              <a:lvl1pPr defTabSz="647700">
                <a:lnSpc>
                  <a:spcPct val="120000"/>
                </a:lnSpc>
                <a:spcBef>
                  <a:spcPts val="1700"/>
                </a:spcBef>
                <a:defRPr>
                  <a:solidFill>
                    <a:srgbClr val="FFFFFF"/>
                  </a:solidFill>
                  <a:latin typeface="Lato Light"/>
                  <a:ea typeface="Lato Light"/>
                  <a:cs typeface="Lato Light"/>
                  <a:sym typeface="Lato Light"/>
                </a:defRPr>
              </a:lvl1pPr>
            </a:lstStyle>
            <a:p>
              <a:pPr marL="0" marR="0" lvl="0" indent="0" algn="ctr" defTabSz="647700" eaLnBrk="1" fontAlgn="auto" latinLnBrk="0" hangingPunct="1">
                <a:lnSpc>
                  <a:spcPct val="100000"/>
                </a:lnSpc>
                <a:spcBef>
                  <a:spcPts val="1700"/>
                </a:spcBef>
                <a:spcAft>
                  <a:spcPts val="0"/>
                </a:spcAft>
                <a:buClrTx/>
                <a:buSzTx/>
                <a:buFontTx/>
                <a:buNone/>
                <a:defRPr sz="1800">
                  <a:solidFill>
                    <a:srgbClr val="000000"/>
                  </a:solidFill>
                </a:defRPr>
              </a:pPr>
              <a:r>
                <a:rPr kumimoji="0" sz="1285"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Light"/>
                </a:rPr>
                <a:t>85%</a:t>
              </a:r>
            </a:p>
          </p:txBody>
        </p:sp>
      </p:grpSp>
      <p:grpSp>
        <p:nvGrpSpPr>
          <p:cNvPr id="133" name="组合 132"/>
          <p:cNvGrpSpPr/>
          <p:nvPr/>
        </p:nvGrpSpPr>
        <p:grpSpPr>
          <a:xfrm>
            <a:off x="1418801" y="1973538"/>
            <a:ext cx="2759012" cy="674289"/>
            <a:chOff x="2837601" y="3940379"/>
            <a:chExt cx="5518024" cy="1351678"/>
          </a:xfrm>
        </p:grpSpPr>
        <p:sp>
          <p:nvSpPr>
            <p:cNvPr id="134" name="Shape 738"/>
            <p:cNvSpPr/>
            <p:nvPr/>
          </p:nvSpPr>
          <p:spPr>
            <a:xfrm>
              <a:off x="6386672" y="3940379"/>
              <a:ext cx="1968953" cy="466142"/>
            </a:xfrm>
            <a:custGeom>
              <a:avLst/>
              <a:gdLst/>
              <a:ahLst/>
              <a:cxnLst>
                <a:cxn ang="0">
                  <a:pos x="wd2" y="hd2"/>
                </a:cxn>
                <a:cxn ang="5400000">
                  <a:pos x="wd2" y="hd2"/>
                </a:cxn>
                <a:cxn ang="10800000">
                  <a:pos x="wd2" y="hd2"/>
                </a:cxn>
                <a:cxn ang="16200000">
                  <a:pos x="wd2" y="hd2"/>
                </a:cxn>
              </a:cxnLst>
              <a:rect l="0" t="0" r="r" b="b"/>
              <a:pathLst>
                <a:path w="21600" h="21600" extrusionOk="0">
                  <a:moveTo>
                    <a:pt x="19013" y="21600"/>
                  </a:moveTo>
                  <a:lnTo>
                    <a:pt x="0" y="21600"/>
                  </a:lnTo>
                  <a:lnTo>
                    <a:pt x="0" y="0"/>
                  </a:lnTo>
                  <a:lnTo>
                    <a:pt x="19013" y="0"/>
                  </a:lnTo>
                  <a:lnTo>
                    <a:pt x="21600" y="10802"/>
                  </a:lnTo>
                  <a:cubicBezTo>
                    <a:pt x="21600" y="10802"/>
                    <a:pt x="19013" y="21600"/>
                    <a:pt x="19013" y="21600"/>
                  </a:cubicBezTo>
                  <a:close/>
                </a:path>
              </a:pathLst>
            </a:custGeom>
            <a:solidFill>
              <a:srgbClr val="328FC1"/>
            </a:solidFill>
            <a:ln w="12700">
              <a:miter lim="400000"/>
            </a:ln>
          </p:spPr>
          <p:txBody>
            <a:bodyPr lIns="27219" tIns="27219" rIns="27219" bIns="27219" anchor="ctr"/>
            <a:lstStyle/>
            <a:p>
              <a:pPr marL="0" marR="0" lvl="0" indent="0" algn="ctr" defTabSz="227965"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145"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Gill Sans"/>
              </a:endParaRPr>
            </a:p>
          </p:txBody>
        </p:sp>
        <p:sp>
          <p:nvSpPr>
            <p:cNvPr id="135" name="Shape 765"/>
            <p:cNvSpPr/>
            <p:nvPr/>
          </p:nvSpPr>
          <p:spPr>
            <a:xfrm>
              <a:off x="6586967" y="3984873"/>
              <a:ext cx="1428602" cy="352573"/>
            </a:xfrm>
            <a:prstGeom prst="rect">
              <a:avLst/>
            </a:prstGeom>
            <a:ln w="12700">
              <a:miter lim="400000"/>
            </a:ln>
          </p:spPr>
          <p:txBody>
            <a:bodyPr lIns="0" tIns="0" rIns="0" bIns="0">
              <a:spAutoFit/>
            </a:bodyPr>
            <a:lstStyle>
              <a:lvl1pPr algn="l" defTabSz="647700">
                <a:lnSpc>
                  <a:spcPct val="120000"/>
                </a:lnSpc>
                <a:spcBef>
                  <a:spcPts val="1700"/>
                </a:spcBef>
                <a:defRPr sz="2300" b="1">
                  <a:solidFill>
                    <a:srgbClr val="FFFFFF"/>
                  </a:solidFill>
                  <a:latin typeface="Lato"/>
                  <a:ea typeface="Lato"/>
                  <a:cs typeface="Lato"/>
                  <a:sym typeface="Lato"/>
                </a:defRPr>
              </a:lvl1pPr>
            </a:lstStyle>
            <a:p>
              <a:pPr marL="0" marR="0" lvl="0" indent="0" algn="l" defTabSz="647700" eaLnBrk="1" fontAlgn="auto" latinLnBrk="0" hangingPunct="1">
                <a:lnSpc>
                  <a:spcPct val="100000"/>
                </a:lnSpc>
                <a:spcBef>
                  <a:spcPts val="1700"/>
                </a:spcBef>
                <a:spcAft>
                  <a:spcPts val="0"/>
                </a:spcAft>
                <a:buClrTx/>
                <a:buSzTx/>
                <a:buFontTx/>
                <a:buNone/>
                <a:defRPr sz="1800" b="0">
                  <a:solidFill>
                    <a:srgbClr val="000000"/>
                  </a:solidFill>
                </a:defRPr>
              </a:pPr>
              <a:r>
                <a:rPr kumimoji="0" sz="1145"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a:rPr>
                <a:t>Issue #1</a:t>
              </a:r>
            </a:p>
          </p:txBody>
        </p:sp>
        <p:sp>
          <p:nvSpPr>
            <p:cNvPr id="136" name="Shape 801"/>
            <p:cNvSpPr/>
            <p:nvPr/>
          </p:nvSpPr>
          <p:spPr>
            <a:xfrm>
              <a:off x="2837601" y="4551695"/>
              <a:ext cx="5509032" cy="740362"/>
            </a:xfrm>
            <a:prstGeom prst="rect">
              <a:avLst/>
            </a:prstGeom>
            <a:ln w="12700">
              <a:miter lim="400000"/>
            </a:ln>
          </p:spPr>
          <p:txBody>
            <a:bodyPr lIns="0" tIns="0" rIns="0" bIns="0">
              <a:spAutoFit/>
            </a:bodyPr>
            <a:lstStyle/>
            <a:p>
              <a:pPr marL="0" marR="0" lvl="0" indent="0" algn="r" defTabSz="323215" eaLnBrk="1" fontAlgn="auto" latinLnBrk="0" hangingPunct="1">
                <a:lnSpc>
                  <a:spcPct val="100000"/>
                </a:lnSpc>
                <a:spcBef>
                  <a:spcPts val="850"/>
                </a:spcBef>
                <a:spcAft>
                  <a:spcPts val="0"/>
                </a:spcAft>
                <a:buClrTx/>
                <a:buSzTx/>
                <a:buFontTx/>
                <a:buNone/>
                <a:defRPr sz="1800"/>
              </a:pPr>
              <a:r>
                <a:rPr kumimoji="0" lang="zh-CN" altLang="en-US" sz="1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输入您的内容输入您的内容输入您的输入您的内容输入您的内容输入您的内容输入</a:t>
              </a:r>
            </a:p>
          </p:txBody>
        </p:sp>
      </p:grpSp>
      <p:grpSp>
        <p:nvGrpSpPr>
          <p:cNvPr id="2" name="组合 1"/>
          <p:cNvGrpSpPr/>
          <p:nvPr/>
        </p:nvGrpSpPr>
        <p:grpSpPr>
          <a:xfrm>
            <a:off x="1418801" y="3319082"/>
            <a:ext cx="1902707" cy="850450"/>
            <a:chOff x="2837601" y="6637658"/>
            <a:chExt cx="3805414" cy="1704810"/>
          </a:xfrm>
        </p:grpSpPr>
        <p:sp>
          <p:nvSpPr>
            <p:cNvPr id="3" name="Shape 736"/>
            <p:cNvSpPr/>
            <p:nvPr/>
          </p:nvSpPr>
          <p:spPr>
            <a:xfrm>
              <a:off x="4607641" y="6637658"/>
              <a:ext cx="1968953" cy="466128"/>
            </a:xfrm>
            <a:custGeom>
              <a:avLst/>
              <a:gdLst/>
              <a:ahLst/>
              <a:cxnLst>
                <a:cxn ang="0">
                  <a:pos x="wd2" y="hd2"/>
                </a:cxn>
                <a:cxn ang="5400000">
                  <a:pos x="wd2" y="hd2"/>
                </a:cxn>
                <a:cxn ang="10800000">
                  <a:pos x="wd2" y="hd2"/>
                </a:cxn>
                <a:cxn ang="16200000">
                  <a:pos x="wd2" y="hd2"/>
                </a:cxn>
              </a:cxnLst>
              <a:rect l="0" t="0" r="r" b="b"/>
              <a:pathLst>
                <a:path w="21600" h="21600" extrusionOk="0">
                  <a:moveTo>
                    <a:pt x="19013" y="21600"/>
                  </a:moveTo>
                  <a:lnTo>
                    <a:pt x="0" y="21600"/>
                  </a:lnTo>
                  <a:lnTo>
                    <a:pt x="0" y="0"/>
                  </a:lnTo>
                  <a:lnTo>
                    <a:pt x="19013" y="0"/>
                  </a:lnTo>
                  <a:lnTo>
                    <a:pt x="21600" y="10801"/>
                  </a:lnTo>
                  <a:cubicBezTo>
                    <a:pt x="21600" y="10801"/>
                    <a:pt x="19013" y="21600"/>
                    <a:pt x="19013" y="21600"/>
                  </a:cubicBezTo>
                  <a:close/>
                </a:path>
              </a:pathLst>
            </a:custGeom>
            <a:solidFill>
              <a:srgbClr val="55B5E2"/>
            </a:solidFill>
            <a:ln w="12700">
              <a:miter lim="400000"/>
            </a:ln>
          </p:spPr>
          <p:txBody>
            <a:bodyPr lIns="27219" tIns="27219" rIns="27219" bIns="27219" anchor="ctr"/>
            <a:lstStyle/>
            <a:p>
              <a:pPr marL="0" marR="0" lvl="0" indent="0" algn="ctr" defTabSz="227965"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145"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Gill Sans"/>
              </a:endParaRPr>
            </a:p>
          </p:txBody>
        </p:sp>
        <p:sp>
          <p:nvSpPr>
            <p:cNvPr id="139" name="Shape 770"/>
            <p:cNvSpPr/>
            <p:nvPr/>
          </p:nvSpPr>
          <p:spPr>
            <a:xfrm>
              <a:off x="4877817" y="6692923"/>
              <a:ext cx="1428602" cy="352573"/>
            </a:xfrm>
            <a:prstGeom prst="rect">
              <a:avLst/>
            </a:prstGeom>
            <a:ln w="12700">
              <a:miter lim="400000"/>
            </a:ln>
          </p:spPr>
          <p:txBody>
            <a:bodyPr lIns="0" tIns="0" rIns="0" bIns="0">
              <a:spAutoFit/>
            </a:bodyPr>
            <a:lstStyle>
              <a:lvl1pPr algn="l" defTabSz="647700">
                <a:lnSpc>
                  <a:spcPct val="120000"/>
                </a:lnSpc>
                <a:spcBef>
                  <a:spcPts val="1700"/>
                </a:spcBef>
                <a:defRPr sz="2300" b="1">
                  <a:solidFill>
                    <a:srgbClr val="FFFFFF"/>
                  </a:solidFill>
                  <a:latin typeface="Lato"/>
                  <a:ea typeface="Lato"/>
                  <a:cs typeface="Lato"/>
                  <a:sym typeface="Lato"/>
                </a:defRPr>
              </a:lvl1pPr>
            </a:lstStyle>
            <a:p>
              <a:pPr marL="0" marR="0" lvl="0" indent="0" algn="l" defTabSz="647700" eaLnBrk="1" fontAlgn="auto" latinLnBrk="0" hangingPunct="1">
                <a:lnSpc>
                  <a:spcPct val="100000"/>
                </a:lnSpc>
                <a:spcBef>
                  <a:spcPts val="1700"/>
                </a:spcBef>
                <a:spcAft>
                  <a:spcPts val="0"/>
                </a:spcAft>
                <a:buClrTx/>
                <a:buSzTx/>
                <a:buFontTx/>
                <a:buNone/>
                <a:defRPr sz="1800" b="0">
                  <a:solidFill>
                    <a:srgbClr val="000000"/>
                  </a:solidFill>
                </a:defRPr>
              </a:pPr>
              <a:r>
                <a:rPr kumimoji="0" sz="1145"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a:rPr>
                <a:t>Issue #6</a:t>
              </a:r>
            </a:p>
          </p:txBody>
        </p:sp>
        <p:sp>
          <p:nvSpPr>
            <p:cNvPr id="140" name="Shape 801"/>
            <p:cNvSpPr/>
            <p:nvPr/>
          </p:nvSpPr>
          <p:spPr>
            <a:xfrm>
              <a:off x="2837601" y="7218815"/>
              <a:ext cx="3805414" cy="1123653"/>
            </a:xfrm>
            <a:prstGeom prst="rect">
              <a:avLst/>
            </a:prstGeom>
            <a:ln w="12700">
              <a:miter lim="400000"/>
            </a:ln>
          </p:spPr>
          <p:txBody>
            <a:bodyPr wrap="square" lIns="0" tIns="0" rIns="0" bIns="0">
              <a:spAutoFit/>
            </a:bodyPr>
            <a:lstStyle/>
            <a:p>
              <a:pPr marL="0" marR="0" lvl="0" indent="0" algn="r" defTabSz="323215" eaLnBrk="1" fontAlgn="auto" latinLnBrk="0" hangingPunct="1">
                <a:lnSpc>
                  <a:spcPct val="100000"/>
                </a:lnSpc>
                <a:spcBef>
                  <a:spcPts val="850"/>
                </a:spcBef>
                <a:spcAft>
                  <a:spcPts val="0"/>
                </a:spcAft>
                <a:buClrTx/>
                <a:buSzTx/>
                <a:buFontTx/>
                <a:buNone/>
                <a:defRPr sz="1800"/>
              </a:pPr>
              <a:r>
                <a:rPr kumimoji="0" lang="zh-CN" altLang="en-US" sz="1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输入您的内容输入您的内容输入您的输入您的内容输入您的内容输入您的内容输入</a:t>
              </a:r>
            </a:p>
          </p:txBody>
        </p:sp>
      </p:grpSp>
      <p:grpSp>
        <p:nvGrpSpPr>
          <p:cNvPr id="141" name="组合 140"/>
          <p:cNvGrpSpPr/>
          <p:nvPr/>
        </p:nvGrpSpPr>
        <p:grpSpPr>
          <a:xfrm>
            <a:off x="1253270" y="5071226"/>
            <a:ext cx="2754516" cy="730909"/>
            <a:chOff x="2506537" y="10150008"/>
            <a:chExt cx="5509032" cy="1465180"/>
          </a:xfrm>
        </p:grpSpPr>
        <p:sp>
          <p:nvSpPr>
            <p:cNvPr id="142" name="Shape 737"/>
            <p:cNvSpPr/>
            <p:nvPr/>
          </p:nvSpPr>
          <p:spPr>
            <a:xfrm>
              <a:off x="5658538" y="10150008"/>
              <a:ext cx="1968954" cy="466127"/>
            </a:xfrm>
            <a:custGeom>
              <a:avLst/>
              <a:gdLst/>
              <a:ahLst/>
              <a:cxnLst>
                <a:cxn ang="0">
                  <a:pos x="wd2" y="hd2"/>
                </a:cxn>
                <a:cxn ang="5400000">
                  <a:pos x="wd2" y="hd2"/>
                </a:cxn>
                <a:cxn ang="10800000">
                  <a:pos x="wd2" y="hd2"/>
                </a:cxn>
                <a:cxn ang="16200000">
                  <a:pos x="wd2" y="hd2"/>
                </a:cxn>
              </a:cxnLst>
              <a:rect l="0" t="0" r="r" b="b"/>
              <a:pathLst>
                <a:path w="21600" h="21600" extrusionOk="0">
                  <a:moveTo>
                    <a:pt x="19013" y="0"/>
                  </a:moveTo>
                  <a:lnTo>
                    <a:pt x="0" y="0"/>
                  </a:lnTo>
                  <a:lnTo>
                    <a:pt x="0" y="21600"/>
                  </a:lnTo>
                  <a:lnTo>
                    <a:pt x="19013" y="21600"/>
                  </a:lnTo>
                  <a:lnTo>
                    <a:pt x="21600" y="10799"/>
                  </a:lnTo>
                  <a:cubicBezTo>
                    <a:pt x="21600" y="10799"/>
                    <a:pt x="19013" y="0"/>
                    <a:pt x="19013" y="0"/>
                  </a:cubicBezTo>
                  <a:close/>
                </a:path>
              </a:pathLst>
            </a:custGeom>
            <a:solidFill>
              <a:srgbClr val="75E3FF"/>
            </a:solidFill>
            <a:ln w="12700">
              <a:miter lim="400000"/>
            </a:ln>
          </p:spPr>
          <p:txBody>
            <a:bodyPr lIns="27219" tIns="27219" rIns="27219" bIns="27219" anchor="ctr"/>
            <a:lstStyle/>
            <a:p>
              <a:pPr marL="0" marR="0" lvl="0" indent="0" algn="ctr" defTabSz="227965"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145"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Gill Sans"/>
              </a:endParaRPr>
            </a:p>
          </p:txBody>
        </p:sp>
        <p:sp>
          <p:nvSpPr>
            <p:cNvPr id="143" name="Shape 769"/>
            <p:cNvSpPr/>
            <p:nvPr/>
          </p:nvSpPr>
          <p:spPr>
            <a:xfrm>
              <a:off x="5865935" y="10192572"/>
              <a:ext cx="1428602" cy="352573"/>
            </a:xfrm>
            <a:prstGeom prst="rect">
              <a:avLst/>
            </a:prstGeom>
            <a:ln w="12700">
              <a:miter lim="400000"/>
            </a:ln>
          </p:spPr>
          <p:txBody>
            <a:bodyPr lIns="0" tIns="0" rIns="0" bIns="0">
              <a:spAutoFit/>
            </a:bodyPr>
            <a:lstStyle>
              <a:lvl1pPr algn="l" defTabSz="647700">
                <a:lnSpc>
                  <a:spcPct val="120000"/>
                </a:lnSpc>
                <a:spcBef>
                  <a:spcPts val="1700"/>
                </a:spcBef>
                <a:defRPr sz="2300" b="1">
                  <a:solidFill>
                    <a:srgbClr val="FFFFFF"/>
                  </a:solidFill>
                  <a:latin typeface="Lato"/>
                  <a:ea typeface="Lato"/>
                  <a:cs typeface="Lato"/>
                  <a:sym typeface="Lato"/>
                </a:defRPr>
              </a:lvl1pPr>
            </a:lstStyle>
            <a:p>
              <a:pPr marL="0" marR="0" lvl="0" indent="0" algn="l" defTabSz="647700" eaLnBrk="1" fontAlgn="auto" latinLnBrk="0" hangingPunct="1">
                <a:lnSpc>
                  <a:spcPct val="100000"/>
                </a:lnSpc>
                <a:spcBef>
                  <a:spcPts val="1700"/>
                </a:spcBef>
                <a:spcAft>
                  <a:spcPts val="0"/>
                </a:spcAft>
                <a:buClrTx/>
                <a:buSzTx/>
                <a:buFontTx/>
                <a:buNone/>
                <a:defRPr sz="1800" b="0">
                  <a:solidFill>
                    <a:srgbClr val="000000"/>
                  </a:solidFill>
                </a:defRPr>
              </a:pPr>
              <a:r>
                <a:rPr kumimoji="0" sz="1145"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a:rPr>
                <a:t>Issue #5</a:t>
              </a:r>
            </a:p>
          </p:txBody>
        </p:sp>
        <p:sp>
          <p:nvSpPr>
            <p:cNvPr id="144" name="Shape 801"/>
            <p:cNvSpPr/>
            <p:nvPr/>
          </p:nvSpPr>
          <p:spPr>
            <a:xfrm>
              <a:off x="2506537" y="10874825"/>
              <a:ext cx="5509032" cy="740363"/>
            </a:xfrm>
            <a:prstGeom prst="rect">
              <a:avLst/>
            </a:prstGeom>
            <a:ln w="12700">
              <a:miter lim="400000"/>
            </a:ln>
          </p:spPr>
          <p:txBody>
            <a:bodyPr lIns="0" tIns="0" rIns="0" bIns="0">
              <a:spAutoFit/>
            </a:bodyPr>
            <a:lstStyle/>
            <a:p>
              <a:pPr marL="0" marR="0" lvl="0" indent="0" algn="r" defTabSz="323215" eaLnBrk="1" fontAlgn="auto" latinLnBrk="0" hangingPunct="1">
                <a:lnSpc>
                  <a:spcPct val="100000"/>
                </a:lnSpc>
                <a:spcBef>
                  <a:spcPts val="850"/>
                </a:spcBef>
                <a:spcAft>
                  <a:spcPts val="0"/>
                </a:spcAft>
                <a:buClrTx/>
                <a:buSzTx/>
                <a:buFontTx/>
                <a:buNone/>
                <a:defRPr sz="1800"/>
              </a:pPr>
              <a:r>
                <a:rPr kumimoji="0" lang="zh-CN" altLang="en-US" sz="120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输入您的内容输入您的内容输入您的输入您的内容输入您的内容输入您的内容输入</a:t>
              </a:r>
            </a:p>
          </p:txBody>
        </p:sp>
      </p:grpSp>
      <p:grpSp>
        <p:nvGrpSpPr>
          <p:cNvPr id="145" name="组合 144"/>
          <p:cNvGrpSpPr/>
          <p:nvPr/>
        </p:nvGrpSpPr>
        <p:grpSpPr>
          <a:xfrm>
            <a:off x="8070875" y="2337553"/>
            <a:ext cx="2853496" cy="897764"/>
            <a:chOff x="16141745" y="4670083"/>
            <a:chExt cx="5706992" cy="1799657"/>
          </a:xfrm>
        </p:grpSpPr>
        <p:sp>
          <p:nvSpPr>
            <p:cNvPr id="146" name="Shape 734"/>
            <p:cNvSpPr/>
            <p:nvPr/>
          </p:nvSpPr>
          <p:spPr>
            <a:xfrm>
              <a:off x="16141745" y="4670083"/>
              <a:ext cx="1968953" cy="466142"/>
            </a:xfrm>
            <a:custGeom>
              <a:avLst/>
              <a:gdLst/>
              <a:ahLst/>
              <a:cxnLst>
                <a:cxn ang="0">
                  <a:pos x="wd2" y="hd2"/>
                </a:cxn>
                <a:cxn ang="5400000">
                  <a:pos x="wd2" y="hd2"/>
                </a:cxn>
                <a:cxn ang="10800000">
                  <a:pos x="wd2" y="hd2"/>
                </a:cxn>
                <a:cxn ang="16200000">
                  <a:pos x="wd2" y="hd2"/>
                </a:cxn>
              </a:cxnLst>
              <a:rect l="0" t="0" r="r" b="b"/>
              <a:pathLst>
                <a:path w="21600" h="21600" extrusionOk="0">
                  <a:moveTo>
                    <a:pt x="2587" y="21600"/>
                  </a:moveTo>
                  <a:lnTo>
                    <a:pt x="21600" y="21600"/>
                  </a:lnTo>
                  <a:lnTo>
                    <a:pt x="21600" y="0"/>
                  </a:lnTo>
                  <a:lnTo>
                    <a:pt x="2587" y="0"/>
                  </a:lnTo>
                  <a:lnTo>
                    <a:pt x="0" y="10802"/>
                  </a:lnTo>
                  <a:cubicBezTo>
                    <a:pt x="0" y="10802"/>
                    <a:pt x="2587" y="21600"/>
                    <a:pt x="2587" y="21600"/>
                  </a:cubicBezTo>
                  <a:close/>
                </a:path>
              </a:pathLst>
            </a:custGeom>
            <a:solidFill>
              <a:srgbClr val="002E59"/>
            </a:solidFill>
            <a:ln w="12700">
              <a:miter lim="400000"/>
            </a:ln>
          </p:spPr>
          <p:txBody>
            <a:bodyPr lIns="27219" tIns="27219" rIns="27219" bIns="27219" anchor="ctr"/>
            <a:lstStyle/>
            <a:p>
              <a:pPr marL="0" marR="0" lvl="0" indent="0" algn="ctr" defTabSz="227965"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145"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Gill Sans"/>
              </a:endParaRPr>
            </a:p>
          </p:txBody>
        </p:sp>
        <p:sp>
          <p:nvSpPr>
            <p:cNvPr id="147" name="Shape 766"/>
            <p:cNvSpPr/>
            <p:nvPr/>
          </p:nvSpPr>
          <p:spPr>
            <a:xfrm>
              <a:off x="16598821" y="4695483"/>
              <a:ext cx="1428602" cy="352573"/>
            </a:xfrm>
            <a:prstGeom prst="rect">
              <a:avLst/>
            </a:prstGeom>
            <a:ln w="12700">
              <a:miter lim="400000"/>
            </a:ln>
          </p:spPr>
          <p:txBody>
            <a:bodyPr lIns="0" tIns="0" rIns="0" bIns="0">
              <a:spAutoFit/>
            </a:bodyPr>
            <a:lstStyle>
              <a:lvl1pPr algn="l" defTabSz="647700">
                <a:lnSpc>
                  <a:spcPct val="120000"/>
                </a:lnSpc>
                <a:spcBef>
                  <a:spcPts val="1700"/>
                </a:spcBef>
                <a:defRPr sz="2300" b="1">
                  <a:solidFill>
                    <a:srgbClr val="FFFFFF"/>
                  </a:solidFill>
                  <a:latin typeface="Lato"/>
                  <a:ea typeface="Lato"/>
                  <a:cs typeface="Lato"/>
                  <a:sym typeface="Lato"/>
                </a:defRPr>
              </a:lvl1pPr>
            </a:lstStyle>
            <a:p>
              <a:pPr marL="0" marR="0" lvl="0" indent="0" algn="l" defTabSz="647700" eaLnBrk="1" fontAlgn="auto" latinLnBrk="0" hangingPunct="1">
                <a:lnSpc>
                  <a:spcPct val="100000"/>
                </a:lnSpc>
                <a:spcBef>
                  <a:spcPts val="1700"/>
                </a:spcBef>
                <a:spcAft>
                  <a:spcPts val="0"/>
                </a:spcAft>
                <a:buClrTx/>
                <a:buSzTx/>
                <a:buFontTx/>
                <a:buNone/>
                <a:defRPr sz="1800" b="0">
                  <a:solidFill>
                    <a:srgbClr val="000000"/>
                  </a:solidFill>
                </a:defRPr>
              </a:pPr>
              <a:r>
                <a:rPr kumimoji="0" sz="114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to"/>
                </a:rPr>
                <a:t>Issue #2</a:t>
              </a:r>
            </a:p>
          </p:txBody>
        </p:sp>
        <p:sp>
          <p:nvSpPr>
            <p:cNvPr id="148" name="Shape 801"/>
            <p:cNvSpPr/>
            <p:nvPr/>
          </p:nvSpPr>
          <p:spPr>
            <a:xfrm>
              <a:off x="16339705" y="5346086"/>
              <a:ext cx="5509032" cy="1123654"/>
            </a:xfrm>
            <a:prstGeom prst="rect">
              <a:avLst/>
            </a:prstGeom>
            <a:ln w="12700">
              <a:miter lim="400000"/>
            </a:ln>
          </p:spPr>
          <p:txBody>
            <a:bodyPr lIns="0" tIns="0" rIns="0" bIns="0">
              <a:spAutoFit/>
            </a:bodyPr>
            <a:lstStyle/>
            <a:p>
              <a:pPr marL="0" marR="0" lvl="0" indent="0" algn="r" defTabSz="323215" eaLnBrk="1" fontAlgn="auto" latinLnBrk="0" hangingPunct="1">
                <a:lnSpc>
                  <a:spcPct val="100000"/>
                </a:lnSpc>
                <a:spcBef>
                  <a:spcPts val="850"/>
                </a:spcBef>
                <a:spcAft>
                  <a:spcPts val="0"/>
                </a:spcAft>
                <a:buClrTx/>
                <a:buSzTx/>
                <a:buFontTx/>
                <a:buNone/>
                <a:defRPr sz="1800"/>
              </a:pPr>
              <a:r>
                <a:rPr kumimoji="0" lang="zh-CN" altLang="en-US"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输入您的内容输入您的内容输入您的输入您的内容输入您的内容输入您的内容输入</a:t>
              </a:r>
            </a:p>
          </p:txBody>
        </p:sp>
      </p:grpSp>
      <p:grpSp>
        <p:nvGrpSpPr>
          <p:cNvPr id="149" name="组合 148"/>
          <p:cNvGrpSpPr/>
          <p:nvPr/>
        </p:nvGrpSpPr>
        <p:grpSpPr>
          <a:xfrm>
            <a:off x="8592403" y="4042984"/>
            <a:ext cx="2582105" cy="870315"/>
            <a:chOff x="17184801" y="8088786"/>
            <a:chExt cx="5164211" cy="1744634"/>
          </a:xfrm>
        </p:grpSpPr>
        <p:sp>
          <p:nvSpPr>
            <p:cNvPr id="150" name="Shape 733"/>
            <p:cNvSpPr/>
            <p:nvPr/>
          </p:nvSpPr>
          <p:spPr>
            <a:xfrm>
              <a:off x="17184801" y="8088786"/>
              <a:ext cx="1968953" cy="466142"/>
            </a:xfrm>
            <a:custGeom>
              <a:avLst/>
              <a:gdLst/>
              <a:ahLst/>
              <a:cxnLst>
                <a:cxn ang="0">
                  <a:pos x="wd2" y="hd2"/>
                </a:cxn>
                <a:cxn ang="5400000">
                  <a:pos x="wd2" y="hd2"/>
                </a:cxn>
                <a:cxn ang="10800000">
                  <a:pos x="wd2" y="hd2"/>
                </a:cxn>
                <a:cxn ang="16200000">
                  <a:pos x="wd2" y="hd2"/>
                </a:cxn>
              </a:cxnLst>
              <a:rect l="0" t="0" r="r" b="b"/>
              <a:pathLst>
                <a:path w="21600" h="21600" extrusionOk="0">
                  <a:moveTo>
                    <a:pt x="2587" y="0"/>
                  </a:moveTo>
                  <a:lnTo>
                    <a:pt x="21600" y="0"/>
                  </a:lnTo>
                  <a:lnTo>
                    <a:pt x="21600" y="21600"/>
                  </a:lnTo>
                  <a:lnTo>
                    <a:pt x="2587" y="21600"/>
                  </a:lnTo>
                  <a:lnTo>
                    <a:pt x="0" y="10798"/>
                  </a:lnTo>
                  <a:cubicBezTo>
                    <a:pt x="0" y="10798"/>
                    <a:pt x="2587" y="0"/>
                    <a:pt x="2587" y="0"/>
                  </a:cubicBezTo>
                  <a:close/>
                </a:path>
              </a:pathLst>
            </a:custGeom>
            <a:solidFill>
              <a:srgbClr val="144E84"/>
            </a:solidFill>
            <a:ln w="12700">
              <a:miter lim="400000"/>
            </a:ln>
          </p:spPr>
          <p:txBody>
            <a:bodyPr lIns="27219" tIns="27219" rIns="27219" bIns="27219" anchor="ctr"/>
            <a:lstStyle/>
            <a:p>
              <a:pPr marL="0" marR="0" lvl="0" indent="0" algn="ctr" defTabSz="227965"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145"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Gill Sans"/>
              </a:endParaRPr>
            </a:p>
          </p:txBody>
        </p:sp>
        <p:sp>
          <p:nvSpPr>
            <p:cNvPr id="151" name="Shape 767"/>
            <p:cNvSpPr/>
            <p:nvPr/>
          </p:nvSpPr>
          <p:spPr>
            <a:xfrm>
              <a:off x="17665619" y="8097795"/>
              <a:ext cx="1428602" cy="352573"/>
            </a:xfrm>
            <a:prstGeom prst="rect">
              <a:avLst/>
            </a:prstGeom>
            <a:ln w="12700">
              <a:miter lim="400000"/>
            </a:ln>
          </p:spPr>
          <p:txBody>
            <a:bodyPr lIns="0" tIns="0" rIns="0" bIns="0">
              <a:spAutoFit/>
            </a:bodyPr>
            <a:lstStyle>
              <a:lvl1pPr algn="l" defTabSz="647700">
                <a:lnSpc>
                  <a:spcPct val="120000"/>
                </a:lnSpc>
                <a:spcBef>
                  <a:spcPts val="1700"/>
                </a:spcBef>
                <a:defRPr sz="2300" b="1">
                  <a:solidFill>
                    <a:srgbClr val="FFFFFF"/>
                  </a:solidFill>
                  <a:latin typeface="Lato"/>
                  <a:ea typeface="Lato"/>
                  <a:cs typeface="Lato"/>
                  <a:sym typeface="Lato"/>
                </a:defRPr>
              </a:lvl1pPr>
            </a:lstStyle>
            <a:p>
              <a:pPr marL="0" marR="0" lvl="0" indent="0" algn="l" defTabSz="647700" eaLnBrk="1" fontAlgn="auto" latinLnBrk="0" hangingPunct="1">
                <a:lnSpc>
                  <a:spcPct val="100000"/>
                </a:lnSpc>
                <a:spcBef>
                  <a:spcPts val="1700"/>
                </a:spcBef>
                <a:spcAft>
                  <a:spcPts val="0"/>
                </a:spcAft>
                <a:buClrTx/>
                <a:buSzTx/>
                <a:buFontTx/>
                <a:buNone/>
                <a:defRPr sz="1800" b="0">
                  <a:solidFill>
                    <a:srgbClr val="000000"/>
                  </a:solidFill>
                </a:defRPr>
              </a:pPr>
              <a:r>
                <a:rPr kumimoji="0" sz="114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sym typeface="Lato"/>
                </a:rPr>
                <a:t>Issue #3</a:t>
              </a:r>
            </a:p>
          </p:txBody>
        </p:sp>
        <p:sp>
          <p:nvSpPr>
            <p:cNvPr id="152" name="Shape 801"/>
            <p:cNvSpPr/>
            <p:nvPr/>
          </p:nvSpPr>
          <p:spPr>
            <a:xfrm>
              <a:off x="17313119" y="8709765"/>
              <a:ext cx="5035893" cy="1123655"/>
            </a:xfrm>
            <a:prstGeom prst="rect">
              <a:avLst/>
            </a:prstGeom>
            <a:ln w="12700">
              <a:miter lim="400000"/>
            </a:ln>
          </p:spPr>
          <p:txBody>
            <a:bodyPr wrap="square" lIns="0" tIns="0" rIns="0" bIns="0">
              <a:spAutoFit/>
            </a:bodyPr>
            <a:lstStyle/>
            <a:p>
              <a:pPr marL="0" marR="0" lvl="0" indent="0" defTabSz="323215" eaLnBrk="1" fontAlgn="auto" latinLnBrk="0" hangingPunct="1">
                <a:lnSpc>
                  <a:spcPct val="100000"/>
                </a:lnSpc>
                <a:spcBef>
                  <a:spcPts val="850"/>
                </a:spcBef>
                <a:spcAft>
                  <a:spcPts val="0"/>
                </a:spcAft>
                <a:buClrTx/>
                <a:buSzTx/>
                <a:buFontTx/>
                <a:buNone/>
                <a:defRPr sz="1800"/>
              </a:pPr>
              <a:r>
                <a:rPr kumimoji="0" lang="zh-CN" altLang="en-US"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输入您的内容输入您的内容输入您的输入您的内容输入您的内容输入您的内容输入</a:t>
              </a:r>
            </a:p>
          </p:txBody>
        </p:sp>
      </p:grpSp>
      <p:grpSp>
        <p:nvGrpSpPr>
          <p:cNvPr id="153" name="组合 152"/>
          <p:cNvGrpSpPr/>
          <p:nvPr/>
        </p:nvGrpSpPr>
        <p:grpSpPr>
          <a:xfrm>
            <a:off x="7339385" y="5433802"/>
            <a:ext cx="3835123" cy="712769"/>
            <a:chOff x="14678766" y="10876814"/>
            <a:chExt cx="7670246" cy="1428815"/>
          </a:xfrm>
        </p:grpSpPr>
        <p:sp>
          <p:nvSpPr>
            <p:cNvPr id="154" name="Shape 735"/>
            <p:cNvSpPr/>
            <p:nvPr/>
          </p:nvSpPr>
          <p:spPr>
            <a:xfrm>
              <a:off x="14678766" y="10876814"/>
              <a:ext cx="1968954" cy="466142"/>
            </a:xfrm>
            <a:custGeom>
              <a:avLst/>
              <a:gdLst/>
              <a:ahLst/>
              <a:cxnLst>
                <a:cxn ang="0">
                  <a:pos x="wd2" y="hd2"/>
                </a:cxn>
                <a:cxn ang="5400000">
                  <a:pos x="wd2" y="hd2"/>
                </a:cxn>
                <a:cxn ang="10800000">
                  <a:pos x="wd2" y="hd2"/>
                </a:cxn>
                <a:cxn ang="16200000">
                  <a:pos x="wd2" y="hd2"/>
                </a:cxn>
              </a:cxnLst>
              <a:rect l="0" t="0" r="r" b="b"/>
              <a:pathLst>
                <a:path w="21600" h="21600" extrusionOk="0">
                  <a:moveTo>
                    <a:pt x="2587" y="0"/>
                  </a:moveTo>
                  <a:lnTo>
                    <a:pt x="21600" y="0"/>
                  </a:lnTo>
                  <a:lnTo>
                    <a:pt x="21600" y="21600"/>
                  </a:lnTo>
                  <a:lnTo>
                    <a:pt x="2587" y="21600"/>
                  </a:lnTo>
                  <a:lnTo>
                    <a:pt x="0" y="10798"/>
                  </a:lnTo>
                  <a:cubicBezTo>
                    <a:pt x="0" y="10798"/>
                    <a:pt x="2587" y="0"/>
                    <a:pt x="2587" y="0"/>
                  </a:cubicBezTo>
                  <a:close/>
                </a:path>
              </a:pathLst>
            </a:custGeom>
            <a:solidFill>
              <a:srgbClr val="2378C2"/>
            </a:solidFill>
            <a:ln w="12700">
              <a:miter lim="400000"/>
            </a:ln>
          </p:spPr>
          <p:txBody>
            <a:bodyPr lIns="27219" tIns="27219" rIns="27219" bIns="27219" anchor="ctr"/>
            <a:lstStyle/>
            <a:p>
              <a:pPr marL="0" marR="0" lvl="0" indent="0" algn="ctr" defTabSz="227965"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145"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cs typeface="Gill Sans"/>
                <a:sym typeface="Gill Sans"/>
              </a:endParaRPr>
            </a:p>
          </p:txBody>
        </p:sp>
        <p:sp>
          <p:nvSpPr>
            <p:cNvPr id="155" name="Shape 768"/>
            <p:cNvSpPr/>
            <p:nvPr/>
          </p:nvSpPr>
          <p:spPr>
            <a:xfrm>
              <a:off x="15232560" y="10906685"/>
              <a:ext cx="1428602" cy="352573"/>
            </a:xfrm>
            <a:prstGeom prst="rect">
              <a:avLst/>
            </a:prstGeom>
            <a:ln w="12700">
              <a:miter lim="400000"/>
            </a:ln>
          </p:spPr>
          <p:txBody>
            <a:bodyPr lIns="0" tIns="0" rIns="0" bIns="0">
              <a:spAutoFit/>
            </a:bodyPr>
            <a:lstStyle>
              <a:lvl1pPr algn="l" defTabSz="647700">
                <a:lnSpc>
                  <a:spcPct val="120000"/>
                </a:lnSpc>
                <a:spcBef>
                  <a:spcPts val="1700"/>
                </a:spcBef>
                <a:defRPr sz="2300" b="1">
                  <a:solidFill>
                    <a:srgbClr val="FFFFFF"/>
                  </a:solidFill>
                  <a:latin typeface="Lato"/>
                  <a:ea typeface="Lato"/>
                  <a:cs typeface="Lato"/>
                  <a:sym typeface="Lato"/>
                </a:defRPr>
              </a:lvl1pPr>
            </a:lstStyle>
            <a:p>
              <a:pPr marL="0" marR="0" lvl="0" indent="0" algn="l" defTabSz="647700" eaLnBrk="1" fontAlgn="auto" latinLnBrk="0" hangingPunct="1">
                <a:lnSpc>
                  <a:spcPct val="100000"/>
                </a:lnSpc>
                <a:spcBef>
                  <a:spcPts val="1700"/>
                </a:spcBef>
                <a:spcAft>
                  <a:spcPts val="0"/>
                </a:spcAft>
                <a:buClrTx/>
                <a:buSzTx/>
                <a:buFontTx/>
                <a:buNone/>
                <a:defRPr sz="1800" b="0">
                  <a:solidFill>
                    <a:srgbClr val="000000"/>
                  </a:solidFill>
                </a:defRPr>
              </a:pPr>
              <a:r>
                <a:rPr kumimoji="0" sz="1145" b="0" i="0" u="none" strike="noStrike" kern="0" cap="none" spc="0" normalizeH="0" baseline="0" noProof="0">
                  <a:ln>
                    <a:noFill/>
                  </a:ln>
                  <a:solidFill>
                    <a:schemeClr val="bg1"/>
                  </a:solidFill>
                  <a:effectLst/>
                  <a:uLnTx/>
                  <a:uFillTx/>
                  <a:latin typeface="微软雅黑" panose="020B0503020204020204" charset="-122"/>
                  <a:ea typeface="微软雅黑" panose="020B0503020204020204" charset="-122"/>
                  <a:sym typeface="Lato"/>
                </a:rPr>
                <a:t>Issue #4</a:t>
              </a:r>
            </a:p>
          </p:txBody>
        </p:sp>
        <p:sp>
          <p:nvSpPr>
            <p:cNvPr id="156" name="Shape 801"/>
            <p:cNvSpPr/>
            <p:nvPr/>
          </p:nvSpPr>
          <p:spPr>
            <a:xfrm>
              <a:off x="14911104" y="11556527"/>
              <a:ext cx="7437908" cy="749102"/>
            </a:xfrm>
            <a:prstGeom prst="rect">
              <a:avLst/>
            </a:prstGeom>
            <a:ln w="12700">
              <a:miter lim="400000"/>
            </a:ln>
          </p:spPr>
          <p:txBody>
            <a:bodyPr wrap="square" lIns="0" tIns="0" rIns="0" bIns="0">
              <a:spAutoFit/>
            </a:bodyPr>
            <a:lstStyle/>
            <a:p>
              <a:pPr marL="0" marR="0" lvl="0" indent="0" defTabSz="323215" eaLnBrk="1" fontAlgn="auto" latinLnBrk="0" hangingPunct="1">
                <a:lnSpc>
                  <a:spcPct val="100000"/>
                </a:lnSpc>
                <a:spcBef>
                  <a:spcPts val="850"/>
                </a:spcBef>
                <a:spcAft>
                  <a:spcPts val="0"/>
                </a:spcAft>
                <a:buClrTx/>
                <a:buSzTx/>
                <a:buFontTx/>
                <a:buNone/>
                <a:defRPr sz="1800"/>
              </a:pPr>
              <a:r>
                <a:rPr kumimoji="0" lang="zh-CN" altLang="en-US" sz="1215"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Lato"/>
                  <a:sym typeface="Lato"/>
                </a:rPr>
                <a:t>输入您的内容输入您的内容输入您的输入您的内容输入您的内容输入您的内容输入</a:t>
              </a:r>
            </a:p>
          </p:txBody>
        </p:sp>
      </p:grpSp>
    </p:spTree>
  </p:cSld>
  <p:clrMapOvr>
    <a:masterClrMapping/>
  </p:clrMapOvr>
  <p:transition advTm="514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par>
                                <p:cTn id="12" presetID="52" presetClass="entr" presetSubtype="0" fill="hold" nodeType="withEffect">
                                  <p:stCondLst>
                                    <p:cond delay="0"/>
                                  </p:stCondLst>
                                  <p:childTnLst>
                                    <p:set>
                                      <p:cBhvr>
                                        <p:cTn id="13" dur="1" fill="hold">
                                          <p:stCondLst>
                                            <p:cond delay="0"/>
                                          </p:stCondLst>
                                        </p:cTn>
                                        <p:tgtEl>
                                          <p:spTgt spid="96"/>
                                        </p:tgtEl>
                                        <p:attrNameLst>
                                          <p:attrName>style.visibility</p:attrName>
                                        </p:attrNameLst>
                                      </p:cBhvr>
                                      <p:to>
                                        <p:strVal val="visible"/>
                                      </p:to>
                                    </p:set>
                                    <p:animScale>
                                      <p:cBhvr>
                                        <p:cTn id="14" dur="1000" decel="50000" fill="hold">
                                          <p:stCondLst>
                                            <p:cond delay="0"/>
                                          </p:stCondLst>
                                        </p:cTn>
                                        <p:tgtEl>
                                          <p:spTgt spid="9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96"/>
                                        </p:tgtEl>
                                        <p:attrNameLst>
                                          <p:attrName>ppt_x</p:attrName>
                                          <p:attrName>ppt_y</p:attrName>
                                        </p:attrNameLst>
                                      </p:cBhvr>
                                    </p:animMotion>
                                    <p:animEffect transition="in" filter="fade">
                                      <p:cBhvr>
                                        <p:cTn id="16" dur="1000"/>
                                        <p:tgtEl>
                                          <p:spTgt spid="96"/>
                                        </p:tgtEl>
                                      </p:cBhvr>
                                    </p:animEffect>
                                  </p:childTnLst>
                                </p:cTn>
                              </p:par>
                              <p:par>
                                <p:cTn id="17" presetID="52" presetClass="entr" presetSubtype="0" fill="hold" nodeType="withEffect">
                                  <p:stCondLst>
                                    <p:cond delay="250"/>
                                  </p:stCondLst>
                                  <p:childTnLst>
                                    <p:set>
                                      <p:cBhvr>
                                        <p:cTn id="18" dur="1" fill="hold">
                                          <p:stCondLst>
                                            <p:cond delay="0"/>
                                          </p:stCondLst>
                                        </p:cTn>
                                        <p:tgtEl>
                                          <p:spTgt spid="102"/>
                                        </p:tgtEl>
                                        <p:attrNameLst>
                                          <p:attrName>style.visibility</p:attrName>
                                        </p:attrNameLst>
                                      </p:cBhvr>
                                      <p:to>
                                        <p:strVal val="visible"/>
                                      </p:to>
                                    </p:set>
                                    <p:animScale>
                                      <p:cBhvr>
                                        <p:cTn id="19" dur="1000" decel="50000" fill="hold">
                                          <p:stCondLst>
                                            <p:cond delay="0"/>
                                          </p:stCondLst>
                                        </p:cTn>
                                        <p:tgtEl>
                                          <p:spTgt spid="10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02"/>
                                        </p:tgtEl>
                                        <p:attrNameLst>
                                          <p:attrName>ppt_x</p:attrName>
                                          <p:attrName>ppt_y</p:attrName>
                                        </p:attrNameLst>
                                      </p:cBhvr>
                                    </p:animMotion>
                                    <p:animEffect transition="in" filter="fade">
                                      <p:cBhvr>
                                        <p:cTn id="21" dur="1000"/>
                                        <p:tgtEl>
                                          <p:spTgt spid="102"/>
                                        </p:tgtEl>
                                      </p:cBhvr>
                                    </p:animEffect>
                                  </p:childTnLst>
                                </p:cTn>
                              </p:par>
                              <p:par>
                                <p:cTn id="22" presetID="52" presetClass="entr" presetSubtype="0" fill="hold" nodeType="withEffect">
                                  <p:stCondLst>
                                    <p:cond delay="500"/>
                                  </p:stCondLst>
                                  <p:childTnLst>
                                    <p:set>
                                      <p:cBhvr>
                                        <p:cTn id="23" dur="1" fill="hold">
                                          <p:stCondLst>
                                            <p:cond delay="0"/>
                                          </p:stCondLst>
                                        </p:cTn>
                                        <p:tgtEl>
                                          <p:spTgt spid="108"/>
                                        </p:tgtEl>
                                        <p:attrNameLst>
                                          <p:attrName>style.visibility</p:attrName>
                                        </p:attrNameLst>
                                      </p:cBhvr>
                                      <p:to>
                                        <p:strVal val="visible"/>
                                      </p:to>
                                    </p:set>
                                    <p:animScale>
                                      <p:cBhvr>
                                        <p:cTn id="24" dur="1000" decel="50000" fill="hold">
                                          <p:stCondLst>
                                            <p:cond delay="0"/>
                                          </p:stCondLst>
                                        </p:cTn>
                                        <p:tgtEl>
                                          <p:spTgt spid="10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08"/>
                                        </p:tgtEl>
                                        <p:attrNameLst>
                                          <p:attrName>ppt_x</p:attrName>
                                          <p:attrName>ppt_y</p:attrName>
                                        </p:attrNameLst>
                                      </p:cBhvr>
                                    </p:animMotion>
                                    <p:animEffect transition="in" filter="fade">
                                      <p:cBhvr>
                                        <p:cTn id="26" dur="1000"/>
                                        <p:tgtEl>
                                          <p:spTgt spid="108"/>
                                        </p:tgtEl>
                                      </p:cBhvr>
                                    </p:animEffect>
                                  </p:childTnLst>
                                </p:cTn>
                              </p:par>
                              <p:par>
                                <p:cTn id="27" presetID="52" presetClass="entr" presetSubtype="0" fill="hold" nodeType="withEffect">
                                  <p:stCondLst>
                                    <p:cond delay="750"/>
                                  </p:stCondLst>
                                  <p:childTnLst>
                                    <p:set>
                                      <p:cBhvr>
                                        <p:cTn id="28" dur="1" fill="hold">
                                          <p:stCondLst>
                                            <p:cond delay="0"/>
                                          </p:stCondLst>
                                        </p:cTn>
                                        <p:tgtEl>
                                          <p:spTgt spid="115"/>
                                        </p:tgtEl>
                                        <p:attrNameLst>
                                          <p:attrName>style.visibility</p:attrName>
                                        </p:attrNameLst>
                                      </p:cBhvr>
                                      <p:to>
                                        <p:strVal val="visible"/>
                                      </p:to>
                                    </p:set>
                                    <p:animScale>
                                      <p:cBhvr>
                                        <p:cTn id="29" dur="1000" decel="50000" fill="hold">
                                          <p:stCondLst>
                                            <p:cond delay="0"/>
                                          </p:stCondLst>
                                        </p:cTn>
                                        <p:tgtEl>
                                          <p:spTgt spid="1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15"/>
                                        </p:tgtEl>
                                        <p:attrNameLst>
                                          <p:attrName>ppt_x</p:attrName>
                                          <p:attrName>ppt_y</p:attrName>
                                        </p:attrNameLst>
                                      </p:cBhvr>
                                    </p:animMotion>
                                    <p:animEffect transition="in" filter="fade">
                                      <p:cBhvr>
                                        <p:cTn id="31" dur="1000"/>
                                        <p:tgtEl>
                                          <p:spTgt spid="115"/>
                                        </p:tgtEl>
                                      </p:cBhvr>
                                    </p:animEffect>
                                  </p:childTnLst>
                                </p:cTn>
                              </p:par>
                              <p:par>
                                <p:cTn id="32" presetID="52" presetClass="entr" presetSubtype="0" fill="hold" nodeType="withEffect">
                                  <p:stCondLst>
                                    <p:cond delay="1000"/>
                                  </p:stCondLst>
                                  <p:childTnLst>
                                    <p:set>
                                      <p:cBhvr>
                                        <p:cTn id="33" dur="1" fill="hold">
                                          <p:stCondLst>
                                            <p:cond delay="0"/>
                                          </p:stCondLst>
                                        </p:cTn>
                                        <p:tgtEl>
                                          <p:spTgt spid="121"/>
                                        </p:tgtEl>
                                        <p:attrNameLst>
                                          <p:attrName>style.visibility</p:attrName>
                                        </p:attrNameLst>
                                      </p:cBhvr>
                                      <p:to>
                                        <p:strVal val="visible"/>
                                      </p:to>
                                    </p:set>
                                    <p:animScale>
                                      <p:cBhvr>
                                        <p:cTn id="34" dur="1000" decel="50000" fill="hold">
                                          <p:stCondLst>
                                            <p:cond delay="0"/>
                                          </p:stCondLst>
                                        </p:cTn>
                                        <p:tgtEl>
                                          <p:spTgt spid="1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21"/>
                                        </p:tgtEl>
                                        <p:attrNameLst>
                                          <p:attrName>ppt_x</p:attrName>
                                          <p:attrName>ppt_y</p:attrName>
                                        </p:attrNameLst>
                                      </p:cBhvr>
                                    </p:animMotion>
                                    <p:animEffect transition="in" filter="fade">
                                      <p:cBhvr>
                                        <p:cTn id="36" dur="1000"/>
                                        <p:tgtEl>
                                          <p:spTgt spid="121"/>
                                        </p:tgtEl>
                                      </p:cBhvr>
                                    </p:animEffect>
                                  </p:childTnLst>
                                </p:cTn>
                              </p:par>
                              <p:par>
                                <p:cTn id="37" presetID="52" presetClass="entr" presetSubtype="0" fill="hold" nodeType="withEffect">
                                  <p:stCondLst>
                                    <p:cond delay="1250"/>
                                  </p:stCondLst>
                                  <p:childTnLst>
                                    <p:set>
                                      <p:cBhvr>
                                        <p:cTn id="38" dur="1" fill="hold">
                                          <p:stCondLst>
                                            <p:cond delay="0"/>
                                          </p:stCondLst>
                                        </p:cTn>
                                        <p:tgtEl>
                                          <p:spTgt spid="127"/>
                                        </p:tgtEl>
                                        <p:attrNameLst>
                                          <p:attrName>style.visibility</p:attrName>
                                        </p:attrNameLst>
                                      </p:cBhvr>
                                      <p:to>
                                        <p:strVal val="visible"/>
                                      </p:to>
                                    </p:set>
                                    <p:animScale>
                                      <p:cBhvr>
                                        <p:cTn id="39" dur="1000" decel="50000" fill="hold">
                                          <p:stCondLst>
                                            <p:cond delay="0"/>
                                          </p:stCondLst>
                                        </p:cTn>
                                        <p:tgtEl>
                                          <p:spTgt spid="1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27"/>
                                        </p:tgtEl>
                                        <p:attrNameLst>
                                          <p:attrName>ppt_x</p:attrName>
                                          <p:attrName>ppt_y</p:attrName>
                                        </p:attrNameLst>
                                      </p:cBhvr>
                                    </p:animMotion>
                                    <p:animEffect transition="in" filter="fade">
                                      <p:cBhvr>
                                        <p:cTn id="41" dur="1000"/>
                                        <p:tgtEl>
                                          <p:spTgt spid="127"/>
                                        </p:tgtEl>
                                      </p:cBhvr>
                                    </p:animEffect>
                                  </p:childTnLst>
                                </p:cTn>
                              </p:par>
                            </p:childTnLst>
                          </p:cTn>
                        </p:par>
                        <p:par>
                          <p:cTn id="42" fill="hold">
                            <p:stCondLst>
                              <p:cond delay="1000"/>
                            </p:stCondLst>
                            <p:childTnLst>
                              <p:par>
                                <p:cTn id="43" presetID="2" presetClass="entr" presetSubtype="8" fill="hold" nodeType="afterEffect">
                                  <p:stCondLst>
                                    <p:cond delay="0"/>
                                  </p:stCondLst>
                                  <p:childTnLst>
                                    <p:set>
                                      <p:cBhvr>
                                        <p:cTn id="44" dur="1" fill="hold">
                                          <p:stCondLst>
                                            <p:cond delay="0"/>
                                          </p:stCondLst>
                                        </p:cTn>
                                        <p:tgtEl>
                                          <p:spTgt spid="133"/>
                                        </p:tgtEl>
                                        <p:attrNameLst>
                                          <p:attrName>style.visibility</p:attrName>
                                        </p:attrNameLst>
                                      </p:cBhvr>
                                      <p:to>
                                        <p:strVal val="visible"/>
                                      </p:to>
                                    </p:set>
                                    <p:anim calcmode="lin" valueType="num">
                                      <p:cBhvr additive="base">
                                        <p:cTn id="45" dur="500" fill="hold"/>
                                        <p:tgtEl>
                                          <p:spTgt spid="133"/>
                                        </p:tgtEl>
                                        <p:attrNameLst>
                                          <p:attrName>ppt_x</p:attrName>
                                        </p:attrNameLst>
                                      </p:cBhvr>
                                      <p:tavLst>
                                        <p:tav tm="0">
                                          <p:val>
                                            <p:strVal val="0-#ppt_w/2"/>
                                          </p:val>
                                        </p:tav>
                                        <p:tav tm="100000">
                                          <p:val>
                                            <p:strVal val="#ppt_x"/>
                                          </p:val>
                                        </p:tav>
                                      </p:tavLst>
                                    </p:anim>
                                    <p:anim calcmode="lin" valueType="num">
                                      <p:cBhvr additive="base">
                                        <p:cTn id="46" dur="500" fill="hold"/>
                                        <p:tgtEl>
                                          <p:spTgt spid="133"/>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25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0-#ppt_w/2"/>
                                          </p:val>
                                        </p:tav>
                                        <p:tav tm="100000">
                                          <p:val>
                                            <p:strVal val="#ppt_x"/>
                                          </p:val>
                                        </p:tav>
                                      </p:tavLst>
                                    </p:anim>
                                    <p:anim calcmode="lin" valueType="num">
                                      <p:cBhvr additive="base">
                                        <p:cTn id="50" dur="500" fill="hold"/>
                                        <p:tgtEl>
                                          <p:spTgt spid="2"/>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500"/>
                                  </p:stCondLst>
                                  <p:childTnLst>
                                    <p:set>
                                      <p:cBhvr>
                                        <p:cTn id="52" dur="1" fill="hold">
                                          <p:stCondLst>
                                            <p:cond delay="0"/>
                                          </p:stCondLst>
                                        </p:cTn>
                                        <p:tgtEl>
                                          <p:spTgt spid="141"/>
                                        </p:tgtEl>
                                        <p:attrNameLst>
                                          <p:attrName>style.visibility</p:attrName>
                                        </p:attrNameLst>
                                      </p:cBhvr>
                                      <p:to>
                                        <p:strVal val="visible"/>
                                      </p:to>
                                    </p:set>
                                    <p:anim calcmode="lin" valueType="num">
                                      <p:cBhvr additive="base">
                                        <p:cTn id="53" dur="500" fill="hold"/>
                                        <p:tgtEl>
                                          <p:spTgt spid="141"/>
                                        </p:tgtEl>
                                        <p:attrNameLst>
                                          <p:attrName>ppt_x</p:attrName>
                                        </p:attrNameLst>
                                      </p:cBhvr>
                                      <p:tavLst>
                                        <p:tav tm="0">
                                          <p:val>
                                            <p:strVal val="0-#ppt_w/2"/>
                                          </p:val>
                                        </p:tav>
                                        <p:tav tm="100000">
                                          <p:val>
                                            <p:strVal val="#ppt_x"/>
                                          </p:val>
                                        </p:tav>
                                      </p:tavLst>
                                    </p:anim>
                                    <p:anim calcmode="lin" valueType="num">
                                      <p:cBhvr additive="base">
                                        <p:cTn id="54" dur="500" fill="hold"/>
                                        <p:tgtEl>
                                          <p:spTgt spid="141"/>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750"/>
                                  </p:stCondLst>
                                  <p:childTnLst>
                                    <p:set>
                                      <p:cBhvr>
                                        <p:cTn id="56" dur="1" fill="hold">
                                          <p:stCondLst>
                                            <p:cond delay="0"/>
                                          </p:stCondLst>
                                        </p:cTn>
                                        <p:tgtEl>
                                          <p:spTgt spid="145"/>
                                        </p:tgtEl>
                                        <p:attrNameLst>
                                          <p:attrName>style.visibility</p:attrName>
                                        </p:attrNameLst>
                                      </p:cBhvr>
                                      <p:to>
                                        <p:strVal val="visible"/>
                                      </p:to>
                                    </p:set>
                                    <p:anim calcmode="lin" valueType="num">
                                      <p:cBhvr additive="base">
                                        <p:cTn id="57" dur="500" fill="hold"/>
                                        <p:tgtEl>
                                          <p:spTgt spid="145"/>
                                        </p:tgtEl>
                                        <p:attrNameLst>
                                          <p:attrName>ppt_x</p:attrName>
                                        </p:attrNameLst>
                                      </p:cBhvr>
                                      <p:tavLst>
                                        <p:tav tm="0">
                                          <p:val>
                                            <p:strVal val="1+#ppt_w/2"/>
                                          </p:val>
                                        </p:tav>
                                        <p:tav tm="100000">
                                          <p:val>
                                            <p:strVal val="#ppt_x"/>
                                          </p:val>
                                        </p:tav>
                                      </p:tavLst>
                                    </p:anim>
                                    <p:anim calcmode="lin" valueType="num">
                                      <p:cBhvr additive="base">
                                        <p:cTn id="58" dur="500" fill="hold"/>
                                        <p:tgtEl>
                                          <p:spTgt spid="145"/>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1000"/>
                                  </p:stCondLst>
                                  <p:childTnLst>
                                    <p:set>
                                      <p:cBhvr>
                                        <p:cTn id="60" dur="1" fill="hold">
                                          <p:stCondLst>
                                            <p:cond delay="0"/>
                                          </p:stCondLst>
                                        </p:cTn>
                                        <p:tgtEl>
                                          <p:spTgt spid="149"/>
                                        </p:tgtEl>
                                        <p:attrNameLst>
                                          <p:attrName>style.visibility</p:attrName>
                                        </p:attrNameLst>
                                      </p:cBhvr>
                                      <p:to>
                                        <p:strVal val="visible"/>
                                      </p:to>
                                    </p:set>
                                    <p:anim calcmode="lin" valueType="num">
                                      <p:cBhvr additive="base">
                                        <p:cTn id="61" dur="500" fill="hold"/>
                                        <p:tgtEl>
                                          <p:spTgt spid="149"/>
                                        </p:tgtEl>
                                        <p:attrNameLst>
                                          <p:attrName>ppt_x</p:attrName>
                                        </p:attrNameLst>
                                      </p:cBhvr>
                                      <p:tavLst>
                                        <p:tav tm="0">
                                          <p:val>
                                            <p:strVal val="1+#ppt_w/2"/>
                                          </p:val>
                                        </p:tav>
                                        <p:tav tm="100000">
                                          <p:val>
                                            <p:strVal val="#ppt_x"/>
                                          </p:val>
                                        </p:tav>
                                      </p:tavLst>
                                    </p:anim>
                                    <p:anim calcmode="lin" valueType="num">
                                      <p:cBhvr additive="base">
                                        <p:cTn id="62" dur="500" fill="hold"/>
                                        <p:tgtEl>
                                          <p:spTgt spid="149"/>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1250"/>
                                  </p:stCondLst>
                                  <p:childTnLst>
                                    <p:set>
                                      <p:cBhvr>
                                        <p:cTn id="64" dur="1" fill="hold">
                                          <p:stCondLst>
                                            <p:cond delay="0"/>
                                          </p:stCondLst>
                                        </p:cTn>
                                        <p:tgtEl>
                                          <p:spTgt spid="153"/>
                                        </p:tgtEl>
                                        <p:attrNameLst>
                                          <p:attrName>style.visibility</p:attrName>
                                        </p:attrNameLst>
                                      </p:cBhvr>
                                      <p:to>
                                        <p:strVal val="visible"/>
                                      </p:to>
                                    </p:set>
                                    <p:anim calcmode="lin" valueType="num">
                                      <p:cBhvr additive="base">
                                        <p:cTn id="65" dur="500" fill="hold"/>
                                        <p:tgtEl>
                                          <p:spTgt spid="153"/>
                                        </p:tgtEl>
                                        <p:attrNameLst>
                                          <p:attrName>ppt_x</p:attrName>
                                        </p:attrNameLst>
                                      </p:cBhvr>
                                      <p:tavLst>
                                        <p:tav tm="0">
                                          <p:val>
                                            <p:strVal val="1+#ppt_w/2"/>
                                          </p:val>
                                        </p:tav>
                                        <p:tav tm="100000">
                                          <p:val>
                                            <p:strVal val="#ppt_x"/>
                                          </p:val>
                                        </p:tav>
                                      </p:tavLst>
                                    </p:anim>
                                    <p:anim calcmode="lin" valueType="num">
                                      <p:cBhvr additive="base">
                                        <p:cTn id="66" dur="500" fill="hold"/>
                                        <p:tgtEl>
                                          <p:spTgt spid="1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545"/>
          <p:cNvSpPr/>
          <p:nvPr/>
        </p:nvSpPr>
        <p:spPr>
          <a:xfrm>
            <a:off x="2497517" y="498287"/>
            <a:ext cx="7196967" cy="410433"/>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defTabSz="862965">
              <a:lnSpc>
                <a:spcPct val="100000"/>
              </a:lnSpc>
              <a:spcBef>
                <a:spcPts val="2265"/>
              </a:spcBef>
              <a:defRPr sz="1800">
                <a:solidFill>
                  <a:srgbClr val="000000"/>
                </a:solidFill>
              </a:defRPr>
            </a:pPr>
            <a:r>
              <a:rPr lang="zh-CN" altLang="en-US" sz="2665" kern="0" dirty="0">
                <a:solidFill>
                  <a:schemeClr val="bg1"/>
                </a:solidFill>
                <a:latin typeface="微软雅黑" panose="020B0503020204020204" charset="-122"/>
                <a:ea typeface="微软雅黑" panose="020B0503020204020204" charset="-122"/>
              </a:rPr>
              <a:t>请修改为您的相关页面标题文字</a:t>
            </a:r>
          </a:p>
        </p:txBody>
      </p:sp>
      <p:sp>
        <p:nvSpPr>
          <p:cNvPr id="138" name="Shape 1546"/>
          <p:cNvSpPr/>
          <p:nvPr/>
        </p:nvSpPr>
        <p:spPr>
          <a:xfrm>
            <a:off x="3537774" y="898977"/>
            <a:ext cx="5116452" cy="225767"/>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defTabSz="862965">
              <a:lnSpc>
                <a:spcPct val="100000"/>
              </a:lnSpc>
              <a:spcBef>
                <a:spcPts val="2265"/>
              </a:spcBef>
              <a:defRPr sz="1800">
                <a:solidFill>
                  <a:srgbClr val="000000"/>
                </a:solidFill>
              </a:defRPr>
            </a:pPr>
            <a:r>
              <a:rPr sz="1465" kern="0" dirty="0">
                <a:solidFill>
                  <a:schemeClr val="bg1"/>
                </a:solidFill>
                <a:latin typeface="微软雅黑" panose="020B0503020204020204" charset="-122"/>
                <a:ea typeface="微软雅黑" panose="020B0503020204020204" charset="-122"/>
              </a:rPr>
              <a:t>Put your Amazing Sub Title Here</a:t>
            </a:r>
          </a:p>
        </p:txBody>
      </p:sp>
      <p:sp>
        <p:nvSpPr>
          <p:cNvPr id="2" name="空心弧 1"/>
          <p:cNvSpPr/>
          <p:nvPr/>
        </p:nvSpPr>
        <p:spPr>
          <a:xfrm>
            <a:off x="4419346" y="2529701"/>
            <a:ext cx="3349847" cy="3349847"/>
          </a:xfrm>
          <a:prstGeom prst="blockArc">
            <a:avLst>
              <a:gd name="adj1" fmla="val 10800000"/>
              <a:gd name="adj2" fmla="val 0"/>
              <a:gd name="adj3" fmla="val 4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3200">
              <a:solidFill>
                <a:schemeClr val="tx1"/>
              </a:solidFill>
            </a:endParaRPr>
          </a:p>
        </p:txBody>
      </p:sp>
      <p:sp>
        <p:nvSpPr>
          <p:cNvPr id="3" name="等腰三角形 2"/>
          <p:cNvSpPr/>
          <p:nvPr/>
        </p:nvSpPr>
        <p:spPr>
          <a:xfrm rot="16200000">
            <a:off x="4125216" y="3966270"/>
            <a:ext cx="151197" cy="1303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3200">
              <a:solidFill>
                <a:schemeClr val="bg1">
                  <a:lumMod val="85000"/>
                </a:schemeClr>
              </a:solidFill>
            </a:endParaRPr>
          </a:p>
        </p:txBody>
      </p:sp>
      <p:sp>
        <p:nvSpPr>
          <p:cNvPr id="4" name="等腰三角形 3"/>
          <p:cNvSpPr/>
          <p:nvPr/>
        </p:nvSpPr>
        <p:spPr>
          <a:xfrm rot="19800000">
            <a:off x="5095035" y="2444209"/>
            <a:ext cx="151197" cy="1303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3200">
              <a:solidFill>
                <a:schemeClr val="bg1">
                  <a:lumMod val="85000"/>
                </a:schemeClr>
              </a:solidFill>
            </a:endParaRPr>
          </a:p>
        </p:txBody>
      </p:sp>
      <p:sp>
        <p:nvSpPr>
          <p:cNvPr id="5" name="等腰三角形 4"/>
          <p:cNvSpPr/>
          <p:nvPr/>
        </p:nvSpPr>
        <p:spPr>
          <a:xfrm rot="1800000">
            <a:off x="6919216" y="2444209"/>
            <a:ext cx="151197" cy="1303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3200">
              <a:solidFill>
                <a:schemeClr val="bg1">
                  <a:lumMod val="85000"/>
                </a:schemeClr>
              </a:solidFill>
            </a:endParaRPr>
          </a:p>
        </p:txBody>
      </p:sp>
      <p:sp>
        <p:nvSpPr>
          <p:cNvPr id="6" name="等腰三角形 5"/>
          <p:cNvSpPr/>
          <p:nvPr/>
        </p:nvSpPr>
        <p:spPr>
          <a:xfrm rot="5400000">
            <a:off x="7877490" y="3966270"/>
            <a:ext cx="151197" cy="1303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3200">
              <a:solidFill>
                <a:schemeClr val="bg1">
                  <a:lumMod val="85000"/>
                </a:schemeClr>
              </a:solidFill>
            </a:endParaRPr>
          </a:p>
        </p:txBody>
      </p:sp>
      <p:grpSp>
        <p:nvGrpSpPr>
          <p:cNvPr id="7" name="组合 6"/>
          <p:cNvGrpSpPr/>
          <p:nvPr/>
        </p:nvGrpSpPr>
        <p:grpSpPr>
          <a:xfrm>
            <a:off x="4632193" y="1711805"/>
            <a:ext cx="661240" cy="661240"/>
            <a:chOff x="3474145" y="1609679"/>
            <a:chExt cx="495930" cy="495930"/>
          </a:xfrm>
        </p:grpSpPr>
        <p:grpSp>
          <p:nvGrpSpPr>
            <p:cNvPr id="8" name="组合 7"/>
            <p:cNvGrpSpPr/>
            <p:nvPr/>
          </p:nvGrpSpPr>
          <p:grpSpPr>
            <a:xfrm>
              <a:off x="3474145" y="1609679"/>
              <a:ext cx="495930" cy="495930"/>
              <a:chOff x="3092449" y="4083050"/>
              <a:chExt cx="800100" cy="800100"/>
            </a:xfrm>
          </p:grpSpPr>
          <p:sp>
            <p:nvSpPr>
              <p:cNvPr id="17" name="椭圆 16"/>
              <p:cNvSpPr/>
              <p:nvPr/>
            </p:nvSpPr>
            <p:spPr>
              <a:xfrm>
                <a:off x="3092449" y="4083050"/>
                <a:ext cx="800100" cy="800100"/>
              </a:xfrm>
              <a:prstGeom prst="ellipse">
                <a:avLst/>
              </a:prstGeom>
              <a:solidFill>
                <a:srgbClr val="F9F9F9">
                  <a:alpha val="50000"/>
                </a:srgbClr>
              </a:solidFill>
              <a:ln w="19050">
                <a:no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85000"/>
                    </a:schemeClr>
                  </a:solidFill>
                </a:endParaRPr>
              </a:p>
            </p:txBody>
          </p:sp>
          <p:sp>
            <p:nvSpPr>
              <p:cNvPr id="18" name="椭圆 17"/>
              <p:cNvSpPr/>
              <p:nvPr/>
            </p:nvSpPr>
            <p:spPr>
              <a:xfrm>
                <a:off x="3187082" y="4177682"/>
                <a:ext cx="610837" cy="610837"/>
              </a:xfrm>
              <a:prstGeom prst="ellipse">
                <a:avLst/>
              </a:prstGeom>
              <a:noFill/>
              <a:ln w="19050">
                <a:gradFill flip="none" rotWithShape="1">
                  <a:gsLst>
                    <a:gs pos="0">
                      <a:srgbClr val="DCDCDC"/>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85000"/>
                    </a:schemeClr>
                  </a:solidFill>
                </a:endParaRPr>
              </a:p>
            </p:txBody>
          </p:sp>
        </p:grpSp>
        <p:grpSp>
          <p:nvGrpSpPr>
            <p:cNvPr id="9" name="组合 8"/>
            <p:cNvGrpSpPr/>
            <p:nvPr/>
          </p:nvGrpSpPr>
          <p:grpSpPr>
            <a:xfrm>
              <a:off x="3635353" y="1771345"/>
              <a:ext cx="173516" cy="172599"/>
              <a:chOff x="3856417" y="4248125"/>
              <a:chExt cx="409860" cy="407692"/>
            </a:xfrm>
            <a:solidFill>
              <a:schemeClr val="bg1"/>
            </a:solidFill>
          </p:grpSpPr>
          <p:sp>
            <p:nvSpPr>
              <p:cNvPr id="10" name="Freeform 187"/>
              <p:cNvSpPr/>
              <p:nvPr/>
            </p:nvSpPr>
            <p:spPr bwMode="auto">
              <a:xfrm>
                <a:off x="3969183" y="4489921"/>
                <a:ext cx="279745" cy="165896"/>
              </a:xfrm>
              <a:custGeom>
                <a:avLst/>
                <a:gdLst>
                  <a:gd name="T0" fmla="*/ 76 w 109"/>
                  <a:gd name="T1" fmla="*/ 0 h 65"/>
                  <a:gd name="T2" fmla="*/ 54 w 109"/>
                  <a:gd name="T3" fmla="*/ 0 h 65"/>
                  <a:gd name="T4" fmla="*/ 69 w 109"/>
                  <a:gd name="T5" fmla="*/ 17 h 65"/>
                  <a:gd name="T6" fmla="*/ 76 w 109"/>
                  <a:gd name="T7" fmla="*/ 17 h 65"/>
                  <a:gd name="T8" fmla="*/ 91 w 109"/>
                  <a:gd name="T9" fmla="*/ 32 h 65"/>
                  <a:gd name="T10" fmla="*/ 76 w 109"/>
                  <a:gd name="T11" fmla="*/ 48 h 65"/>
                  <a:gd name="T12" fmla="*/ 32 w 109"/>
                  <a:gd name="T13" fmla="*/ 48 h 65"/>
                  <a:gd name="T14" fmla="*/ 17 w 109"/>
                  <a:gd name="T15" fmla="*/ 32 h 65"/>
                  <a:gd name="T16" fmla="*/ 20 w 109"/>
                  <a:gd name="T17" fmla="*/ 24 h 65"/>
                  <a:gd name="T18" fmla="*/ 1 w 109"/>
                  <a:gd name="T19" fmla="*/ 24 h 65"/>
                  <a:gd name="T20" fmla="*/ 0 w 109"/>
                  <a:gd name="T21" fmla="*/ 32 h 65"/>
                  <a:gd name="T22" fmla="*/ 32 w 109"/>
                  <a:gd name="T23" fmla="*/ 65 h 65"/>
                  <a:gd name="T24" fmla="*/ 76 w 109"/>
                  <a:gd name="T25" fmla="*/ 65 h 65"/>
                  <a:gd name="T26" fmla="*/ 109 w 109"/>
                  <a:gd name="T27" fmla="*/ 32 h 65"/>
                  <a:gd name="T28" fmla="*/ 76 w 109"/>
                  <a:gd name="T2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65">
                    <a:moveTo>
                      <a:pt x="76" y="0"/>
                    </a:moveTo>
                    <a:cubicBezTo>
                      <a:pt x="54" y="0"/>
                      <a:pt x="54" y="0"/>
                      <a:pt x="54" y="0"/>
                    </a:cubicBezTo>
                    <a:cubicBezTo>
                      <a:pt x="61" y="4"/>
                      <a:pt x="66" y="10"/>
                      <a:pt x="69" y="17"/>
                    </a:cubicBezTo>
                    <a:cubicBezTo>
                      <a:pt x="76" y="17"/>
                      <a:pt x="76" y="17"/>
                      <a:pt x="76" y="17"/>
                    </a:cubicBezTo>
                    <a:cubicBezTo>
                      <a:pt x="85" y="17"/>
                      <a:pt x="91" y="24"/>
                      <a:pt x="91" y="32"/>
                    </a:cubicBezTo>
                    <a:cubicBezTo>
                      <a:pt x="91" y="41"/>
                      <a:pt x="85" y="48"/>
                      <a:pt x="76" y="48"/>
                    </a:cubicBezTo>
                    <a:cubicBezTo>
                      <a:pt x="32" y="48"/>
                      <a:pt x="32" y="48"/>
                      <a:pt x="32" y="48"/>
                    </a:cubicBezTo>
                    <a:cubicBezTo>
                      <a:pt x="24" y="48"/>
                      <a:pt x="17" y="41"/>
                      <a:pt x="17" y="32"/>
                    </a:cubicBezTo>
                    <a:cubicBezTo>
                      <a:pt x="17" y="29"/>
                      <a:pt x="18" y="26"/>
                      <a:pt x="20" y="24"/>
                    </a:cubicBezTo>
                    <a:cubicBezTo>
                      <a:pt x="1" y="24"/>
                      <a:pt x="1" y="24"/>
                      <a:pt x="1" y="24"/>
                    </a:cubicBezTo>
                    <a:cubicBezTo>
                      <a:pt x="0" y="27"/>
                      <a:pt x="0" y="30"/>
                      <a:pt x="0" y="32"/>
                    </a:cubicBezTo>
                    <a:cubicBezTo>
                      <a:pt x="0" y="50"/>
                      <a:pt x="14" y="65"/>
                      <a:pt x="32" y="65"/>
                    </a:cubicBezTo>
                    <a:cubicBezTo>
                      <a:pt x="76" y="65"/>
                      <a:pt x="76" y="65"/>
                      <a:pt x="76" y="65"/>
                    </a:cubicBezTo>
                    <a:cubicBezTo>
                      <a:pt x="94" y="65"/>
                      <a:pt x="109" y="50"/>
                      <a:pt x="109" y="32"/>
                    </a:cubicBezTo>
                    <a:cubicBezTo>
                      <a:pt x="109" y="15"/>
                      <a:pt x="94" y="0"/>
                      <a:pt x="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11" name="Freeform 188"/>
              <p:cNvSpPr/>
              <p:nvPr/>
            </p:nvSpPr>
            <p:spPr bwMode="auto">
              <a:xfrm>
                <a:off x="3856417" y="4489921"/>
                <a:ext cx="279745" cy="165896"/>
              </a:xfrm>
              <a:custGeom>
                <a:avLst/>
                <a:gdLst>
                  <a:gd name="T0" fmla="*/ 41 w 109"/>
                  <a:gd name="T1" fmla="*/ 48 h 65"/>
                  <a:gd name="T2" fmla="*/ 33 w 109"/>
                  <a:gd name="T3" fmla="*/ 48 h 65"/>
                  <a:gd name="T4" fmla="*/ 18 w 109"/>
                  <a:gd name="T5" fmla="*/ 32 h 65"/>
                  <a:gd name="T6" fmla="*/ 33 w 109"/>
                  <a:gd name="T7" fmla="*/ 17 h 65"/>
                  <a:gd name="T8" fmla="*/ 37 w 109"/>
                  <a:gd name="T9" fmla="*/ 17 h 65"/>
                  <a:gd name="T10" fmla="*/ 77 w 109"/>
                  <a:gd name="T11" fmla="*/ 17 h 65"/>
                  <a:gd name="T12" fmla="*/ 92 w 109"/>
                  <a:gd name="T13" fmla="*/ 32 h 65"/>
                  <a:gd name="T14" fmla="*/ 92 w 109"/>
                  <a:gd name="T15" fmla="*/ 35 h 65"/>
                  <a:gd name="T16" fmla="*/ 89 w 109"/>
                  <a:gd name="T17" fmla="*/ 42 h 65"/>
                  <a:gd name="T18" fmla="*/ 108 w 109"/>
                  <a:gd name="T19" fmla="*/ 42 h 65"/>
                  <a:gd name="T20" fmla="*/ 109 w 109"/>
                  <a:gd name="T21" fmla="*/ 35 h 65"/>
                  <a:gd name="T22" fmla="*/ 109 w 109"/>
                  <a:gd name="T23" fmla="*/ 35 h 65"/>
                  <a:gd name="T24" fmla="*/ 109 w 109"/>
                  <a:gd name="T25" fmla="*/ 32 h 65"/>
                  <a:gd name="T26" fmla="*/ 77 w 109"/>
                  <a:gd name="T27" fmla="*/ 0 h 65"/>
                  <a:gd name="T28" fmla="*/ 37 w 109"/>
                  <a:gd name="T29" fmla="*/ 0 h 65"/>
                  <a:gd name="T30" fmla="*/ 33 w 109"/>
                  <a:gd name="T31" fmla="*/ 0 h 65"/>
                  <a:gd name="T32" fmla="*/ 0 w 109"/>
                  <a:gd name="T33" fmla="*/ 32 h 65"/>
                  <a:gd name="T34" fmla="*/ 33 w 109"/>
                  <a:gd name="T35" fmla="*/ 65 h 65"/>
                  <a:gd name="T36" fmla="*/ 56 w 109"/>
                  <a:gd name="T37" fmla="*/ 65 h 65"/>
                  <a:gd name="T38" fmla="*/ 41 w 109"/>
                  <a:gd name="T39"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65">
                    <a:moveTo>
                      <a:pt x="41" y="48"/>
                    </a:moveTo>
                    <a:cubicBezTo>
                      <a:pt x="33" y="48"/>
                      <a:pt x="33" y="48"/>
                      <a:pt x="33" y="48"/>
                    </a:cubicBezTo>
                    <a:cubicBezTo>
                      <a:pt x="24" y="48"/>
                      <a:pt x="18" y="41"/>
                      <a:pt x="18" y="32"/>
                    </a:cubicBezTo>
                    <a:cubicBezTo>
                      <a:pt x="18" y="24"/>
                      <a:pt x="24" y="17"/>
                      <a:pt x="33" y="17"/>
                    </a:cubicBezTo>
                    <a:cubicBezTo>
                      <a:pt x="37" y="17"/>
                      <a:pt x="37" y="17"/>
                      <a:pt x="37" y="17"/>
                    </a:cubicBezTo>
                    <a:cubicBezTo>
                      <a:pt x="77" y="17"/>
                      <a:pt x="77" y="17"/>
                      <a:pt x="77" y="17"/>
                    </a:cubicBezTo>
                    <a:cubicBezTo>
                      <a:pt x="85" y="17"/>
                      <a:pt x="92" y="24"/>
                      <a:pt x="92" y="32"/>
                    </a:cubicBezTo>
                    <a:cubicBezTo>
                      <a:pt x="92" y="33"/>
                      <a:pt x="92" y="34"/>
                      <a:pt x="92" y="35"/>
                    </a:cubicBezTo>
                    <a:cubicBezTo>
                      <a:pt x="91" y="38"/>
                      <a:pt x="90" y="40"/>
                      <a:pt x="89" y="42"/>
                    </a:cubicBezTo>
                    <a:cubicBezTo>
                      <a:pt x="108" y="42"/>
                      <a:pt x="108" y="42"/>
                      <a:pt x="108" y="42"/>
                    </a:cubicBezTo>
                    <a:cubicBezTo>
                      <a:pt x="108" y="40"/>
                      <a:pt x="109" y="38"/>
                      <a:pt x="109" y="35"/>
                    </a:cubicBezTo>
                    <a:cubicBezTo>
                      <a:pt x="109" y="35"/>
                      <a:pt x="109" y="35"/>
                      <a:pt x="109" y="35"/>
                    </a:cubicBezTo>
                    <a:cubicBezTo>
                      <a:pt x="109" y="34"/>
                      <a:pt x="109" y="33"/>
                      <a:pt x="109" y="32"/>
                    </a:cubicBezTo>
                    <a:cubicBezTo>
                      <a:pt x="109" y="15"/>
                      <a:pt x="95" y="0"/>
                      <a:pt x="77" y="0"/>
                    </a:cubicBezTo>
                    <a:cubicBezTo>
                      <a:pt x="37" y="0"/>
                      <a:pt x="37" y="0"/>
                      <a:pt x="37" y="0"/>
                    </a:cubicBezTo>
                    <a:cubicBezTo>
                      <a:pt x="33" y="0"/>
                      <a:pt x="33" y="0"/>
                      <a:pt x="33" y="0"/>
                    </a:cubicBezTo>
                    <a:cubicBezTo>
                      <a:pt x="15" y="0"/>
                      <a:pt x="0" y="15"/>
                      <a:pt x="0" y="32"/>
                    </a:cubicBezTo>
                    <a:cubicBezTo>
                      <a:pt x="0" y="50"/>
                      <a:pt x="15" y="65"/>
                      <a:pt x="33" y="65"/>
                    </a:cubicBezTo>
                    <a:cubicBezTo>
                      <a:pt x="56" y="65"/>
                      <a:pt x="56" y="65"/>
                      <a:pt x="56" y="65"/>
                    </a:cubicBezTo>
                    <a:cubicBezTo>
                      <a:pt x="50" y="61"/>
                      <a:pt x="44" y="55"/>
                      <a:pt x="41"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12" name="Freeform 189"/>
              <p:cNvSpPr>
                <a:spLocks noEditPoints="1"/>
              </p:cNvSpPr>
              <p:nvPr/>
            </p:nvSpPr>
            <p:spPr bwMode="auto">
              <a:xfrm>
                <a:off x="3950749" y="4248125"/>
                <a:ext cx="202761" cy="204930"/>
              </a:xfrm>
              <a:custGeom>
                <a:avLst/>
                <a:gdLst>
                  <a:gd name="T0" fmla="*/ 40 w 79"/>
                  <a:gd name="T1" fmla="*/ 0 h 80"/>
                  <a:gd name="T2" fmla="*/ 0 w 79"/>
                  <a:gd name="T3" fmla="*/ 40 h 80"/>
                  <a:gd name="T4" fmla="*/ 40 w 79"/>
                  <a:gd name="T5" fmla="*/ 80 h 80"/>
                  <a:gd name="T6" fmla="*/ 79 w 79"/>
                  <a:gd name="T7" fmla="*/ 40 h 80"/>
                  <a:gd name="T8" fmla="*/ 40 w 79"/>
                  <a:gd name="T9" fmla="*/ 0 h 80"/>
                  <a:gd name="T10" fmla="*/ 63 w 79"/>
                  <a:gd name="T11" fmla="*/ 46 h 80"/>
                  <a:gd name="T12" fmla="*/ 46 w 79"/>
                  <a:gd name="T13" fmla="*/ 46 h 80"/>
                  <a:gd name="T14" fmla="*/ 46 w 79"/>
                  <a:gd name="T15" fmla="*/ 63 h 80"/>
                  <a:gd name="T16" fmla="*/ 33 w 79"/>
                  <a:gd name="T17" fmla="*/ 63 h 80"/>
                  <a:gd name="T18" fmla="*/ 33 w 79"/>
                  <a:gd name="T19" fmla="*/ 46 h 80"/>
                  <a:gd name="T20" fmla="*/ 17 w 79"/>
                  <a:gd name="T21" fmla="*/ 46 h 80"/>
                  <a:gd name="T22" fmla="*/ 17 w 79"/>
                  <a:gd name="T23" fmla="*/ 34 h 80"/>
                  <a:gd name="T24" fmla="*/ 33 w 79"/>
                  <a:gd name="T25" fmla="*/ 34 h 80"/>
                  <a:gd name="T26" fmla="*/ 33 w 79"/>
                  <a:gd name="T27" fmla="*/ 17 h 80"/>
                  <a:gd name="T28" fmla="*/ 46 w 79"/>
                  <a:gd name="T29" fmla="*/ 17 h 80"/>
                  <a:gd name="T30" fmla="*/ 46 w 79"/>
                  <a:gd name="T31" fmla="*/ 34 h 80"/>
                  <a:gd name="T32" fmla="*/ 63 w 79"/>
                  <a:gd name="T33" fmla="*/ 34 h 80"/>
                  <a:gd name="T34" fmla="*/ 63 w 79"/>
                  <a:gd name="T35" fmla="*/ 4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80">
                    <a:moveTo>
                      <a:pt x="40" y="0"/>
                    </a:moveTo>
                    <a:cubicBezTo>
                      <a:pt x="18" y="0"/>
                      <a:pt x="0" y="18"/>
                      <a:pt x="0" y="40"/>
                    </a:cubicBezTo>
                    <a:cubicBezTo>
                      <a:pt x="0" y="62"/>
                      <a:pt x="18" y="80"/>
                      <a:pt x="40" y="80"/>
                    </a:cubicBezTo>
                    <a:cubicBezTo>
                      <a:pt x="62" y="80"/>
                      <a:pt x="79" y="62"/>
                      <a:pt x="79" y="40"/>
                    </a:cubicBezTo>
                    <a:cubicBezTo>
                      <a:pt x="79" y="18"/>
                      <a:pt x="62" y="0"/>
                      <a:pt x="40" y="0"/>
                    </a:cubicBezTo>
                    <a:close/>
                    <a:moveTo>
                      <a:pt x="63" y="46"/>
                    </a:moveTo>
                    <a:cubicBezTo>
                      <a:pt x="46" y="46"/>
                      <a:pt x="46" y="46"/>
                      <a:pt x="46" y="46"/>
                    </a:cubicBezTo>
                    <a:cubicBezTo>
                      <a:pt x="46" y="63"/>
                      <a:pt x="46" y="63"/>
                      <a:pt x="46" y="63"/>
                    </a:cubicBezTo>
                    <a:cubicBezTo>
                      <a:pt x="33" y="63"/>
                      <a:pt x="33" y="63"/>
                      <a:pt x="33" y="63"/>
                    </a:cubicBezTo>
                    <a:cubicBezTo>
                      <a:pt x="33" y="46"/>
                      <a:pt x="33" y="46"/>
                      <a:pt x="33" y="46"/>
                    </a:cubicBezTo>
                    <a:cubicBezTo>
                      <a:pt x="17" y="46"/>
                      <a:pt x="17" y="46"/>
                      <a:pt x="17" y="46"/>
                    </a:cubicBezTo>
                    <a:cubicBezTo>
                      <a:pt x="17" y="34"/>
                      <a:pt x="17" y="34"/>
                      <a:pt x="17" y="34"/>
                    </a:cubicBezTo>
                    <a:cubicBezTo>
                      <a:pt x="33" y="34"/>
                      <a:pt x="33" y="34"/>
                      <a:pt x="33" y="34"/>
                    </a:cubicBezTo>
                    <a:cubicBezTo>
                      <a:pt x="33" y="17"/>
                      <a:pt x="33" y="17"/>
                      <a:pt x="33" y="17"/>
                    </a:cubicBezTo>
                    <a:cubicBezTo>
                      <a:pt x="46" y="17"/>
                      <a:pt x="46" y="17"/>
                      <a:pt x="46" y="17"/>
                    </a:cubicBezTo>
                    <a:cubicBezTo>
                      <a:pt x="46" y="34"/>
                      <a:pt x="46" y="34"/>
                      <a:pt x="46" y="34"/>
                    </a:cubicBezTo>
                    <a:cubicBezTo>
                      <a:pt x="63" y="34"/>
                      <a:pt x="63" y="34"/>
                      <a:pt x="63" y="34"/>
                    </a:cubicBezTo>
                    <a:lnTo>
                      <a:pt x="63"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13" name="Rectangle 190"/>
              <p:cNvSpPr>
                <a:spLocks noChangeArrowheads="1"/>
              </p:cNvSpPr>
              <p:nvPr/>
            </p:nvSpPr>
            <p:spPr bwMode="auto">
              <a:xfrm>
                <a:off x="4200135" y="4356553"/>
                <a:ext cx="30360" cy="101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14" name="Rectangle 191"/>
              <p:cNvSpPr>
                <a:spLocks noChangeArrowheads="1"/>
              </p:cNvSpPr>
              <p:nvPr/>
            </p:nvSpPr>
            <p:spPr bwMode="auto">
              <a:xfrm>
                <a:off x="4164354" y="4392335"/>
                <a:ext cx="101923" cy="303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15" name="Rectangle 192"/>
              <p:cNvSpPr>
                <a:spLocks noChangeArrowheads="1"/>
              </p:cNvSpPr>
              <p:nvPr/>
            </p:nvSpPr>
            <p:spPr bwMode="auto">
              <a:xfrm>
                <a:off x="3879187" y="4386913"/>
                <a:ext cx="18433" cy="618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16" name="Rectangle 193"/>
              <p:cNvSpPr>
                <a:spLocks noChangeArrowheads="1"/>
              </p:cNvSpPr>
              <p:nvPr/>
            </p:nvSpPr>
            <p:spPr bwMode="auto">
              <a:xfrm>
                <a:off x="3858586" y="4407515"/>
                <a:ext cx="61805" cy="17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grpSp>
      </p:grpSp>
      <p:grpSp>
        <p:nvGrpSpPr>
          <p:cNvPr id="19" name="组合 18"/>
          <p:cNvGrpSpPr/>
          <p:nvPr/>
        </p:nvGrpSpPr>
        <p:grpSpPr>
          <a:xfrm>
            <a:off x="3385285" y="3631548"/>
            <a:ext cx="661240" cy="661240"/>
            <a:chOff x="2538964" y="3049486"/>
            <a:chExt cx="495930" cy="495930"/>
          </a:xfrm>
        </p:grpSpPr>
        <p:grpSp>
          <p:nvGrpSpPr>
            <p:cNvPr id="20" name="组合 19"/>
            <p:cNvGrpSpPr/>
            <p:nvPr/>
          </p:nvGrpSpPr>
          <p:grpSpPr>
            <a:xfrm>
              <a:off x="2538964" y="3049486"/>
              <a:ext cx="495930" cy="495930"/>
              <a:chOff x="3092450" y="4083050"/>
              <a:chExt cx="800100" cy="800100"/>
            </a:xfrm>
          </p:grpSpPr>
          <p:sp>
            <p:nvSpPr>
              <p:cNvPr id="39" name="椭圆 38"/>
              <p:cNvSpPr/>
              <p:nvPr/>
            </p:nvSpPr>
            <p:spPr>
              <a:xfrm>
                <a:off x="3092450" y="4083050"/>
                <a:ext cx="800100" cy="800100"/>
              </a:xfrm>
              <a:prstGeom prst="ellipse">
                <a:avLst/>
              </a:prstGeom>
              <a:solidFill>
                <a:schemeClr val="bg1">
                  <a:alpha val="47000"/>
                </a:schemeClr>
              </a:solidFill>
              <a:ln w="19050">
                <a:noFill/>
              </a:ln>
              <a:effectLst>
                <a:outerShdw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85000"/>
                    </a:schemeClr>
                  </a:solidFill>
                </a:endParaRPr>
              </a:p>
            </p:txBody>
          </p:sp>
          <p:sp>
            <p:nvSpPr>
              <p:cNvPr id="40" name="椭圆 39"/>
              <p:cNvSpPr/>
              <p:nvPr/>
            </p:nvSpPr>
            <p:spPr>
              <a:xfrm>
                <a:off x="3187084" y="4177682"/>
                <a:ext cx="610837" cy="610837"/>
              </a:xfrm>
              <a:prstGeom prst="ellipse">
                <a:avLst/>
              </a:prstGeom>
              <a:noFill/>
              <a:ln w="19050">
                <a:gradFill flip="none" rotWithShape="1">
                  <a:gsLst>
                    <a:gs pos="0">
                      <a:srgbClr val="DCDCDC"/>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85000"/>
                    </a:schemeClr>
                  </a:solidFill>
                </a:endParaRPr>
              </a:p>
            </p:txBody>
          </p:sp>
        </p:grpSp>
        <p:grpSp>
          <p:nvGrpSpPr>
            <p:cNvPr id="21" name="组合 20"/>
            <p:cNvGrpSpPr/>
            <p:nvPr/>
          </p:nvGrpSpPr>
          <p:grpSpPr>
            <a:xfrm>
              <a:off x="2711546" y="3204458"/>
              <a:ext cx="169579" cy="194617"/>
              <a:chOff x="2733098" y="4187405"/>
              <a:chExt cx="484675" cy="556238"/>
            </a:xfrm>
            <a:solidFill>
              <a:schemeClr val="bg1"/>
            </a:solidFill>
          </p:grpSpPr>
          <p:sp>
            <p:nvSpPr>
              <p:cNvPr id="22" name="Oval 302"/>
              <p:cNvSpPr>
                <a:spLocks noChangeArrowheads="1"/>
              </p:cNvSpPr>
              <p:nvPr/>
            </p:nvSpPr>
            <p:spPr bwMode="auto">
              <a:xfrm>
                <a:off x="2849117" y="4187405"/>
                <a:ext cx="84574" cy="1073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23" name="Freeform 303"/>
              <p:cNvSpPr>
                <a:spLocks noEditPoints="1"/>
              </p:cNvSpPr>
              <p:nvPr/>
            </p:nvSpPr>
            <p:spPr bwMode="auto">
              <a:xfrm>
                <a:off x="2733098" y="4304508"/>
                <a:ext cx="310105" cy="439135"/>
              </a:xfrm>
              <a:custGeom>
                <a:avLst/>
                <a:gdLst>
                  <a:gd name="T0" fmla="*/ 121 w 121"/>
                  <a:gd name="T1" fmla="*/ 26 h 171"/>
                  <a:gd name="T2" fmla="*/ 120 w 121"/>
                  <a:gd name="T3" fmla="*/ 26 h 171"/>
                  <a:gd name="T4" fmla="*/ 114 w 121"/>
                  <a:gd name="T5" fmla="*/ 21 h 171"/>
                  <a:gd name="T6" fmla="*/ 90 w 121"/>
                  <a:gd name="T7" fmla="*/ 3 h 171"/>
                  <a:gd name="T8" fmla="*/ 84 w 121"/>
                  <a:gd name="T9" fmla="*/ 1 h 171"/>
                  <a:gd name="T10" fmla="*/ 76 w 121"/>
                  <a:gd name="T11" fmla="*/ 1 h 171"/>
                  <a:gd name="T12" fmla="*/ 74 w 121"/>
                  <a:gd name="T13" fmla="*/ 11 h 171"/>
                  <a:gd name="T14" fmla="*/ 67 w 121"/>
                  <a:gd name="T15" fmla="*/ 42 h 171"/>
                  <a:gd name="T16" fmla="*/ 67 w 121"/>
                  <a:gd name="T17" fmla="*/ 7 h 171"/>
                  <a:gd name="T18" fmla="*/ 58 w 121"/>
                  <a:gd name="T19" fmla="*/ 0 h 171"/>
                  <a:gd name="T20" fmla="*/ 58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3 w 121"/>
                  <a:gd name="T33" fmla="*/ 36 h 171"/>
                  <a:gd name="T34" fmla="*/ 1 w 121"/>
                  <a:gd name="T35" fmla="*/ 48 h 171"/>
                  <a:gd name="T36" fmla="*/ 2 w 121"/>
                  <a:gd name="T37" fmla="*/ 48 h 171"/>
                  <a:gd name="T38" fmla="*/ 2 w 121"/>
                  <a:gd name="T39" fmla="*/ 50 h 171"/>
                  <a:gd name="T40" fmla="*/ 6 w 121"/>
                  <a:gd name="T41" fmla="*/ 57 h 171"/>
                  <a:gd name="T42" fmla="*/ 20 w 121"/>
                  <a:gd name="T43" fmla="*/ 85 h 171"/>
                  <a:gd name="T44" fmla="*/ 33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4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1" y="26"/>
                    </a:cubicBezTo>
                    <a:cubicBezTo>
                      <a:pt x="121" y="26"/>
                      <a:pt x="121" y="26"/>
                      <a:pt x="121"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1"/>
                      <a:pt x="76" y="0"/>
                    </a:cubicBezTo>
                    <a:cubicBezTo>
                      <a:pt x="76" y="1"/>
                      <a:pt x="76" y="1"/>
                      <a:pt x="76"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8" y="9"/>
                      <a:pt x="58" y="9"/>
                      <a:pt x="58" y="9"/>
                    </a:cubicBezTo>
                    <a:cubicBezTo>
                      <a:pt x="56" y="42"/>
                      <a:pt x="56" y="42"/>
                      <a:pt x="56" y="42"/>
                    </a:cubicBezTo>
                    <a:cubicBezTo>
                      <a:pt x="45" y="18"/>
                      <a:pt x="45" y="18"/>
                      <a:pt x="45" y="18"/>
                    </a:cubicBezTo>
                    <a:cubicBezTo>
                      <a:pt x="49" y="11"/>
                      <a:pt x="49" y="11"/>
                      <a:pt x="49" y="11"/>
                    </a:cubicBezTo>
                    <a:cubicBezTo>
                      <a:pt x="40" y="7"/>
                      <a:pt x="40" y="7"/>
                      <a:pt x="40" y="7"/>
                    </a:cubicBezTo>
                    <a:cubicBezTo>
                      <a:pt x="47" y="1"/>
                      <a:pt x="47" y="1"/>
                      <a:pt x="47" y="1"/>
                    </a:cubicBezTo>
                    <a:cubicBezTo>
                      <a:pt x="47" y="0"/>
                      <a:pt x="47" y="0"/>
                      <a:pt x="47" y="0"/>
                    </a:cubicBezTo>
                    <a:cubicBezTo>
                      <a:pt x="45" y="1"/>
                      <a:pt x="42" y="1"/>
                      <a:pt x="39" y="1"/>
                    </a:cubicBezTo>
                    <a:cubicBezTo>
                      <a:pt x="39" y="1"/>
                      <a:pt x="39" y="1"/>
                      <a:pt x="38" y="1"/>
                    </a:cubicBezTo>
                    <a:cubicBezTo>
                      <a:pt x="36" y="2"/>
                      <a:pt x="33" y="3"/>
                      <a:pt x="31" y="5"/>
                    </a:cubicBezTo>
                    <a:cubicBezTo>
                      <a:pt x="3" y="35"/>
                      <a:pt x="3" y="35"/>
                      <a:pt x="3" y="35"/>
                    </a:cubicBezTo>
                    <a:cubicBezTo>
                      <a:pt x="3" y="36"/>
                      <a:pt x="3" y="36"/>
                      <a:pt x="3" y="36"/>
                    </a:cubicBezTo>
                    <a:cubicBezTo>
                      <a:pt x="3" y="36"/>
                      <a:pt x="3" y="36"/>
                      <a:pt x="3" y="36"/>
                    </a:cubicBezTo>
                    <a:cubicBezTo>
                      <a:pt x="0" y="60"/>
                      <a:pt x="2" y="42"/>
                      <a:pt x="1" y="48"/>
                    </a:cubicBezTo>
                    <a:cubicBezTo>
                      <a:pt x="1" y="48"/>
                      <a:pt x="1" y="48"/>
                      <a:pt x="1" y="48"/>
                    </a:cubicBezTo>
                    <a:cubicBezTo>
                      <a:pt x="1" y="48"/>
                      <a:pt x="1" y="48"/>
                      <a:pt x="1" y="48"/>
                    </a:cubicBezTo>
                    <a:cubicBezTo>
                      <a:pt x="2" y="48"/>
                      <a:pt x="2" y="48"/>
                      <a:pt x="2" y="48"/>
                    </a:cubicBezTo>
                    <a:cubicBezTo>
                      <a:pt x="2" y="49"/>
                      <a:pt x="2" y="49"/>
                      <a:pt x="2" y="49"/>
                    </a:cubicBezTo>
                    <a:cubicBezTo>
                      <a:pt x="2" y="50"/>
                      <a:pt x="2" y="50"/>
                      <a:pt x="2" y="50"/>
                    </a:cubicBezTo>
                    <a:cubicBezTo>
                      <a:pt x="4" y="52"/>
                      <a:pt x="4" y="52"/>
                      <a:pt x="4" y="52"/>
                    </a:cubicBezTo>
                    <a:cubicBezTo>
                      <a:pt x="6" y="57"/>
                      <a:pt x="6" y="57"/>
                      <a:pt x="6" y="57"/>
                    </a:cubicBezTo>
                    <a:cubicBezTo>
                      <a:pt x="11" y="66"/>
                      <a:pt x="11" y="66"/>
                      <a:pt x="11" y="66"/>
                    </a:cubicBezTo>
                    <a:cubicBezTo>
                      <a:pt x="20" y="85"/>
                      <a:pt x="20" y="85"/>
                      <a:pt x="20" y="85"/>
                    </a:cubicBezTo>
                    <a:cubicBezTo>
                      <a:pt x="24" y="82"/>
                      <a:pt x="29" y="80"/>
                      <a:pt x="33" y="78"/>
                    </a:cubicBezTo>
                    <a:cubicBezTo>
                      <a:pt x="33" y="82"/>
                      <a:pt x="33" y="86"/>
                      <a:pt x="33" y="90"/>
                    </a:cubicBezTo>
                    <a:cubicBezTo>
                      <a:pt x="33" y="90"/>
                      <a:pt x="33" y="90"/>
                      <a:pt x="33" y="90"/>
                    </a:cubicBezTo>
                    <a:cubicBezTo>
                      <a:pt x="33" y="90"/>
                      <a:pt x="34" y="90"/>
                      <a:pt x="35" y="90"/>
                    </a:cubicBezTo>
                    <a:cubicBezTo>
                      <a:pt x="37" y="171"/>
                      <a:pt x="37" y="171"/>
                      <a:pt x="37" y="171"/>
                    </a:cubicBezTo>
                    <a:cubicBezTo>
                      <a:pt x="60" y="171"/>
                      <a:pt x="60" y="171"/>
                      <a:pt x="60" y="171"/>
                    </a:cubicBezTo>
                    <a:cubicBezTo>
                      <a:pt x="61" y="161"/>
                      <a:pt x="61" y="148"/>
                      <a:pt x="61" y="134"/>
                    </a:cubicBezTo>
                    <a:cubicBezTo>
                      <a:pt x="58" y="127"/>
                      <a:pt x="56" y="118"/>
                      <a:pt x="56" y="110"/>
                    </a:cubicBezTo>
                    <a:cubicBezTo>
                      <a:pt x="56" y="74"/>
                      <a:pt x="84" y="44"/>
                      <a:pt x="120" y="42"/>
                    </a:cubicBezTo>
                    <a:close/>
                    <a:moveTo>
                      <a:pt x="89" y="33"/>
                    </a:moveTo>
                    <a:cubicBezTo>
                      <a:pt x="89" y="31"/>
                      <a:pt x="89" y="29"/>
                      <a:pt x="89" y="27"/>
                    </a:cubicBezTo>
                    <a:cubicBezTo>
                      <a:pt x="93" y="31"/>
                      <a:pt x="93" y="31"/>
                      <a:pt x="93" y="31"/>
                    </a:cubicBezTo>
                    <a:cubicBezTo>
                      <a:pt x="96" y="33"/>
                      <a:pt x="96" y="33"/>
                      <a:pt x="96" y="33"/>
                    </a:cubicBezTo>
                    <a:cubicBezTo>
                      <a:pt x="75" y="45"/>
                      <a:pt x="75" y="45"/>
                      <a:pt x="75" y="45"/>
                    </a:cubicBezTo>
                    <a:cubicBezTo>
                      <a:pt x="74" y="42"/>
                      <a:pt x="74" y="42"/>
                      <a:pt x="74" y="42"/>
                    </a:cubicBezTo>
                    <a:lnTo>
                      <a:pt x="89" y="33"/>
                    </a:lnTo>
                    <a:close/>
                    <a:moveTo>
                      <a:pt x="33" y="60"/>
                    </a:moveTo>
                    <a:cubicBezTo>
                      <a:pt x="30" y="55"/>
                      <a:pt x="30" y="55"/>
                      <a:pt x="30" y="55"/>
                    </a:cubicBezTo>
                    <a:cubicBezTo>
                      <a:pt x="25" y="46"/>
                      <a:pt x="25" y="46"/>
                      <a:pt x="25" y="46"/>
                    </a:cubicBezTo>
                    <a:cubicBezTo>
                      <a:pt x="24" y="44"/>
                      <a:pt x="24" y="44"/>
                      <a:pt x="24" y="44"/>
                    </a:cubicBezTo>
                    <a:cubicBezTo>
                      <a:pt x="34" y="31"/>
                      <a:pt x="34" y="31"/>
                      <a:pt x="34" y="31"/>
                    </a:cubicBezTo>
                    <a:cubicBezTo>
                      <a:pt x="34" y="41"/>
                      <a:pt x="33" y="5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24" name="Freeform 304"/>
              <p:cNvSpPr/>
              <p:nvPr/>
            </p:nvSpPr>
            <p:spPr bwMode="auto">
              <a:xfrm>
                <a:off x="2897909" y="4668827"/>
                <a:ext cx="60720" cy="74816"/>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25" name="Freeform 305"/>
              <p:cNvSpPr/>
              <p:nvPr/>
            </p:nvSpPr>
            <p:spPr bwMode="auto">
              <a:xfrm>
                <a:off x="3035614" y="4422694"/>
                <a:ext cx="54214" cy="41203"/>
              </a:xfrm>
              <a:custGeom>
                <a:avLst/>
                <a:gdLst>
                  <a:gd name="T0" fmla="*/ 43 w 50"/>
                  <a:gd name="T1" fmla="*/ 0 h 38"/>
                  <a:gd name="T2" fmla="*/ 36 w 50"/>
                  <a:gd name="T3" fmla="*/ 0 h 38"/>
                  <a:gd name="T4" fmla="*/ 14 w 50"/>
                  <a:gd name="T5" fmla="*/ 0 h 38"/>
                  <a:gd name="T6" fmla="*/ 7 w 50"/>
                  <a:gd name="T7" fmla="*/ 0 h 38"/>
                  <a:gd name="T8" fmla="*/ 0 w 50"/>
                  <a:gd name="T9" fmla="*/ 38 h 38"/>
                  <a:gd name="T10" fmla="*/ 14 w 50"/>
                  <a:gd name="T11" fmla="*/ 38 h 38"/>
                  <a:gd name="T12" fmla="*/ 36 w 50"/>
                  <a:gd name="T13" fmla="*/ 38 h 38"/>
                  <a:gd name="T14" fmla="*/ 50 w 50"/>
                  <a:gd name="T15" fmla="*/ 38 h 38"/>
                  <a:gd name="T16" fmla="*/ 43 w 5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8">
                    <a:moveTo>
                      <a:pt x="43" y="0"/>
                    </a:moveTo>
                    <a:lnTo>
                      <a:pt x="36" y="0"/>
                    </a:lnTo>
                    <a:lnTo>
                      <a:pt x="14" y="0"/>
                    </a:lnTo>
                    <a:lnTo>
                      <a:pt x="7" y="0"/>
                    </a:lnTo>
                    <a:lnTo>
                      <a:pt x="0" y="38"/>
                    </a:lnTo>
                    <a:lnTo>
                      <a:pt x="14" y="38"/>
                    </a:lnTo>
                    <a:lnTo>
                      <a:pt x="36" y="38"/>
                    </a:lnTo>
                    <a:lnTo>
                      <a:pt x="50" y="38"/>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26" name="Freeform 306"/>
              <p:cNvSpPr/>
              <p:nvPr/>
            </p:nvSpPr>
            <p:spPr bwMode="auto">
              <a:xfrm>
                <a:off x="2964051" y="4430285"/>
                <a:ext cx="61805" cy="59636"/>
              </a:xfrm>
              <a:custGeom>
                <a:avLst/>
                <a:gdLst>
                  <a:gd name="T0" fmla="*/ 33 w 57"/>
                  <a:gd name="T1" fmla="*/ 0 h 55"/>
                  <a:gd name="T2" fmla="*/ 26 w 57"/>
                  <a:gd name="T3" fmla="*/ 5 h 55"/>
                  <a:gd name="T4" fmla="*/ 7 w 57"/>
                  <a:gd name="T5" fmla="*/ 14 h 55"/>
                  <a:gd name="T6" fmla="*/ 0 w 57"/>
                  <a:gd name="T7" fmla="*/ 19 h 55"/>
                  <a:gd name="T8" fmla="*/ 14 w 57"/>
                  <a:gd name="T9" fmla="*/ 55 h 55"/>
                  <a:gd name="T10" fmla="*/ 28 w 57"/>
                  <a:gd name="T11" fmla="*/ 47 h 55"/>
                  <a:gd name="T12" fmla="*/ 45 w 57"/>
                  <a:gd name="T13" fmla="*/ 38 h 55"/>
                  <a:gd name="T14" fmla="*/ 57 w 57"/>
                  <a:gd name="T15" fmla="*/ 31 h 55"/>
                  <a:gd name="T16" fmla="*/ 33 w 5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33" y="0"/>
                    </a:moveTo>
                    <a:lnTo>
                      <a:pt x="26" y="5"/>
                    </a:lnTo>
                    <a:lnTo>
                      <a:pt x="7" y="14"/>
                    </a:lnTo>
                    <a:lnTo>
                      <a:pt x="0" y="19"/>
                    </a:lnTo>
                    <a:lnTo>
                      <a:pt x="14" y="55"/>
                    </a:lnTo>
                    <a:lnTo>
                      <a:pt x="28" y="47"/>
                    </a:lnTo>
                    <a:lnTo>
                      <a:pt x="45" y="38"/>
                    </a:lnTo>
                    <a:lnTo>
                      <a:pt x="57" y="31"/>
                    </a:lnTo>
                    <a:lnTo>
                      <a:pt x="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27" name="Freeform 307"/>
              <p:cNvSpPr/>
              <p:nvPr/>
            </p:nvSpPr>
            <p:spPr bwMode="auto">
              <a:xfrm>
                <a:off x="2909837" y="4479077"/>
                <a:ext cx="61805" cy="61805"/>
              </a:xfrm>
              <a:custGeom>
                <a:avLst/>
                <a:gdLst>
                  <a:gd name="T0" fmla="*/ 19 w 57"/>
                  <a:gd name="T1" fmla="*/ 0 h 57"/>
                  <a:gd name="T2" fmla="*/ 15 w 57"/>
                  <a:gd name="T3" fmla="*/ 7 h 57"/>
                  <a:gd name="T4" fmla="*/ 5 w 57"/>
                  <a:gd name="T5" fmla="*/ 26 h 57"/>
                  <a:gd name="T6" fmla="*/ 0 w 57"/>
                  <a:gd name="T7" fmla="*/ 33 h 57"/>
                  <a:gd name="T8" fmla="*/ 31 w 57"/>
                  <a:gd name="T9" fmla="*/ 57 h 57"/>
                  <a:gd name="T10" fmla="*/ 38 w 57"/>
                  <a:gd name="T11" fmla="*/ 45 h 57"/>
                  <a:gd name="T12" fmla="*/ 50 w 57"/>
                  <a:gd name="T13" fmla="*/ 26 h 57"/>
                  <a:gd name="T14" fmla="*/ 57 w 57"/>
                  <a:gd name="T15" fmla="*/ 14 h 57"/>
                  <a:gd name="T16" fmla="*/ 19 w 57"/>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19" y="0"/>
                    </a:moveTo>
                    <a:lnTo>
                      <a:pt x="15" y="7"/>
                    </a:lnTo>
                    <a:lnTo>
                      <a:pt x="5" y="26"/>
                    </a:lnTo>
                    <a:lnTo>
                      <a:pt x="0" y="33"/>
                    </a:lnTo>
                    <a:lnTo>
                      <a:pt x="31" y="57"/>
                    </a:lnTo>
                    <a:lnTo>
                      <a:pt x="38" y="45"/>
                    </a:lnTo>
                    <a:lnTo>
                      <a:pt x="50" y="26"/>
                    </a:lnTo>
                    <a:lnTo>
                      <a:pt x="57" y="14"/>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28" name="Freeform 308"/>
              <p:cNvSpPr/>
              <p:nvPr/>
            </p:nvSpPr>
            <p:spPr bwMode="auto">
              <a:xfrm>
                <a:off x="2897909" y="4550640"/>
                <a:ext cx="40119" cy="52046"/>
              </a:xfrm>
              <a:custGeom>
                <a:avLst/>
                <a:gdLst>
                  <a:gd name="T0" fmla="*/ 0 w 37"/>
                  <a:gd name="T1" fmla="*/ 5 h 48"/>
                  <a:gd name="T2" fmla="*/ 0 w 37"/>
                  <a:gd name="T3" fmla="*/ 14 h 48"/>
                  <a:gd name="T4" fmla="*/ 0 w 37"/>
                  <a:gd name="T5" fmla="*/ 33 h 48"/>
                  <a:gd name="T6" fmla="*/ 0 w 37"/>
                  <a:gd name="T7" fmla="*/ 43 h 48"/>
                  <a:gd name="T8" fmla="*/ 37 w 37"/>
                  <a:gd name="T9" fmla="*/ 48 h 48"/>
                  <a:gd name="T10" fmla="*/ 37 w 37"/>
                  <a:gd name="T11" fmla="*/ 33 h 48"/>
                  <a:gd name="T12" fmla="*/ 37 w 37"/>
                  <a:gd name="T13" fmla="*/ 14 h 48"/>
                  <a:gd name="T14" fmla="*/ 37 w 37"/>
                  <a:gd name="T15" fmla="*/ 0 h 48"/>
                  <a:gd name="T16" fmla="*/ 0 w 37"/>
                  <a:gd name="T1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8">
                    <a:moveTo>
                      <a:pt x="0" y="5"/>
                    </a:moveTo>
                    <a:lnTo>
                      <a:pt x="0" y="14"/>
                    </a:lnTo>
                    <a:lnTo>
                      <a:pt x="0" y="33"/>
                    </a:lnTo>
                    <a:lnTo>
                      <a:pt x="0" y="43"/>
                    </a:lnTo>
                    <a:lnTo>
                      <a:pt x="37" y="48"/>
                    </a:lnTo>
                    <a:lnTo>
                      <a:pt x="37" y="33"/>
                    </a:lnTo>
                    <a:lnTo>
                      <a:pt x="37" y="14"/>
                    </a:lnTo>
                    <a:lnTo>
                      <a:pt x="37"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29" name="Freeform 309"/>
              <p:cNvSpPr/>
              <p:nvPr/>
            </p:nvSpPr>
            <p:spPr bwMode="auto">
              <a:xfrm>
                <a:off x="2905500" y="4612444"/>
                <a:ext cx="58551" cy="61805"/>
              </a:xfrm>
              <a:custGeom>
                <a:avLst/>
                <a:gdLst>
                  <a:gd name="T0" fmla="*/ 0 w 54"/>
                  <a:gd name="T1" fmla="*/ 26 h 57"/>
                  <a:gd name="T2" fmla="*/ 4 w 54"/>
                  <a:gd name="T3" fmla="*/ 33 h 57"/>
                  <a:gd name="T4" fmla="*/ 14 w 54"/>
                  <a:gd name="T5" fmla="*/ 50 h 57"/>
                  <a:gd name="T6" fmla="*/ 19 w 54"/>
                  <a:gd name="T7" fmla="*/ 57 h 57"/>
                  <a:gd name="T8" fmla="*/ 54 w 54"/>
                  <a:gd name="T9" fmla="*/ 43 h 57"/>
                  <a:gd name="T10" fmla="*/ 47 w 54"/>
                  <a:gd name="T11" fmla="*/ 31 h 57"/>
                  <a:gd name="T12" fmla="*/ 37 w 54"/>
                  <a:gd name="T13" fmla="*/ 14 h 57"/>
                  <a:gd name="T14" fmla="*/ 30 w 54"/>
                  <a:gd name="T15" fmla="*/ 0 h 57"/>
                  <a:gd name="T16" fmla="*/ 0 w 54"/>
                  <a:gd name="T1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0" y="26"/>
                    </a:moveTo>
                    <a:lnTo>
                      <a:pt x="4" y="33"/>
                    </a:lnTo>
                    <a:lnTo>
                      <a:pt x="14" y="50"/>
                    </a:lnTo>
                    <a:lnTo>
                      <a:pt x="19" y="57"/>
                    </a:lnTo>
                    <a:lnTo>
                      <a:pt x="54" y="43"/>
                    </a:lnTo>
                    <a:lnTo>
                      <a:pt x="47" y="31"/>
                    </a:lnTo>
                    <a:lnTo>
                      <a:pt x="37" y="14"/>
                    </a:lnTo>
                    <a:lnTo>
                      <a:pt x="30" y="0"/>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30" name="Freeform 310"/>
              <p:cNvSpPr/>
              <p:nvPr/>
            </p:nvSpPr>
            <p:spPr bwMode="auto">
              <a:xfrm>
                <a:off x="2954292" y="4668827"/>
                <a:ext cx="60720" cy="58551"/>
              </a:xfrm>
              <a:custGeom>
                <a:avLst/>
                <a:gdLst>
                  <a:gd name="T0" fmla="*/ 0 w 56"/>
                  <a:gd name="T1" fmla="*/ 35 h 54"/>
                  <a:gd name="T2" fmla="*/ 7 w 56"/>
                  <a:gd name="T3" fmla="*/ 40 h 54"/>
                  <a:gd name="T4" fmla="*/ 26 w 56"/>
                  <a:gd name="T5" fmla="*/ 50 h 54"/>
                  <a:gd name="T6" fmla="*/ 30 w 56"/>
                  <a:gd name="T7" fmla="*/ 54 h 54"/>
                  <a:gd name="T8" fmla="*/ 56 w 56"/>
                  <a:gd name="T9" fmla="*/ 24 h 54"/>
                  <a:gd name="T10" fmla="*/ 45 w 56"/>
                  <a:gd name="T11" fmla="*/ 17 h 54"/>
                  <a:gd name="T12" fmla="*/ 26 w 56"/>
                  <a:gd name="T13" fmla="*/ 7 h 54"/>
                  <a:gd name="T14" fmla="*/ 14 w 56"/>
                  <a:gd name="T15" fmla="*/ 0 h 54"/>
                  <a:gd name="T16" fmla="*/ 0 w 56"/>
                  <a:gd name="T1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0" y="35"/>
                    </a:moveTo>
                    <a:lnTo>
                      <a:pt x="7" y="40"/>
                    </a:lnTo>
                    <a:lnTo>
                      <a:pt x="26" y="50"/>
                    </a:lnTo>
                    <a:lnTo>
                      <a:pt x="30" y="54"/>
                    </a:lnTo>
                    <a:lnTo>
                      <a:pt x="56" y="24"/>
                    </a:lnTo>
                    <a:lnTo>
                      <a:pt x="45" y="17"/>
                    </a:lnTo>
                    <a:lnTo>
                      <a:pt x="26" y="7"/>
                    </a:lnTo>
                    <a:lnTo>
                      <a:pt x="14" y="0"/>
                    </a:lnTo>
                    <a:lnTo>
                      <a:pt x="0"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31" name="Freeform 311"/>
              <p:cNvSpPr/>
              <p:nvPr/>
            </p:nvSpPr>
            <p:spPr bwMode="auto">
              <a:xfrm>
                <a:off x="3022602" y="4699187"/>
                <a:ext cx="54214" cy="44456"/>
              </a:xfrm>
              <a:custGeom>
                <a:avLst/>
                <a:gdLst>
                  <a:gd name="T0" fmla="*/ 8 w 50"/>
                  <a:gd name="T1" fmla="*/ 41 h 41"/>
                  <a:gd name="T2" fmla="*/ 15 w 50"/>
                  <a:gd name="T3" fmla="*/ 41 h 41"/>
                  <a:gd name="T4" fmla="*/ 36 w 50"/>
                  <a:gd name="T5" fmla="*/ 41 h 41"/>
                  <a:gd name="T6" fmla="*/ 43 w 50"/>
                  <a:gd name="T7" fmla="*/ 41 h 41"/>
                  <a:gd name="T8" fmla="*/ 50 w 50"/>
                  <a:gd name="T9" fmla="*/ 0 h 41"/>
                  <a:gd name="T10" fmla="*/ 36 w 50"/>
                  <a:gd name="T11" fmla="*/ 0 h 41"/>
                  <a:gd name="T12" fmla="*/ 15 w 50"/>
                  <a:gd name="T13" fmla="*/ 0 h 41"/>
                  <a:gd name="T14" fmla="*/ 0 w 50"/>
                  <a:gd name="T15" fmla="*/ 0 h 41"/>
                  <a:gd name="T16" fmla="*/ 8 w 50"/>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1">
                    <a:moveTo>
                      <a:pt x="8" y="41"/>
                    </a:moveTo>
                    <a:lnTo>
                      <a:pt x="15" y="41"/>
                    </a:lnTo>
                    <a:lnTo>
                      <a:pt x="36" y="41"/>
                    </a:lnTo>
                    <a:lnTo>
                      <a:pt x="43" y="41"/>
                    </a:lnTo>
                    <a:lnTo>
                      <a:pt x="50" y="0"/>
                    </a:lnTo>
                    <a:lnTo>
                      <a:pt x="36" y="0"/>
                    </a:lnTo>
                    <a:lnTo>
                      <a:pt x="15" y="0"/>
                    </a:lnTo>
                    <a:lnTo>
                      <a:pt x="0" y="0"/>
                    </a:lnTo>
                    <a:lnTo>
                      <a:pt x="8"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32" name="Freeform 312"/>
              <p:cNvSpPr/>
              <p:nvPr/>
            </p:nvSpPr>
            <p:spPr bwMode="auto">
              <a:xfrm>
                <a:off x="3087659" y="4674248"/>
                <a:ext cx="60720" cy="58551"/>
              </a:xfrm>
              <a:custGeom>
                <a:avLst/>
                <a:gdLst>
                  <a:gd name="T0" fmla="*/ 26 w 56"/>
                  <a:gd name="T1" fmla="*/ 54 h 54"/>
                  <a:gd name="T2" fmla="*/ 30 w 56"/>
                  <a:gd name="T3" fmla="*/ 52 h 54"/>
                  <a:gd name="T4" fmla="*/ 49 w 56"/>
                  <a:gd name="T5" fmla="*/ 40 h 54"/>
                  <a:gd name="T6" fmla="*/ 56 w 56"/>
                  <a:gd name="T7" fmla="*/ 38 h 54"/>
                  <a:gd name="T8" fmla="*/ 42 w 56"/>
                  <a:gd name="T9" fmla="*/ 0 h 54"/>
                  <a:gd name="T10" fmla="*/ 30 w 56"/>
                  <a:gd name="T11" fmla="*/ 7 h 54"/>
                  <a:gd name="T12" fmla="*/ 11 w 56"/>
                  <a:gd name="T13" fmla="*/ 19 h 54"/>
                  <a:gd name="T14" fmla="*/ 0 w 56"/>
                  <a:gd name="T15" fmla="*/ 26 h 54"/>
                  <a:gd name="T16" fmla="*/ 26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26" y="54"/>
                    </a:moveTo>
                    <a:lnTo>
                      <a:pt x="30" y="52"/>
                    </a:lnTo>
                    <a:lnTo>
                      <a:pt x="49" y="40"/>
                    </a:lnTo>
                    <a:lnTo>
                      <a:pt x="56" y="38"/>
                    </a:lnTo>
                    <a:lnTo>
                      <a:pt x="42" y="0"/>
                    </a:lnTo>
                    <a:lnTo>
                      <a:pt x="30" y="7"/>
                    </a:lnTo>
                    <a:lnTo>
                      <a:pt x="11" y="19"/>
                    </a:lnTo>
                    <a:lnTo>
                      <a:pt x="0" y="26"/>
                    </a:lnTo>
                    <a:lnTo>
                      <a:pt x="2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33" name="Freeform 313"/>
              <p:cNvSpPr/>
              <p:nvPr/>
            </p:nvSpPr>
            <p:spPr bwMode="auto">
              <a:xfrm>
                <a:off x="3144042" y="4625456"/>
                <a:ext cx="58551" cy="58551"/>
              </a:xfrm>
              <a:custGeom>
                <a:avLst/>
                <a:gdLst>
                  <a:gd name="T0" fmla="*/ 35 w 54"/>
                  <a:gd name="T1" fmla="*/ 54 h 54"/>
                  <a:gd name="T2" fmla="*/ 40 w 54"/>
                  <a:gd name="T3" fmla="*/ 47 h 54"/>
                  <a:gd name="T4" fmla="*/ 49 w 54"/>
                  <a:gd name="T5" fmla="*/ 31 h 54"/>
                  <a:gd name="T6" fmla="*/ 54 w 54"/>
                  <a:gd name="T7" fmla="*/ 23 h 54"/>
                  <a:gd name="T8" fmla="*/ 23 w 54"/>
                  <a:gd name="T9" fmla="*/ 0 h 54"/>
                  <a:gd name="T10" fmla="*/ 16 w 54"/>
                  <a:gd name="T11" fmla="*/ 12 h 54"/>
                  <a:gd name="T12" fmla="*/ 7 w 54"/>
                  <a:gd name="T13" fmla="*/ 28 h 54"/>
                  <a:gd name="T14" fmla="*/ 0 w 54"/>
                  <a:gd name="T15" fmla="*/ 40 h 54"/>
                  <a:gd name="T16" fmla="*/ 35 w 54"/>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35" y="54"/>
                    </a:moveTo>
                    <a:lnTo>
                      <a:pt x="40" y="47"/>
                    </a:lnTo>
                    <a:lnTo>
                      <a:pt x="49" y="31"/>
                    </a:lnTo>
                    <a:lnTo>
                      <a:pt x="54" y="23"/>
                    </a:lnTo>
                    <a:lnTo>
                      <a:pt x="23" y="0"/>
                    </a:lnTo>
                    <a:lnTo>
                      <a:pt x="16" y="12"/>
                    </a:lnTo>
                    <a:lnTo>
                      <a:pt x="7" y="28"/>
                    </a:lnTo>
                    <a:lnTo>
                      <a:pt x="0" y="40"/>
                    </a:lnTo>
                    <a:lnTo>
                      <a:pt x="3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34" name="Freeform 314"/>
              <p:cNvSpPr/>
              <p:nvPr/>
            </p:nvSpPr>
            <p:spPr bwMode="auto">
              <a:xfrm>
                <a:off x="3174402" y="4563651"/>
                <a:ext cx="43371" cy="50962"/>
              </a:xfrm>
              <a:custGeom>
                <a:avLst/>
                <a:gdLst>
                  <a:gd name="T0" fmla="*/ 40 w 40"/>
                  <a:gd name="T1" fmla="*/ 43 h 47"/>
                  <a:gd name="T2" fmla="*/ 40 w 40"/>
                  <a:gd name="T3" fmla="*/ 33 h 47"/>
                  <a:gd name="T4" fmla="*/ 40 w 40"/>
                  <a:gd name="T5" fmla="*/ 14 h 47"/>
                  <a:gd name="T6" fmla="*/ 40 w 40"/>
                  <a:gd name="T7" fmla="*/ 5 h 47"/>
                  <a:gd name="T8" fmla="*/ 0 w 40"/>
                  <a:gd name="T9" fmla="*/ 0 h 47"/>
                  <a:gd name="T10" fmla="*/ 0 w 40"/>
                  <a:gd name="T11" fmla="*/ 14 h 47"/>
                  <a:gd name="T12" fmla="*/ 0 w 40"/>
                  <a:gd name="T13" fmla="*/ 33 h 47"/>
                  <a:gd name="T14" fmla="*/ 0 w 40"/>
                  <a:gd name="T15" fmla="*/ 47 h 47"/>
                  <a:gd name="T16" fmla="*/ 40 w 40"/>
                  <a:gd name="T1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40" y="43"/>
                    </a:moveTo>
                    <a:lnTo>
                      <a:pt x="40" y="33"/>
                    </a:lnTo>
                    <a:lnTo>
                      <a:pt x="40" y="14"/>
                    </a:lnTo>
                    <a:lnTo>
                      <a:pt x="40" y="5"/>
                    </a:lnTo>
                    <a:lnTo>
                      <a:pt x="0" y="0"/>
                    </a:lnTo>
                    <a:lnTo>
                      <a:pt x="0" y="14"/>
                    </a:lnTo>
                    <a:lnTo>
                      <a:pt x="0" y="33"/>
                    </a:lnTo>
                    <a:lnTo>
                      <a:pt x="0" y="47"/>
                    </a:lnTo>
                    <a:lnTo>
                      <a:pt x="4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35" name="Freeform 315"/>
              <p:cNvSpPr/>
              <p:nvPr/>
            </p:nvSpPr>
            <p:spPr bwMode="auto">
              <a:xfrm>
                <a:off x="3148379" y="4492088"/>
                <a:ext cx="59636" cy="58551"/>
              </a:xfrm>
              <a:custGeom>
                <a:avLst/>
                <a:gdLst>
                  <a:gd name="T0" fmla="*/ 55 w 55"/>
                  <a:gd name="T1" fmla="*/ 31 h 54"/>
                  <a:gd name="T2" fmla="*/ 52 w 55"/>
                  <a:gd name="T3" fmla="*/ 24 h 54"/>
                  <a:gd name="T4" fmla="*/ 40 w 55"/>
                  <a:gd name="T5" fmla="*/ 7 h 54"/>
                  <a:gd name="T6" fmla="*/ 38 w 55"/>
                  <a:gd name="T7" fmla="*/ 0 h 54"/>
                  <a:gd name="T8" fmla="*/ 0 w 55"/>
                  <a:gd name="T9" fmla="*/ 14 h 54"/>
                  <a:gd name="T10" fmla="*/ 7 w 55"/>
                  <a:gd name="T11" fmla="*/ 26 h 54"/>
                  <a:gd name="T12" fmla="*/ 17 w 55"/>
                  <a:gd name="T13" fmla="*/ 42 h 54"/>
                  <a:gd name="T14" fmla="*/ 24 w 55"/>
                  <a:gd name="T15" fmla="*/ 54 h 54"/>
                  <a:gd name="T16" fmla="*/ 55 w 55"/>
                  <a:gd name="T1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4">
                    <a:moveTo>
                      <a:pt x="55" y="31"/>
                    </a:moveTo>
                    <a:lnTo>
                      <a:pt x="52" y="24"/>
                    </a:lnTo>
                    <a:lnTo>
                      <a:pt x="40" y="7"/>
                    </a:lnTo>
                    <a:lnTo>
                      <a:pt x="38" y="0"/>
                    </a:lnTo>
                    <a:lnTo>
                      <a:pt x="0" y="14"/>
                    </a:lnTo>
                    <a:lnTo>
                      <a:pt x="7" y="26"/>
                    </a:lnTo>
                    <a:lnTo>
                      <a:pt x="17" y="42"/>
                    </a:lnTo>
                    <a:lnTo>
                      <a:pt x="24" y="54"/>
                    </a:lnTo>
                    <a:lnTo>
                      <a:pt x="55"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36" name="Freeform 316"/>
              <p:cNvSpPr/>
              <p:nvPr/>
            </p:nvSpPr>
            <p:spPr bwMode="auto">
              <a:xfrm>
                <a:off x="3097418" y="4437874"/>
                <a:ext cx="61805" cy="59636"/>
              </a:xfrm>
              <a:custGeom>
                <a:avLst/>
                <a:gdLst>
                  <a:gd name="T0" fmla="*/ 57 w 57"/>
                  <a:gd name="T1" fmla="*/ 17 h 55"/>
                  <a:gd name="T2" fmla="*/ 50 w 57"/>
                  <a:gd name="T3" fmla="*/ 14 h 55"/>
                  <a:gd name="T4" fmla="*/ 33 w 57"/>
                  <a:gd name="T5" fmla="*/ 3 h 55"/>
                  <a:gd name="T6" fmla="*/ 26 w 57"/>
                  <a:gd name="T7" fmla="*/ 0 h 55"/>
                  <a:gd name="T8" fmla="*/ 0 w 57"/>
                  <a:gd name="T9" fmla="*/ 31 h 55"/>
                  <a:gd name="T10" fmla="*/ 14 w 57"/>
                  <a:gd name="T11" fmla="*/ 38 h 55"/>
                  <a:gd name="T12" fmla="*/ 31 w 57"/>
                  <a:gd name="T13" fmla="*/ 48 h 55"/>
                  <a:gd name="T14" fmla="*/ 43 w 57"/>
                  <a:gd name="T15" fmla="*/ 55 h 55"/>
                  <a:gd name="T16" fmla="*/ 57 w 57"/>
                  <a:gd name="T1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57" y="17"/>
                    </a:moveTo>
                    <a:lnTo>
                      <a:pt x="50" y="14"/>
                    </a:lnTo>
                    <a:lnTo>
                      <a:pt x="33" y="3"/>
                    </a:lnTo>
                    <a:lnTo>
                      <a:pt x="26" y="0"/>
                    </a:lnTo>
                    <a:lnTo>
                      <a:pt x="0" y="31"/>
                    </a:lnTo>
                    <a:lnTo>
                      <a:pt x="14" y="38"/>
                    </a:lnTo>
                    <a:lnTo>
                      <a:pt x="31" y="48"/>
                    </a:lnTo>
                    <a:lnTo>
                      <a:pt x="43" y="55"/>
                    </a:lnTo>
                    <a:lnTo>
                      <a:pt x="5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37" name="Freeform 317"/>
              <p:cNvSpPr>
                <a:spLocks noEditPoints="1"/>
              </p:cNvSpPr>
              <p:nvPr/>
            </p:nvSpPr>
            <p:spPr bwMode="auto">
              <a:xfrm>
                <a:off x="2926101" y="4448717"/>
                <a:ext cx="263481" cy="266734"/>
              </a:xfrm>
              <a:custGeom>
                <a:avLst/>
                <a:gdLst>
                  <a:gd name="T0" fmla="*/ 51 w 103"/>
                  <a:gd name="T1" fmla="*/ 104 h 104"/>
                  <a:gd name="T2" fmla="*/ 0 w 103"/>
                  <a:gd name="T3" fmla="*/ 52 h 104"/>
                  <a:gd name="T4" fmla="*/ 51 w 103"/>
                  <a:gd name="T5" fmla="*/ 0 h 104"/>
                  <a:gd name="T6" fmla="*/ 103 w 103"/>
                  <a:gd name="T7" fmla="*/ 52 h 104"/>
                  <a:gd name="T8" fmla="*/ 51 w 103"/>
                  <a:gd name="T9" fmla="*/ 104 h 104"/>
                  <a:gd name="T10" fmla="*/ 51 w 103"/>
                  <a:gd name="T11" fmla="*/ 16 h 104"/>
                  <a:gd name="T12" fmla="*/ 15 w 103"/>
                  <a:gd name="T13" fmla="*/ 52 h 104"/>
                  <a:gd name="T14" fmla="*/ 51 w 103"/>
                  <a:gd name="T15" fmla="*/ 89 h 104"/>
                  <a:gd name="T16" fmla="*/ 87 w 103"/>
                  <a:gd name="T17" fmla="*/ 52 h 104"/>
                  <a:gd name="T18" fmla="*/ 51 w 103"/>
                  <a:gd name="T1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104"/>
                    </a:moveTo>
                    <a:cubicBezTo>
                      <a:pt x="23" y="104"/>
                      <a:pt x="0" y="81"/>
                      <a:pt x="0" y="52"/>
                    </a:cubicBezTo>
                    <a:cubicBezTo>
                      <a:pt x="0" y="24"/>
                      <a:pt x="23" y="0"/>
                      <a:pt x="51" y="0"/>
                    </a:cubicBezTo>
                    <a:cubicBezTo>
                      <a:pt x="80" y="0"/>
                      <a:pt x="103" y="24"/>
                      <a:pt x="103" y="52"/>
                    </a:cubicBezTo>
                    <a:cubicBezTo>
                      <a:pt x="103" y="81"/>
                      <a:pt x="80" y="104"/>
                      <a:pt x="51" y="104"/>
                    </a:cubicBezTo>
                    <a:close/>
                    <a:moveTo>
                      <a:pt x="51" y="16"/>
                    </a:moveTo>
                    <a:cubicBezTo>
                      <a:pt x="31" y="16"/>
                      <a:pt x="15" y="32"/>
                      <a:pt x="15" y="52"/>
                    </a:cubicBezTo>
                    <a:cubicBezTo>
                      <a:pt x="15" y="73"/>
                      <a:pt x="31" y="89"/>
                      <a:pt x="51" y="89"/>
                    </a:cubicBezTo>
                    <a:cubicBezTo>
                      <a:pt x="71" y="89"/>
                      <a:pt x="87" y="73"/>
                      <a:pt x="87" y="52"/>
                    </a:cubicBezTo>
                    <a:cubicBezTo>
                      <a:pt x="87" y="32"/>
                      <a:pt x="71" y="16"/>
                      <a:pt x="5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38" name="Oval 318"/>
              <p:cNvSpPr>
                <a:spLocks noChangeArrowheads="1"/>
              </p:cNvSpPr>
              <p:nvPr/>
            </p:nvSpPr>
            <p:spPr bwMode="auto">
              <a:xfrm>
                <a:off x="2999832" y="4525702"/>
                <a:ext cx="112766" cy="1127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grpSp>
      </p:grpSp>
      <p:grpSp>
        <p:nvGrpSpPr>
          <p:cNvPr id="41" name="组合 40"/>
          <p:cNvGrpSpPr/>
          <p:nvPr/>
        </p:nvGrpSpPr>
        <p:grpSpPr>
          <a:xfrm>
            <a:off x="6848921" y="1711807"/>
            <a:ext cx="661240" cy="661240"/>
            <a:chOff x="5136691" y="1609681"/>
            <a:chExt cx="495930" cy="495930"/>
          </a:xfrm>
        </p:grpSpPr>
        <p:grpSp>
          <p:nvGrpSpPr>
            <p:cNvPr id="42" name="组合 41"/>
            <p:cNvGrpSpPr/>
            <p:nvPr/>
          </p:nvGrpSpPr>
          <p:grpSpPr>
            <a:xfrm>
              <a:off x="5136691" y="1609681"/>
              <a:ext cx="495930" cy="495930"/>
              <a:chOff x="3092450" y="4083053"/>
              <a:chExt cx="800100" cy="800100"/>
            </a:xfrm>
          </p:grpSpPr>
          <p:sp>
            <p:nvSpPr>
              <p:cNvPr id="53" name="椭圆 52"/>
              <p:cNvSpPr/>
              <p:nvPr/>
            </p:nvSpPr>
            <p:spPr>
              <a:xfrm>
                <a:off x="3092450" y="4083053"/>
                <a:ext cx="800100" cy="800100"/>
              </a:xfrm>
              <a:prstGeom prst="ellipse">
                <a:avLst/>
              </a:prstGeom>
              <a:solidFill>
                <a:srgbClr val="F9F9F9">
                  <a:alpha val="50000"/>
                </a:srgbClr>
              </a:solidFill>
              <a:ln w="19050">
                <a:no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85000"/>
                    </a:schemeClr>
                  </a:solidFill>
                </a:endParaRPr>
              </a:p>
            </p:txBody>
          </p:sp>
          <p:sp>
            <p:nvSpPr>
              <p:cNvPr id="54" name="椭圆 53"/>
              <p:cNvSpPr/>
              <p:nvPr/>
            </p:nvSpPr>
            <p:spPr>
              <a:xfrm>
                <a:off x="3187082" y="4177683"/>
                <a:ext cx="610837" cy="610837"/>
              </a:xfrm>
              <a:prstGeom prst="ellipse">
                <a:avLst/>
              </a:prstGeom>
              <a:noFill/>
              <a:ln w="19050">
                <a:gradFill flip="none" rotWithShape="1">
                  <a:gsLst>
                    <a:gs pos="0">
                      <a:srgbClr val="DCDCDC"/>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85000"/>
                    </a:schemeClr>
                  </a:solidFill>
                </a:endParaRPr>
              </a:p>
            </p:txBody>
          </p:sp>
        </p:grpSp>
        <p:grpSp>
          <p:nvGrpSpPr>
            <p:cNvPr id="43" name="组合 42"/>
            <p:cNvGrpSpPr/>
            <p:nvPr/>
          </p:nvGrpSpPr>
          <p:grpSpPr>
            <a:xfrm>
              <a:off x="5283355" y="1787248"/>
              <a:ext cx="219920" cy="149813"/>
              <a:chOff x="4895160" y="4287159"/>
              <a:chExt cx="571418" cy="389258"/>
            </a:xfrm>
            <a:solidFill>
              <a:schemeClr val="bg1"/>
            </a:solidFill>
          </p:grpSpPr>
          <p:sp>
            <p:nvSpPr>
              <p:cNvPr id="44"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45"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46"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47"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48"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49"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50" name="Freeform 333"/>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51" name="Freeform 334"/>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52" name="Freeform 335"/>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grpSp>
      </p:grpSp>
      <p:grpSp>
        <p:nvGrpSpPr>
          <p:cNvPr id="55" name="组合 54"/>
          <p:cNvGrpSpPr/>
          <p:nvPr/>
        </p:nvGrpSpPr>
        <p:grpSpPr>
          <a:xfrm>
            <a:off x="8107376" y="3631548"/>
            <a:ext cx="661240" cy="661240"/>
            <a:chOff x="6080532" y="3049486"/>
            <a:chExt cx="495930" cy="495930"/>
          </a:xfrm>
        </p:grpSpPr>
        <p:grpSp>
          <p:nvGrpSpPr>
            <p:cNvPr id="56" name="组合 55"/>
            <p:cNvGrpSpPr/>
            <p:nvPr/>
          </p:nvGrpSpPr>
          <p:grpSpPr>
            <a:xfrm>
              <a:off x="6080532" y="3049486"/>
              <a:ext cx="495930" cy="495930"/>
              <a:chOff x="3092450" y="4083050"/>
              <a:chExt cx="800100" cy="800100"/>
            </a:xfrm>
          </p:grpSpPr>
          <p:sp>
            <p:nvSpPr>
              <p:cNvPr id="67" name="椭圆 66"/>
              <p:cNvSpPr/>
              <p:nvPr/>
            </p:nvSpPr>
            <p:spPr>
              <a:xfrm>
                <a:off x="3092450" y="4083050"/>
                <a:ext cx="800100" cy="800100"/>
              </a:xfrm>
              <a:prstGeom prst="ellipse">
                <a:avLst/>
              </a:prstGeom>
              <a:solidFill>
                <a:srgbClr val="F9F9F9">
                  <a:alpha val="50000"/>
                </a:srgbClr>
              </a:solidFill>
              <a:ln w="19050">
                <a:no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85000"/>
                    </a:schemeClr>
                  </a:solidFill>
                </a:endParaRPr>
              </a:p>
            </p:txBody>
          </p:sp>
          <p:sp>
            <p:nvSpPr>
              <p:cNvPr id="68" name="椭圆 67"/>
              <p:cNvSpPr/>
              <p:nvPr/>
            </p:nvSpPr>
            <p:spPr>
              <a:xfrm>
                <a:off x="3187082" y="4177682"/>
                <a:ext cx="610837" cy="610837"/>
              </a:xfrm>
              <a:prstGeom prst="ellipse">
                <a:avLst/>
              </a:prstGeom>
              <a:noFill/>
              <a:ln w="19050">
                <a:gradFill flip="none" rotWithShape="1">
                  <a:gsLst>
                    <a:gs pos="0">
                      <a:srgbClr val="DCDCDC"/>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85000"/>
                    </a:schemeClr>
                  </a:solidFill>
                </a:endParaRPr>
              </a:p>
            </p:txBody>
          </p:sp>
        </p:grpSp>
        <p:grpSp>
          <p:nvGrpSpPr>
            <p:cNvPr id="57" name="组合 56"/>
            <p:cNvGrpSpPr/>
            <p:nvPr/>
          </p:nvGrpSpPr>
          <p:grpSpPr>
            <a:xfrm>
              <a:off x="6257589" y="3233458"/>
              <a:ext cx="153266" cy="136193"/>
              <a:chOff x="6007636" y="4287159"/>
              <a:chExt cx="438051" cy="389258"/>
            </a:xfrm>
            <a:solidFill>
              <a:schemeClr val="bg1"/>
            </a:solidFill>
          </p:grpSpPr>
          <p:sp>
            <p:nvSpPr>
              <p:cNvPr id="58" name="Freeform 824"/>
              <p:cNvSpPr>
                <a:spLocks noEditPoints="1"/>
              </p:cNvSpPr>
              <p:nvPr/>
            </p:nvSpPr>
            <p:spPr bwMode="auto">
              <a:xfrm>
                <a:off x="6007636" y="4287159"/>
                <a:ext cx="438051" cy="389258"/>
              </a:xfrm>
              <a:custGeom>
                <a:avLst/>
                <a:gdLst>
                  <a:gd name="T0" fmla="*/ 166 w 171"/>
                  <a:gd name="T1" fmla="*/ 0 h 152"/>
                  <a:gd name="T2" fmla="*/ 6 w 171"/>
                  <a:gd name="T3" fmla="*/ 0 h 152"/>
                  <a:gd name="T4" fmla="*/ 0 w 171"/>
                  <a:gd name="T5" fmla="*/ 5 h 152"/>
                  <a:gd name="T6" fmla="*/ 0 w 171"/>
                  <a:gd name="T7" fmla="*/ 146 h 152"/>
                  <a:gd name="T8" fmla="*/ 6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5 w 171"/>
                  <a:gd name="T25" fmla="*/ 19 h 152"/>
                  <a:gd name="T26" fmla="*/ 132 w 171"/>
                  <a:gd name="T27" fmla="*/ 12 h 152"/>
                  <a:gd name="T28" fmla="*/ 111 w 171"/>
                  <a:gd name="T29" fmla="*/ 12 h 152"/>
                  <a:gd name="T30" fmla="*/ 118 w 171"/>
                  <a:gd name="T31" fmla="*/ 19 h 152"/>
                  <a:gd name="T32" fmla="*/ 111 w 171"/>
                  <a:gd name="T33" fmla="*/ 26 h 152"/>
                  <a:gd name="T34" fmla="*/ 103 w 171"/>
                  <a:gd name="T35" fmla="*/ 19 h 152"/>
                  <a:gd name="T36" fmla="*/ 111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6" y="0"/>
                      <a:pt x="6" y="0"/>
                      <a:pt x="6" y="0"/>
                    </a:cubicBezTo>
                    <a:cubicBezTo>
                      <a:pt x="3" y="0"/>
                      <a:pt x="0" y="2"/>
                      <a:pt x="0" y="5"/>
                    </a:cubicBezTo>
                    <a:cubicBezTo>
                      <a:pt x="0" y="146"/>
                      <a:pt x="0" y="146"/>
                      <a:pt x="0" y="146"/>
                    </a:cubicBezTo>
                    <a:cubicBezTo>
                      <a:pt x="0" y="149"/>
                      <a:pt x="3" y="152"/>
                      <a:pt x="6"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5" y="23"/>
                      <a:pt x="125" y="19"/>
                    </a:cubicBezTo>
                    <a:cubicBezTo>
                      <a:pt x="125" y="15"/>
                      <a:pt x="128" y="12"/>
                      <a:pt x="132" y="12"/>
                    </a:cubicBezTo>
                    <a:close/>
                    <a:moveTo>
                      <a:pt x="111" y="12"/>
                    </a:moveTo>
                    <a:cubicBezTo>
                      <a:pt x="115" y="12"/>
                      <a:pt x="118" y="15"/>
                      <a:pt x="118" y="19"/>
                    </a:cubicBezTo>
                    <a:cubicBezTo>
                      <a:pt x="118" y="23"/>
                      <a:pt x="115" y="26"/>
                      <a:pt x="111" y="26"/>
                    </a:cubicBezTo>
                    <a:cubicBezTo>
                      <a:pt x="107" y="26"/>
                      <a:pt x="103" y="23"/>
                      <a:pt x="103" y="19"/>
                    </a:cubicBezTo>
                    <a:cubicBezTo>
                      <a:pt x="103" y="15"/>
                      <a:pt x="107" y="12"/>
                      <a:pt x="111"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59" name="Freeform 825"/>
              <p:cNvSpPr/>
              <p:nvPr/>
            </p:nvSpPr>
            <p:spPr bwMode="auto">
              <a:xfrm>
                <a:off x="6287381" y="4404262"/>
                <a:ext cx="40119" cy="33613"/>
              </a:xfrm>
              <a:custGeom>
                <a:avLst/>
                <a:gdLst>
                  <a:gd name="T0" fmla="*/ 16 w 16"/>
                  <a:gd name="T1" fmla="*/ 11 h 13"/>
                  <a:gd name="T2" fmla="*/ 13 w 16"/>
                  <a:gd name="T3" fmla="*/ 13 h 13"/>
                  <a:gd name="T4" fmla="*/ 2 w 16"/>
                  <a:gd name="T5" fmla="*/ 13 h 13"/>
                  <a:gd name="T6" fmla="*/ 0 w 16"/>
                  <a:gd name="T7" fmla="*/ 11 h 13"/>
                  <a:gd name="T8" fmla="*/ 0 w 16"/>
                  <a:gd name="T9" fmla="*/ 2 h 13"/>
                  <a:gd name="T10" fmla="*/ 2 w 16"/>
                  <a:gd name="T11" fmla="*/ 0 h 13"/>
                  <a:gd name="T12" fmla="*/ 13 w 16"/>
                  <a:gd name="T13" fmla="*/ 0 h 13"/>
                  <a:gd name="T14" fmla="*/ 16 w 16"/>
                  <a:gd name="T15" fmla="*/ 2 h 13"/>
                  <a:gd name="T16" fmla="*/ 16 w 16"/>
                  <a:gd name="T1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16" y="11"/>
                    </a:moveTo>
                    <a:cubicBezTo>
                      <a:pt x="16" y="12"/>
                      <a:pt x="15" y="13"/>
                      <a:pt x="13" y="13"/>
                    </a:cubicBezTo>
                    <a:cubicBezTo>
                      <a:pt x="2" y="13"/>
                      <a:pt x="2" y="13"/>
                      <a:pt x="2" y="13"/>
                    </a:cubicBezTo>
                    <a:cubicBezTo>
                      <a:pt x="1" y="13"/>
                      <a:pt x="0" y="12"/>
                      <a:pt x="0" y="11"/>
                    </a:cubicBezTo>
                    <a:cubicBezTo>
                      <a:pt x="0" y="2"/>
                      <a:pt x="0" y="2"/>
                      <a:pt x="0" y="2"/>
                    </a:cubicBezTo>
                    <a:cubicBezTo>
                      <a:pt x="0" y="1"/>
                      <a:pt x="1" y="0"/>
                      <a:pt x="2" y="0"/>
                    </a:cubicBezTo>
                    <a:cubicBezTo>
                      <a:pt x="13" y="0"/>
                      <a:pt x="13" y="0"/>
                      <a:pt x="13" y="0"/>
                    </a:cubicBezTo>
                    <a:cubicBezTo>
                      <a:pt x="15" y="0"/>
                      <a:pt x="16" y="1"/>
                      <a:pt x="16" y="2"/>
                    </a:cubicBezTo>
                    <a:lnTo>
                      <a:pt x="16"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60" name="Freeform 826"/>
              <p:cNvSpPr/>
              <p:nvPr/>
            </p:nvSpPr>
            <p:spPr bwMode="auto">
              <a:xfrm>
                <a:off x="6222324" y="4435706"/>
                <a:ext cx="46625" cy="48793"/>
              </a:xfrm>
              <a:custGeom>
                <a:avLst/>
                <a:gdLst>
                  <a:gd name="T0" fmla="*/ 17 w 18"/>
                  <a:gd name="T1" fmla="*/ 4 h 19"/>
                  <a:gd name="T2" fmla="*/ 18 w 18"/>
                  <a:gd name="T3" fmla="*/ 8 h 19"/>
                  <a:gd name="T4" fmla="*/ 12 w 18"/>
                  <a:gd name="T5" fmla="*/ 17 h 19"/>
                  <a:gd name="T6" fmla="*/ 9 w 18"/>
                  <a:gd name="T7" fmla="*/ 18 h 19"/>
                  <a:gd name="T8" fmla="*/ 1 w 18"/>
                  <a:gd name="T9" fmla="*/ 14 h 19"/>
                  <a:gd name="T10" fmla="*/ 0 w 18"/>
                  <a:gd name="T11" fmla="*/ 11 h 19"/>
                  <a:gd name="T12" fmla="*/ 6 w 18"/>
                  <a:gd name="T13" fmla="*/ 1 h 19"/>
                  <a:gd name="T14" fmla="*/ 9 w 18"/>
                  <a:gd name="T15" fmla="*/ 0 h 19"/>
                  <a:gd name="T16" fmla="*/ 17 w 18"/>
                  <a:gd name="T1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7" y="4"/>
                    </a:moveTo>
                    <a:cubicBezTo>
                      <a:pt x="18" y="5"/>
                      <a:pt x="18" y="7"/>
                      <a:pt x="18" y="8"/>
                    </a:cubicBezTo>
                    <a:cubicBezTo>
                      <a:pt x="12" y="17"/>
                      <a:pt x="12" y="17"/>
                      <a:pt x="12" y="17"/>
                    </a:cubicBezTo>
                    <a:cubicBezTo>
                      <a:pt x="11" y="19"/>
                      <a:pt x="10" y="19"/>
                      <a:pt x="9" y="18"/>
                    </a:cubicBezTo>
                    <a:cubicBezTo>
                      <a:pt x="1" y="14"/>
                      <a:pt x="1" y="14"/>
                      <a:pt x="1" y="14"/>
                    </a:cubicBezTo>
                    <a:cubicBezTo>
                      <a:pt x="0" y="14"/>
                      <a:pt x="0" y="12"/>
                      <a:pt x="0" y="11"/>
                    </a:cubicBezTo>
                    <a:cubicBezTo>
                      <a:pt x="6" y="1"/>
                      <a:pt x="6" y="1"/>
                      <a:pt x="6" y="1"/>
                    </a:cubicBezTo>
                    <a:cubicBezTo>
                      <a:pt x="7" y="0"/>
                      <a:pt x="8" y="0"/>
                      <a:pt x="9" y="0"/>
                    </a:cubicBezTo>
                    <a:lnTo>
                      <a:pt x="17"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61" name="Freeform 827"/>
              <p:cNvSpPr/>
              <p:nvPr/>
            </p:nvSpPr>
            <p:spPr bwMode="auto">
              <a:xfrm>
                <a:off x="6225577" y="4505100"/>
                <a:ext cx="45540" cy="50962"/>
              </a:xfrm>
              <a:custGeom>
                <a:avLst/>
                <a:gdLst>
                  <a:gd name="T0" fmla="*/ 9 w 18"/>
                  <a:gd name="T1" fmla="*/ 1 h 20"/>
                  <a:gd name="T2" fmla="*/ 12 w 18"/>
                  <a:gd name="T3" fmla="*/ 2 h 20"/>
                  <a:gd name="T4" fmla="*/ 18 w 18"/>
                  <a:gd name="T5" fmla="*/ 12 h 20"/>
                  <a:gd name="T6" fmla="*/ 17 w 18"/>
                  <a:gd name="T7" fmla="*/ 15 h 20"/>
                  <a:gd name="T8" fmla="*/ 9 w 18"/>
                  <a:gd name="T9" fmla="*/ 19 h 20"/>
                  <a:gd name="T10" fmla="*/ 6 w 18"/>
                  <a:gd name="T11" fmla="*/ 18 h 20"/>
                  <a:gd name="T12" fmla="*/ 0 w 18"/>
                  <a:gd name="T13" fmla="*/ 9 h 20"/>
                  <a:gd name="T14" fmla="*/ 1 w 18"/>
                  <a:gd name="T15" fmla="*/ 5 h 20"/>
                  <a:gd name="T16" fmla="*/ 9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9" y="1"/>
                    </a:moveTo>
                    <a:cubicBezTo>
                      <a:pt x="10" y="0"/>
                      <a:pt x="11" y="1"/>
                      <a:pt x="12" y="2"/>
                    </a:cubicBezTo>
                    <a:cubicBezTo>
                      <a:pt x="18" y="12"/>
                      <a:pt x="18" y="12"/>
                      <a:pt x="18" y="12"/>
                    </a:cubicBezTo>
                    <a:cubicBezTo>
                      <a:pt x="18" y="13"/>
                      <a:pt x="18" y="14"/>
                      <a:pt x="17" y="15"/>
                    </a:cubicBezTo>
                    <a:cubicBezTo>
                      <a:pt x="9" y="19"/>
                      <a:pt x="9" y="19"/>
                      <a:pt x="9" y="19"/>
                    </a:cubicBezTo>
                    <a:cubicBezTo>
                      <a:pt x="8" y="20"/>
                      <a:pt x="7" y="20"/>
                      <a:pt x="6" y="18"/>
                    </a:cubicBezTo>
                    <a:cubicBezTo>
                      <a:pt x="0" y="9"/>
                      <a:pt x="0" y="9"/>
                      <a:pt x="0" y="9"/>
                    </a:cubicBezTo>
                    <a:cubicBezTo>
                      <a:pt x="0" y="8"/>
                      <a:pt x="0" y="6"/>
                      <a:pt x="1" y="5"/>
                    </a:cubicBezTo>
                    <a:lnTo>
                      <a:pt x="9"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62" name="Freeform 828"/>
              <p:cNvSpPr/>
              <p:nvPr/>
            </p:nvSpPr>
            <p:spPr bwMode="auto">
              <a:xfrm>
                <a:off x="6291718" y="4548471"/>
                <a:ext cx="41203" cy="33613"/>
              </a:xfrm>
              <a:custGeom>
                <a:avLst/>
                <a:gdLst>
                  <a:gd name="T0" fmla="*/ 0 w 16"/>
                  <a:gd name="T1" fmla="*/ 2 h 13"/>
                  <a:gd name="T2" fmla="*/ 2 w 16"/>
                  <a:gd name="T3" fmla="*/ 0 h 13"/>
                  <a:gd name="T4" fmla="*/ 13 w 16"/>
                  <a:gd name="T5" fmla="*/ 0 h 13"/>
                  <a:gd name="T6" fmla="*/ 16 w 16"/>
                  <a:gd name="T7" fmla="*/ 2 h 13"/>
                  <a:gd name="T8" fmla="*/ 16 w 16"/>
                  <a:gd name="T9" fmla="*/ 10 h 13"/>
                  <a:gd name="T10" fmla="*/ 13 w 16"/>
                  <a:gd name="T11" fmla="*/ 13 h 13"/>
                  <a:gd name="T12" fmla="*/ 2 w 16"/>
                  <a:gd name="T13" fmla="*/ 13 h 13"/>
                  <a:gd name="T14" fmla="*/ 0 w 16"/>
                  <a:gd name="T15" fmla="*/ 10 h 13"/>
                  <a:gd name="T16" fmla="*/ 0 w 16"/>
                  <a:gd name="T1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2"/>
                    </a:moveTo>
                    <a:cubicBezTo>
                      <a:pt x="0" y="1"/>
                      <a:pt x="1" y="0"/>
                      <a:pt x="2" y="0"/>
                    </a:cubicBezTo>
                    <a:cubicBezTo>
                      <a:pt x="13" y="0"/>
                      <a:pt x="13" y="0"/>
                      <a:pt x="13" y="0"/>
                    </a:cubicBezTo>
                    <a:cubicBezTo>
                      <a:pt x="15" y="0"/>
                      <a:pt x="16" y="1"/>
                      <a:pt x="16" y="2"/>
                    </a:cubicBezTo>
                    <a:cubicBezTo>
                      <a:pt x="16" y="10"/>
                      <a:pt x="16" y="10"/>
                      <a:pt x="16" y="10"/>
                    </a:cubicBezTo>
                    <a:cubicBezTo>
                      <a:pt x="16" y="12"/>
                      <a:pt x="15" y="13"/>
                      <a:pt x="13" y="13"/>
                    </a:cubicBezTo>
                    <a:cubicBezTo>
                      <a:pt x="2" y="13"/>
                      <a:pt x="2" y="13"/>
                      <a:pt x="2" y="13"/>
                    </a:cubicBezTo>
                    <a:cubicBezTo>
                      <a:pt x="1" y="13"/>
                      <a:pt x="0" y="12"/>
                      <a:pt x="0" y="1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63" name="Freeform 829"/>
              <p:cNvSpPr/>
              <p:nvPr/>
            </p:nvSpPr>
            <p:spPr bwMode="auto">
              <a:xfrm>
                <a:off x="6348101" y="4501847"/>
                <a:ext cx="48793" cy="48793"/>
              </a:xfrm>
              <a:custGeom>
                <a:avLst/>
                <a:gdLst>
                  <a:gd name="T0" fmla="*/ 2 w 19"/>
                  <a:gd name="T1" fmla="*/ 14 h 19"/>
                  <a:gd name="T2" fmla="*/ 1 w 19"/>
                  <a:gd name="T3" fmla="*/ 11 h 19"/>
                  <a:gd name="T4" fmla="*/ 6 w 19"/>
                  <a:gd name="T5" fmla="*/ 1 h 19"/>
                  <a:gd name="T6" fmla="*/ 10 w 19"/>
                  <a:gd name="T7" fmla="*/ 0 h 19"/>
                  <a:gd name="T8" fmla="*/ 17 w 19"/>
                  <a:gd name="T9" fmla="*/ 5 h 19"/>
                  <a:gd name="T10" fmla="*/ 18 w 19"/>
                  <a:gd name="T11" fmla="*/ 8 h 19"/>
                  <a:gd name="T12" fmla="*/ 12 w 19"/>
                  <a:gd name="T13" fmla="*/ 18 h 19"/>
                  <a:gd name="T14" fmla="*/ 9 w 19"/>
                  <a:gd name="T15" fmla="*/ 19 h 19"/>
                  <a:gd name="T16" fmla="*/ 2 w 19"/>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2" y="14"/>
                    </a:moveTo>
                    <a:cubicBezTo>
                      <a:pt x="1" y="14"/>
                      <a:pt x="0" y="12"/>
                      <a:pt x="1" y="11"/>
                    </a:cubicBezTo>
                    <a:cubicBezTo>
                      <a:pt x="6" y="1"/>
                      <a:pt x="6" y="1"/>
                      <a:pt x="6" y="1"/>
                    </a:cubicBezTo>
                    <a:cubicBezTo>
                      <a:pt x="7" y="0"/>
                      <a:pt x="9" y="0"/>
                      <a:pt x="10" y="0"/>
                    </a:cubicBezTo>
                    <a:cubicBezTo>
                      <a:pt x="17" y="5"/>
                      <a:pt x="17" y="5"/>
                      <a:pt x="17" y="5"/>
                    </a:cubicBezTo>
                    <a:cubicBezTo>
                      <a:pt x="18" y="5"/>
                      <a:pt x="19" y="7"/>
                      <a:pt x="18" y="8"/>
                    </a:cubicBezTo>
                    <a:cubicBezTo>
                      <a:pt x="12" y="18"/>
                      <a:pt x="12" y="18"/>
                      <a:pt x="12" y="18"/>
                    </a:cubicBezTo>
                    <a:cubicBezTo>
                      <a:pt x="12" y="19"/>
                      <a:pt x="10" y="19"/>
                      <a:pt x="9" y="19"/>
                    </a:cubicBezTo>
                    <a:lnTo>
                      <a:pt x="2"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64" name="Freeform 830"/>
              <p:cNvSpPr/>
              <p:nvPr/>
            </p:nvSpPr>
            <p:spPr bwMode="auto">
              <a:xfrm>
                <a:off x="6345932" y="4430285"/>
                <a:ext cx="48793" cy="48793"/>
              </a:xfrm>
              <a:custGeom>
                <a:avLst/>
                <a:gdLst>
                  <a:gd name="T0" fmla="*/ 10 w 19"/>
                  <a:gd name="T1" fmla="*/ 19 h 19"/>
                  <a:gd name="T2" fmla="*/ 6 w 19"/>
                  <a:gd name="T3" fmla="*/ 18 h 19"/>
                  <a:gd name="T4" fmla="*/ 1 w 19"/>
                  <a:gd name="T5" fmla="*/ 8 h 19"/>
                  <a:gd name="T6" fmla="*/ 2 w 19"/>
                  <a:gd name="T7" fmla="*/ 5 h 19"/>
                  <a:gd name="T8" fmla="*/ 9 w 19"/>
                  <a:gd name="T9" fmla="*/ 1 h 19"/>
                  <a:gd name="T10" fmla="*/ 12 w 19"/>
                  <a:gd name="T11" fmla="*/ 2 h 19"/>
                  <a:gd name="T12" fmla="*/ 18 w 19"/>
                  <a:gd name="T13" fmla="*/ 11 h 19"/>
                  <a:gd name="T14" fmla="*/ 17 w 19"/>
                  <a:gd name="T15" fmla="*/ 14 h 19"/>
                  <a:gd name="T16" fmla="*/ 10 w 19"/>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10" y="19"/>
                    </a:moveTo>
                    <a:cubicBezTo>
                      <a:pt x="9" y="19"/>
                      <a:pt x="7" y="19"/>
                      <a:pt x="6" y="18"/>
                    </a:cubicBezTo>
                    <a:cubicBezTo>
                      <a:pt x="1" y="8"/>
                      <a:pt x="1" y="8"/>
                      <a:pt x="1" y="8"/>
                    </a:cubicBezTo>
                    <a:cubicBezTo>
                      <a:pt x="0" y="7"/>
                      <a:pt x="0" y="5"/>
                      <a:pt x="2" y="5"/>
                    </a:cubicBezTo>
                    <a:cubicBezTo>
                      <a:pt x="9" y="1"/>
                      <a:pt x="9" y="1"/>
                      <a:pt x="9" y="1"/>
                    </a:cubicBezTo>
                    <a:cubicBezTo>
                      <a:pt x="10" y="0"/>
                      <a:pt x="12" y="0"/>
                      <a:pt x="12" y="2"/>
                    </a:cubicBezTo>
                    <a:cubicBezTo>
                      <a:pt x="18" y="11"/>
                      <a:pt x="18" y="11"/>
                      <a:pt x="18" y="11"/>
                    </a:cubicBezTo>
                    <a:cubicBezTo>
                      <a:pt x="19" y="12"/>
                      <a:pt x="18" y="14"/>
                      <a:pt x="17" y="14"/>
                    </a:cubicBezTo>
                    <a:lnTo>
                      <a:pt x="10"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65" name="Freeform 831"/>
              <p:cNvSpPr>
                <a:spLocks noEditPoints="1"/>
              </p:cNvSpPr>
              <p:nvPr/>
            </p:nvSpPr>
            <p:spPr bwMode="auto">
              <a:xfrm>
                <a:off x="6246178" y="4428116"/>
                <a:ext cx="127945" cy="127945"/>
              </a:xfrm>
              <a:custGeom>
                <a:avLst/>
                <a:gdLst>
                  <a:gd name="T0" fmla="*/ 25 w 50"/>
                  <a:gd name="T1" fmla="*/ 0 h 50"/>
                  <a:gd name="T2" fmla="*/ 0 w 50"/>
                  <a:gd name="T3" fmla="*/ 25 h 50"/>
                  <a:gd name="T4" fmla="*/ 25 w 50"/>
                  <a:gd name="T5" fmla="*/ 50 h 50"/>
                  <a:gd name="T6" fmla="*/ 50 w 50"/>
                  <a:gd name="T7" fmla="*/ 25 h 50"/>
                  <a:gd name="T8" fmla="*/ 25 w 50"/>
                  <a:gd name="T9" fmla="*/ 0 h 50"/>
                  <a:gd name="T10" fmla="*/ 25 w 50"/>
                  <a:gd name="T11" fmla="*/ 37 h 50"/>
                  <a:gd name="T12" fmla="*/ 13 w 50"/>
                  <a:gd name="T13" fmla="*/ 25 h 50"/>
                  <a:gd name="T14" fmla="*/ 25 w 50"/>
                  <a:gd name="T15" fmla="*/ 13 h 50"/>
                  <a:gd name="T16" fmla="*/ 37 w 50"/>
                  <a:gd name="T17" fmla="*/ 25 h 50"/>
                  <a:gd name="T18" fmla="*/ 25 w 50"/>
                  <a:gd name="T1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0"/>
                    </a:moveTo>
                    <a:cubicBezTo>
                      <a:pt x="11" y="0"/>
                      <a:pt x="0" y="12"/>
                      <a:pt x="0" y="25"/>
                    </a:cubicBezTo>
                    <a:cubicBezTo>
                      <a:pt x="0" y="39"/>
                      <a:pt x="11" y="50"/>
                      <a:pt x="25" y="50"/>
                    </a:cubicBezTo>
                    <a:cubicBezTo>
                      <a:pt x="39" y="50"/>
                      <a:pt x="50" y="39"/>
                      <a:pt x="50" y="25"/>
                    </a:cubicBezTo>
                    <a:cubicBezTo>
                      <a:pt x="50" y="12"/>
                      <a:pt x="39" y="0"/>
                      <a:pt x="25" y="0"/>
                    </a:cubicBezTo>
                    <a:close/>
                    <a:moveTo>
                      <a:pt x="25" y="37"/>
                    </a:moveTo>
                    <a:cubicBezTo>
                      <a:pt x="18" y="37"/>
                      <a:pt x="13" y="32"/>
                      <a:pt x="13" y="25"/>
                    </a:cubicBezTo>
                    <a:cubicBezTo>
                      <a:pt x="13" y="19"/>
                      <a:pt x="18" y="13"/>
                      <a:pt x="25" y="13"/>
                    </a:cubicBezTo>
                    <a:cubicBezTo>
                      <a:pt x="31" y="13"/>
                      <a:pt x="37" y="19"/>
                      <a:pt x="37" y="25"/>
                    </a:cubicBezTo>
                    <a:cubicBezTo>
                      <a:pt x="37" y="32"/>
                      <a:pt x="31" y="37"/>
                      <a:pt x="25"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sp>
            <p:nvSpPr>
              <p:cNvPr id="66" name="Freeform 832"/>
              <p:cNvSpPr/>
              <p:nvPr/>
            </p:nvSpPr>
            <p:spPr bwMode="auto">
              <a:xfrm>
                <a:off x="6058597" y="4412936"/>
                <a:ext cx="161559" cy="201677"/>
              </a:xfrm>
              <a:custGeom>
                <a:avLst/>
                <a:gdLst>
                  <a:gd name="T0" fmla="*/ 27 w 63"/>
                  <a:gd name="T1" fmla="*/ 78 h 79"/>
                  <a:gd name="T2" fmla="*/ 28 w 63"/>
                  <a:gd name="T3" fmla="*/ 78 h 79"/>
                  <a:gd name="T4" fmla="*/ 29 w 63"/>
                  <a:gd name="T5" fmla="*/ 78 h 79"/>
                  <a:gd name="T6" fmla="*/ 30 w 63"/>
                  <a:gd name="T7" fmla="*/ 78 h 79"/>
                  <a:gd name="T8" fmla="*/ 30 w 63"/>
                  <a:gd name="T9" fmla="*/ 79 h 79"/>
                  <a:gd name="T10" fmla="*/ 31 w 63"/>
                  <a:gd name="T11" fmla="*/ 79 h 79"/>
                  <a:gd name="T12" fmla="*/ 31 w 63"/>
                  <a:gd name="T13" fmla="*/ 79 h 79"/>
                  <a:gd name="T14" fmla="*/ 31 w 63"/>
                  <a:gd name="T15" fmla="*/ 79 h 79"/>
                  <a:gd name="T16" fmla="*/ 33 w 63"/>
                  <a:gd name="T17" fmla="*/ 79 h 79"/>
                  <a:gd name="T18" fmla="*/ 33 w 63"/>
                  <a:gd name="T19" fmla="*/ 78 h 79"/>
                  <a:gd name="T20" fmla="*/ 34 w 63"/>
                  <a:gd name="T21" fmla="*/ 78 h 79"/>
                  <a:gd name="T22" fmla="*/ 35 w 63"/>
                  <a:gd name="T23" fmla="*/ 78 h 79"/>
                  <a:gd name="T24" fmla="*/ 35 w 63"/>
                  <a:gd name="T25" fmla="*/ 78 h 79"/>
                  <a:gd name="T26" fmla="*/ 36 w 63"/>
                  <a:gd name="T27" fmla="*/ 77 h 79"/>
                  <a:gd name="T28" fmla="*/ 36 w 63"/>
                  <a:gd name="T29" fmla="*/ 77 h 79"/>
                  <a:gd name="T30" fmla="*/ 59 w 63"/>
                  <a:gd name="T31" fmla="*/ 60 h 79"/>
                  <a:gd name="T32" fmla="*/ 61 w 63"/>
                  <a:gd name="T33" fmla="*/ 50 h 79"/>
                  <a:gd name="T34" fmla="*/ 50 w 63"/>
                  <a:gd name="T35" fmla="*/ 48 h 79"/>
                  <a:gd name="T36" fmla="*/ 39 w 63"/>
                  <a:gd name="T37" fmla="*/ 56 h 79"/>
                  <a:gd name="T38" fmla="*/ 39 w 63"/>
                  <a:gd name="T39" fmla="*/ 7 h 79"/>
                  <a:gd name="T40" fmla="*/ 31 w 63"/>
                  <a:gd name="T41" fmla="*/ 0 h 79"/>
                  <a:gd name="T42" fmla="*/ 24 w 63"/>
                  <a:gd name="T43" fmla="*/ 7 h 79"/>
                  <a:gd name="T44" fmla="*/ 24 w 63"/>
                  <a:gd name="T45" fmla="*/ 56 h 79"/>
                  <a:gd name="T46" fmla="*/ 13 w 63"/>
                  <a:gd name="T47" fmla="*/ 48 h 79"/>
                  <a:gd name="T48" fmla="*/ 2 w 63"/>
                  <a:gd name="T49" fmla="*/ 50 h 79"/>
                  <a:gd name="T50" fmla="*/ 0 w 63"/>
                  <a:gd name="T51" fmla="*/ 54 h 79"/>
                  <a:gd name="T52" fmla="*/ 4 w 63"/>
                  <a:gd name="T53" fmla="*/ 60 h 79"/>
                  <a:gd name="T54" fmla="*/ 27 w 63"/>
                  <a:gd name="T55" fmla="*/ 77 h 79"/>
                  <a:gd name="T56" fmla="*/ 27 w 63"/>
                  <a:gd name="T57" fmla="*/ 77 h 79"/>
                  <a:gd name="T58" fmla="*/ 27 w 63"/>
                  <a:gd name="T59"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79">
                    <a:moveTo>
                      <a:pt x="27" y="78"/>
                    </a:moveTo>
                    <a:cubicBezTo>
                      <a:pt x="28" y="78"/>
                      <a:pt x="28" y="78"/>
                      <a:pt x="28" y="78"/>
                    </a:cubicBezTo>
                    <a:cubicBezTo>
                      <a:pt x="28" y="78"/>
                      <a:pt x="29" y="78"/>
                      <a:pt x="29" y="78"/>
                    </a:cubicBezTo>
                    <a:cubicBezTo>
                      <a:pt x="29" y="78"/>
                      <a:pt x="29" y="78"/>
                      <a:pt x="30" y="78"/>
                    </a:cubicBezTo>
                    <a:cubicBezTo>
                      <a:pt x="30" y="79"/>
                      <a:pt x="30" y="79"/>
                      <a:pt x="30" y="79"/>
                    </a:cubicBezTo>
                    <a:cubicBezTo>
                      <a:pt x="30" y="79"/>
                      <a:pt x="31" y="79"/>
                      <a:pt x="31" y="79"/>
                    </a:cubicBezTo>
                    <a:cubicBezTo>
                      <a:pt x="31" y="79"/>
                      <a:pt x="31" y="79"/>
                      <a:pt x="31" y="79"/>
                    </a:cubicBezTo>
                    <a:cubicBezTo>
                      <a:pt x="31" y="79"/>
                      <a:pt x="31" y="79"/>
                      <a:pt x="31" y="79"/>
                    </a:cubicBezTo>
                    <a:cubicBezTo>
                      <a:pt x="32" y="79"/>
                      <a:pt x="32" y="79"/>
                      <a:pt x="33" y="79"/>
                    </a:cubicBezTo>
                    <a:cubicBezTo>
                      <a:pt x="33" y="79"/>
                      <a:pt x="33" y="79"/>
                      <a:pt x="33" y="78"/>
                    </a:cubicBezTo>
                    <a:cubicBezTo>
                      <a:pt x="34" y="78"/>
                      <a:pt x="34" y="78"/>
                      <a:pt x="34" y="78"/>
                    </a:cubicBezTo>
                    <a:cubicBezTo>
                      <a:pt x="34" y="78"/>
                      <a:pt x="34" y="78"/>
                      <a:pt x="35" y="78"/>
                    </a:cubicBezTo>
                    <a:cubicBezTo>
                      <a:pt x="35" y="78"/>
                      <a:pt x="35" y="78"/>
                      <a:pt x="35" y="78"/>
                    </a:cubicBezTo>
                    <a:cubicBezTo>
                      <a:pt x="36" y="78"/>
                      <a:pt x="36" y="77"/>
                      <a:pt x="36" y="77"/>
                    </a:cubicBezTo>
                    <a:cubicBezTo>
                      <a:pt x="36" y="77"/>
                      <a:pt x="36" y="77"/>
                      <a:pt x="36" y="77"/>
                    </a:cubicBezTo>
                    <a:cubicBezTo>
                      <a:pt x="59" y="60"/>
                      <a:pt x="59" y="60"/>
                      <a:pt x="59" y="60"/>
                    </a:cubicBezTo>
                    <a:cubicBezTo>
                      <a:pt x="63" y="58"/>
                      <a:pt x="63" y="53"/>
                      <a:pt x="61" y="50"/>
                    </a:cubicBezTo>
                    <a:cubicBezTo>
                      <a:pt x="59" y="46"/>
                      <a:pt x="54" y="45"/>
                      <a:pt x="50" y="48"/>
                    </a:cubicBezTo>
                    <a:cubicBezTo>
                      <a:pt x="39" y="56"/>
                      <a:pt x="39" y="56"/>
                      <a:pt x="39" y="56"/>
                    </a:cubicBezTo>
                    <a:cubicBezTo>
                      <a:pt x="39" y="7"/>
                      <a:pt x="39" y="7"/>
                      <a:pt x="39" y="7"/>
                    </a:cubicBezTo>
                    <a:cubicBezTo>
                      <a:pt x="39" y="3"/>
                      <a:pt x="36" y="0"/>
                      <a:pt x="31" y="0"/>
                    </a:cubicBezTo>
                    <a:cubicBezTo>
                      <a:pt x="27" y="0"/>
                      <a:pt x="24" y="3"/>
                      <a:pt x="24" y="7"/>
                    </a:cubicBezTo>
                    <a:cubicBezTo>
                      <a:pt x="24" y="56"/>
                      <a:pt x="24" y="56"/>
                      <a:pt x="24" y="56"/>
                    </a:cubicBezTo>
                    <a:cubicBezTo>
                      <a:pt x="13" y="48"/>
                      <a:pt x="13" y="48"/>
                      <a:pt x="13" y="48"/>
                    </a:cubicBezTo>
                    <a:cubicBezTo>
                      <a:pt x="9" y="45"/>
                      <a:pt x="4" y="46"/>
                      <a:pt x="2" y="50"/>
                    </a:cubicBezTo>
                    <a:cubicBezTo>
                      <a:pt x="1" y="51"/>
                      <a:pt x="0" y="53"/>
                      <a:pt x="0" y="54"/>
                    </a:cubicBezTo>
                    <a:cubicBezTo>
                      <a:pt x="0" y="56"/>
                      <a:pt x="1" y="59"/>
                      <a:pt x="4" y="60"/>
                    </a:cubicBezTo>
                    <a:cubicBezTo>
                      <a:pt x="27" y="77"/>
                      <a:pt x="27" y="77"/>
                      <a:pt x="27" y="77"/>
                    </a:cubicBezTo>
                    <a:cubicBezTo>
                      <a:pt x="27" y="77"/>
                      <a:pt x="27" y="77"/>
                      <a:pt x="27" y="77"/>
                    </a:cubicBezTo>
                    <a:cubicBezTo>
                      <a:pt x="27" y="77"/>
                      <a:pt x="27" y="78"/>
                      <a:pt x="27"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solidFill>
                    <a:schemeClr val="bg1">
                      <a:lumMod val="85000"/>
                    </a:schemeClr>
                  </a:solidFill>
                </a:endParaRPr>
              </a:p>
            </p:txBody>
          </p:sp>
        </p:grpSp>
      </p:grpSp>
      <p:grpSp>
        <p:nvGrpSpPr>
          <p:cNvPr id="69" name="组合 68"/>
          <p:cNvGrpSpPr/>
          <p:nvPr/>
        </p:nvGrpSpPr>
        <p:grpSpPr>
          <a:xfrm>
            <a:off x="5265107" y="3075331"/>
            <a:ext cx="1777899" cy="3522021"/>
            <a:chOff x="3948830" y="2632323"/>
            <a:chExt cx="1333424" cy="2641516"/>
          </a:xfrm>
        </p:grpSpPr>
        <p:grpSp>
          <p:nvGrpSpPr>
            <p:cNvPr id="70" name="Group 4"/>
            <p:cNvGrpSpPr>
              <a:grpSpLocks noChangeAspect="1"/>
            </p:cNvGrpSpPr>
            <p:nvPr/>
          </p:nvGrpSpPr>
          <p:grpSpPr bwMode="auto">
            <a:xfrm>
              <a:off x="3948830" y="2632323"/>
              <a:ext cx="1333424" cy="2641516"/>
              <a:chOff x="2310" y="-864"/>
              <a:chExt cx="3053" cy="6048"/>
            </a:xfrm>
          </p:grpSpPr>
          <p:sp>
            <p:nvSpPr>
              <p:cNvPr id="75" name="Freeform 5"/>
              <p:cNvSpPr/>
              <p:nvPr/>
            </p:nvSpPr>
            <p:spPr bwMode="auto">
              <a:xfrm>
                <a:off x="2672" y="2679"/>
                <a:ext cx="1437" cy="1798"/>
              </a:xfrm>
              <a:custGeom>
                <a:avLst/>
                <a:gdLst>
                  <a:gd name="T0" fmla="*/ 607 w 607"/>
                  <a:gd name="T1" fmla="*/ 748 h 760"/>
                  <a:gd name="T2" fmla="*/ 595 w 607"/>
                  <a:gd name="T3" fmla="*/ 760 h 760"/>
                  <a:gd name="T4" fmla="*/ 13 w 607"/>
                  <a:gd name="T5" fmla="*/ 760 h 760"/>
                  <a:gd name="T6" fmla="*/ 0 w 607"/>
                  <a:gd name="T7" fmla="*/ 748 h 760"/>
                  <a:gd name="T8" fmla="*/ 0 w 607"/>
                  <a:gd name="T9" fmla="*/ 11 h 760"/>
                  <a:gd name="T10" fmla="*/ 13 w 607"/>
                  <a:gd name="T11" fmla="*/ 0 h 760"/>
                  <a:gd name="T12" fmla="*/ 595 w 607"/>
                  <a:gd name="T13" fmla="*/ 0 h 760"/>
                  <a:gd name="T14" fmla="*/ 607 w 607"/>
                  <a:gd name="T15" fmla="*/ 11 h 760"/>
                  <a:gd name="T16" fmla="*/ 607 w 607"/>
                  <a:gd name="T17" fmla="*/ 748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7" h="760">
                    <a:moveTo>
                      <a:pt x="607" y="748"/>
                    </a:moveTo>
                    <a:cubicBezTo>
                      <a:pt x="607" y="755"/>
                      <a:pt x="602" y="760"/>
                      <a:pt x="595" y="760"/>
                    </a:cubicBezTo>
                    <a:cubicBezTo>
                      <a:pt x="13" y="760"/>
                      <a:pt x="13" y="760"/>
                      <a:pt x="13" y="760"/>
                    </a:cubicBezTo>
                    <a:cubicBezTo>
                      <a:pt x="6" y="760"/>
                      <a:pt x="0" y="755"/>
                      <a:pt x="0" y="748"/>
                    </a:cubicBezTo>
                    <a:cubicBezTo>
                      <a:pt x="0" y="11"/>
                      <a:pt x="0" y="11"/>
                      <a:pt x="0" y="11"/>
                    </a:cubicBezTo>
                    <a:cubicBezTo>
                      <a:pt x="0" y="5"/>
                      <a:pt x="6" y="0"/>
                      <a:pt x="13" y="0"/>
                    </a:cubicBezTo>
                    <a:cubicBezTo>
                      <a:pt x="595" y="0"/>
                      <a:pt x="595" y="0"/>
                      <a:pt x="595" y="0"/>
                    </a:cubicBezTo>
                    <a:cubicBezTo>
                      <a:pt x="602" y="0"/>
                      <a:pt x="607" y="5"/>
                      <a:pt x="607" y="11"/>
                    </a:cubicBezTo>
                    <a:lnTo>
                      <a:pt x="607" y="748"/>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76" name="Freeform 6"/>
              <p:cNvSpPr/>
              <p:nvPr/>
            </p:nvSpPr>
            <p:spPr bwMode="auto">
              <a:xfrm>
                <a:off x="2310" y="1437"/>
                <a:ext cx="2166" cy="2164"/>
              </a:xfrm>
              <a:custGeom>
                <a:avLst/>
                <a:gdLst>
                  <a:gd name="T0" fmla="*/ 359 w 915"/>
                  <a:gd name="T1" fmla="*/ 0 h 915"/>
                  <a:gd name="T2" fmla="*/ 54 w 915"/>
                  <a:gd name="T3" fmla="*/ 305 h 915"/>
                  <a:gd name="T4" fmla="*/ 54 w 915"/>
                  <a:gd name="T5" fmla="*/ 502 h 915"/>
                  <a:gd name="T6" fmla="*/ 413 w 915"/>
                  <a:gd name="T7" fmla="*/ 860 h 915"/>
                  <a:gd name="T8" fmla="*/ 610 w 915"/>
                  <a:gd name="T9" fmla="*/ 861 h 915"/>
                  <a:gd name="T10" fmla="*/ 915 w 915"/>
                  <a:gd name="T11" fmla="*/ 556 h 915"/>
                  <a:gd name="T12" fmla="*/ 359 w 915"/>
                  <a:gd name="T13" fmla="*/ 0 h 915"/>
                </a:gdLst>
                <a:ahLst/>
                <a:cxnLst>
                  <a:cxn ang="0">
                    <a:pos x="T0" y="T1"/>
                  </a:cxn>
                  <a:cxn ang="0">
                    <a:pos x="T2" y="T3"/>
                  </a:cxn>
                  <a:cxn ang="0">
                    <a:pos x="T4" y="T5"/>
                  </a:cxn>
                  <a:cxn ang="0">
                    <a:pos x="T6" y="T7"/>
                  </a:cxn>
                  <a:cxn ang="0">
                    <a:pos x="T8" y="T9"/>
                  </a:cxn>
                  <a:cxn ang="0">
                    <a:pos x="T10" y="T11"/>
                  </a:cxn>
                  <a:cxn ang="0">
                    <a:pos x="T12" y="T13"/>
                  </a:cxn>
                </a:cxnLst>
                <a:rect l="0" t="0" r="r" b="b"/>
                <a:pathLst>
                  <a:path w="915" h="915">
                    <a:moveTo>
                      <a:pt x="359" y="0"/>
                    </a:moveTo>
                    <a:cubicBezTo>
                      <a:pt x="54" y="305"/>
                      <a:pt x="54" y="305"/>
                      <a:pt x="54" y="305"/>
                    </a:cubicBezTo>
                    <a:cubicBezTo>
                      <a:pt x="0" y="359"/>
                      <a:pt x="0" y="448"/>
                      <a:pt x="54" y="502"/>
                    </a:cubicBezTo>
                    <a:cubicBezTo>
                      <a:pt x="413" y="860"/>
                      <a:pt x="413" y="860"/>
                      <a:pt x="413" y="860"/>
                    </a:cubicBezTo>
                    <a:cubicBezTo>
                      <a:pt x="467" y="915"/>
                      <a:pt x="555" y="915"/>
                      <a:pt x="610" y="861"/>
                    </a:cubicBezTo>
                    <a:cubicBezTo>
                      <a:pt x="915" y="556"/>
                      <a:pt x="915" y="556"/>
                      <a:pt x="915" y="556"/>
                    </a:cubicBezTo>
                    <a:lnTo>
                      <a:pt x="359" y="0"/>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77" name="Freeform 7"/>
              <p:cNvSpPr/>
              <p:nvPr/>
            </p:nvSpPr>
            <p:spPr bwMode="auto">
              <a:xfrm>
                <a:off x="3796" y="-107"/>
                <a:ext cx="1567" cy="1566"/>
              </a:xfrm>
              <a:custGeom>
                <a:avLst/>
                <a:gdLst>
                  <a:gd name="T0" fmla="*/ 171 w 662"/>
                  <a:gd name="T1" fmla="*/ 630 h 662"/>
                  <a:gd name="T2" fmla="*/ 55 w 662"/>
                  <a:gd name="T3" fmla="*/ 630 h 662"/>
                  <a:gd name="T4" fmla="*/ 32 w 662"/>
                  <a:gd name="T5" fmla="*/ 607 h 662"/>
                  <a:gd name="T6" fmla="*/ 32 w 662"/>
                  <a:gd name="T7" fmla="*/ 491 h 662"/>
                  <a:gd name="T8" fmla="*/ 491 w 662"/>
                  <a:gd name="T9" fmla="*/ 31 h 662"/>
                  <a:gd name="T10" fmla="*/ 607 w 662"/>
                  <a:gd name="T11" fmla="*/ 32 h 662"/>
                  <a:gd name="T12" fmla="*/ 630 w 662"/>
                  <a:gd name="T13" fmla="*/ 55 h 662"/>
                  <a:gd name="T14" fmla="*/ 631 w 662"/>
                  <a:gd name="T15" fmla="*/ 171 h 662"/>
                  <a:gd name="T16" fmla="*/ 171 w 662"/>
                  <a:gd name="T17" fmla="*/ 63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2" h="662">
                    <a:moveTo>
                      <a:pt x="171" y="630"/>
                    </a:moveTo>
                    <a:cubicBezTo>
                      <a:pt x="140" y="662"/>
                      <a:pt x="88" y="662"/>
                      <a:pt x="55" y="630"/>
                    </a:cubicBezTo>
                    <a:cubicBezTo>
                      <a:pt x="32" y="607"/>
                      <a:pt x="32" y="607"/>
                      <a:pt x="32" y="607"/>
                    </a:cubicBezTo>
                    <a:cubicBezTo>
                      <a:pt x="0" y="574"/>
                      <a:pt x="0" y="522"/>
                      <a:pt x="32" y="491"/>
                    </a:cubicBezTo>
                    <a:cubicBezTo>
                      <a:pt x="491" y="31"/>
                      <a:pt x="491" y="31"/>
                      <a:pt x="491" y="31"/>
                    </a:cubicBezTo>
                    <a:cubicBezTo>
                      <a:pt x="523" y="0"/>
                      <a:pt x="575" y="0"/>
                      <a:pt x="607" y="32"/>
                    </a:cubicBezTo>
                    <a:cubicBezTo>
                      <a:pt x="630" y="55"/>
                      <a:pt x="630" y="55"/>
                      <a:pt x="630" y="55"/>
                    </a:cubicBezTo>
                    <a:cubicBezTo>
                      <a:pt x="662" y="87"/>
                      <a:pt x="662" y="139"/>
                      <a:pt x="631" y="171"/>
                    </a:cubicBezTo>
                    <a:lnTo>
                      <a:pt x="171" y="630"/>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78" name="Freeform 8"/>
              <p:cNvSpPr/>
              <p:nvPr/>
            </p:nvSpPr>
            <p:spPr bwMode="auto">
              <a:xfrm>
                <a:off x="2729" y="-864"/>
                <a:ext cx="2038" cy="3645"/>
              </a:xfrm>
              <a:custGeom>
                <a:avLst/>
                <a:gdLst>
                  <a:gd name="T0" fmla="*/ 861 w 861"/>
                  <a:gd name="T1" fmla="*/ 1503 h 1541"/>
                  <a:gd name="T2" fmla="*/ 823 w 861"/>
                  <a:gd name="T3" fmla="*/ 1541 h 1541"/>
                  <a:gd name="T4" fmla="*/ 38 w 861"/>
                  <a:gd name="T5" fmla="*/ 1541 h 1541"/>
                  <a:gd name="T6" fmla="*/ 0 w 861"/>
                  <a:gd name="T7" fmla="*/ 1503 h 1541"/>
                  <a:gd name="T8" fmla="*/ 0 w 861"/>
                  <a:gd name="T9" fmla="*/ 39 h 1541"/>
                  <a:gd name="T10" fmla="*/ 38 w 861"/>
                  <a:gd name="T11" fmla="*/ 0 h 1541"/>
                  <a:gd name="T12" fmla="*/ 823 w 861"/>
                  <a:gd name="T13" fmla="*/ 0 h 1541"/>
                  <a:gd name="T14" fmla="*/ 861 w 861"/>
                  <a:gd name="T15" fmla="*/ 39 h 1541"/>
                  <a:gd name="T16" fmla="*/ 861 w 861"/>
                  <a:gd name="T17" fmla="*/ 1503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1" h="1541">
                    <a:moveTo>
                      <a:pt x="861" y="1503"/>
                    </a:moveTo>
                    <a:cubicBezTo>
                      <a:pt x="861" y="1524"/>
                      <a:pt x="844" y="1541"/>
                      <a:pt x="823" y="1541"/>
                    </a:cubicBezTo>
                    <a:cubicBezTo>
                      <a:pt x="38" y="1541"/>
                      <a:pt x="38" y="1541"/>
                      <a:pt x="38" y="1541"/>
                    </a:cubicBezTo>
                    <a:cubicBezTo>
                      <a:pt x="17" y="1541"/>
                      <a:pt x="0" y="1524"/>
                      <a:pt x="0" y="1503"/>
                    </a:cubicBezTo>
                    <a:cubicBezTo>
                      <a:pt x="0" y="39"/>
                      <a:pt x="0" y="39"/>
                      <a:pt x="0" y="39"/>
                    </a:cubicBezTo>
                    <a:cubicBezTo>
                      <a:pt x="0" y="17"/>
                      <a:pt x="17" y="0"/>
                      <a:pt x="38" y="0"/>
                    </a:cubicBezTo>
                    <a:cubicBezTo>
                      <a:pt x="823" y="0"/>
                      <a:pt x="823" y="0"/>
                      <a:pt x="823" y="0"/>
                    </a:cubicBezTo>
                    <a:cubicBezTo>
                      <a:pt x="844" y="0"/>
                      <a:pt x="861" y="17"/>
                      <a:pt x="861" y="39"/>
                    </a:cubicBezTo>
                    <a:lnTo>
                      <a:pt x="861" y="1503"/>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79" name="Rectangle 9"/>
              <p:cNvSpPr>
                <a:spLocks noChangeArrowheads="1"/>
              </p:cNvSpPr>
              <p:nvPr/>
            </p:nvSpPr>
            <p:spPr bwMode="auto">
              <a:xfrm>
                <a:off x="2892" y="-601"/>
                <a:ext cx="1711" cy="2857"/>
              </a:xfrm>
              <a:prstGeom prst="rect">
                <a:avLst/>
              </a:prstGeom>
              <a:solidFill>
                <a:srgbClr val="FFFFFF">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p>
            </p:txBody>
          </p:sp>
          <p:sp>
            <p:nvSpPr>
              <p:cNvPr id="80" name="Freeform 10"/>
              <p:cNvSpPr/>
              <p:nvPr/>
            </p:nvSpPr>
            <p:spPr bwMode="auto">
              <a:xfrm>
                <a:off x="4490" y="681"/>
                <a:ext cx="708" cy="707"/>
              </a:xfrm>
              <a:custGeom>
                <a:avLst/>
                <a:gdLst>
                  <a:gd name="T0" fmla="*/ 172 w 299"/>
                  <a:gd name="T1" fmla="*/ 267 h 299"/>
                  <a:gd name="T2" fmla="*/ 56 w 299"/>
                  <a:gd name="T3" fmla="*/ 266 h 299"/>
                  <a:gd name="T4" fmla="*/ 33 w 299"/>
                  <a:gd name="T5" fmla="*/ 243 h 299"/>
                  <a:gd name="T6" fmla="*/ 32 w 299"/>
                  <a:gd name="T7" fmla="*/ 127 h 299"/>
                  <a:gd name="T8" fmla="*/ 127 w 299"/>
                  <a:gd name="T9" fmla="*/ 31 h 299"/>
                  <a:gd name="T10" fmla="*/ 244 w 299"/>
                  <a:gd name="T11" fmla="*/ 32 h 299"/>
                  <a:gd name="T12" fmla="*/ 267 w 299"/>
                  <a:gd name="T13" fmla="*/ 55 h 299"/>
                  <a:gd name="T14" fmla="*/ 267 w 299"/>
                  <a:gd name="T15" fmla="*/ 171 h 299"/>
                  <a:gd name="T16" fmla="*/ 172 w 299"/>
                  <a:gd name="T17"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299">
                    <a:moveTo>
                      <a:pt x="172" y="267"/>
                    </a:moveTo>
                    <a:cubicBezTo>
                      <a:pt x="140" y="299"/>
                      <a:pt x="88" y="298"/>
                      <a:pt x="56" y="266"/>
                    </a:cubicBezTo>
                    <a:cubicBezTo>
                      <a:pt x="33" y="243"/>
                      <a:pt x="33" y="243"/>
                      <a:pt x="33" y="243"/>
                    </a:cubicBezTo>
                    <a:cubicBezTo>
                      <a:pt x="0" y="211"/>
                      <a:pt x="0" y="159"/>
                      <a:pt x="32" y="127"/>
                    </a:cubicBezTo>
                    <a:cubicBezTo>
                      <a:pt x="127" y="31"/>
                      <a:pt x="127" y="31"/>
                      <a:pt x="127" y="31"/>
                    </a:cubicBezTo>
                    <a:cubicBezTo>
                      <a:pt x="159" y="0"/>
                      <a:pt x="211" y="0"/>
                      <a:pt x="244" y="32"/>
                    </a:cubicBezTo>
                    <a:cubicBezTo>
                      <a:pt x="267" y="55"/>
                      <a:pt x="267" y="55"/>
                      <a:pt x="267" y="55"/>
                    </a:cubicBezTo>
                    <a:cubicBezTo>
                      <a:pt x="299" y="87"/>
                      <a:pt x="299" y="139"/>
                      <a:pt x="267" y="171"/>
                    </a:cubicBezTo>
                    <a:lnTo>
                      <a:pt x="172" y="267"/>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81" name="Freeform 11"/>
              <p:cNvSpPr/>
              <p:nvPr/>
            </p:nvSpPr>
            <p:spPr bwMode="auto">
              <a:xfrm>
                <a:off x="4568" y="983"/>
                <a:ext cx="331" cy="334"/>
              </a:xfrm>
              <a:custGeom>
                <a:avLst/>
                <a:gdLst>
                  <a:gd name="T0" fmla="*/ 40 w 140"/>
                  <a:gd name="T1" fmla="*/ 0 h 141"/>
                  <a:gd name="T2" fmla="*/ 25 w 140"/>
                  <a:gd name="T3" fmla="*/ 16 h 141"/>
                  <a:gd name="T4" fmla="*/ 23 w 140"/>
                  <a:gd name="T5" fmla="*/ 102 h 141"/>
                  <a:gd name="T6" fmla="*/ 39 w 140"/>
                  <a:gd name="T7" fmla="*/ 118 h 141"/>
                  <a:gd name="T8" fmla="*/ 125 w 140"/>
                  <a:gd name="T9" fmla="*/ 116 h 141"/>
                  <a:gd name="T10" fmla="*/ 140 w 140"/>
                  <a:gd name="T11" fmla="*/ 101 h 141"/>
                  <a:gd name="T12" fmla="*/ 40 w 140"/>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40" h="141">
                    <a:moveTo>
                      <a:pt x="40" y="0"/>
                    </a:moveTo>
                    <a:cubicBezTo>
                      <a:pt x="25" y="16"/>
                      <a:pt x="25" y="16"/>
                      <a:pt x="25" y="16"/>
                    </a:cubicBezTo>
                    <a:cubicBezTo>
                      <a:pt x="0" y="40"/>
                      <a:pt x="0" y="79"/>
                      <a:pt x="23" y="102"/>
                    </a:cubicBezTo>
                    <a:cubicBezTo>
                      <a:pt x="39" y="118"/>
                      <a:pt x="39" y="118"/>
                      <a:pt x="39" y="118"/>
                    </a:cubicBezTo>
                    <a:cubicBezTo>
                      <a:pt x="62" y="141"/>
                      <a:pt x="101" y="140"/>
                      <a:pt x="125" y="116"/>
                    </a:cubicBezTo>
                    <a:cubicBezTo>
                      <a:pt x="140" y="101"/>
                      <a:pt x="140" y="101"/>
                      <a:pt x="140" y="101"/>
                    </a:cubicBezTo>
                    <a:lnTo>
                      <a:pt x="40" y="0"/>
                    </a:lnTo>
                    <a:close/>
                  </a:path>
                </a:pathLst>
              </a:custGeom>
              <a:solidFill>
                <a:srgbClr val="F4D9C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82" name="Freeform 12"/>
              <p:cNvSpPr/>
              <p:nvPr/>
            </p:nvSpPr>
            <p:spPr bwMode="auto">
              <a:xfrm>
                <a:off x="4490" y="1272"/>
                <a:ext cx="708" cy="707"/>
              </a:xfrm>
              <a:custGeom>
                <a:avLst/>
                <a:gdLst>
                  <a:gd name="T0" fmla="*/ 172 w 299"/>
                  <a:gd name="T1" fmla="*/ 267 h 299"/>
                  <a:gd name="T2" fmla="*/ 56 w 299"/>
                  <a:gd name="T3" fmla="*/ 266 h 299"/>
                  <a:gd name="T4" fmla="*/ 33 w 299"/>
                  <a:gd name="T5" fmla="*/ 243 h 299"/>
                  <a:gd name="T6" fmla="*/ 32 w 299"/>
                  <a:gd name="T7" fmla="*/ 127 h 299"/>
                  <a:gd name="T8" fmla="*/ 127 w 299"/>
                  <a:gd name="T9" fmla="*/ 32 h 299"/>
                  <a:gd name="T10" fmla="*/ 244 w 299"/>
                  <a:gd name="T11" fmla="*/ 32 h 299"/>
                  <a:gd name="T12" fmla="*/ 267 w 299"/>
                  <a:gd name="T13" fmla="*/ 55 h 299"/>
                  <a:gd name="T14" fmla="*/ 267 w 299"/>
                  <a:gd name="T15" fmla="*/ 171 h 299"/>
                  <a:gd name="T16" fmla="*/ 172 w 299"/>
                  <a:gd name="T17"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299">
                    <a:moveTo>
                      <a:pt x="172" y="267"/>
                    </a:moveTo>
                    <a:cubicBezTo>
                      <a:pt x="140" y="299"/>
                      <a:pt x="88" y="299"/>
                      <a:pt x="56" y="266"/>
                    </a:cubicBezTo>
                    <a:cubicBezTo>
                      <a:pt x="33" y="243"/>
                      <a:pt x="33" y="243"/>
                      <a:pt x="33" y="243"/>
                    </a:cubicBezTo>
                    <a:cubicBezTo>
                      <a:pt x="0" y="211"/>
                      <a:pt x="0" y="159"/>
                      <a:pt x="32" y="127"/>
                    </a:cubicBezTo>
                    <a:cubicBezTo>
                      <a:pt x="127" y="32"/>
                      <a:pt x="127" y="32"/>
                      <a:pt x="127" y="32"/>
                    </a:cubicBezTo>
                    <a:cubicBezTo>
                      <a:pt x="159" y="0"/>
                      <a:pt x="211" y="0"/>
                      <a:pt x="244" y="32"/>
                    </a:cubicBezTo>
                    <a:cubicBezTo>
                      <a:pt x="267" y="55"/>
                      <a:pt x="267" y="55"/>
                      <a:pt x="267" y="55"/>
                    </a:cubicBezTo>
                    <a:cubicBezTo>
                      <a:pt x="299" y="88"/>
                      <a:pt x="299" y="140"/>
                      <a:pt x="267" y="171"/>
                    </a:cubicBezTo>
                    <a:lnTo>
                      <a:pt x="172" y="267"/>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83" name="Freeform 13"/>
              <p:cNvSpPr/>
              <p:nvPr/>
            </p:nvSpPr>
            <p:spPr bwMode="auto">
              <a:xfrm>
                <a:off x="4568" y="1577"/>
                <a:ext cx="331" cy="333"/>
              </a:xfrm>
              <a:custGeom>
                <a:avLst/>
                <a:gdLst>
                  <a:gd name="T0" fmla="*/ 40 w 140"/>
                  <a:gd name="T1" fmla="*/ 0 h 141"/>
                  <a:gd name="T2" fmla="*/ 25 w 140"/>
                  <a:gd name="T3" fmla="*/ 15 h 141"/>
                  <a:gd name="T4" fmla="*/ 23 w 140"/>
                  <a:gd name="T5" fmla="*/ 101 h 141"/>
                  <a:gd name="T6" fmla="*/ 39 w 140"/>
                  <a:gd name="T7" fmla="*/ 118 h 141"/>
                  <a:gd name="T8" fmla="*/ 125 w 140"/>
                  <a:gd name="T9" fmla="*/ 116 h 141"/>
                  <a:gd name="T10" fmla="*/ 140 w 140"/>
                  <a:gd name="T11" fmla="*/ 100 h 141"/>
                  <a:gd name="T12" fmla="*/ 40 w 140"/>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40" h="141">
                    <a:moveTo>
                      <a:pt x="40" y="0"/>
                    </a:moveTo>
                    <a:cubicBezTo>
                      <a:pt x="25" y="15"/>
                      <a:pt x="25" y="15"/>
                      <a:pt x="25" y="15"/>
                    </a:cubicBezTo>
                    <a:cubicBezTo>
                      <a:pt x="0" y="39"/>
                      <a:pt x="0" y="78"/>
                      <a:pt x="23" y="101"/>
                    </a:cubicBezTo>
                    <a:cubicBezTo>
                      <a:pt x="39" y="118"/>
                      <a:pt x="39" y="118"/>
                      <a:pt x="39" y="118"/>
                    </a:cubicBezTo>
                    <a:cubicBezTo>
                      <a:pt x="62" y="141"/>
                      <a:pt x="101" y="140"/>
                      <a:pt x="125" y="116"/>
                    </a:cubicBezTo>
                    <a:cubicBezTo>
                      <a:pt x="140" y="100"/>
                      <a:pt x="140" y="100"/>
                      <a:pt x="140" y="100"/>
                    </a:cubicBezTo>
                    <a:lnTo>
                      <a:pt x="40" y="0"/>
                    </a:lnTo>
                    <a:close/>
                  </a:path>
                </a:pathLst>
              </a:custGeom>
              <a:solidFill>
                <a:srgbClr val="F4D9C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84" name="Freeform 14"/>
              <p:cNvSpPr/>
              <p:nvPr/>
            </p:nvSpPr>
            <p:spPr bwMode="auto">
              <a:xfrm>
                <a:off x="4490" y="1863"/>
                <a:ext cx="708" cy="707"/>
              </a:xfrm>
              <a:custGeom>
                <a:avLst/>
                <a:gdLst>
                  <a:gd name="T0" fmla="*/ 172 w 299"/>
                  <a:gd name="T1" fmla="*/ 267 h 299"/>
                  <a:gd name="T2" fmla="*/ 56 w 299"/>
                  <a:gd name="T3" fmla="*/ 267 h 299"/>
                  <a:gd name="T4" fmla="*/ 33 w 299"/>
                  <a:gd name="T5" fmla="*/ 244 h 299"/>
                  <a:gd name="T6" fmla="*/ 32 w 299"/>
                  <a:gd name="T7" fmla="*/ 127 h 299"/>
                  <a:gd name="T8" fmla="*/ 127 w 299"/>
                  <a:gd name="T9" fmla="*/ 32 h 299"/>
                  <a:gd name="T10" fmla="*/ 244 w 299"/>
                  <a:gd name="T11" fmla="*/ 33 h 299"/>
                  <a:gd name="T12" fmla="*/ 267 w 299"/>
                  <a:gd name="T13" fmla="*/ 56 h 299"/>
                  <a:gd name="T14" fmla="*/ 267 w 299"/>
                  <a:gd name="T15" fmla="*/ 172 h 299"/>
                  <a:gd name="T16" fmla="*/ 172 w 299"/>
                  <a:gd name="T17"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299">
                    <a:moveTo>
                      <a:pt x="172" y="267"/>
                    </a:moveTo>
                    <a:cubicBezTo>
                      <a:pt x="140" y="299"/>
                      <a:pt x="88" y="299"/>
                      <a:pt x="56" y="267"/>
                    </a:cubicBezTo>
                    <a:cubicBezTo>
                      <a:pt x="33" y="244"/>
                      <a:pt x="33" y="244"/>
                      <a:pt x="33" y="244"/>
                    </a:cubicBezTo>
                    <a:cubicBezTo>
                      <a:pt x="0" y="211"/>
                      <a:pt x="0" y="159"/>
                      <a:pt x="32" y="127"/>
                    </a:cubicBezTo>
                    <a:cubicBezTo>
                      <a:pt x="127" y="32"/>
                      <a:pt x="127" y="32"/>
                      <a:pt x="127" y="32"/>
                    </a:cubicBezTo>
                    <a:cubicBezTo>
                      <a:pt x="159" y="0"/>
                      <a:pt x="211" y="0"/>
                      <a:pt x="244" y="33"/>
                    </a:cubicBezTo>
                    <a:cubicBezTo>
                      <a:pt x="267" y="56"/>
                      <a:pt x="267" y="56"/>
                      <a:pt x="267" y="56"/>
                    </a:cubicBezTo>
                    <a:cubicBezTo>
                      <a:pt x="299" y="88"/>
                      <a:pt x="299" y="140"/>
                      <a:pt x="267" y="172"/>
                    </a:cubicBezTo>
                    <a:lnTo>
                      <a:pt x="172" y="267"/>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85" name="Freeform 15"/>
              <p:cNvSpPr/>
              <p:nvPr/>
            </p:nvSpPr>
            <p:spPr bwMode="auto">
              <a:xfrm>
                <a:off x="4568" y="2168"/>
                <a:ext cx="331" cy="334"/>
              </a:xfrm>
              <a:custGeom>
                <a:avLst/>
                <a:gdLst>
                  <a:gd name="T0" fmla="*/ 40 w 140"/>
                  <a:gd name="T1" fmla="*/ 0 h 141"/>
                  <a:gd name="T2" fmla="*/ 25 w 140"/>
                  <a:gd name="T3" fmla="*/ 16 h 141"/>
                  <a:gd name="T4" fmla="*/ 23 w 140"/>
                  <a:gd name="T5" fmla="*/ 101 h 141"/>
                  <a:gd name="T6" fmla="*/ 39 w 140"/>
                  <a:gd name="T7" fmla="*/ 118 h 141"/>
                  <a:gd name="T8" fmla="*/ 125 w 140"/>
                  <a:gd name="T9" fmla="*/ 116 h 141"/>
                  <a:gd name="T10" fmla="*/ 140 w 140"/>
                  <a:gd name="T11" fmla="*/ 100 h 141"/>
                  <a:gd name="T12" fmla="*/ 40 w 140"/>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40" h="141">
                    <a:moveTo>
                      <a:pt x="40" y="0"/>
                    </a:moveTo>
                    <a:cubicBezTo>
                      <a:pt x="25" y="16"/>
                      <a:pt x="25" y="16"/>
                      <a:pt x="25" y="16"/>
                    </a:cubicBezTo>
                    <a:cubicBezTo>
                      <a:pt x="0" y="40"/>
                      <a:pt x="0" y="78"/>
                      <a:pt x="23" y="101"/>
                    </a:cubicBezTo>
                    <a:cubicBezTo>
                      <a:pt x="39" y="118"/>
                      <a:pt x="39" y="118"/>
                      <a:pt x="39" y="118"/>
                    </a:cubicBezTo>
                    <a:cubicBezTo>
                      <a:pt x="62" y="141"/>
                      <a:pt x="101" y="140"/>
                      <a:pt x="125" y="116"/>
                    </a:cubicBezTo>
                    <a:cubicBezTo>
                      <a:pt x="140" y="100"/>
                      <a:pt x="140" y="100"/>
                      <a:pt x="140" y="100"/>
                    </a:cubicBezTo>
                    <a:lnTo>
                      <a:pt x="40" y="0"/>
                    </a:lnTo>
                    <a:close/>
                  </a:path>
                </a:pathLst>
              </a:custGeom>
              <a:solidFill>
                <a:srgbClr val="F4D9C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86" name="Freeform 16"/>
              <p:cNvSpPr/>
              <p:nvPr/>
            </p:nvSpPr>
            <p:spPr bwMode="auto">
              <a:xfrm>
                <a:off x="2336" y="156"/>
                <a:ext cx="390" cy="2391"/>
              </a:xfrm>
              <a:custGeom>
                <a:avLst/>
                <a:gdLst>
                  <a:gd name="T0" fmla="*/ 102 w 165"/>
                  <a:gd name="T1" fmla="*/ 1 h 1011"/>
                  <a:gd name="T2" fmla="*/ 99 w 165"/>
                  <a:gd name="T3" fmla="*/ 0 h 1011"/>
                  <a:gd name="T4" fmla="*/ 12 w 165"/>
                  <a:gd name="T5" fmla="*/ 0 h 1011"/>
                  <a:gd name="T6" fmla="*/ 0 w 165"/>
                  <a:gd name="T7" fmla="*/ 12 h 1011"/>
                  <a:gd name="T8" fmla="*/ 0 w 165"/>
                  <a:gd name="T9" fmla="*/ 128 h 1011"/>
                  <a:gd name="T10" fmla="*/ 0 w 165"/>
                  <a:gd name="T11" fmla="*/ 130 h 1011"/>
                  <a:gd name="T12" fmla="*/ 0 w 165"/>
                  <a:gd name="T13" fmla="*/ 942 h 1011"/>
                  <a:gd name="T14" fmla="*/ 69 w 165"/>
                  <a:gd name="T15" fmla="*/ 1011 h 1011"/>
                  <a:gd name="T16" fmla="*/ 96 w 165"/>
                  <a:gd name="T17" fmla="*/ 1011 h 1011"/>
                  <a:gd name="T18" fmla="*/ 165 w 165"/>
                  <a:gd name="T19" fmla="*/ 942 h 1011"/>
                  <a:gd name="T20" fmla="*/ 165 w 165"/>
                  <a:gd name="T21" fmla="*/ 69 h 1011"/>
                  <a:gd name="T22" fmla="*/ 102 w 165"/>
                  <a:gd name="T23" fmla="*/ 1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5" h="1011">
                    <a:moveTo>
                      <a:pt x="102" y="1"/>
                    </a:moveTo>
                    <a:cubicBezTo>
                      <a:pt x="101" y="1"/>
                      <a:pt x="100" y="0"/>
                      <a:pt x="99" y="0"/>
                    </a:cubicBezTo>
                    <a:cubicBezTo>
                      <a:pt x="12" y="0"/>
                      <a:pt x="12" y="0"/>
                      <a:pt x="12" y="0"/>
                    </a:cubicBezTo>
                    <a:cubicBezTo>
                      <a:pt x="5" y="0"/>
                      <a:pt x="0" y="6"/>
                      <a:pt x="0" y="12"/>
                    </a:cubicBezTo>
                    <a:cubicBezTo>
                      <a:pt x="0" y="128"/>
                      <a:pt x="0" y="128"/>
                      <a:pt x="0" y="128"/>
                    </a:cubicBezTo>
                    <a:cubicBezTo>
                      <a:pt x="0" y="129"/>
                      <a:pt x="0" y="130"/>
                      <a:pt x="0" y="130"/>
                    </a:cubicBezTo>
                    <a:cubicBezTo>
                      <a:pt x="0" y="942"/>
                      <a:pt x="0" y="942"/>
                      <a:pt x="0" y="942"/>
                    </a:cubicBezTo>
                    <a:cubicBezTo>
                      <a:pt x="0" y="980"/>
                      <a:pt x="31" y="1011"/>
                      <a:pt x="69" y="1011"/>
                    </a:cubicBezTo>
                    <a:cubicBezTo>
                      <a:pt x="96" y="1011"/>
                      <a:pt x="96" y="1011"/>
                      <a:pt x="96" y="1011"/>
                    </a:cubicBezTo>
                    <a:cubicBezTo>
                      <a:pt x="134" y="1011"/>
                      <a:pt x="165" y="980"/>
                      <a:pt x="165" y="942"/>
                    </a:cubicBezTo>
                    <a:cubicBezTo>
                      <a:pt x="165" y="69"/>
                      <a:pt x="165" y="69"/>
                      <a:pt x="165" y="69"/>
                    </a:cubicBezTo>
                    <a:cubicBezTo>
                      <a:pt x="165" y="33"/>
                      <a:pt x="137" y="3"/>
                      <a:pt x="102" y="1"/>
                    </a:cubicBez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87" name="Freeform 17"/>
              <p:cNvSpPr/>
              <p:nvPr/>
            </p:nvSpPr>
            <p:spPr bwMode="auto">
              <a:xfrm>
                <a:off x="2336" y="217"/>
                <a:ext cx="180" cy="371"/>
              </a:xfrm>
              <a:custGeom>
                <a:avLst/>
                <a:gdLst>
                  <a:gd name="T0" fmla="*/ 0 w 76"/>
                  <a:gd name="T1" fmla="*/ 0 h 157"/>
                  <a:gd name="T2" fmla="*/ 0 w 76"/>
                  <a:gd name="T3" fmla="*/ 112 h 157"/>
                  <a:gd name="T4" fmla="*/ 0 w 76"/>
                  <a:gd name="T5" fmla="*/ 115 h 157"/>
                  <a:gd name="T6" fmla="*/ 0 w 76"/>
                  <a:gd name="T7" fmla="*/ 157 h 157"/>
                  <a:gd name="T8" fmla="*/ 45 w 76"/>
                  <a:gd name="T9" fmla="*/ 157 h 157"/>
                  <a:gd name="T10" fmla="*/ 76 w 76"/>
                  <a:gd name="T11" fmla="*/ 126 h 157"/>
                  <a:gd name="T12" fmla="*/ 76 w 76"/>
                  <a:gd name="T13" fmla="*/ 0 h 157"/>
                  <a:gd name="T14" fmla="*/ 0 w 76"/>
                  <a:gd name="T15" fmla="*/ 0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7">
                    <a:moveTo>
                      <a:pt x="0" y="0"/>
                    </a:moveTo>
                    <a:cubicBezTo>
                      <a:pt x="0" y="112"/>
                      <a:pt x="0" y="112"/>
                      <a:pt x="0" y="112"/>
                    </a:cubicBezTo>
                    <a:cubicBezTo>
                      <a:pt x="0" y="113"/>
                      <a:pt x="0" y="114"/>
                      <a:pt x="0" y="115"/>
                    </a:cubicBezTo>
                    <a:cubicBezTo>
                      <a:pt x="0" y="157"/>
                      <a:pt x="0" y="157"/>
                      <a:pt x="0" y="157"/>
                    </a:cubicBezTo>
                    <a:cubicBezTo>
                      <a:pt x="45" y="157"/>
                      <a:pt x="45" y="157"/>
                      <a:pt x="45" y="157"/>
                    </a:cubicBezTo>
                    <a:cubicBezTo>
                      <a:pt x="62" y="157"/>
                      <a:pt x="76" y="143"/>
                      <a:pt x="76" y="126"/>
                    </a:cubicBezTo>
                    <a:cubicBezTo>
                      <a:pt x="76" y="0"/>
                      <a:pt x="76" y="0"/>
                      <a:pt x="76" y="0"/>
                    </a:cubicBezTo>
                    <a:lnTo>
                      <a:pt x="0" y="0"/>
                    </a:lnTo>
                    <a:close/>
                  </a:path>
                </a:pathLst>
              </a:custGeom>
              <a:solidFill>
                <a:srgbClr val="F4D9C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88" name="Freeform 18"/>
              <p:cNvSpPr>
                <a:spLocks noEditPoints="1"/>
              </p:cNvSpPr>
              <p:nvPr/>
            </p:nvSpPr>
            <p:spPr bwMode="auto">
              <a:xfrm>
                <a:off x="3119" y="2376"/>
                <a:ext cx="384" cy="194"/>
              </a:xfrm>
              <a:custGeom>
                <a:avLst/>
                <a:gdLst>
                  <a:gd name="T0" fmla="*/ 142 w 162"/>
                  <a:gd name="T1" fmla="*/ 82 h 82"/>
                  <a:gd name="T2" fmla="*/ 20 w 162"/>
                  <a:gd name="T3" fmla="*/ 82 h 82"/>
                  <a:gd name="T4" fmla="*/ 0 w 162"/>
                  <a:gd name="T5" fmla="*/ 61 h 82"/>
                  <a:gd name="T6" fmla="*/ 0 w 162"/>
                  <a:gd name="T7" fmla="*/ 21 h 82"/>
                  <a:gd name="T8" fmla="*/ 20 w 162"/>
                  <a:gd name="T9" fmla="*/ 0 h 82"/>
                  <a:gd name="T10" fmla="*/ 142 w 162"/>
                  <a:gd name="T11" fmla="*/ 0 h 82"/>
                  <a:gd name="T12" fmla="*/ 162 w 162"/>
                  <a:gd name="T13" fmla="*/ 21 h 82"/>
                  <a:gd name="T14" fmla="*/ 162 w 162"/>
                  <a:gd name="T15" fmla="*/ 61 h 82"/>
                  <a:gd name="T16" fmla="*/ 142 w 162"/>
                  <a:gd name="T17" fmla="*/ 82 h 82"/>
                  <a:gd name="T18" fmla="*/ 20 w 162"/>
                  <a:gd name="T19" fmla="*/ 13 h 82"/>
                  <a:gd name="T20" fmla="*/ 12 w 162"/>
                  <a:gd name="T21" fmla="*/ 21 h 82"/>
                  <a:gd name="T22" fmla="*/ 12 w 162"/>
                  <a:gd name="T23" fmla="*/ 61 h 82"/>
                  <a:gd name="T24" fmla="*/ 20 w 162"/>
                  <a:gd name="T25" fmla="*/ 69 h 82"/>
                  <a:gd name="T26" fmla="*/ 142 w 162"/>
                  <a:gd name="T27" fmla="*/ 69 h 82"/>
                  <a:gd name="T28" fmla="*/ 149 w 162"/>
                  <a:gd name="T29" fmla="*/ 61 h 82"/>
                  <a:gd name="T30" fmla="*/ 149 w 162"/>
                  <a:gd name="T31" fmla="*/ 21 h 82"/>
                  <a:gd name="T32" fmla="*/ 142 w 162"/>
                  <a:gd name="T33" fmla="*/ 13 h 82"/>
                  <a:gd name="T34" fmla="*/ 20 w 162"/>
                  <a:gd name="T3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82">
                    <a:moveTo>
                      <a:pt x="142" y="82"/>
                    </a:moveTo>
                    <a:cubicBezTo>
                      <a:pt x="20" y="82"/>
                      <a:pt x="20" y="82"/>
                      <a:pt x="20" y="82"/>
                    </a:cubicBezTo>
                    <a:cubicBezTo>
                      <a:pt x="9" y="82"/>
                      <a:pt x="0" y="72"/>
                      <a:pt x="0" y="61"/>
                    </a:cubicBezTo>
                    <a:cubicBezTo>
                      <a:pt x="0" y="21"/>
                      <a:pt x="0" y="21"/>
                      <a:pt x="0" y="21"/>
                    </a:cubicBezTo>
                    <a:cubicBezTo>
                      <a:pt x="0" y="10"/>
                      <a:pt x="9" y="0"/>
                      <a:pt x="20" y="0"/>
                    </a:cubicBezTo>
                    <a:cubicBezTo>
                      <a:pt x="142" y="0"/>
                      <a:pt x="142" y="0"/>
                      <a:pt x="142" y="0"/>
                    </a:cubicBezTo>
                    <a:cubicBezTo>
                      <a:pt x="153" y="0"/>
                      <a:pt x="162" y="10"/>
                      <a:pt x="162" y="21"/>
                    </a:cubicBezTo>
                    <a:cubicBezTo>
                      <a:pt x="162" y="61"/>
                      <a:pt x="162" y="61"/>
                      <a:pt x="162" y="61"/>
                    </a:cubicBezTo>
                    <a:cubicBezTo>
                      <a:pt x="162" y="72"/>
                      <a:pt x="153" y="82"/>
                      <a:pt x="142" y="82"/>
                    </a:cubicBezTo>
                    <a:close/>
                    <a:moveTo>
                      <a:pt x="20" y="13"/>
                    </a:moveTo>
                    <a:cubicBezTo>
                      <a:pt x="16" y="13"/>
                      <a:pt x="12" y="17"/>
                      <a:pt x="12" y="21"/>
                    </a:cubicBezTo>
                    <a:cubicBezTo>
                      <a:pt x="12" y="61"/>
                      <a:pt x="12" y="61"/>
                      <a:pt x="12" y="61"/>
                    </a:cubicBezTo>
                    <a:cubicBezTo>
                      <a:pt x="12" y="65"/>
                      <a:pt x="16" y="69"/>
                      <a:pt x="20" y="69"/>
                    </a:cubicBezTo>
                    <a:cubicBezTo>
                      <a:pt x="142" y="69"/>
                      <a:pt x="142" y="69"/>
                      <a:pt x="142" y="69"/>
                    </a:cubicBezTo>
                    <a:cubicBezTo>
                      <a:pt x="146" y="69"/>
                      <a:pt x="149" y="65"/>
                      <a:pt x="149" y="61"/>
                    </a:cubicBezTo>
                    <a:cubicBezTo>
                      <a:pt x="149" y="21"/>
                      <a:pt x="149" y="21"/>
                      <a:pt x="149" y="21"/>
                    </a:cubicBezTo>
                    <a:cubicBezTo>
                      <a:pt x="149" y="17"/>
                      <a:pt x="146" y="13"/>
                      <a:pt x="142" y="13"/>
                    </a:cubicBezTo>
                    <a:lnTo>
                      <a:pt x="20" y="13"/>
                    </a:lnTo>
                    <a:close/>
                  </a:path>
                </a:pathLst>
              </a:custGeom>
              <a:solidFill>
                <a:srgbClr val="406C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89" name="Freeform 19"/>
              <p:cNvSpPr>
                <a:spLocks noEditPoints="1"/>
              </p:cNvSpPr>
              <p:nvPr/>
            </p:nvSpPr>
            <p:spPr bwMode="auto">
              <a:xfrm>
                <a:off x="4021" y="2376"/>
                <a:ext cx="384" cy="194"/>
              </a:xfrm>
              <a:custGeom>
                <a:avLst/>
                <a:gdLst>
                  <a:gd name="T0" fmla="*/ 141 w 162"/>
                  <a:gd name="T1" fmla="*/ 82 h 82"/>
                  <a:gd name="T2" fmla="*/ 20 w 162"/>
                  <a:gd name="T3" fmla="*/ 82 h 82"/>
                  <a:gd name="T4" fmla="*/ 0 w 162"/>
                  <a:gd name="T5" fmla="*/ 61 h 82"/>
                  <a:gd name="T6" fmla="*/ 0 w 162"/>
                  <a:gd name="T7" fmla="*/ 21 h 82"/>
                  <a:gd name="T8" fmla="*/ 20 w 162"/>
                  <a:gd name="T9" fmla="*/ 0 h 82"/>
                  <a:gd name="T10" fmla="*/ 141 w 162"/>
                  <a:gd name="T11" fmla="*/ 0 h 82"/>
                  <a:gd name="T12" fmla="*/ 162 w 162"/>
                  <a:gd name="T13" fmla="*/ 21 h 82"/>
                  <a:gd name="T14" fmla="*/ 162 w 162"/>
                  <a:gd name="T15" fmla="*/ 61 h 82"/>
                  <a:gd name="T16" fmla="*/ 141 w 162"/>
                  <a:gd name="T17" fmla="*/ 82 h 82"/>
                  <a:gd name="T18" fmla="*/ 20 w 162"/>
                  <a:gd name="T19" fmla="*/ 13 h 82"/>
                  <a:gd name="T20" fmla="*/ 12 w 162"/>
                  <a:gd name="T21" fmla="*/ 21 h 82"/>
                  <a:gd name="T22" fmla="*/ 12 w 162"/>
                  <a:gd name="T23" fmla="*/ 61 h 82"/>
                  <a:gd name="T24" fmla="*/ 20 w 162"/>
                  <a:gd name="T25" fmla="*/ 69 h 82"/>
                  <a:gd name="T26" fmla="*/ 141 w 162"/>
                  <a:gd name="T27" fmla="*/ 69 h 82"/>
                  <a:gd name="T28" fmla="*/ 149 w 162"/>
                  <a:gd name="T29" fmla="*/ 61 h 82"/>
                  <a:gd name="T30" fmla="*/ 149 w 162"/>
                  <a:gd name="T31" fmla="*/ 21 h 82"/>
                  <a:gd name="T32" fmla="*/ 141 w 162"/>
                  <a:gd name="T33" fmla="*/ 13 h 82"/>
                  <a:gd name="T34" fmla="*/ 20 w 162"/>
                  <a:gd name="T3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82">
                    <a:moveTo>
                      <a:pt x="141" y="82"/>
                    </a:moveTo>
                    <a:cubicBezTo>
                      <a:pt x="20" y="82"/>
                      <a:pt x="20" y="82"/>
                      <a:pt x="20" y="82"/>
                    </a:cubicBezTo>
                    <a:cubicBezTo>
                      <a:pt x="9" y="82"/>
                      <a:pt x="0" y="72"/>
                      <a:pt x="0" y="61"/>
                    </a:cubicBezTo>
                    <a:cubicBezTo>
                      <a:pt x="0" y="21"/>
                      <a:pt x="0" y="21"/>
                      <a:pt x="0" y="21"/>
                    </a:cubicBezTo>
                    <a:cubicBezTo>
                      <a:pt x="0" y="10"/>
                      <a:pt x="9" y="0"/>
                      <a:pt x="20" y="0"/>
                    </a:cubicBezTo>
                    <a:cubicBezTo>
                      <a:pt x="141" y="0"/>
                      <a:pt x="141" y="0"/>
                      <a:pt x="141" y="0"/>
                    </a:cubicBezTo>
                    <a:cubicBezTo>
                      <a:pt x="153" y="0"/>
                      <a:pt x="162" y="10"/>
                      <a:pt x="162" y="21"/>
                    </a:cubicBezTo>
                    <a:cubicBezTo>
                      <a:pt x="162" y="61"/>
                      <a:pt x="162" y="61"/>
                      <a:pt x="162" y="61"/>
                    </a:cubicBezTo>
                    <a:cubicBezTo>
                      <a:pt x="162" y="72"/>
                      <a:pt x="153" y="82"/>
                      <a:pt x="141" y="82"/>
                    </a:cubicBezTo>
                    <a:close/>
                    <a:moveTo>
                      <a:pt x="20" y="13"/>
                    </a:moveTo>
                    <a:cubicBezTo>
                      <a:pt x="16" y="13"/>
                      <a:pt x="12" y="17"/>
                      <a:pt x="12" y="21"/>
                    </a:cubicBezTo>
                    <a:cubicBezTo>
                      <a:pt x="12" y="61"/>
                      <a:pt x="12" y="61"/>
                      <a:pt x="12" y="61"/>
                    </a:cubicBezTo>
                    <a:cubicBezTo>
                      <a:pt x="12" y="65"/>
                      <a:pt x="16" y="69"/>
                      <a:pt x="20" y="69"/>
                    </a:cubicBezTo>
                    <a:cubicBezTo>
                      <a:pt x="141" y="69"/>
                      <a:pt x="141" y="69"/>
                      <a:pt x="141" y="69"/>
                    </a:cubicBezTo>
                    <a:cubicBezTo>
                      <a:pt x="146" y="69"/>
                      <a:pt x="149" y="65"/>
                      <a:pt x="149" y="61"/>
                    </a:cubicBezTo>
                    <a:cubicBezTo>
                      <a:pt x="149" y="21"/>
                      <a:pt x="149" y="21"/>
                      <a:pt x="149" y="21"/>
                    </a:cubicBezTo>
                    <a:cubicBezTo>
                      <a:pt x="149" y="17"/>
                      <a:pt x="146" y="13"/>
                      <a:pt x="141" y="13"/>
                    </a:cubicBezTo>
                    <a:lnTo>
                      <a:pt x="20" y="13"/>
                    </a:lnTo>
                    <a:close/>
                  </a:path>
                </a:pathLst>
              </a:custGeom>
              <a:solidFill>
                <a:srgbClr val="406C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90" name="Freeform 20"/>
              <p:cNvSpPr>
                <a:spLocks noEditPoints="1"/>
              </p:cNvSpPr>
              <p:nvPr/>
            </p:nvSpPr>
            <p:spPr bwMode="auto">
              <a:xfrm>
                <a:off x="3569" y="2376"/>
                <a:ext cx="383" cy="194"/>
              </a:xfrm>
              <a:custGeom>
                <a:avLst/>
                <a:gdLst>
                  <a:gd name="T0" fmla="*/ 142 w 162"/>
                  <a:gd name="T1" fmla="*/ 82 h 82"/>
                  <a:gd name="T2" fmla="*/ 21 w 162"/>
                  <a:gd name="T3" fmla="*/ 82 h 82"/>
                  <a:gd name="T4" fmla="*/ 0 w 162"/>
                  <a:gd name="T5" fmla="*/ 61 h 82"/>
                  <a:gd name="T6" fmla="*/ 0 w 162"/>
                  <a:gd name="T7" fmla="*/ 21 h 82"/>
                  <a:gd name="T8" fmla="*/ 21 w 162"/>
                  <a:gd name="T9" fmla="*/ 0 h 82"/>
                  <a:gd name="T10" fmla="*/ 142 w 162"/>
                  <a:gd name="T11" fmla="*/ 0 h 82"/>
                  <a:gd name="T12" fmla="*/ 162 w 162"/>
                  <a:gd name="T13" fmla="*/ 21 h 82"/>
                  <a:gd name="T14" fmla="*/ 162 w 162"/>
                  <a:gd name="T15" fmla="*/ 61 h 82"/>
                  <a:gd name="T16" fmla="*/ 142 w 162"/>
                  <a:gd name="T17" fmla="*/ 82 h 82"/>
                  <a:gd name="T18" fmla="*/ 21 w 162"/>
                  <a:gd name="T19" fmla="*/ 13 h 82"/>
                  <a:gd name="T20" fmla="*/ 13 w 162"/>
                  <a:gd name="T21" fmla="*/ 21 h 82"/>
                  <a:gd name="T22" fmla="*/ 13 w 162"/>
                  <a:gd name="T23" fmla="*/ 61 h 82"/>
                  <a:gd name="T24" fmla="*/ 21 w 162"/>
                  <a:gd name="T25" fmla="*/ 69 h 82"/>
                  <a:gd name="T26" fmla="*/ 142 w 162"/>
                  <a:gd name="T27" fmla="*/ 69 h 82"/>
                  <a:gd name="T28" fmla="*/ 150 w 162"/>
                  <a:gd name="T29" fmla="*/ 61 h 82"/>
                  <a:gd name="T30" fmla="*/ 150 w 162"/>
                  <a:gd name="T31" fmla="*/ 21 h 82"/>
                  <a:gd name="T32" fmla="*/ 142 w 162"/>
                  <a:gd name="T33" fmla="*/ 13 h 82"/>
                  <a:gd name="T34" fmla="*/ 21 w 162"/>
                  <a:gd name="T3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82">
                    <a:moveTo>
                      <a:pt x="142" y="82"/>
                    </a:moveTo>
                    <a:cubicBezTo>
                      <a:pt x="21" y="82"/>
                      <a:pt x="21" y="82"/>
                      <a:pt x="21" y="82"/>
                    </a:cubicBezTo>
                    <a:cubicBezTo>
                      <a:pt x="9" y="82"/>
                      <a:pt x="0" y="72"/>
                      <a:pt x="0" y="61"/>
                    </a:cubicBezTo>
                    <a:cubicBezTo>
                      <a:pt x="0" y="21"/>
                      <a:pt x="0" y="21"/>
                      <a:pt x="0" y="21"/>
                    </a:cubicBezTo>
                    <a:cubicBezTo>
                      <a:pt x="0" y="10"/>
                      <a:pt x="9" y="0"/>
                      <a:pt x="21" y="0"/>
                    </a:cubicBezTo>
                    <a:cubicBezTo>
                      <a:pt x="142" y="0"/>
                      <a:pt x="142" y="0"/>
                      <a:pt x="142" y="0"/>
                    </a:cubicBezTo>
                    <a:cubicBezTo>
                      <a:pt x="153" y="0"/>
                      <a:pt x="162" y="10"/>
                      <a:pt x="162" y="21"/>
                    </a:cubicBezTo>
                    <a:cubicBezTo>
                      <a:pt x="162" y="61"/>
                      <a:pt x="162" y="61"/>
                      <a:pt x="162" y="61"/>
                    </a:cubicBezTo>
                    <a:cubicBezTo>
                      <a:pt x="162" y="72"/>
                      <a:pt x="153" y="82"/>
                      <a:pt x="142" y="82"/>
                    </a:cubicBezTo>
                    <a:close/>
                    <a:moveTo>
                      <a:pt x="21" y="13"/>
                    </a:moveTo>
                    <a:cubicBezTo>
                      <a:pt x="16" y="13"/>
                      <a:pt x="13" y="17"/>
                      <a:pt x="13" y="21"/>
                    </a:cubicBezTo>
                    <a:cubicBezTo>
                      <a:pt x="13" y="61"/>
                      <a:pt x="13" y="61"/>
                      <a:pt x="13" y="61"/>
                    </a:cubicBezTo>
                    <a:cubicBezTo>
                      <a:pt x="13" y="65"/>
                      <a:pt x="16" y="69"/>
                      <a:pt x="21" y="69"/>
                    </a:cubicBezTo>
                    <a:cubicBezTo>
                      <a:pt x="142" y="69"/>
                      <a:pt x="142" y="69"/>
                      <a:pt x="142" y="69"/>
                    </a:cubicBezTo>
                    <a:cubicBezTo>
                      <a:pt x="146" y="69"/>
                      <a:pt x="150" y="65"/>
                      <a:pt x="150" y="61"/>
                    </a:cubicBezTo>
                    <a:cubicBezTo>
                      <a:pt x="150" y="21"/>
                      <a:pt x="150" y="21"/>
                      <a:pt x="150" y="21"/>
                    </a:cubicBezTo>
                    <a:cubicBezTo>
                      <a:pt x="150" y="17"/>
                      <a:pt x="146" y="13"/>
                      <a:pt x="142" y="13"/>
                    </a:cubicBezTo>
                    <a:lnTo>
                      <a:pt x="21" y="13"/>
                    </a:lnTo>
                    <a:close/>
                  </a:path>
                </a:pathLst>
              </a:custGeom>
              <a:solidFill>
                <a:srgbClr val="406C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91" name="Rectangle 21"/>
              <p:cNvSpPr>
                <a:spLocks noChangeArrowheads="1"/>
              </p:cNvSpPr>
              <p:nvPr/>
            </p:nvSpPr>
            <p:spPr bwMode="auto">
              <a:xfrm>
                <a:off x="2565" y="3549"/>
                <a:ext cx="1626" cy="16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p>
            </p:txBody>
          </p:sp>
          <p:sp>
            <p:nvSpPr>
              <p:cNvPr id="92" name="Rectangle 22"/>
              <p:cNvSpPr>
                <a:spLocks noChangeArrowheads="1"/>
              </p:cNvSpPr>
              <p:nvPr/>
            </p:nvSpPr>
            <p:spPr bwMode="auto">
              <a:xfrm>
                <a:off x="2454" y="3899"/>
                <a:ext cx="1849" cy="12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3200"/>
              </a:p>
            </p:txBody>
          </p:sp>
        </p:grpSp>
        <p:grpSp>
          <p:nvGrpSpPr>
            <p:cNvPr id="71" name="Group 25"/>
            <p:cNvGrpSpPr>
              <a:grpSpLocks noChangeAspect="1"/>
            </p:cNvGrpSpPr>
            <p:nvPr/>
          </p:nvGrpSpPr>
          <p:grpSpPr bwMode="auto">
            <a:xfrm>
              <a:off x="4249213" y="3177524"/>
              <a:ext cx="644864" cy="422267"/>
              <a:chOff x="3165" y="1719"/>
              <a:chExt cx="1350" cy="884"/>
            </a:xfrm>
            <a:solidFill>
              <a:schemeClr val="accent2"/>
            </a:solidFill>
          </p:grpSpPr>
          <p:sp>
            <p:nvSpPr>
              <p:cNvPr id="72" name="Freeform 26"/>
              <p:cNvSpPr/>
              <p:nvPr/>
            </p:nvSpPr>
            <p:spPr bwMode="auto">
              <a:xfrm>
                <a:off x="3165" y="1719"/>
                <a:ext cx="414" cy="884"/>
              </a:xfrm>
              <a:custGeom>
                <a:avLst/>
                <a:gdLst>
                  <a:gd name="T0" fmla="*/ 108 w 174"/>
                  <a:gd name="T1" fmla="*/ 165 h 371"/>
                  <a:gd name="T2" fmla="*/ 58 w 174"/>
                  <a:gd name="T3" fmla="*/ 93 h 371"/>
                  <a:gd name="T4" fmla="*/ 88 w 174"/>
                  <a:gd name="T5" fmla="*/ 53 h 371"/>
                  <a:gd name="T6" fmla="*/ 119 w 174"/>
                  <a:gd name="T7" fmla="*/ 94 h 371"/>
                  <a:gd name="T8" fmla="*/ 119 w 174"/>
                  <a:gd name="T9" fmla="*/ 106 h 371"/>
                  <a:gd name="T10" fmla="*/ 174 w 174"/>
                  <a:gd name="T11" fmla="*/ 106 h 371"/>
                  <a:gd name="T12" fmla="*/ 174 w 174"/>
                  <a:gd name="T13" fmla="*/ 95 h 371"/>
                  <a:gd name="T14" fmla="*/ 87 w 174"/>
                  <a:gd name="T15" fmla="*/ 0 h 371"/>
                  <a:gd name="T16" fmla="*/ 2 w 174"/>
                  <a:gd name="T17" fmla="*/ 95 h 371"/>
                  <a:gd name="T18" fmla="*/ 68 w 174"/>
                  <a:gd name="T19" fmla="*/ 205 h 371"/>
                  <a:gd name="T20" fmla="*/ 117 w 174"/>
                  <a:gd name="T21" fmla="*/ 277 h 371"/>
                  <a:gd name="T22" fmla="*/ 86 w 174"/>
                  <a:gd name="T23" fmla="*/ 317 h 371"/>
                  <a:gd name="T24" fmla="*/ 55 w 174"/>
                  <a:gd name="T25" fmla="*/ 277 h 371"/>
                  <a:gd name="T26" fmla="*/ 55 w 174"/>
                  <a:gd name="T27" fmla="*/ 246 h 371"/>
                  <a:gd name="T28" fmla="*/ 0 w 174"/>
                  <a:gd name="T29" fmla="*/ 246 h 371"/>
                  <a:gd name="T30" fmla="*/ 0 w 174"/>
                  <a:gd name="T31" fmla="*/ 275 h 371"/>
                  <a:gd name="T32" fmla="*/ 87 w 174"/>
                  <a:gd name="T33" fmla="*/ 371 h 371"/>
                  <a:gd name="T34" fmla="*/ 174 w 174"/>
                  <a:gd name="T35" fmla="*/ 275 h 371"/>
                  <a:gd name="T36" fmla="*/ 108 w 174"/>
                  <a:gd name="T37" fmla="*/ 16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4" h="371">
                    <a:moveTo>
                      <a:pt x="108" y="165"/>
                    </a:moveTo>
                    <a:cubicBezTo>
                      <a:pt x="81" y="144"/>
                      <a:pt x="58" y="125"/>
                      <a:pt x="58" y="93"/>
                    </a:cubicBezTo>
                    <a:cubicBezTo>
                      <a:pt x="58" y="58"/>
                      <a:pt x="74" y="53"/>
                      <a:pt x="88" y="53"/>
                    </a:cubicBezTo>
                    <a:cubicBezTo>
                      <a:pt x="103" y="53"/>
                      <a:pt x="119" y="58"/>
                      <a:pt x="119" y="94"/>
                    </a:cubicBezTo>
                    <a:cubicBezTo>
                      <a:pt x="119" y="106"/>
                      <a:pt x="119" y="106"/>
                      <a:pt x="119" y="106"/>
                    </a:cubicBezTo>
                    <a:cubicBezTo>
                      <a:pt x="174" y="106"/>
                      <a:pt x="174" y="106"/>
                      <a:pt x="174" y="106"/>
                    </a:cubicBezTo>
                    <a:cubicBezTo>
                      <a:pt x="174" y="95"/>
                      <a:pt x="174" y="95"/>
                      <a:pt x="174" y="95"/>
                    </a:cubicBezTo>
                    <a:cubicBezTo>
                      <a:pt x="174" y="35"/>
                      <a:pt x="142" y="0"/>
                      <a:pt x="87" y="0"/>
                    </a:cubicBezTo>
                    <a:cubicBezTo>
                      <a:pt x="33" y="0"/>
                      <a:pt x="2" y="35"/>
                      <a:pt x="2" y="95"/>
                    </a:cubicBezTo>
                    <a:cubicBezTo>
                      <a:pt x="2" y="151"/>
                      <a:pt x="37" y="180"/>
                      <a:pt x="68" y="205"/>
                    </a:cubicBezTo>
                    <a:cubicBezTo>
                      <a:pt x="94" y="227"/>
                      <a:pt x="117" y="245"/>
                      <a:pt x="117" y="277"/>
                    </a:cubicBezTo>
                    <a:cubicBezTo>
                      <a:pt x="117" y="313"/>
                      <a:pt x="99" y="317"/>
                      <a:pt x="86" y="317"/>
                    </a:cubicBezTo>
                    <a:cubicBezTo>
                      <a:pt x="73" y="317"/>
                      <a:pt x="55" y="313"/>
                      <a:pt x="55" y="277"/>
                    </a:cubicBezTo>
                    <a:cubicBezTo>
                      <a:pt x="55" y="246"/>
                      <a:pt x="55" y="246"/>
                      <a:pt x="55" y="246"/>
                    </a:cubicBezTo>
                    <a:cubicBezTo>
                      <a:pt x="0" y="246"/>
                      <a:pt x="0" y="246"/>
                      <a:pt x="0" y="246"/>
                    </a:cubicBezTo>
                    <a:cubicBezTo>
                      <a:pt x="0" y="275"/>
                      <a:pt x="0" y="275"/>
                      <a:pt x="0" y="275"/>
                    </a:cubicBezTo>
                    <a:cubicBezTo>
                      <a:pt x="0" y="336"/>
                      <a:pt x="32" y="371"/>
                      <a:pt x="87" y="371"/>
                    </a:cubicBezTo>
                    <a:cubicBezTo>
                      <a:pt x="142" y="371"/>
                      <a:pt x="174" y="336"/>
                      <a:pt x="174" y="275"/>
                    </a:cubicBezTo>
                    <a:cubicBezTo>
                      <a:pt x="174" y="219"/>
                      <a:pt x="139" y="191"/>
                      <a:pt x="108" y="16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73" name="Freeform 27"/>
              <p:cNvSpPr/>
              <p:nvPr/>
            </p:nvSpPr>
            <p:spPr bwMode="auto">
              <a:xfrm>
                <a:off x="3648" y="1727"/>
                <a:ext cx="382" cy="867"/>
              </a:xfrm>
              <a:custGeom>
                <a:avLst/>
                <a:gdLst>
                  <a:gd name="T0" fmla="*/ 0 w 382"/>
                  <a:gd name="T1" fmla="*/ 867 h 867"/>
                  <a:gd name="T2" fmla="*/ 382 w 382"/>
                  <a:gd name="T3" fmla="*/ 867 h 867"/>
                  <a:gd name="T4" fmla="*/ 382 w 382"/>
                  <a:gd name="T5" fmla="*/ 740 h 867"/>
                  <a:gd name="T6" fmla="*/ 135 w 382"/>
                  <a:gd name="T7" fmla="*/ 740 h 867"/>
                  <a:gd name="T8" fmla="*/ 135 w 382"/>
                  <a:gd name="T9" fmla="*/ 490 h 867"/>
                  <a:gd name="T10" fmla="*/ 335 w 382"/>
                  <a:gd name="T11" fmla="*/ 490 h 867"/>
                  <a:gd name="T12" fmla="*/ 335 w 382"/>
                  <a:gd name="T13" fmla="*/ 364 h 867"/>
                  <a:gd name="T14" fmla="*/ 135 w 382"/>
                  <a:gd name="T15" fmla="*/ 364 h 867"/>
                  <a:gd name="T16" fmla="*/ 135 w 382"/>
                  <a:gd name="T17" fmla="*/ 128 h 867"/>
                  <a:gd name="T18" fmla="*/ 363 w 382"/>
                  <a:gd name="T19" fmla="*/ 128 h 867"/>
                  <a:gd name="T20" fmla="*/ 363 w 382"/>
                  <a:gd name="T21" fmla="*/ 0 h 867"/>
                  <a:gd name="T22" fmla="*/ 0 w 382"/>
                  <a:gd name="T23" fmla="*/ 0 h 867"/>
                  <a:gd name="T24" fmla="*/ 0 w 382"/>
                  <a:gd name="T25" fmla="*/ 867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867">
                    <a:moveTo>
                      <a:pt x="0" y="867"/>
                    </a:moveTo>
                    <a:lnTo>
                      <a:pt x="382" y="867"/>
                    </a:lnTo>
                    <a:lnTo>
                      <a:pt x="382" y="740"/>
                    </a:lnTo>
                    <a:lnTo>
                      <a:pt x="135" y="740"/>
                    </a:lnTo>
                    <a:lnTo>
                      <a:pt x="135" y="490"/>
                    </a:lnTo>
                    <a:lnTo>
                      <a:pt x="335" y="490"/>
                    </a:lnTo>
                    <a:lnTo>
                      <a:pt x="335" y="364"/>
                    </a:lnTo>
                    <a:lnTo>
                      <a:pt x="135" y="364"/>
                    </a:lnTo>
                    <a:lnTo>
                      <a:pt x="135" y="128"/>
                    </a:lnTo>
                    <a:lnTo>
                      <a:pt x="363" y="128"/>
                    </a:lnTo>
                    <a:lnTo>
                      <a:pt x="363" y="0"/>
                    </a:lnTo>
                    <a:lnTo>
                      <a:pt x="0" y="0"/>
                    </a:lnTo>
                    <a:lnTo>
                      <a:pt x="0" y="86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74" name="Freeform 28"/>
              <p:cNvSpPr>
                <a:spLocks noEditPoints="1"/>
              </p:cNvSpPr>
              <p:nvPr/>
            </p:nvSpPr>
            <p:spPr bwMode="auto">
              <a:xfrm>
                <a:off x="4094" y="1719"/>
                <a:ext cx="421" cy="884"/>
              </a:xfrm>
              <a:custGeom>
                <a:avLst/>
                <a:gdLst>
                  <a:gd name="T0" fmla="*/ 88 w 177"/>
                  <a:gd name="T1" fmla="*/ 0 h 371"/>
                  <a:gd name="T2" fmla="*/ 0 w 177"/>
                  <a:gd name="T3" fmla="*/ 96 h 371"/>
                  <a:gd name="T4" fmla="*/ 0 w 177"/>
                  <a:gd name="T5" fmla="*/ 275 h 371"/>
                  <a:gd name="T6" fmla="*/ 88 w 177"/>
                  <a:gd name="T7" fmla="*/ 371 h 371"/>
                  <a:gd name="T8" fmla="*/ 177 w 177"/>
                  <a:gd name="T9" fmla="*/ 275 h 371"/>
                  <a:gd name="T10" fmla="*/ 177 w 177"/>
                  <a:gd name="T11" fmla="*/ 96 h 371"/>
                  <a:gd name="T12" fmla="*/ 88 w 177"/>
                  <a:gd name="T13" fmla="*/ 0 h 371"/>
                  <a:gd name="T14" fmla="*/ 88 w 177"/>
                  <a:gd name="T15" fmla="*/ 317 h 371"/>
                  <a:gd name="T16" fmla="*/ 57 w 177"/>
                  <a:gd name="T17" fmla="*/ 277 h 371"/>
                  <a:gd name="T18" fmla="*/ 57 w 177"/>
                  <a:gd name="T19" fmla="*/ 94 h 371"/>
                  <a:gd name="T20" fmla="*/ 88 w 177"/>
                  <a:gd name="T21" fmla="*/ 53 h 371"/>
                  <a:gd name="T22" fmla="*/ 120 w 177"/>
                  <a:gd name="T23" fmla="*/ 94 h 371"/>
                  <a:gd name="T24" fmla="*/ 120 w 177"/>
                  <a:gd name="T25" fmla="*/ 277 h 371"/>
                  <a:gd name="T26" fmla="*/ 88 w 177"/>
                  <a:gd name="T27" fmla="*/ 317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71">
                    <a:moveTo>
                      <a:pt x="88" y="0"/>
                    </a:moveTo>
                    <a:cubicBezTo>
                      <a:pt x="33" y="0"/>
                      <a:pt x="0" y="36"/>
                      <a:pt x="0" y="96"/>
                    </a:cubicBezTo>
                    <a:cubicBezTo>
                      <a:pt x="0" y="275"/>
                      <a:pt x="0" y="275"/>
                      <a:pt x="0" y="275"/>
                    </a:cubicBezTo>
                    <a:cubicBezTo>
                      <a:pt x="0" y="335"/>
                      <a:pt x="33" y="371"/>
                      <a:pt x="88" y="371"/>
                    </a:cubicBezTo>
                    <a:cubicBezTo>
                      <a:pt x="144" y="371"/>
                      <a:pt x="177" y="335"/>
                      <a:pt x="177" y="275"/>
                    </a:cubicBezTo>
                    <a:cubicBezTo>
                      <a:pt x="177" y="96"/>
                      <a:pt x="177" y="96"/>
                      <a:pt x="177" y="96"/>
                    </a:cubicBezTo>
                    <a:cubicBezTo>
                      <a:pt x="177" y="35"/>
                      <a:pt x="145" y="0"/>
                      <a:pt x="88" y="0"/>
                    </a:cubicBezTo>
                    <a:close/>
                    <a:moveTo>
                      <a:pt x="88" y="317"/>
                    </a:moveTo>
                    <a:cubicBezTo>
                      <a:pt x="75" y="317"/>
                      <a:pt x="57" y="313"/>
                      <a:pt x="57" y="277"/>
                    </a:cubicBezTo>
                    <a:cubicBezTo>
                      <a:pt x="57" y="94"/>
                      <a:pt x="57" y="94"/>
                      <a:pt x="57" y="94"/>
                    </a:cubicBezTo>
                    <a:cubicBezTo>
                      <a:pt x="57" y="53"/>
                      <a:pt x="81" y="53"/>
                      <a:pt x="88" y="53"/>
                    </a:cubicBezTo>
                    <a:cubicBezTo>
                      <a:pt x="102" y="53"/>
                      <a:pt x="120" y="58"/>
                      <a:pt x="120" y="94"/>
                    </a:cubicBezTo>
                    <a:cubicBezTo>
                      <a:pt x="120" y="277"/>
                      <a:pt x="120" y="277"/>
                      <a:pt x="120" y="277"/>
                    </a:cubicBezTo>
                    <a:cubicBezTo>
                      <a:pt x="120" y="313"/>
                      <a:pt x="102" y="317"/>
                      <a:pt x="88" y="31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grpSp>
      </p:grpSp>
      <p:grpSp>
        <p:nvGrpSpPr>
          <p:cNvPr id="93" name="组合 92"/>
          <p:cNvGrpSpPr/>
          <p:nvPr/>
        </p:nvGrpSpPr>
        <p:grpSpPr>
          <a:xfrm>
            <a:off x="776253" y="4527053"/>
            <a:ext cx="3396905" cy="730863"/>
            <a:chOff x="4631245" y="1185231"/>
            <a:chExt cx="2547679" cy="548147"/>
          </a:xfrm>
        </p:grpSpPr>
        <p:grpSp>
          <p:nvGrpSpPr>
            <p:cNvPr id="94" name="组合 93"/>
            <p:cNvGrpSpPr/>
            <p:nvPr/>
          </p:nvGrpSpPr>
          <p:grpSpPr>
            <a:xfrm>
              <a:off x="4631245" y="1185231"/>
              <a:ext cx="434254" cy="469992"/>
              <a:chOff x="6242320" y="1105726"/>
              <a:chExt cx="579005" cy="626658"/>
            </a:xfrm>
          </p:grpSpPr>
          <p:sp>
            <p:nvSpPr>
              <p:cNvPr id="99" name="TextBox 6"/>
              <p:cNvSpPr txBox="1"/>
              <p:nvPr/>
            </p:nvSpPr>
            <p:spPr>
              <a:xfrm>
                <a:off x="6327224" y="1105726"/>
                <a:ext cx="448425" cy="492445"/>
              </a:xfrm>
              <a:prstGeom prst="rect">
                <a:avLst/>
              </a:prstGeom>
              <a:noFill/>
            </p:spPr>
            <p:txBody>
              <a:bodyPr vert="horz" wrap="square" lIns="0" tIns="0" rIns="0" bIns="0" rtlCol="0" anchor="ctr">
                <a:spAutoFit/>
              </a:bodyPr>
              <a:lstStyle/>
              <a:p>
                <a:pPr algn="l"/>
                <a:r>
                  <a:rPr lang="en-US" altLang="zh-CN" sz="3200" dirty="0">
                    <a:solidFill>
                      <a:schemeClr val="bg1">
                        <a:lumMod val="85000"/>
                      </a:schemeClr>
                    </a:solidFill>
                    <a:latin typeface="Impact" panose="020B0806030902050204" pitchFamily="34" charset="0"/>
                    <a:ea typeface="微软雅黑" panose="020B0503020204020204" charset="-122"/>
                  </a:rPr>
                  <a:t>01</a:t>
                </a:r>
                <a:endParaRPr lang="zh-CN" altLang="en-US" sz="3200" dirty="0">
                  <a:solidFill>
                    <a:schemeClr val="bg1">
                      <a:lumMod val="85000"/>
                    </a:schemeClr>
                  </a:solidFill>
                  <a:latin typeface="微软雅黑" panose="020B0503020204020204" charset="-122"/>
                  <a:ea typeface="微软雅黑" panose="020B0503020204020204" charset="-122"/>
                </a:endParaRPr>
              </a:p>
            </p:txBody>
          </p:sp>
          <p:sp>
            <p:nvSpPr>
              <p:cNvPr id="100" name="文本框 22"/>
              <p:cNvSpPr txBox="1"/>
              <p:nvPr/>
            </p:nvSpPr>
            <p:spPr>
              <a:xfrm>
                <a:off x="6242320" y="1516939"/>
                <a:ext cx="579005" cy="215445"/>
              </a:xfrm>
              <a:prstGeom prst="rect">
                <a:avLst/>
              </a:prstGeom>
              <a:noFill/>
            </p:spPr>
            <p:txBody>
              <a:bodyPr wrap="none" rtlCol="0">
                <a:spAutoFit/>
              </a:bodyPr>
              <a:lstStyle/>
              <a:p>
                <a:r>
                  <a:rPr lang="en-US" altLang="zh-CN" sz="800" b="1" dirty="0">
                    <a:solidFill>
                      <a:schemeClr val="bg1">
                        <a:lumMod val="85000"/>
                      </a:schemeClr>
                    </a:solidFill>
                    <a:latin typeface="Leelawadee" panose="020B0502040204020203" pitchFamily="34" charset="-34"/>
                    <a:cs typeface="Leelawadee" panose="020B0502040204020203" pitchFamily="34" charset="-34"/>
                  </a:rPr>
                  <a:t>OPTION</a:t>
                </a:r>
                <a:endParaRPr lang="zh-CN" altLang="en-US" sz="800" b="1" dirty="0">
                  <a:solidFill>
                    <a:schemeClr val="bg1">
                      <a:lumMod val="85000"/>
                    </a:schemeClr>
                  </a:solidFill>
                  <a:latin typeface="Leelawadee" panose="020B0502040204020203" pitchFamily="34" charset="-34"/>
                  <a:cs typeface="Leelawadee" panose="020B0502040204020203" pitchFamily="34" charset="-34"/>
                </a:endParaRPr>
              </a:p>
            </p:txBody>
          </p:sp>
        </p:grpSp>
        <p:grpSp>
          <p:nvGrpSpPr>
            <p:cNvPr id="95" name="组合 94"/>
            <p:cNvGrpSpPr/>
            <p:nvPr/>
          </p:nvGrpSpPr>
          <p:grpSpPr>
            <a:xfrm>
              <a:off x="4694924" y="1726235"/>
              <a:ext cx="2484000" cy="7143"/>
              <a:chOff x="6327224" y="1896619"/>
              <a:chExt cx="2624395" cy="9524"/>
            </a:xfrm>
          </p:grpSpPr>
          <p:cxnSp>
            <p:nvCxnSpPr>
              <p:cNvPr id="97" name="直接连接符 96"/>
              <p:cNvCxnSpPr/>
              <p:nvPr/>
            </p:nvCxnSpPr>
            <p:spPr>
              <a:xfrm>
                <a:off x="6327224" y="1896619"/>
                <a:ext cx="2624395" cy="0"/>
              </a:xfrm>
              <a:prstGeom prst="line">
                <a:avLst/>
              </a:prstGeom>
              <a:ln w="127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6327224" y="1906143"/>
                <a:ext cx="2624395"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96" name="文本框 44"/>
            <p:cNvSpPr txBox="1"/>
            <p:nvPr/>
          </p:nvSpPr>
          <p:spPr>
            <a:xfrm>
              <a:off x="5264285" y="1203331"/>
              <a:ext cx="1914639" cy="401648"/>
            </a:xfrm>
            <a:prstGeom prst="rect">
              <a:avLst/>
            </a:prstGeom>
            <a:noFill/>
          </p:spPr>
          <p:txBody>
            <a:bodyPr wrap="square" lIns="91440" tIns="45720" rIns="91440" bIns="45720" rtlCol="0">
              <a:spAutoFit/>
            </a:bodyPr>
            <a:lstStyle/>
            <a:p>
              <a:pPr>
                <a:lnSpc>
                  <a:spcPct val="120000"/>
                </a:lnSpc>
              </a:pPr>
              <a:r>
                <a:rPr lang="zh-CN" altLang="en-US" sz="1200" dirty="0">
                  <a:solidFill>
                    <a:schemeClr val="bg1">
                      <a:lumMod val="85000"/>
                    </a:schemeClr>
                  </a:solidFill>
                  <a:latin typeface="微软雅黑" panose="020B0503020204020204" charset="-122"/>
                  <a:ea typeface="微软雅黑" panose="020B0503020204020204" charset="-122"/>
                  <a:cs typeface="Leelawadee" panose="020B0502040204020203" pitchFamily="34" charset="-34"/>
                </a:rPr>
                <a:t>在此添加内容在此添加内容在此添加内容在此添加内容在此添加内容</a:t>
              </a:r>
            </a:p>
          </p:txBody>
        </p:sp>
      </p:grpSp>
      <p:grpSp>
        <p:nvGrpSpPr>
          <p:cNvPr id="101" name="组合 100"/>
          <p:cNvGrpSpPr/>
          <p:nvPr/>
        </p:nvGrpSpPr>
        <p:grpSpPr>
          <a:xfrm>
            <a:off x="1275017" y="2088653"/>
            <a:ext cx="3396905" cy="730863"/>
            <a:chOff x="4631245" y="1185231"/>
            <a:chExt cx="2547679" cy="548147"/>
          </a:xfrm>
        </p:grpSpPr>
        <p:grpSp>
          <p:nvGrpSpPr>
            <p:cNvPr id="102" name="组合 101"/>
            <p:cNvGrpSpPr/>
            <p:nvPr/>
          </p:nvGrpSpPr>
          <p:grpSpPr>
            <a:xfrm>
              <a:off x="4631245" y="1185231"/>
              <a:ext cx="434254" cy="469992"/>
              <a:chOff x="6242320" y="1105726"/>
              <a:chExt cx="579005" cy="626658"/>
            </a:xfrm>
          </p:grpSpPr>
          <p:sp>
            <p:nvSpPr>
              <p:cNvPr id="107" name="TextBox 6"/>
              <p:cNvSpPr txBox="1"/>
              <p:nvPr/>
            </p:nvSpPr>
            <p:spPr>
              <a:xfrm>
                <a:off x="6327224" y="1105726"/>
                <a:ext cx="448425" cy="492445"/>
              </a:xfrm>
              <a:prstGeom prst="rect">
                <a:avLst/>
              </a:prstGeom>
              <a:noFill/>
            </p:spPr>
            <p:txBody>
              <a:bodyPr vert="horz" wrap="square" lIns="0" tIns="0" rIns="0" bIns="0" rtlCol="0" anchor="ctr">
                <a:spAutoFit/>
              </a:bodyPr>
              <a:lstStyle/>
              <a:p>
                <a:pPr algn="l"/>
                <a:r>
                  <a:rPr lang="en-US" altLang="zh-CN" sz="3200" dirty="0">
                    <a:solidFill>
                      <a:schemeClr val="bg1">
                        <a:lumMod val="85000"/>
                      </a:schemeClr>
                    </a:solidFill>
                    <a:latin typeface="Impact" panose="020B0806030902050204" pitchFamily="34" charset="0"/>
                    <a:ea typeface="微软雅黑" panose="020B0503020204020204" charset="-122"/>
                  </a:rPr>
                  <a:t>02</a:t>
                </a:r>
                <a:endParaRPr lang="zh-CN" altLang="en-US" sz="3200" dirty="0">
                  <a:solidFill>
                    <a:schemeClr val="bg1">
                      <a:lumMod val="85000"/>
                    </a:schemeClr>
                  </a:solidFill>
                  <a:latin typeface="微软雅黑" panose="020B0503020204020204" charset="-122"/>
                  <a:ea typeface="微软雅黑" panose="020B0503020204020204" charset="-122"/>
                </a:endParaRPr>
              </a:p>
            </p:txBody>
          </p:sp>
          <p:sp>
            <p:nvSpPr>
              <p:cNvPr id="108" name="文本框 22"/>
              <p:cNvSpPr txBox="1"/>
              <p:nvPr/>
            </p:nvSpPr>
            <p:spPr>
              <a:xfrm>
                <a:off x="6242320" y="1516939"/>
                <a:ext cx="579005" cy="215445"/>
              </a:xfrm>
              <a:prstGeom prst="rect">
                <a:avLst/>
              </a:prstGeom>
              <a:noFill/>
            </p:spPr>
            <p:txBody>
              <a:bodyPr wrap="none" rtlCol="0">
                <a:spAutoFit/>
              </a:bodyPr>
              <a:lstStyle/>
              <a:p>
                <a:r>
                  <a:rPr lang="en-US" altLang="zh-CN" sz="800" b="1" dirty="0">
                    <a:solidFill>
                      <a:schemeClr val="bg1">
                        <a:lumMod val="85000"/>
                      </a:schemeClr>
                    </a:solidFill>
                    <a:latin typeface="Leelawadee" panose="020B0502040204020203" pitchFamily="34" charset="-34"/>
                    <a:cs typeface="Leelawadee" panose="020B0502040204020203" pitchFamily="34" charset="-34"/>
                  </a:rPr>
                  <a:t>OPTION</a:t>
                </a:r>
                <a:endParaRPr lang="zh-CN" altLang="en-US" sz="800" b="1" dirty="0">
                  <a:solidFill>
                    <a:schemeClr val="bg1">
                      <a:lumMod val="85000"/>
                    </a:schemeClr>
                  </a:solidFill>
                  <a:latin typeface="Leelawadee" panose="020B0502040204020203" pitchFamily="34" charset="-34"/>
                  <a:cs typeface="Leelawadee" panose="020B0502040204020203" pitchFamily="34" charset="-34"/>
                </a:endParaRPr>
              </a:p>
            </p:txBody>
          </p:sp>
        </p:grpSp>
        <p:grpSp>
          <p:nvGrpSpPr>
            <p:cNvPr id="103" name="组合 102"/>
            <p:cNvGrpSpPr/>
            <p:nvPr/>
          </p:nvGrpSpPr>
          <p:grpSpPr>
            <a:xfrm>
              <a:off x="4694924" y="1726235"/>
              <a:ext cx="2484000" cy="7143"/>
              <a:chOff x="6327224" y="1896619"/>
              <a:chExt cx="2624395" cy="9524"/>
            </a:xfrm>
          </p:grpSpPr>
          <p:cxnSp>
            <p:nvCxnSpPr>
              <p:cNvPr id="105" name="直接连接符 104"/>
              <p:cNvCxnSpPr/>
              <p:nvPr/>
            </p:nvCxnSpPr>
            <p:spPr>
              <a:xfrm>
                <a:off x="6327224" y="1896619"/>
                <a:ext cx="2624395" cy="0"/>
              </a:xfrm>
              <a:prstGeom prst="line">
                <a:avLst/>
              </a:prstGeom>
              <a:ln w="127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6327224" y="1906143"/>
                <a:ext cx="2624395"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4" name="文本框 44"/>
            <p:cNvSpPr txBox="1"/>
            <p:nvPr/>
          </p:nvSpPr>
          <p:spPr>
            <a:xfrm>
              <a:off x="5264285" y="1203331"/>
              <a:ext cx="1914639" cy="401648"/>
            </a:xfrm>
            <a:prstGeom prst="rect">
              <a:avLst/>
            </a:prstGeom>
            <a:noFill/>
          </p:spPr>
          <p:txBody>
            <a:bodyPr wrap="square" lIns="91440" tIns="45720" rIns="91440" bIns="45720" rtlCol="0">
              <a:spAutoFit/>
            </a:bodyPr>
            <a:lstStyle/>
            <a:p>
              <a:pPr>
                <a:lnSpc>
                  <a:spcPct val="120000"/>
                </a:lnSpc>
              </a:pPr>
              <a:r>
                <a:rPr lang="zh-CN" altLang="en-US" sz="1200" dirty="0">
                  <a:solidFill>
                    <a:schemeClr val="bg1">
                      <a:lumMod val="85000"/>
                    </a:schemeClr>
                  </a:solidFill>
                  <a:latin typeface="微软雅黑" panose="020B0503020204020204" charset="-122"/>
                  <a:ea typeface="微软雅黑" panose="020B0503020204020204" charset="-122"/>
                  <a:cs typeface="Leelawadee" panose="020B0502040204020203" pitchFamily="34" charset="-34"/>
                </a:rPr>
                <a:t>在此添加内容在此添加内容在此添加内容在此添加内容在此添加内容</a:t>
              </a:r>
            </a:p>
          </p:txBody>
        </p:sp>
      </p:grpSp>
      <p:grpSp>
        <p:nvGrpSpPr>
          <p:cNvPr id="109" name="组合 108"/>
          <p:cNvGrpSpPr/>
          <p:nvPr/>
        </p:nvGrpSpPr>
        <p:grpSpPr>
          <a:xfrm>
            <a:off x="7632174" y="1790013"/>
            <a:ext cx="3396905" cy="730863"/>
            <a:chOff x="4631245" y="1185231"/>
            <a:chExt cx="2547679" cy="548147"/>
          </a:xfrm>
        </p:grpSpPr>
        <p:grpSp>
          <p:nvGrpSpPr>
            <p:cNvPr id="110" name="组合 109"/>
            <p:cNvGrpSpPr/>
            <p:nvPr/>
          </p:nvGrpSpPr>
          <p:grpSpPr>
            <a:xfrm>
              <a:off x="4631245" y="1185231"/>
              <a:ext cx="434254" cy="469992"/>
              <a:chOff x="6242320" y="1105726"/>
              <a:chExt cx="579005" cy="626658"/>
            </a:xfrm>
          </p:grpSpPr>
          <p:sp>
            <p:nvSpPr>
              <p:cNvPr id="115" name="TextBox 6"/>
              <p:cNvSpPr txBox="1"/>
              <p:nvPr/>
            </p:nvSpPr>
            <p:spPr>
              <a:xfrm>
                <a:off x="6327224" y="1105726"/>
                <a:ext cx="448425" cy="492445"/>
              </a:xfrm>
              <a:prstGeom prst="rect">
                <a:avLst/>
              </a:prstGeom>
              <a:noFill/>
            </p:spPr>
            <p:txBody>
              <a:bodyPr vert="horz" wrap="square" lIns="0" tIns="0" rIns="0" bIns="0" rtlCol="0" anchor="ctr">
                <a:spAutoFit/>
              </a:bodyPr>
              <a:lstStyle/>
              <a:p>
                <a:pPr algn="l"/>
                <a:r>
                  <a:rPr lang="en-US" altLang="zh-CN" sz="3200" dirty="0">
                    <a:solidFill>
                      <a:schemeClr val="bg1">
                        <a:lumMod val="85000"/>
                      </a:schemeClr>
                    </a:solidFill>
                    <a:latin typeface="Impact" panose="020B0806030902050204" pitchFamily="34" charset="0"/>
                    <a:ea typeface="微软雅黑" panose="020B0503020204020204" charset="-122"/>
                  </a:rPr>
                  <a:t>03</a:t>
                </a:r>
                <a:endParaRPr lang="zh-CN" altLang="en-US" sz="3200" dirty="0">
                  <a:solidFill>
                    <a:schemeClr val="bg1">
                      <a:lumMod val="85000"/>
                    </a:schemeClr>
                  </a:solidFill>
                  <a:latin typeface="微软雅黑" panose="020B0503020204020204" charset="-122"/>
                  <a:ea typeface="微软雅黑" panose="020B0503020204020204" charset="-122"/>
                </a:endParaRPr>
              </a:p>
            </p:txBody>
          </p:sp>
          <p:sp>
            <p:nvSpPr>
              <p:cNvPr id="116" name="文本框 22"/>
              <p:cNvSpPr txBox="1"/>
              <p:nvPr/>
            </p:nvSpPr>
            <p:spPr>
              <a:xfrm>
                <a:off x="6242320" y="1516939"/>
                <a:ext cx="579005" cy="215445"/>
              </a:xfrm>
              <a:prstGeom prst="rect">
                <a:avLst/>
              </a:prstGeom>
              <a:noFill/>
            </p:spPr>
            <p:txBody>
              <a:bodyPr wrap="none" rtlCol="0">
                <a:spAutoFit/>
              </a:bodyPr>
              <a:lstStyle/>
              <a:p>
                <a:r>
                  <a:rPr lang="en-US" altLang="zh-CN" sz="800" b="1" dirty="0">
                    <a:solidFill>
                      <a:schemeClr val="bg1">
                        <a:lumMod val="85000"/>
                      </a:schemeClr>
                    </a:solidFill>
                    <a:latin typeface="Leelawadee" panose="020B0502040204020203" pitchFamily="34" charset="-34"/>
                    <a:cs typeface="Leelawadee" panose="020B0502040204020203" pitchFamily="34" charset="-34"/>
                  </a:rPr>
                  <a:t>OPTION</a:t>
                </a:r>
                <a:endParaRPr lang="zh-CN" altLang="en-US" sz="800" b="1" dirty="0">
                  <a:solidFill>
                    <a:schemeClr val="bg1">
                      <a:lumMod val="85000"/>
                    </a:schemeClr>
                  </a:solidFill>
                  <a:latin typeface="Leelawadee" panose="020B0502040204020203" pitchFamily="34" charset="-34"/>
                  <a:cs typeface="Leelawadee" panose="020B0502040204020203" pitchFamily="34" charset="-34"/>
                </a:endParaRPr>
              </a:p>
            </p:txBody>
          </p:sp>
        </p:grpSp>
        <p:grpSp>
          <p:nvGrpSpPr>
            <p:cNvPr id="111" name="组合 110"/>
            <p:cNvGrpSpPr/>
            <p:nvPr/>
          </p:nvGrpSpPr>
          <p:grpSpPr>
            <a:xfrm>
              <a:off x="4694924" y="1726235"/>
              <a:ext cx="2484000" cy="7143"/>
              <a:chOff x="6327224" y="1896619"/>
              <a:chExt cx="2624395" cy="9524"/>
            </a:xfrm>
          </p:grpSpPr>
          <p:cxnSp>
            <p:nvCxnSpPr>
              <p:cNvPr id="113" name="直接连接符 112"/>
              <p:cNvCxnSpPr/>
              <p:nvPr/>
            </p:nvCxnSpPr>
            <p:spPr>
              <a:xfrm>
                <a:off x="6327224" y="1896619"/>
                <a:ext cx="2624395" cy="0"/>
              </a:xfrm>
              <a:prstGeom prst="line">
                <a:avLst/>
              </a:prstGeom>
              <a:ln w="127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6327224" y="1906143"/>
                <a:ext cx="2624395"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12" name="文本框 44"/>
            <p:cNvSpPr txBox="1"/>
            <p:nvPr/>
          </p:nvSpPr>
          <p:spPr>
            <a:xfrm>
              <a:off x="5264285" y="1203331"/>
              <a:ext cx="1914639" cy="401648"/>
            </a:xfrm>
            <a:prstGeom prst="rect">
              <a:avLst/>
            </a:prstGeom>
            <a:noFill/>
          </p:spPr>
          <p:txBody>
            <a:bodyPr wrap="square" lIns="91440" tIns="45720" rIns="91440" bIns="45720" rtlCol="0">
              <a:spAutoFit/>
            </a:bodyPr>
            <a:lstStyle/>
            <a:p>
              <a:pPr>
                <a:lnSpc>
                  <a:spcPct val="120000"/>
                </a:lnSpc>
              </a:pPr>
              <a:r>
                <a:rPr lang="zh-CN" altLang="en-US" sz="1200" dirty="0">
                  <a:solidFill>
                    <a:schemeClr val="bg1">
                      <a:lumMod val="85000"/>
                    </a:schemeClr>
                  </a:solidFill>
                  <a:latin typeface="微软雅黑" panose="020B0503020204020204" charset="-122"/>
                  <a:ea typeface="微软雅黑" panose="020B0503020204020204" charset="-122"/>
                  <a:cs typeface="Leelawadee" panose="020B0502040204020203" pitchFamily="34" charset="-34"/>
                </a:rPr>
                <a:t>在此添加内容在此添加内容在此添加内容在此添加内容在此添加内容</a:t>
              </a:r>
            </a:p>
          </p:txBody>
        </p:sp>
      </p:grpSp>
      <p:grpSp>
        <p:nvGrpSpPr>
          <p:cNvPr id="117" name="组合 116"/>
          <p:cNvGrpSpPr/>
          <p:nvPr/>
        </p:nvGrpSpPr>
        <p:grpSpPr>
          <a:xfrm>
            <a:off x="7986850" y="4516587"/>
            <a:ext cx="3396905" cy="730863"/>
            <a:chOff x="4631245" y="1185231"/>
            <a:chExt cx="2547679" cy="548147"/>
          </a:xfrm>
        </p:grpSpPr>
        <p:grpSp>
          <p:nvGrpSpPr>
            <p:cNvPr id="118" name="组合 117"/>
            <p:cNvGrpSpPr/>
            <p:nvPr/>
          </p:nvGrpSpPr>
          <p:grpSpPr>
            <a:xfrm>
              <a:off x="4631245" y="1185231"/>
              <a:ext cx="434254" cy="469992"/>
              <a:chOff x="6242320" y="1105726"/>
              <a:chExt cx="579005" cy="626658"/>
            </a:xfrm>
          </p:grpSpPr>
          <p:sp>
            <p:nvSpPr>
              <p:cNvPr id="123" name="TextBox 6"/>
              <p:cNvSpPr txBox="1"/>
              <p:nvPr/>
            </p:nvSpPr>
            <p:spPr>
              <a:xfrm>
                <a:off x="6327224" y="1105726"/>
                <a:ext cx="448425" cy="492445"/>
              </a:xfrm>
              <a:prstGeom prst="rect">
                <a:avLst/>
              </a:prstGeom>
              <a:noFill/>
            </p:spPr>
            <p:txBody>
              <a:bodyPr vert="horz" wrap="square" lIns="0" tIns="0" rIns="0" bIns="0" rtlCol="0" anchor="ctr">
                <a:spAutoFit/>
              </a:bodyPr>
              <a:lstStyle/>
              <a:p>
                <a:pPr algn="l"/>
                <a:r>
                  <a:rPr lang="en-US" altLang="zh-CN" sz="3200" dirty="0">
                    <a:solidFill>
                      <a:schemeClr val="bg1">
                        <a:lumMod val="85000"/>
                      </a:schemeClr>
                    </a:solidFill>
                    <a:latin typeface="Impact" panose="020B0806030902050204" pitchFamily="34" charset="0"/>
                    <a:ea typeface="微软雅黑" panose="020B0503020204020204" charset="-122"/>
                  </a:rPr>
                  <a:t>04</a:t>
                </a:r>
                <a:endParaRPr lang="zh-CN" altLang="en-US" sz="3200" dirty="0">
                  <a:solidFill>
                    <a:schemeClr val="bg1">
                      <a:lumMod val="85000"/>
                    </a:schemeClr>
                  </a:solidFill>
                  <a:latin typeface="微软雅黑" panose="020B0503020204020204" charset="-122"/>
                  <a:ea typeface="微软雅黑" panose="020B0503020204020204" charset="-122"/>
                </a:endParaRPr>
              </a:p>
            </p:txBody>
          </p:sp>
          <p:sp>
            <p:nvSpPr>
              <p:cNvPr id="124" name="文本框 22"/>
              <p:cNvSpPr txBox="1"/>
              <p:nvPr/>
            </p:nvSpPr>
            <p:spPr>
              <a:xfrm>
                <a:off x="6242320" y="1516939"/>
                <a:ext cx="579005" cy="215445"/>
              </a:xfrm>
              <a:prstGeom prst="rect">
                <a:avLst/>
              </a:prstGeom>
              <a:noFill/>
            </p:spPr>
            <p:txBody>
              <a:bodyPr wrap="none" rtlCol="0">
                <a:spAutoFit/>
              </a:bodyPr>
              <a:lstStyle/>
              <a:p>
                <a:r>
                  <a:rPr lang="en-US" altLang="zh-CN" sz="800" b="1" dirty="0">
                    <a:solidFill>
                      <a:schemeClr val="bg1">
                        <a:lumMod val="85000"/>
                      </a:schemeClr>
                    </a:solidFill>
                    <a:latin typeface="Leelawadee" panose="020B0502040204020203" pitchFamily="34" charset="-34"/>
                    <a:cs typeface="Leelawadee" panose="020B0502040204020203" pitchFamily="34" charset="-34"/>
                  </a:rPr>
                  <a:t>OPTION</a:t>
                </a:r>
                <a:endParaRPr lang="zh-CN" altLang="en-US" sz="800" b="1" dirty="0">
                  <a:solidFill>
                    <a:schemeClr val="bg1">
                      <a:lumMod val="85000"/>
                    </a:schemeClr>
                  </a:solidFill>
                  <a:latin typeface="Leelawadee" panose="020B0502040204020203" pitchFamily="34" charset="-34"/>
                  <a:cs typeface="Leelawadee" panose="020B0502040204020203" pitchFamily="34" charset="-34"/>
                </a:endParaRPr>
              </a:p>
            </p:txBody>
          </p:sp>
        </p:grpSp>
        <p:grpSp>
          <p:nvGrpSpPr>
            <p:cNvPr id="119" name="组合 118"/>
            <p:cNvGrpSpPr/>
            <p:nvPr/>
          </p:nvGrpSpPr>
          <p:grpSpPr>
            <a:xfrm>
              <a:off x="4694924" y="1726235"/>
              <a:ext cx="2484000" cy="7143"/>
              <a:chOff x="6327224" y="1896619"/>
              <a:chExt cx="2624395" cy="9524"/>
            </a:xfrm>
          </p:grpSpPr>
          <p:cxnSp>
            <p:nvCxnSpPr>
              <p:cNvPr id="121" name="直接连接符 120"/>
              <p:cNvCxnSpPr/>
              <p:nvPr/>
            </p:nvCxnSpPr>
            <p:spPr>
              <a:xfrm>
                <a:off x="6327224" y="1896619"/>
                <a:ext cx="2624395" cy="0"/>
              </a:xfrm>
              <a:prstGeom prst="line">
                <a:avLst/>
              </a:prstGeom>
              <a:ln w="127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6327224" y="1906143"/>
                <a:ext cx="2624395"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0" name="文本框 44"/>
            <p:cNvSpPr txBox="1"/>
            <p:nvPr/>
          </p:nvSpPr>
          <p:spPr>
            <a:xfrm>
              <a:off x="5264285" y="1203331"/>
              <a:ext cx="1914639" cy="401648"/>
            </a:xfrm>
            <a:prstGeom prst="rect">
              <a:avLst/>
            </a:prstGeom>
            <a:noFill/>
          </p:spPr>
          <p:txBody>
            <a:bodyPr wrap="square" lIns="91440" tIns="45720" rIns="91440" bIns="45720" rtlCol="0">
              <a:spAutoFit/>
            </a:bodyPr>
            <a:lstStyle/>
            <a:p>
              <a:pPr>
                <a:lnSpc>
                  <a:spcPct val="120000"/>
                </a:lnSpc>
              </a:pPr>
              <a:r>
                <a:rPr lang="zh-CN" altLang="en-US" sz="1200" dirty="0">
                  <a:solidFill>
                    <a:schemeClr val="bg1">
                      <a:lumMod val="85000"/>
                    </a:schemeClr>
                  </a:solidFill>
                  <a:latin typeface="微软雅黑" panose="020B0503020204020204" charset="-122"/>
                  <a:ea typeface="微软雅黑" panose="020B0503020204020204" charset="-122"/>
                  <a:cs typeface="Leelawadee" panose="020B0502040204020203" pitchFamily="34" charset="-34"/>
                </a:rPr>
                <a:t>在此添加内容在此添加内容在此添加内容在此添加内容在此添加内容</a:t>
              </a:r>
            </a:p>
          </p:txBody>
        </p:sp>
      </p:grpSp>
    </p:spTree>
  </p:cSld>
  <p:clrMapOvr>
    <a:masterClrMapping/>
  </p:clrMapOvr>
  <p:transition advTm="762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1000"/>
                                        <p:tgtEl>
                                          <p:spTgt spid="69"/>
                                        </p:tgtEl>
                                      </p:cBhvr>
                                    </p:animEffect>
                                    <p:anim calcmode="lin" valueType="num">
                                      <p:cBhvr>
                                        <p:cTn id="16" dur="1000" fill="hold"/>
                                        <p:tgtEl>
                                          <p:spTgt spid="69"/>
                                        </p:tgtEl>
                                        <p:attrNameLst>
                                          <p:attrName>ppt_x</p:attrName>
                                        </p:attrNameLst>
                                      </p:cBhvr>
                                      <p:tavLst>
                                        <p:tav tm="0">
                                          <p:val>
                                            <p:strVal val="#ppt_x"/>
                                          </p:val>
                                        </p:tav>
                                        <p:tav tm="100000">
                                          <p:val>
                                            <p:strVal val="#ppt_x"/>
                                          </p:val>
                                        </p:tav>
                                      </p:tavLst>
                                    </p:anim>
                                    <p:anim calcmode="lin" valueType="num">
                                      <p:cBhvr>
                                        <p:cTn id="17" dur="1000" fill="hold"/>
                                        <p:tgtEl>
                                          <p:spTgt spid="6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par>
                          <p:cTn id="45" fill="hold">
                            <p:stCondLst>
                              <p:cond delay="3000"/>
                            </p:stCondLst>
                            <p:childTnLst>
                              <p:par>
                                <p:cTn id="46" presetID="53" presetClass="entr" presetSubtype="16"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childTnLst>
                          </p:cTn>
                        </p:par>
                        <p:par>
                          <p:cTn id="51" fill="hold">
                            <p:stCondLst>
                              <p:cond delay="3500"/>
                            </p:stCondLst>
                            <p:childTnLst>
                              <p:par>
                                <p:cTn id="52" presetID="18" presetClass="entr" presetSubtype="3" fill="hold" nodeType="after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strips(upRight)">
                                      <p:cBhvr>
                                        <p:cTn id="54" dur="500"/>
                                        <p:tgtEl>
                                          <p:spTgt spid="93"/>
                                        </p:tgtEl>
                                      </p:cBhvr>
                                    </p:animEffect>
                                  </p:childTnLst>
                                </p:cTn>
                              </p:par>
                            </p:childTnLst>
                          </p:cTn>
                        </p:par>
                        <p:par>
                          <p:cTn id="55" fill="hold">
                            <p:stCondLst>
                              <p:cond delay="4000"/>
                            </p:stCondLst>
                            <p:childTnLst>
                              <p:par>
                                <p:cTn id="56" presetID="53" presetClass="entr" presetSubtype="16"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Effect transition="in" filter="fade">
                                      <p:cBhvr>
                                        <p:cTn id="60" dur="500"/>
                                        <p:tgtEl>
                                          <p:spTgt spid="7"/>
                                        </p:tgtEl>
                                      </p:cBhvr>
                                    </p:animEffect>
                                  </p:childTnLst>
                                </p:cTn>
                              </p:par>
                            </p:childTnLst>
                          </p:cTn>
                        </p:par>
                        <p:par>
                          <p:cTn id="61" fill="hold">
                            <p:stCondLst>
                              <p:cond delay="4500"/>
                            </p:stCondLst>
                            <p:childTnLst>
                              <p:par>
                                <p:cTn id="62" presetID="18" presetClass="entr" presetSubtype="3" fill="hold" nodeType="afterEffect">
                                  <p:stCondLst>
                                    <p:cond delay="0"/>
                                  </p:stCondLst>
                                  <p:childTnLst>
                                    <p:set>
                                      <p:cBhvr>
                                        <p:cTn id="63" dur="1" fill="hold">
                                          <p:stCondLst>
                                            <p:cond delay="0"/>
                                          </p:stCondLst>
                                        </p:cTn>
                                        <p:tgtEl>
                                          <p:spTgt spid="101"/>
                                        </p:tgtEl>
                                        <p:attrNameLst>
                                          <p:attrName>style.visibility</p:attrName>
                                        </p:attrNameLst>
                                      </p:cBhvr>
                                      <p:to>
                                        <p:strVal val="visible"/>
                                      </p:to>
                                    </p:set>
                                    <p:animEffect transition="in" filter="strips(upRight)">
                                      <p:cBhvr>
                                        <p:cTn id="64" dur="500"/>
                                        <p:tgtEl>
                                          <p:spTgt spid="101"/>
                                        </p:tgtEl>
                                      </p:cBhvr>
                                    </p:animEffect>
                                  </p:childTnLst>
                                </p:cTn>
                              </p:par>
                            </p:childTnLst>
                          </p:cTn>
                        </p:par>
                        <p:par>
                          <p:cTn id="65" fill="hold">
                            <p:stCondLst>
                              <p:cond delay="5000"/>
                            </p:stCondLst>
                            <p:childTnLst>
                              <p:par>
                                <p:cTn id="66" presetID="53" presetClass="entr" presetSubtype="16" fill="hold" nodeType="afterEffect">
                                  <p:stCondLst>
                                    <p:cond delay="0"/>
                                  </p:stCondLst>
                                  <p:childTnLst>
                                    <p:set>
                                      <p:cBhvr>
                                        <p:cTn id="67" dur="1" fill="hold">
                                          <p:stCondLst>
                                            <p:cond delay="0"/>
                                          </p:stCondLst>
                                        </p:cTn>
                                        <p:tgtEl>
                                          <p:spTgt spid="41"/>
                                        </p:tgtEl>
                                        <p:attrNameLst>
                                          <p:attrName>style.visibility</p:attrName>
                                        </p:attrNameLst>
                                      </p:cBhvr>
                                      <p:to>
                                        <p:strVal val="visible"/>
                                      </p:to>
                                    </p:set>
                                    <p:anim calcmode="lin" valueType="num">
                                      <p:cBhvr>
                                        <p:cTn id="68" dur="500" fill="hold"/>
                                        <p:tgtEl>
                                          <p:spTgt spid="41"/>
                                        </p:tgtEl>
                                        <p:attrNameLst>
                                          <p:attrName>ppt_w</p:attrName>
                                        </p:attrNameLst>
                                      </p:cBhvr>
                                      <p:tavLst>
                                        <p:tav tm="0">
                                          <p:val>
                                            <p:fltVal val="0"/>
                                          </p:val>
                                        </p:tav>
                                        <p:tav tm="100000">
                                          <p:val>
                                            <p:strVal val="#ppt_w"/>
                                          </p:val>
                                        </p:tav>
                                      </p:tavLst>
                                    </p:anim>
                                    <p:anim calcmode="lin" valueType="num">
                                      <p:cBhvr>
                                        <p:cTn id="69" dur="500" fill="hold"/>
                                        <p:tgtEl>
                                          <p:spTgt spid="41"/>
                                        </p:tgtEl>
                                        <p:attrNameLst>
                                          <p:attrName>ppt_h</p:attrName>
                                        </p:attrNameLst>
                                      </p:cBhvr>
                                      <p:tavLst>
                                        <p:tav tm="0">
                                          <p:val>
                                            <p:fltVal val="0"/>
                                          </p:val>
                                        </p:tav>
                                        <p:tav tm="100000">
                                          <p:val>
                                            <p:strVal val="#ppt_h"/>
                                          </p:val>
                                        </p:tav>
                                      </p:tavLst>
                                    </p:anim>
                                    <p:animEffect transition="in" filter="fade">
                                      <p:cBhvr>
                                        <p:cTn id="70" dur="500"/>
                                        <p:tgtEl>
                                          <p:spTgt spid="41"/>
                                        </p:tgtEl>
                                      </p:cBhvr>
                                    </p:animEffect>
                                  </p:childTnLst>
                                </p:cTn>
                              </p:par>
                            </p:childTnLst>
                          </p:cTn>
                        </p:par>
                        <p:par>
                          <p:cTn id="71" fill="hold">
                            <p:stCondLst>
                              <p:cond delay="5500"/>
                            </p:stCondLst>
                            <p:childTnLst>
                              <p:par>
                                <p:cTn id="72" presetID="18" presetClass="entr" presetSubtype="3" fill="hold" nodeType="afterEffect">
                                  <p:stCondLst>
                                    <p:cond delay="0"/>
                                  </p:stCondLst>
                                  <p:childTnLst>
                                    <p:set>
                                      <p:cBhvr>
                                        <p:cTn id="73" dur="1" fill="hold">
                                          <p:stCondLst>
                                            <p:cond delay="0"/>
                                          </p:stCondLst>
                                        </p:cTn>
                                        <p:tgtEl>
                                          <p:spTgt spid="109"/>
                                        </p:tgtEl>
                                        <p:attrNameLst>
                                          <p:attrName>style.visibility</p:attrName>
                                        </p:attrNameLst>
                                      </p:cBhvr>
                                      <p:to>
                                        <p:strVal val="visible"/>
                                      </p:to>
                                    </p:set>
                                    <p:animEffect transition="in" filter="strips(upRight)">
                                      <p:cBhvr>
                                        <p:cTn id="74" dur="500"/>
                                        <p:tgtEl>
                                          <p:spTgt spid="109"/>
                                        </p:tgtEl>
                                      </p:cBhvr>
                                    </p:animEffect>
                                  </p:childTnLst>
                                </p:cTn>
                              </p:par>
                            </p:childTnLst>
                          </p:cTn>
                        </p:par>
                        <p:par>
                          <p:cTn id="75" fill="hold">
                            <p:stCondLst>
                              <p:cond delay="6000"/>
                            </p:stCondLst>
                            <p:childTnLst>
                              <p:par>
                                <p:cTn id="76" presetID="53" presetClass="entr" presetSubtype="16" fill="hold" nodeType="afterEffect">
                                  <p:stCondLst>
                                    <p:cond delay="0"/>
                                  </p:stCondLst>
                                  <p:childTnLst>
                                    <p:set>
                                      <p:cBhvr>
                                        <p:cTn id="77" dur="1" fill="hold">
                                          <p:stCondLst>
                                            <p:cond delay="0"/>
                                          </p:stCondLst>
                                        </p:cTn>
                                        <p:tgtEl>
                                          <p:spTgt spid="55"/>
                                        </p:tgtEl>
                                        <p:attrNameLst>
                                          <p:attrName>style.visibility</p:attrName>
                                        </p:attrNameLst>
                                      </p:cBhvr>
                                      <p:to>
                                        <p:strVal val="visible"/>
                                      </p:to>
                                    </p:set>
                                    <p:anim calcmode="lin" valueType="num">
                                      <p:cBhvr>
                                        <p:cTn id="78" dur="500" fill="hold"/>
                                        <p:tgtEl>
                                          <p:spTgt spid="55"/>
                                        </p:tgtEl>
                                        <p:attrNameLst>
                                          <p:attrName>ppt_w</p:attrName>
                                        </p:attrNameLst>
                                      </p:cBhvr>
                                      <p:tavLst>
                                        <p:tav tm="0">
                                          <p:val>
                                            <p:fltVal val="0"/>
                                          </p:val>
                                        </p:tav>
                                        <p:tav tm="100000">
                                          <p:val>
                                            <p:strVal val="#ppt_w"/>
                                          </p:val>
                                        </p:tav>
                                      </p:tavLst>
                                    </p:anim>
                                    <p:anim calcmode="lin" valueType="num">
                                      <p:cBhvr>
                                        <p:cTn id="79" dur="500" fill="hold"/>
                                        <p:tgtEl>
                                          <p:spTgt spid="55"/>
                                        </p:tgtEl>
                                        <p:attrNameLst>
                                          <p:attrName>ppt_h</p:attrName>
                                        </p:attrNameLst>
                                      </p:cBhvr>
                                      <p:tavLst>
                                        <p:tav tm="0">
                                          <p:val>
                                            <p:fltVal val="0"/>
                                          </p:val>
                                        </p:tav>
                                        <p:tav tm="100000">
                                          <p:val>
                                            <p:strVal val="#ppt_h"/>
                                          </p:val>
                                        </p:tav>
                                      </p:tavLst>
                                    </p:anim>
                                    <p:animEffect transition="in" filter="fade">
                                      <p:cBhvr>
                                        <p:cTn id="80" dur="500"/>
                                        <p:tgtEl>
                                          <p:spTgt spid="55"/>
                                        </p:tgtEl>
                                      </p:cBhvr>
                                    </p:animEffect>
                                  </p:childTnLst>
                                </p:cTn>
                              </p:par>
                            </p:childTnLst>
                          </p:cTn>
                        </p:par>
                        <p:par>
                          <p:cTn id="81" fill="hold">
                            <p:stCondLst>
                              <p:cond delay="6500"/>
                            </p:stCondLst>
                            <p:childTnLst>
                              <p:par>
                                <p:cTn id="82" presetID="18" presetClass="entr" presetSubtype="3" fill="hold" nodeType="afterEffect">
                                  <p:stCondLst>
                                    <p:cond delay="0"/>
                                  </p:stCondLst>
                                  <p:childTnLst>
                                    <p:set>
                                      <p:cBhvr>
                                        <p:cTn id="83" dur="1" fill="hold">
                                          <p:stCondLst>
                                            <p:cond delay="0"/>
                                          </p:stCondLst>
                                        </p:cTn>
                                        <p:tgtEl>
                                          <p:spTgt spid="117"/>
                                        </p:tgtEl>
                                        <p:attrNameLst>
                                          <p:attrName>style.visibility</p:attrName>
                                        </p:attrNameLst>
                                      </p:cBhvr>
                                      <p:to>
                                        <p:strVal val="visible"/>
                                      </p:to>
                                    </p:set>
                                    <p:animEffect transition="in" filter="strips(upRight)">
                                      <p:cBhvr>
                                        <p:cTn id="84"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2" grpId="0" bldLvl="0" animBg="1"/>
      <p:bldP spid="3" grpId="0" bldLvl="0" animBg="1"/>
      <p:bldP spid="4" grpId="0" bldLvl="0" animBg="1"/>
      <p:bldP spid="5" grpId="0" bldLvl="0" animBg="1"/>
      <p:bldP spid="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Freeform 17"/>
          <p:cNvSpPr>
            <a:spLocks noEditPoints="1"/>
          </p:cNvSpPr>
          <p:nvPr/>
        </p:nvSpPr>
        <p:spPr bwMode="auto">
          <a:xfrm>
            <a:off x="527981" y="673223"/>
            <a:ext cx="5526083" cy="5520024"/>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20" tIns="60960" rIns="121920" bIns="60960" numCol="1" anchor="t" anchorCtr="0" compatLnSpc="1"/>
          <a:lstStyle/>
          <a:p>
            <a:endParaRPr lang="zh-CN" altLang="en-US">
              <a:latin typeface="微软雅黑" panose="020B0503020204020204" charset="-122"/>
              <a:ea typeface="微软雅黑" panose="020B0503020204020204" charset="-122"/>
            </a:endParaRPr>
          </a:p>
        </p:txBody>
      </p:sp>
      <p:sp>
        <p:nvSpPr>
          <p:cNvPr id="7" name="文本框 6"/>
          <p:cNvSpPr txBox="1">
            <a:spLocks noChangeArrowheads="1"/>
          </p:cNvSpPr>
          <p:nvPr/>
        </p:nvSpPr>
        <p:spPr bwMode="auto">
          <a:xfrm>
            <a:off x="1633880" y="1364860"/>
            <a:ext cx="3681730" cy="4175125"/>
          </a:xfrm>
          <a:prstGeom prst="rect">
            <a:avLst/>
          </a:prstGeom>
          <a:noFill/>
        </p:spPr>
        <p:txBody>
          <a:bodyPr wrap="none">
            <a:spAutoFit/>
          </a:bodyPr>
          <a:lstStyle>
            <a:defPPr>
              <a:defRPr lang="zh-CN"/>
            </a:defPPr>
            <a:lvl1pPr>
              <a:defRPr sz="16600">
                <a:ln w="38100">
                  <a:noFill/>
                </a:ln>
                <a:solidFill>
                  <a:schemeClr val="bg1"/>
                </a:solidFill>
                <a:latin typeface="Impact" panose="020B0806030902050204" pitchFamily="34" charset="0"/>
                <a:ea typeface="微软雅黑" panose="020B0503020204020204" charset="-122"/>
              </a:defRPr>
            </a:lvl1pPr>
          </a:lstStyle>
          <a:p>
            <a:r>
              <a:rPr lang="en-US" altLang="zh-CN" sz="26535" dirty="0"/>
              <a:t>02</a:t>
            </a:r>
            <a:endParaRPr lang="zh-CN" altLang="en-US" sz="26535" dirty="0"/>
          </a:p>
        </p:txBody>
      </p:sp>
      <p:sp>
        <p:nvSpPr>
          <p:cNvPr id="8" name="文本框 66"/>
          <p:cNvSpPr txBox="1">
            <a:spLocks noChangeArrowheads="1"/>
          </p:cNvSpPr>
          <p:nvPr/>
        </p:nvSpPr>
        <p:spPr bwMode="auto">
          <a:xfrm>
            <a:off x="6346368" y="3280833"/>
            <a:ext cx="4646777"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anose="020B0604020202020204" pitchFamily="34" charset="0"/>
                <a:ea typeface="微软雅黑" panose="020B0503020204020204" charset="-122"/>
                <a:cs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r>
              <a:rPr lang="en-US" altLang="zh-CN" sz="800" dirty="0">
                <a:latin typeface="微软雅黑" panose="020B0503020204020204" charset="-122"/>
              </a:rPr>
              <a:t>this is a sample text. insert your desired text here. Again. this is a dummy text. enter your own text here. this is a sample text. insert your desired text here. Again. this is a dummy text. enter your own text here</a:t>
            </a:r>
          </a:p>
        </p:txBody>
      </p:sp>
      <p:sp>
        <p:nvSpPr>
          <p:cNvPr id="9" name="文本框 8"/>
          <p:cNvSpPr txBox="1">
            <a:spLocks noChangeArrowheads="1"/>
          </p:cNvSpPr>
          <p:nvPr/>
        </p:nvSpPr>
        <p:spPr bwMode="auto">
          <a:xfrm>
            <a:off x="6446520" y="2708275"/>
            <a:ext cx="4307205"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eaLnBrk="1" hangingPunct="1"/>
            <a:r>
              <a:rPr lang="en-US" altLang="zh-CN" sz="3500" b="1" dirty="0">
                <a:solidFill>
                  <a:schemeClr val="bg1"/>
                </a:solidFill>
                <a:latin typeface="微软雅黑" panose="020B0503020204020204" charset="-122"/>
                <a:ea typeface="微软雅黑" panose="020B0503020204020204" charset="-122"/>
                <a:cs typeface="Arial" panose="020B0604020202020204" pitchFamily="34" charset="0"/>
              </a:rPr>
              <a:t>单击此处添加名称</a:t>
            </a:r>
          </a:p>
        </p:txBody>
      </p:sp>
    </p:spTree>
  </p:cSld>
  <p:clrMapOvr>
    <a:masterClrMapping/>
  </p:clrMapOvr>
  <p:transition advTm="491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000"/>
                            </p:stCondLst>
                            <p:childTnLst>
                              <p:par>
                                <p:cTn id="14" presetID="26" presetClass="emph" presetSubtype="0" repeatCount="2000" fill="hold" grpId="1" nodeType="after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childTnLst>
                          </p:cTn>
                        </p:par>
                        <p:par>
                          <p:cTn id="17" fill="hold">
                            <p:stCondLst>
                              <p:cond delay="1500"/>
                            </p:stCondLst>
                            <p:childTnLst>
                              <p:par>
                                <p:cTn id="18" presetID="2" presetClass="entr" presetSubtype="2"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additive="base">
                                        <p:cTn id="20" dur="750" fill="hold"/>
                                        <p:tgtEl>
                                          <p:spTgt spid="9"/>
                                        </p:tgtEl>
                                        <p:attrNameLst>
                                          <p:attrName>ppt_x</p:attrName>
                                        </p:attrNameLst>
                                      </p:cBhvr>
                                      <p:tavLst>
                                        <p:tav tm="0">
                                          <p:val>
                                            <p:strVal val="1+#ppt_w/2"/>
                                          </p:val>
                                        </p:tav>
                                        <p:tav tm="100000">
                                          <p:val>
                                            <p:strVal val="#ppt_x"/>
                                          </p:val>
                                        </p:tav>
                                      </p:tavLst>
                                    </p:anim>
                                    <p:anim calcmode="lin" valueType="num">
                                      <p:cBhvr additive="base">
                                        <p:cTn id="21" dur="75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3276"/>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ldLvl="0" animBg="1"/>
      <p:bldP spid="7" grpId="0"/>
      <p:bldP spid="7" grpId="1"/>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ULTRA_SCORM_COURSE_ID" val="E7BEEDB3-547E-47CA-A344-E631BAE0D1E9"/>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Le280qguF8VZQQAAAQ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cXNnCL6GQzo5CEz3KF4G1nyXUOWwfdeiHHtzHDjGF3OgMaxDbrdVPC5DYEYYajUyhldgh3RjNeXkMdZFqrQSjW0yb/6mHa72+XTa16+fxe9mmdxByY0XmCPc9etYF7SqbXbcvM4EKRbu/cCu7cfcHcKQ6gzH6FJzJZDwS0nWlXhIDn7fqe5ZtvG9XdqrL/Vxy+fvD3xf9QSwMEFAACAAgAt7bzSkPIPPmFBAAADBYAACcAAAB1bml2ZXJzYWwvZmxhc2hfcHVibGlzaGluZ19zZXR0aW5ncy54bWzlWF9z2jgQf+dTaHzTx2KSJmmSMWRIYiZM+XfguzRPGWELrIssuZYMpU/3ae6D9ZN0hYIDhSRy7pLpzA3DgKXd365Wu6uf5Z19TRiakUxSwevOXrXmIMJDEVE+rTt/BK33xw6SCvMIM8FJ3eHCQWeNipfmY0ZlPCJKgahEAMPlaarqTqxUeuq68/m8SmWa6VnBcgX4shqKxE0zIglXJHNThhfwoxYpkc49ggUAfBPB79UalQpCnkHqiihnBNEIPOdULwqzFsMydlwjNsbh3TQTOY8uBBMZyqbjuvPbcVN/VjIG6pImhOuYyAYM6mF1iqOIai8wG9FvBMWETmNwd6924KA5jVRcdz7U9jUOyLvbOEt0s3iscS4ERIGrewMJUTjCCptHY1GRr0quBsxQtOA4oWEAM0hHoO5cBrejTvvSv+31A390exV0O8aHEkqB/zkooRS0g45vJT8Y+iO/F/jD2/N2v6TGS6z43Wa7U1Ln2j8ftYOylnrNblmVwVW/Z6dz0e8Omr2bUq5d3Qz8Yafd+3Qb9PudoD140IJs3Egmz93MNg+yUuRZSIpk81ScJ2OOKYMK/ykFJVHQIxjOpiQQLQolMMFMEgf9lZLp7zlmVC10WUAruSMkbcqUhGqoU77uqCwnzgOcAQTHoA6Kgjo8Kerp4/HG0l1j/WFZO730ig4ziIUSb+z9Xu2wcP/k4Gn3H3HUgw6XYr7oiOmbe394VHi/f/RM9He56WGlcBhD14MNWfrmuetDK7GJ4Bt5pZ/RWLCoWBFJxiTq4YSsdfPRHeUtkNxz0AQqgMFamxnFzEFUwdrDQlnmY6moWp4arXVJBFhwvBHUHW3FIoxxJjfSvQi77thhw+cRuszwHI4kEw0z/Jj4gHAbsSsIPdPhJ5mNuJ9hWUISNRmzEe7i7I5kKBCCSavFrXIXtflEWLmTQKHaCF6TsaSK2IieUyvT1yJnEVqIHDF6R5ASCLzPE/gXE7R+JqNJJpLlKPAGhSSjkCozSuYkOrMxdAMmkhw0dW0wooyFLzn9hsZkIjLAJXgG+QPjVBr8aingFEv5AIpXPr4zJ3O7d+l/fqcXiKMZ5mFJcKhUkqTqVfDxAnGhVnoQjhDnkJ56UyIaLeds1lZ9+TZImuTMbPN/vRlr0K+4Ja9jpczGPOuBtdkYz5aFqItrCQ0lSGFLDCZMhNDnKc+JLWCIORKcLRAOgchIXdYzKnIJI6aADbR8uYdGH1G+fJrCmQQWs4hkVpC1vf0PB4dHH49PTqvu97//ef+k0j3FGzCszRmOd/Eo/35G61EWbq33cotbjNxacwf5tdb9mZ1bK25x9Gc0n2Dqz2g+wde3dFsiS3QjiLZSYff72z1b2yY0nquJ1m7eteSHvyLt6gMet+oDy2hYsZeh/6cVIATWql/Yme31baT6n2ykhobBDNbYi5ULcOJNTQeHM4/RBJhW9Gb96w0q9E1q5V+9o5hCe51aedEu/fLt5f8SMfNU3NJsXMsU1wWbl4d6JqGcJhBHzU+KG8fG4UHNc3dPVSqAtnmD26j8AFBLAwQUAAIACAC3tvNKlDB+ZrgCAABUCgAAIQAAAHVuaXZlcnNhbC9mbGFzaF9za2luX3NldHRpbmdzLnhtbJVWbW/aMBD+vl+B2HfSvdJJKVJLmVSJrdVa8d1JjsTCsSPboePfz+fYxIGEME6V8HPP4zvfnU1jtaN88WEyiVPBhHwFrSnPFSIem9DsbprUWgs+SwXXwPWMC1kSNl18/Gk/cWSZYyqxB3mtZktSaMPM7ecaiYvxbY42JEhFWRF+WItczBKS7nIpap6NplYcKpCM8p1h3vyYL1eDARhV+klD2clpdYt2naSSoBRgSt9XaKMqRhJgPtKN/VypaUNdPv2JbE8V1VZ2/wltSFaRHLpFvr1HG+Zzs3u3K3O0ywINf7WhfvmMNkhl5ACyu/njV7RBhajq6n9mpJIix4J2NZebeNQwQTJz/TCrG7RRAR4IA412wZXHnvUxILmv4b2P8bpKwV6wricPAjY9YbDQsoY48qvGpwrx/lxrcz9gsSVMGUIItaQXk/QLqZXfpou1vD/wTnkWkBzQMjaC1SUsm3wDYhdv+cvlg30qwvyOWJCghL0DgwxbsGX+NmU9YwZgy3xlNINnzg5n9FNPo/EtfiCumZerb7zAiVn6evmV92KkNV5cFYR2gOeUIoOFwnTeaAnYtTiyWJNSdJZTzMme5kRTwX8hLznYw6g4OnG4Seufq1hTzaBv3GyO5pEO+2XX49PY/Ca0Z2vWE22e8Lsp0ZqkRWl+k9R04nR3UxtkGvVL8JU0fJBPfCsCEcYe0pRE7kC+CcHUlQouNFydkmhu1hA9joIaxFF/kWO3SV/1eV0mIFemaRSUb0EXbIgFzQtm/vSGwjtkJ4oBbyPVhdmPE3ocywBwMwBEpsVxAppV4yprpimDPTDvDhB76KHTxcqM6dDE3es1bHU4cw45GcrgHrUz6Z6KdlbCfbqOHsHGpNWvaDzjc69JouzBOjffP8Jtyp1n2b9mOH1h9AZw09TZ2fjPK2hA/G/yH1BLAwQUAAIACAC3tvNKGQQLbVgEAAAdFQAAJgAAAHVuaXZlcnNhbC9odG1sX3B1Ymxpc2hpbmdfc2V0dGluZ3MueG1s3VjdTuM4FL7nKays5nIaygADKAUVCKKa/m2bXYYr5CZu48Wxs7bTTudqn2YfbJ9kj2sa6BSog4autEII4pzvOz8+5/g4wdm3jKEpkYoK3vDqtV0PER6LhPJJw/stuvp45CGlMU8wE5w0PC48dHa6E+TFiFGVDonWIKoQ0HB1kuuGl2qdn/j+bDarUZVL81awQgO/qsUi83NJFOGaSD9neA5/9DwnyntgcCCA30zwB9jpzg5CgWXqiKRgBNEELOfUOIXZtc6Y51upEY7vJ1IUPLkQTEgkJ6OG98tR0/wsZSzTJc0INyFRp7BolvUJThJqjMBsSL8TlBI6ScHa+u6+h2Y00WnD+7S7Z3hA3l/nWbBb37HhuRAQBK4fFGRE4wRrbB+tRk2+abVcsEvJnOOMxhG8QSYADe8yuhu2W5fhXbcXhcO766jTtjZUAEXh16gCKGpF7dBJvj8Ih2E3Cgd3561eRcRbtISdZqtdEXMTng9bUVVN3WanKqR/3eu6YS56nX6ze1vJtOvbfjhot7pf7qJerx21+o8oyMaVZAr81WwLICtFIWNSJlug0yIbcUwZFPgPKaiIhhbBsJyQSFxRKIExZop46I+cTH4tMKN6bsoCOsk9IXlT5STWA5PyDU/LgniPdJYQDIM6KAvq4Lisp89HK677VvujW89aGZQNpp8KLbZsfX33oDT/eP91818wNIAGl2M+b4vJ1q0/OCyt3zvcEP3nzAyw1jhOoevBhixsC/ynS0uxseAreWWe0UiwpPRoDCnOwJmmpJh5iGpwLi7fahMCfUUZJL/B1mtjrte8i1Ms1UoCl4E0PTg+DXmCLiWewRlj/bPLL4n3CXcRu4ZgMhNQIl3EQ4lVBUnUZMxFuIPlPZEoEoIpJ+eW2YhafCyczMmg9FwEb8hIUU1cRM+pk+obUbAEzUWBGL0nSAsE1hcZ/JcS9PSURWMpssUqw0ojxWhC0JSSGUnOXBTdgoqsAKTJdka01fBnQb+jERkLCbwETyF/YJ0qy1+rRJxjpR5J8dLGD/asbXUvw68fjIM4mWIeVySH2iNZrt+FH88RF3qJg3DEuID0NJuS0GTxzsW32tu3QdGsYHabf/ZmPKF+xy15Hy1VNmajBc5qUzxdFKIprgU1lCCFLbGc8CKGPk15QVwJY8yR4GyOcAyjiTJlPaWiULBiC9hSq7dbaPGI8sXTBK4MoFEmRDpR7tb3Pu0fHH4+Oj6p+f/89ffHV0EPQ1ufYaPOTm0XL07UG1AvztXOuLdrXJuxnZHPjLPO2B/nbWfg2tS9AfnK7L0B+coEvoa9EjIzjSBZS4Xnb2QP89f6QBP4Zvx5fpJaTHzbGaR6cD/nTpW98M9pHhmEvzsRQqicOoCb2m7PRar3xUVqYGeS/pN5xMkEOMMmtifDKcZoBrNTsrWOtIWa20r2v36PsLXxk7L/TXH/71vA/zYG9qn82rHyeaO8dq9+hNuB9dVPmqc7/wJQSwMEFAACAAgAt7bzStXMXCaVAQAAIAYAAB8AAAB1bml2ZXJzYWwvaHRtbF9za2luX3NldHRpbmdzLmpzjZTLTsMwEEX3fEVltqgqzwK7ihYJiQUS3SEWbjpNozoey3YDBfHvZNxCY2dC8Wzim5M7j8j+POrVS2Sid9v7DM9h/xTvgwakebuGk1hXHXpJunCqmMO0KEEVGkSCVD+f/spfe4IzFjqYzjbPZOsafgLpzUIq18QNY2EZzTFaxWhvjPbOJf6IOtt1te2oMebZ2nvU/Qy1B+37Gm0pAyOO78NqNpjAWIE9gC5kBpHpMKwucu94OaRochmWRurNI+bYn8lslVtc63lX/uXGgK1/+GoLDG6Gd5PIThXOP3go08STa4pu0lhwDnZ5ryYULKzkDFTDdxDWH2hk3G4ooavCFf6HHp1SNGkjc2hN6XpEEWO69mpNc0jR5jy8+y1xfkYREUpuwLasxhcUEYhmbf7xA43FnCbSQtsz/0UVynmh813qAQXLUbFk2zW9faOh/LGIjhAmR2jJnb6SEzUnOk707OF1SeZH7tPOOysFkQENB1ZsMT69SWj/QlMGV98OYB/0AsVJPQppV2CniKqu/zWt9ECyo69vUEsDBBQAAgAIALe280o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Le280qmQ2VXZwAAAGsAAAAcAAAAdW5pdmVyc2FsL2xvY2FsX3NldHRpbmdzLnhtbA3KMQ6DMAwAwJ1XWN5pExaoRGDr2KX0ARaxEJJjIxJV5ffNdsON8y8JfPnMu2lAf3MIrKvFXbeAn+XZDgi5kEYSUw6ohjBPzSi2kry5lBozHEIXnwunisIvSnVuZrFzvne9f+B9av5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t7bzSqtYCahECAAAfyAAACkAAAB1bml2ZXJzYWwvc2tpbl9jdXN0b21pemF0aW9uX3NldHRpbmdzLnhtbLVa627juhH+36cgXBygBYr4Il8LrwtZohNhHcnHUpLdFoXBWIwtRBJdifZuDvyjT3Me7DxJh5QUS47tSNmttQlWw5lvhnPjxRnGz16obWPOAu83wj0W2pRzL1zFoz8hNFwyn0WziMaUx/UD5cELXfbNCJ+YoAE15iR0SeRqYjQeNdBEflC/p/b1Pry1x+0W6rVxC/eRjjsajA0UfaBoMKa3mtqwfgSR4EZ0SUN+GnVYL4y+FTDCmEbcCF36faQUufNDxRlcR8T1gC8eddvi2Wda93pbPKjd7PQ6eN9SFUXpIq2jN/XGvtcb9NQmwo12p6Hsx/2W0lJQs9NpDrr7Zq/VUeBtMugCShsPuqjda7db+r6FWyCNVHWst7R9Txk0mypow/2Btp9Mxr1GAzWbTaWt7ztdZTJuIOBWAENV+sKBiq6Mle5eHavNvoIm2mQ8ae+xjrtaB/VbuNto7NvjsdJoHJx7mF3eXQdq6elk7nwH8GQITo6K3KqfSK7hchtFwOzQYOMTTlFIAvqptmLMbTWavUavOailmSmzOOPLDCpSEyKQBcooDzKsS1I2Li3Jl0Kejjz3U+1xyzkLr5Ys5GDeVciigPi10Z+TbEnnUkaS7WhURe6JLOlBXU9+yoqluiCD4bkktGTBhoQvU7ZiV49k+byK2DZ0S5m5ftnQyPfCZ+BuDHoavqjI92JucBoU7MN98ZQX20CHiqkwr4vFU0rSJ4/UzzQ25KeC3EHl+x45Et15scelqNoUzyXRDVnRYgD6qnguy4SgpRi1nnjeF+L0Owd2RRR86yK7T15oVFSSNMiLUmyz3VTNp03EVsLZRbn3A/0q5zPoN+FKWNgQTykhMUGhsFSUUrfJ+etHjOnrcS8ZBqAFgptvLilJQs7GC826nanm18XUurYWY+O6NtKSqkSiLP/S6va/Nzvdvw7rqVxJJPtWnU6LWEiCdRrlsExnbk0XAIinCxN/cWoj8buyqHXnTA0T10bpfyoDzOb4vjYSv8uI3s3n2HQW9tTQ8cKwF6blSL9MsYP12ugr26I12VHEGdp59Bvia4qgPXsRRbHvuXJAtGwv3NIS+nTrVjXMxRzbztzQHMMyayObRdHL3yQy2fI1JM+axMj1YvLoU1eqhRSR46K9gHa5I0Pwj6894GQB8cKrMtrn6oNhXi8cy5raC2zqGaU2wqGL9IgITdWB5qqN54AREVi5Pya+kNknEZDq+5VBbozrmyn8OMKQG2+19uGHf8CaGYaQzGhYQhASB88h62z7wZrrwoegEBG0IXH8jUVuIWnyoSuBbZiaBampOTl8R8Bk2BB4L1xC6tAlL4F3i21bvcaLsfUFchxq06ooZH2GkvxcUegrtqGGsF1CzFTvjWtVVIQow6xAshpcEpHv/gsiyyXICW/uPLaNgSI8DGUiqzG+qqzJxr/eQSANdXqm2hNgcLZ8W3k7CqZELixzJXRBG9KwLrLr1zvjn4uJakyxvoB0062HhSO7pFAakBcUMo6IuyPhkqJHuiRbqIQXGHM9V46JyEsT/rP1fkOEp/3nl7R1mTr+8ssHTCo0vBOWwUYZlME2ZcPf0y7cls7gg4aIXD9rRRkHfNgEW8OmOjesnxOi2Au2ftKlf0agXo2rGqx37fhxf5UP2//BGDtpwWMDOtrYY5WEMKzEYsmBxdOvJGiYE1A3S/o5NHxxJq0EYFophsnQD8Dcg+cKhtyDR6tBPOCxbTiw2Xqgj+L0UUJY1moStdPxFmdEn8KR/LVUH+kTg/2ST8ku2cjA2iXDXybKua1SYWlxDGcKhpuAuUqSClB9LxBnqHKwd7c4c0WyGhTm88C2viur2/ee5YoAft4G9O0+7CligaT6JM7yOlmU/vGDhiRTnCd6Z9U2EK8FWjpWufr8oYjZWJ1rNwtNNTUsThSinv3yclAdwidTx15M1bFAgDIJCF+uYRV+Eue88ljJiUDHExXw0snblETL9R///b08zJE9CRWl1L9XxYHiF10Tv+L9y2Scxv8ugeOo46KofCkpmB6oMlFrC4eWMhXvGJCfP+XEQpJVKWCBuOEqpRoqII2i6jiqdnMLRWLLmmDbCLaCFUFu1fln6Htyq18b3ZLoGfqmw5hfFUg6XqQmr2zD4YS75X7ZEBzEf3ghEpN3jNlC1XV59IcS9b3lc7L6unB+SW/5kM9WVfC0G9WE5nwESV2PV8eUa1vWtKAjJO+HfrA7udS9Eg73KT6BFs4L1zMhj5g/Exdbb29ygUHcw0Eaj3gkTvTZW54jXrNvaexGT8SPgS1POmadgQ0zsVdMIYu0Y+65qB03x5oSjvnumQ+rgpbMJsdepB9LadpY3vvm7X6lvTEcDlnpUM7yA/GY36Tf+Rv+HPGY3xYrigWnujdCxyN5yewubkyiPL1M5ICHhrJHpTzZW5FHWDAVd7JxzqSUUOQMmEtHcmF0vICmxSxoeYPrZywehq97l1sh8/gipx2L7xwKA4fkrV/O3iH3uE/Pp7acBxRgPvryvVr+J18dHPsioSL+sqGfanAIIcu1aPNxDaUYn2pSbfK9zDnBTdbNRDPLiQprLksGspnLXl5JLhQtvJqRLKn0y0LD+hs/DeuXAjRMYc/HL9wGjzTCkAIetLg0iEVinn2dXYPdy93okdyZ0TwAXwN2COejrBByhEJeyS3Va1Ylb3kG2Fhyz6c76mdMOUrOPZc9MIyhPC5nt8qn9Inn8zulnCyDXHUfV0Ha6g65mMcsDpwVk+exk3LJSLWq4+QxlpM/0a2ypecwoROLUdalRb7nrUoIhcw9oQt4z3l/WM+vstCk3ny5ekwDUcA7+zcG/wNQSwMEFAACAAgAuLbzSgrKPODnPwAAJXYAABcAAAB1bml2ZXJzYWwvdW5pdmVyc2FsLnBuZ+29B1RTWfgvCqGIIAKK0osyKioKSJOWoCjoKMVBBUUBQYq0oJEakhALRSk6Kh0ig4KM0kQINYmCBocSEKQFEqQFhBBDSYAQcoMzKjpx/q733n3rrnV1LWFxyt5f+X1tn2+fE2NrbSkuKi/Kx8cnfvjQgd/4+ASF+PgAMSLC3CO1jreo3F/8kN8s9/MVNCuOcf8Q9NxntY+PrzhBbPEc90q+1QGHTkH4+NbWLv/nx4MfnefjC6w8fGDf8RAnap9zoannKdAScKsyn0TEg23h631jt41API4avslxXXQE/JK647nkzQOHDmnL/+GyedNJnz8cYn/xMrd9dl1AS/ca6PeO/cXlcCdj7GNSRkGpRx8zc5aSGko9n8ue0NPx6dArNC0pZMIKT0lQUwtRi0PbqlQ4c/iqTicodZIVBVrMAuu5RPALy674cb8IOUHPJidgsOwwdY6UhCj/NdU1Wjg+gRU/nhDNZjjzgTKi1UsL4wDki7wE565AzgsjTLzmyss0/FQvRcyFjSKWKAhBAODrebg/9D1UpyKiqv3MBp5dHjgPPar91Sxo8PJZ+Ey2yuGr+onC88PVbGdrfL2264oxkBCFaJP+LAgohnq18SsStXA4P3lJ0SfhiWbhM3UUECe0ZN9JeHqGC3hacLx87+4V8/ibqRdNeRxT7//l8vi2TSy8+opxOnWKDql/YCI4zKoxJhrLpr6Nt8b7mM7Owug3nasfN3ViGKWP2wfXZeGigDNZfbnA2byaQk04fLS4wnmxa/JN4E1YDFfUyn2EcCVKF7lCPnQxbJtNqT30Cwt6sg6/SM/VkFk1fRQgs6JqxGCJ9doGfkkGBF2apxS+EaEZay1rTcZHa7A0480T+HQaufpxbY85El1D9auayxTeQqfNzV9dJRGpWFd5BDubJS5EoscH91IdhQWZ4kLNxVifva9DxHcnrhBPbwHy5X7khTuKSDPdAfSlDzZ+QzbdZDv0Br2YiKG7fpk+KUcapaM95s7SwjodPQQP3MmIY9aPGwffyUDi6jFUR0ovq6od3tNMzbylpICP/KyR/jfCzRtFD5grNkGq76fv+3A7IXxo0lP7iiLoJodASz53SxOo3OA+iNUeyEw4mN1dkFQi5ZohsulS4n5ju6yz22pvuhFjYBeYgWG2PbaqSxwCZ5FA7soNWeL+5oQ3jN/0q4NQgtxqjlzbmiQqBGQUJ9S4W5jp9tEQHBZ5Zlr2HiFFCIxgEWkWY9n62mqqiQkBm5QTqKVWQYqFDsCEYI00YgxnRJ2DoSouPDSSFq1m9dFIVdQu60l7IBNKms408C1jEf3VnNrywAYVM6tx0xWjKzBV5Cdw8zqATpr3Cps2lh/2bd/DFx25WzlBeHvqoFemgMuigQI1ROPq1ZAJZ86sM1lExpUdNGSq3EAdgtQRXGu6UCEaSHTc4nbia1gfU+yppnQ0O75TKg5uEhzJR707E6Lx/vdCY+WbbCBF893D/UivV9kXCC1blhRKBJ8eJrwCyQ+F1xwb9HowXTzHEZGa2iXQfd4yw7VGv+UCev0ma5NgxasOwZUZmbaqtVFr8qYCX5YNzrsR5c7XEQZCmVRwNSOcdEHrUvOgH5EIzDJeigd9xrlZ4TIagmaAS6BUpuI7wm1Ob4VX6iBd/0C0h4bCSLXl88uX9ZQTPPLPaspzqlOciRGeLUWa0slEa4Wt6etEn4EzQhjdnmSvmUFKhQ2L9OutLAvavvFTS79nmcWm4g+FTThzJbM4Zir0NJQgjBEX6mHZHhBQJjZGgpyDY1/gCW7sxXj3AUNIWm4vwZV8FDl3ythnS6YOILor6Bo/PbVnAY91Qwx4+kXfLlFtlAz4bXIeVqqh+QXOSfpFDuoBE6+gUqLPxKGRgqGeC4tg3fZjESLrL/0K12fTpx12WxBzxw8K7IXFOwDJmFsccrwu09czzDZHR6inMxP1QnL8qDlyLG6iB+2QPo5z3sMFv5Hlh0HsxTM9KYBWVcqzBd/6XO61RkM1oq7tNflnn6Qxd0RzMe2QIy4/4h2mLp1M6i2qkTvXvK7eD4/VmUnG9G0ii0qxjLinGU2Du4VXOqeA1QL2q4Uu5ZixANnnYrVULeZKXsejDrqlgLdF31e9evWMQcdrqPTRtEnzLDNaUKKIkCsolykZnQKgYApxW8yRirsShPfmEtBZZsZ/KjeM5K6v49B8RkpeZ2L0Nl25PhYNw/QNYrLMfKHv1cF/yJYI9UBF6uB4+BDhEgKy9YiJMmtDQ10j8sjifuhambUr3fKodsA9W1Wawi27ajWRaDn+1l8o+LnhGv5L3Q5bE8FgE9mGV1gbLuWvntd/JEtBim8o+uKEZfV1VyumdHSnrFWg9TDBA2T5BtKD6NBJHVtUr3XLMvM3QOvUjLmU17Pkeg2kk/2NOX0kO1Xzq+EkLig2m3jRCm+hXrRM37xwatulleSUX0Me5NpBWI+NSPJkiK5Nm9RSOAgWO4IGS0UHTm9FhqKuMNjvqLkbuQ6KUEUzzAGfikZ4drWUZIyNX3CmzZRyeV56hSktNF7qgxu9eLaVsrc/KXm7ZFMYZkTEdIBsSFSz/AvSbuIheUDy1vN9gkKtx/GX2qASz4hxOdUwLIK1Xbi4KXwJRjQ83in7HNUsGu0u4Wes3JAmP5IrcZTccYslRfQHub+7C1VMH5wj5oitXhmDFJeDB183dXPVAfX+OfIkPdhXUWEle5KiizQR2kmE1DUA0ZThqEcL1CGsCGBjwo3SDqEuqtJ72UnPY8zzV4ZPFx/ha4D9yKbmP7p6NKs6xwH4leHPTmA/8l4UAD7GfqPzdehW3KMqLSmavP3ro1pFx7h3xCmHHM56cOvrOG2mrip9S2TP19f7tkfYumSvctqsLnX+6/xBUlRE6Jcr3yQMCnqq0l2jyCSRXwXlvk4BlBemkrDV0/nC36YYvoQIWzP1zdKuXw/f9Yg/C2chUS0YAF19320yeSV3uPblW1S/pejTLdds99d/zfSyJA59S5G+NzcdaBXQlLr7LdMiQtcA6/Z9ncQg47hJhu8M7ojglm+Z3s+fFXHgG2G6ZHO1pmD6Yd2+GNWvs5X/JP2A7ebPpLfrfnghpjmBYdbQqE6hw/cyNDfY8m+IhuxLXz/Qq3XJSYargMj+WJcS6yaQiaIBPu5vOonaH+4Vhrsze3wKx64cNxM63r+Le5N5uloYoZtLqZlBqtP5RGwG6BdFMfyVv2/pEYZ/uKridf3j1S5CA4qt0Mzl0StbZzaXhFNBQEUQPuHT6PdlfuPfYIusEJ3JLLkO4I74hTUzKYE2j/53USokpYVMH0WTAsAO21yAKXZ8P3LzthmSgPs88fCo0qdp+YUL3M3UbXNjSnJ3FJ3nilweNma6QlbgMe2nxxyezhft4k4nv2HvDIuscDqMFXHzJkjri+huyO7VtbtvIeamecJMKPFJhO39+pgqg4fF1WPRX4aK4qo00TfP94iQt/1HmI9+gZNvI/eeoPWetBMur7k86wfxa7m61K00i6LzR9wdd9hWLTMbcXslJOQe9b3ognLJO3L8voFZUPbzuLOHwpAOpGjBz/7fWHh3q23IWu41PRtGTT3FuHxayK4k/1Hfn/8MwRXG0DUS9L4Gwnh1jds7h09oL11z5o+sD4o77gNKd7ZA4XvszKJdVuDnfjSyJ/9GjT3/hvID3NEPWo/WrPpryuKXL5OsoKDmZPJ21QNaKwBvW2dGPfmS9DhC9MwfgE+KClVboYgkL3WTKNFHZlTRGaedjdKSm2VXWJK66/2gx640rvB3H+Oi6/b6MBryafVKKR3Rlc40Fzp+P0gorHCDh6iIVOwKe5DWtq06Uczk8pb0aFl3q2uYZqdIK8wXt0VelJAFWBZ/TaeojtA1EQvh/0F84BXC6V8nfp3CNZtHZ5Ekn+spgP2CKzk7uKbd/8REjegj3JYdqtLql/bTTG0TDVYIJyAm8gXkUYRoe4EZrfTFUf5NV1ZytlnYG72D4cQ1mnUbJEWlDbOYyuoNCiuEU37A/J0h16q87e8zT5/LiZB8Xv+VtZQ6boAWAnYExHCBdyO9BSpxdzhuhXBWqj1f68fULvz/q9ppjkjPzFAPZt16mwllk5Ai6Ny7KBpmkIOCTlaw/HsWdv7JW6k3FjZqDteJVs+8OVKVmxnmzaxXS6iWEjyv2rJkABBw3iH5ieRRi7abjVNLEec+zZyofX+420LICT4/fFZ3PgG0NNeq6iK/9kBE/xGhMAJ62URtVwqJn9pcufPDwE3Nyczwqdfdp/hZHqJ1hEz4wligTP1j47zPvM+7vwkMPG75z52PfPsfxOP2P9xxqwSgDJtpLeDeeAVZjo3Q5FoxPuVfwowI8jTdEMIt42geQorysyrs0Eb9D6XUFXr1XhHyqt7mcd67ncTlgthjBrAwnNc0wqtGRD7c7zsg7wp6bMd8i7cUfmW5ercS3wTRKfxXZKGfPU/IuxDzrfPtVVCCkgZLN5nzzpvXfKBfKw1Ph4ChvOwvoNniRVlSnln43f6HXNpFFQbmp3dOaku+O9Bbi7PcuBsSC4bt5AkQNCnWN5DzRzf8fV5uJOjXD4o6q7llEkv2KFoFdVny+b5rQvSOSJE14fm5vLlysCH+xrmnMX/silqWmS4D77HlQC3KObf5TDTayGRpbjD43D5fRwfbtjxeEDJr2uh+FqrURh9cy7lojr3tsQQcr4O8gqBVjGU5WHBaaz/FvlG4nDZt4SBZsmmgbX31hndlVkxeSO4vc7w9O3kWftcltpmcW6F81kB+SrYCNBM46hFJPcSp8A+RZW3cd521sTcewdPDES8YlxVvaz1uWWvc00j2rPEayG4FDo9EaIdhaRWu5OmdFvO0ElDNeCX4+SzckqcXDKjRdzMmKFqF6HZT5E+hfAoG2RztPixlJyOUHDRIFdZu2IRZu0sHDToCIpHQ95mBjPbzDQ2ivLyGb0WrIdMnQXi2XWEqI/tYvOpmhbnbnWFeZCJa6cw4VQL/fsOmfdCEa7c7/TMMvuOYUlHuOyWzKdoHOfIlgKkc5JG+d6BUDqwpWJB/PtAr5aF5PIlaqiOfaPqC2JvK08L1HdOHnQNjj+LFp8LSOrckEhLWVROeRJhvMJyJEQl1vhLS7BPu/WJ74M2UdZjEPN7eNfGCXFnNPdkU7GU3RYKMwYLxcA6SaWgU5X9DlpDh3Fl5ceCMliQY8aH0KG8H+Pf9RzAnVOX73FS2lM/cjpaTZKXSQprmN2TVn7kKj8O7jUQWuu/g7V7dT0dS/YfXiV8kWK7OHDykKGraY8y2VNr8JFpOsDXWOWykDtOSldEUEF/peyGNp4U4evs2008T5ETrni0+9JcPQXUq05rInZfxS0qsGyzxuiV8nIxb9xHEb8+3eB7vzcVs6KDy9NTXI4cSmfSWmYXWsanWvWRmtmBSgb0uM8qJUN8knu2h3aD64kryiYACtHPv/vtPZ4rLOxg8BVLw9vyTsVCa8Qkg6Fet1GFH9g2o3ISYcGJ1LUKXXlzzkHQl4HHpk3Jn3pG2635vDxAfzaxvjJDdkrB9Ui2bmlSwL3aCBo3TLnmX7kwfE53feE1kqzVMbD9UrQ4yST5ZtotXVC26lzOSXqgj32lnjvQ6qUk/doUSUhPlceCMW6S5iafgjiiAHMqk6EkEz4itQTTyDfZpvaYsJux6t6rGEfHy14PJF32C50HS9Qcc+n0qeMdSjU59X+gRbe+awnPxKfyt5QXvxlusNrgJPy/FrIUtXLVRdmBE84xzLt0d54iOVQ/HZilG66JIbYj8rYstxFXhU7inAN6o81Mqqyk1bxtHcQPOW+mtQCUXcmx0CLROD7P27aI86+kIZYKXlnGpCilHsGWO6U7Yy+IDd9at7TN+Jw++0xWsGeWDyTg3Fkb+i7dW/R+OOTTAe3tmFiDteh5CXIW6bnz+EMuoca/dJqGBkObpcIrCWUXUXcqV7/pT5d/OSV83NzhRPdQK0vXZRPqt36f7O0IkGnWd1v0zyn9vSNyyPDajA+xemqNMAuLkxCh/Tuf7onl6E/Sby08ugAZeXWFZvOnUvQIbLeAkVecNZJ2SA4a6zJO38nSqw8RVjia6V2pyFPqVwuKkIs+8H7fVkirRC9/liPweMLpOn+x/fnUV1FOsjkXv/BA4igFIiZ7xfkDaJnHG+neefmq454afqV11IYzsKDLQzL6HHcCI0HvW9tn1/56Fw9iEObSJK4FfH+bpn/zz6A5tmAPT1ZrS0agT1e9cqhGcFkspa2fKQw/Rice0LbQLRVsLIYUHeYbpArkPcyFCa/Va6U5zos6amLmB3f7xIb4ncc+0se2w9a5kxnXACW/Hd3NoVhdP/+TddPgh23QGwyon4/LhL60WBqj8rJwRldT5W6AEM9XU2SPhSpWt7x56bD8zoEd6A+Gp0t7fBotfwfIu1T4X0bKGQXGYbn5tP87v4Jt7Z14LJPVG6YWZzqTyRtDDVyPyhXo5ZPJ78VXZyEkY1Ix1eiAHfrEQ6RN+UKS4sKCzK2mXSS5PsW+UT/XBvHIzUIzNW0haukGJtYAPUflbr+Ebo2S50I1exCSocQmgtLXzZH26VKosfUNXJ87iqhKtD9tuX23a3zK60FsDGKA7GJRd3OnM8oeP3lnVHHyZp8k0d1p0XTqpajHC1CNRMO9cYkfwj5ayWPKN1/m101QZbHkd+fixGDadKwI2+z1Pa3V3vOkHdNQtjgJ2gMeqhilEgbVN1sliAFfQIFAgaUEaKSUVBQztT/TYE1td4OhkybM6SVS4rUclZuWxjliFJlgYlgWqhyeLCQzcWVUQ2IYjDSqCq7qYYf6G9aOwOHRZOG8Q5s87jC8dqA17pK2SkakClogWDp2h8kMMxNP9QYCoZKSkzuqBULVo2T4mS5FirmIZgvI7zQzhHTF1zZMe47KMl5jxLfgp7acggwXEKD35WMCEn1gNkVCkWqYgDvVlpaOsi2j5UsccnSmPeUfuZflOPQNE5dSg3rS8OnqVVW3qMpmDLGYn82stMK6a8x/Q/XAkSojlYXHg0MB4OO/qaa+zwrmGNlHFSh+4bjuLJKHSQKZQ+UPbcObZjAq2uY6shefm9KckXY29s3A+rqiNsPY8A1e59c3iPk/Ty7XPvX7nprZ/IFDoVXWVub0xoJx5vKOQ61+IJ5C4ABd51TpgHaYO+NInOVIoCnji3d3OqrOBTMQwz9DOBMv4ZuUCooDWtLuts24NdXcXkk8U1UHn3RSKUa3JltFScXNvwDvLaeMZBYj3R69murl3c74jLV1gUiFuNFfoqMI7r3aKv3z50OObeSzqxBURscSwXUzx1YnhGWWzHbx9slfEbmekuUpesLebSXAbrgH7R1+fLif5Bbl5997Z2d7gCka+TGcI1TGkmafX9M3KqijtlG2bhuYO4qPDw41w68AS5edNp/JFuNl7FwdSvWHTFRFnSj7vQi7UcbUj6DjSzlMsPawNd+Oe04BFlFRBHVE+PAPNO+vfC955bhy/I2B0vTA3sXT0CxrMF8ntHdUC8BvIVjfSknlO435alHDpEWD+doQ2RHXJ+Q6061cS95arcyRvr0tx5ByerJ3Jfv4hfbl85l3b2z7WK0ZzT3c+4q2VglaXEGtu+XyaNzofvU3tcuSe9jnOO4Xu9NIyyeWWz/m81dbubTWRL/oIp/ed5NNHVzbTTuj4/ZO8DdW7dCvjpNDxfnnetT1OT34NIQ+ww/Yx79q+9PR66GPAjoA43rV9v7x4JOU4/4ZHJ3gv6ZzOj6k5wb+h3IL3kk5AnHAt5M8I0Xbe1b9ZfkcdiXv6TDZvhJRbXL04Rgmnv5QJJoA4i33Bi5yNmIFSzOJUgz0sD7U0k1uIkfDjdwobe4iesFnU8BtCDHrmhvf1jBu7oyyTpHhpS9Zv3Z9P/l6mgM+9M4DhCR1LGwoNU3t9YC8h6MB44UrTtQnAhdE0+Rm8CmJxVDvsQ/9zhQTQVL1aFSUTWjD+8KCs9LiVz9TQHRvMS3ybDYj9qiyBal+dE9RdoLSjLIAnhG7Mbj1bpSDurBtItde906oInG23O0v8s+xDqTmybIyQitaRGZCto8cUemaGjhRoE04pav+mwml+BVJOGExWm2uNtjwU8N4eyMGk1sEtIFiajz/WNSMIa92HutGwmheqjvvaWndTFFNIBteByj61V2RN4y10sMSxwVbZV9jsc3H4QXJ3/aQjEL6RkJJgRS5oAW5seJZAmZkNiT8DYoKUGyj+zggNNLiSdUZdcvxZYajRFeUEyqGQRQNMbuDr2dy2UTdQdndz4RxT91oMgqIdzbFWSWC/ptzEE6XmQzScnMMP1oL83g+S/e5L8h8IS8Y0uwWmEgtDlroK1xhYXzwVmMLTUo/7/TbCMM4pQO1JVbQK1Y3sDrG4KjPurqMMSqB5XRrEtrqM3J1y0EdkstYTb6BeTlPaZ3xH3NKK4SaZ4oHG+5VBDdsZxf6+amnjiqZg8/iuyazOkCfdcX51YXQlgpx46IS9sPR8yKTbhHlVjW+Rm4pbyiNL1klkOAwff0zjzj4zk+DqxDWbcs4dxjSvsRqo2GNbjxZ6ds6KdboHuvOoz+94YKYBult/DsK6l3VAWBqydSdoN0+PUnHMsIzGsghl7sIWIv0sc3LFabq6Xpb5bqxW1TK1TnqIPkM7zFRJCozamfrO60AJPYFTFufrm5uxS0tpH9iZXGx7X+khIfBpRQLC8mpvfKPndLo44zJRLmhIPdx4FuHcpHO8PoVP7kEd/OW0x/07gdEUMJmocs4CaoPsciJpqnoKTUBJY3BuLjI166F+Ry+TK/r4Me3T4zQ7nvjs6KkbUmf0jhM7TdDiU8/o/io3/WhiQjkEOUJr/Ac02L6+dSH9BrBm1f4qBPXZom+7BOwFrvfZ3Jj4VE9nMS0yvNjZ8Dcs+LzJ+F0d+bWwv2ovMw4Ib6cevRpiJRVR99TQZ9NSBrFxpAZGDTV/7WZwO73jF1DofVMnucZGqn1Vc7Gqa7PzPfx1Xg7uT90tNSzDGrBZFZykoqqAHWM1EqREh6BD2RVNedN0E+rR6xf6tfqwivfiPfTlR9xo7lgb9SJwH7ekvHDoTYepPCPIGwHcSDAQ3/50Y0XNmPaNytISoT3qyf6U9u71FWeqOHjG477JYjmFGn9w4DxPWPZ6r79EZhvpu2YwAdGU6NsLY+KLPZHQ8zlmUHMMw4kvFBXBKJ1tlI6edVWgXp43D0yFsnC6tl40Gy1Y2v6OPBgLNzMSeQqf/lyrr/DJPCZFXGrjUcu5adkhRg6hM3J7dz3hrfvpO9Wo/VWFfkrx1E5d6b0zq4WZgeE7x8V4Juu/tl2MZ9crjB7MTrIjT7MnqMdnvLRKxmKHe8am1bLMrKEJwuXisj0Kq16NN7VSqwm43qNIh20W+Gx+MG0SWxjUykdxVO+xkavfPk31iUVZeWrUDdLPHEtIT0Vlzx67Ex5H7+2O9awFwVj7fLcxcmE0+IRdpPZ8iH4HfTrIYh/mnqqzp0mwiTIrg6lTLwdogxnq26nStt/SWTuVc70iv4Lt7WmkGFZVZ3jG2S3tu879NSU20jh1tPoxgkWa6U1gFHDajk05YDMOa7FDaqpXOxFVR1gj0xaB3Rqe0xmsdcT4VzqWVCbssrNuf1skhDwRecFq2m59DqfJ7+W0hZsS94o0Ep82GS41zjWYLLPqzDWiruwx4KvxC+gkA/30ySNVR/X7i2vGHNfkEAxqsLjLHbVZrMMTj92FLUOP5qgtcZEgfmH3hQV5whaeDwHihN2aCKG+PUvrCqtqCnHriER0XPqp2wnDkEwjeeV3+O0qq0IL2NihILWIZAx76HcCIo/Cu2h4mHoj34RgaI4Mhz6fWS+aWOBnYtNsEd3N3zrH0J+nEgUSSVjHbqdIlSgg/8BJBiSGzTP3cPjjXFEcN5vUrW1LG9h1ApUOR7yPZsMy0eKqm6VHYVaGwxwgK2B83CIuB3UjYJxlUongqQxuVHySC9hRlME7R/HNzaf/esJMyOI7zx9atz4P4yZQxDzeuWFQj3zhcaHjLs8APyf/OfmPTH6UmBqlAg+RIWOOmwmV2SPNsRyew0iK+hbSp2+c6Lf9mB331myPG47j+7r3oUWVm2IuP1bezx8D/ELgqzUiQrrXuBzsR8ZlzMVJy27/YlaHBPbzi2eJPlp+RO9y4KuH+WuvAwzjytmFHYe5zJlu6GIaT1IFFGokZbdr/fZFdp0Rti6mVpn2fwBMuUWDCF+s8Ion/y1t5g7clN0le8OoeDzsl6xvn2OHDN+z1+8ZCenmEpd7XLVZ6vOTKar1+ssTStDPVGpWf3gxOdvpDHpoUBTLrSFe7ZCkRO61nHHSWU7lL2ePHfQIRdR/nrpBbu69PbYSOvvW3qBjMqSCOz6ee8e1vQax6T7XuYLYtFet60lJr4qAd17iV70i15afppmp824hmduybgvx1tGveydKxf+zeWLaOzc0HjX4VQvLkf9sJXHefOyp+OtfviLAlvifTRS6hUGplDlDOA9WNtf/72EFFyTO1YlYFQ1Gg1bZO4W6U44IcSE8cOZvMZ9RuPZZzH0gJ0UoPvPvwdzXhA/vdO6uYfT4VKout3eEHBEa6JWkRJOm87kstsTlyKQMJ82rmSm9/ZS5/atVI1/yU6tGNcjlM5nua0Y/XuRSAKihOH6jRm4kOqPTf3F5ws/xRfNOweNso39EYOYu0KO0fDr5sRnNsPnfmeNIKn/C4wjRFc/sHwl/aXEJslzmfuQ7pW2FB26Qi8HvPHEnB1EeJjn1mHIWp4PJdM6R8GFGYlei36MI0V7s95yKDJA9ZkNTDh263VcrAVrMoeVmhv0JvUMwmW7cjZneie6u2bSTO0D6Q97VsJrSAUFAa7ml+oeZNhssPWPTPmI/wQ/UkeD3EsG92xBdgF/ub7Djve48UyZN34j0XVp+5m2Qr8yJF+Y8v7oqGJTgnv0cbH4lxMdsUUP5Jm25rPTPmAPvNhAXuqRQ4b/IeinjHN4GwVdWOF3bqIldvEQ7UlLNtWYkb984E7TP8IiqAmdsgT7tNZV9IWErUGEpaCN3cJpCC4ategU5l4qBqXpuOUr+U5IYXRhSMObGrWi9/h41whZ38LnKiuYr4p4WotDwZY5vf+44pR5BnEE3jCx0t9C4GSzGVvXqtRDMmNF8upRDXecdG2CozLqZ6rgs9NpEe+SuE/eZlf1UAY+NybvrVz6kArtBmmxVmXqeqkMwkT0H6tES59U/cCvuGYxJAxcqE18iBtwxmy8ePdj0z90sLm9moeSI8kLcDIxFp1WTzRY5vcRVjLgFlTCWme4SJMusUdYLawlcnYVWXibh+H3mAo8lFzVxK5KBqsUQsVAxi4AWmxAT6kHLaGwQHVqqixMb3LmkQMjgKIfGdRzj3zCHXSHljV+kHKsLvOiGTZeSNJi5aQFaSjMQ9AXJqeYy8I9g4RTsdCaAjuEs1l1R7AZdtkGa63An0K3jUDBDkNhqi3EuxESEHhBfSH6xlLcKsn7hA1R+w/coq/BF6ELiFa8FYorQRR2cQ4H42qcxBLTIkCPfJXIOJz6QmKAVO3wpcb/w+tC2562dnqZcA8zCvdfksxBeub7iFf7JrjtFmdK3HokdX2kMyT7Cy31X93kj/YtR8yoH/23UK+T7/8ao7/cd+6dnjOcTtgK5D+WiH4XHa30z+Au7/7b9n+z+ZPf/Abu4M1XT7x8XTi69L1zyZq5CfFhVRV7IJ/ewpzQ5T8F6LvfLkXNn48ljc33xZHpFIU+/r+gjjJnOoE0oQyeK+7ITgO8dxWUd8pBzSgnkWTdnnhTj5ZE24QPr5Z/f079yRXmfvY8qvPM6QB5xYUWCKiyu6CPYuK5lr6hE2bmP5xWq+WTlVhaSAU+kWiT9szddTleifOxtXSnxrvvcTCfSVh3HzUWvbkNkAyyEvoj0Be6Q+ofmYAyEAu3Tk5T21VTnKltrpbJdrgpbmCNpcGaVMXn8yXNP4LScQXJvv/jWv+lQ0jJa2Vbr4OmGQOEs1ItqTgFIQFVJrR1f51Zc/6Vrtpyf5FCuk/jms0gbNDSzPFY8ADNabm7mXqVvHjEGU6uGuWS/LrpJC9yNeV8w+YnbnX9fww1hxFWCgByxPV91Jy/3cy7PoB/GX37vcg9cdvvnXrECz08nlwdQ+ya5/Oc4Ms6J75epziNDb52o/4ix/+Sav2/5mDZ9JZ1s4c/Hi1rFcPkP2hi1hz73ggeYCvxz8l9aefTluO8MQPU21mlzIcP7UxM42vUHKfXfklGmYvHrZ5yPy326aVk+KxFuIf75uEu2DF/M4uy60C/bkco3/CClATvHnrG1fnvxuSeR8EXk1wAW3/RTfzquUMN3aKgwqf5xTc8/nba4fNkfozTC8XAuNer2us8QCfsiclXplWbwN8D+Pt41KmS2GVFzwIn6NvNTW8TLH6S091cjP1Ds3RVbwb6o4puGX/nPx3EWmnzr5se3THkXMv4F1P+B0v6Tby6wzj249rlNNPOLyEWEYr9pv18B8Fv1zpq37aGlnv/Q46j9g5Sif7cmSqht+Szy2R8EeMSBpbCY6p7Hn/qye2/8IKX/H5vikWsADgPMKUuDg1gTJVVe+oMUOjmTJsEths424CGwfgGVvQvhqLm6bUH0vhKVBFNGlwLRr5NT6swqPRuOL7MoI5ZIJJ1mdFXcZ4bP2tJEE4OPnf/WDSG37EcGSMeFszKswsBXUdkdpk0BghLzJlGZNM2lAc3lkfuCMvRFvFDg81WmrIA89+sAD7HkPV+wXLTvo8v7LQuXNaKnQPf60+04W01lvv6sACr7Q/dxPBYyZHpm0qffLaXLwmQj8TUlXX9sfjqkOaRARD2nCbqoYR4bPsnQq6s0ZJ2TDwmnGJO7Ye/EnMvTdmn1+VdNPJRf2JJpqV70XCxCd8noQnXlY+NPevn9o/Xk2br07PXMVnr1x4U4fHZKPM2rLDtrqZCzUFiVY5TDwXPwhD9OEVJWtXkYyNOXN2tiHCkK5LlXfWHzG6+nb7pFkCGgmqBPOoXFUQvtuZOZmh0Ev+HGyPBmB1BHmj6nOIHeWxznkCMu5EoeMJz2pHNYgKgtqXMP0Zt4BaGP9ITZIH2fEm1Vl0BpQ15/Zsc0j+h7SihCuWn9VEXfGsm11wGtyWimZPQI0FPlQAkQpqGM0u/xqyUvcTBoibqlOnuSj2qZHizzocL8FvQ26a5+of7Edd4s17ov1hP/z1z9tld7IgFUq1WQX4Dy7LlQ4gOKUZvfK0dh17uYDAxCXdpLgemQ4/eeWUEONq/LtFXdHwdzrmFqOzxtpXUnfmsIVz9Cwuc6wK9WXjxQlyW3RlFUqAcqVHf0qsgqLtnaU2RSsIu8aPobLWYkQA31LOAv+BlXuSycsCbfm7nxB/QVEezIp7Fan1lK3hIHV99TlWeHs3AzdoKXwuD6C3T9K8nuAerS9ehtQ5eXwgsRGijmlnr0nmfMbV4KH0SEGH22WqkcGFM6mv2afdMPb69w9MwfFSqwtd+6UmHxf6wFb1E/Xew1MP0qorXcok2xKQT+8lL3A8s20pKxQl/y4VvOrRGUxitd/iSf+31Jc6HhL5+29lKm6CZ0xfm3k/bE45bmKH6zJ2njlg6SoAQ8EYUHDvl4M8HPjmGHwvYjxbmBaHtWmabF0S+B6KN7TxQR2t1dHVZgSb5kXrfFezNPWJipB2RuhcZYsH8nckPMB4BqHNZavnDyffOnYHj+k6+YAq6Nal5VQ3kSFWZfVC220m10rnB9JYJHN5z/bqj97uj/U6jlyeEPhNoLi4FvQgLtgz/hc8uPhtojq0th2q5fQi3+R0PtYOGdV4+rKj+F2l1yPxpqf31EvSm1/tts7H8OtfKIDF2nvrcZn0Lt6x8Ntb/t93OOTeapxf8MYDwt6kdCLU9n8SOh9pXztjj74MDPoXbPj4bau7ZEGbWtn0Ue+KOhlqdL/5FQ+/BaD0ZW+0uodftBgD+gdx4efHu271OoTfzRrHfXlnbGy+gvWa/Sj2a9/weYYnYWzpg835xBC+zoz4W/zw1q/WWBdFI8PkMsjHBKYrbAJVTmq45pt34HtQ9dbgkX1ujh1/jizBYLxIQaN2q531oZKeL1AMu5h+41BS+RJpGujtgIGN74n9Lt38a5t0PkY2hP2XX/nLT8E6LZYjyeVvnv+BMfBOCw+g0w9Li+VaC5fTrCjdzD14UHgo3heAom7OpRJjccvnwgEzMcd+vLpoxznwvumczC5Q162WtWVq2fC+4ve/IOUZRW4ZGfGL6w4v7sf5fzZlXZywU5ZEVT1L0v5z8X7DzL+ZZJ7qiPcGd4tzSNpCJhCZwm8mJTM7PSR2vghdF4Pu/S3qInWUQQw+qjLThdEAdOpxBii4qab+zkuTih9QYvItShFC0iZAHf2VFjzXvA03LLgKmLC3x/kveemgdWUlzEWfQ65Prz7nnSepOzjDw1/yd26O+sMvvd4OpYa+CVUeB3nq3d1j/ItQfZi24Zlbx7zmQv2C1bhJRBR953mqBjn21f9kPRCuPt3+nYO5S2HJVjy4ut+76zYLOSV56asuiR/iwu3s1vK3n9jlpWiIv3qv4KXnl3oa0UF+8uuJW88lx+Wimu72FN+ic0fkLj/wpotDdBCKZo6EDMtqDljZV9TDsbU739Pq2BTuH0lwVsr6QEdgKCxrrR2cmaXZwmkPP39OWag2h9SxVJMrwn3ro8cV6apQpspoA/YasBZpCj9kv5iP2EpY0AebdKE6tBE1sdzFSBz70rSHrrb1CWcs6cNU2CUXuQQhsneSsOu5waPPNfbv88q/sXncx47FefLdeMczECqIwrhWkgSP6ssVwUBloQosEBodCwTLe4oAnzJwrk7kV0A2i6UQccZlqhUuyrIPqMBYSxK2xsgPNDk8+vrqrq9Vg0wPSgbJizd6nxi5PxBWq8AfrLstJYHqIHRCTBasnwg2pKVhdNlK1CjG+qqtwUNlSGDt22nEyd8fp9kDNNKV5a3uZZZWVpp6yz3nU+OU4yYdjexPLJeoLUOC1tu6R4sEkiax0HZRWyW4XTlMcuPgN0NrGPBEhp1HEowFdGFQl+4gOexXANsj4nCg5/H2QJD7bsHOMtnDvLwpnwWSwJjbcwTKX4/ul2vtqvl5giVGwdn47XVzsenbNXnsqgyK07r95iTSVsNU2MmZ3a2UGWET2gQ8KUbupoUHV1Vi8CkyEPEAvh1KcVKlGkrQGjlOImuzLjqSrjynjeruPjxI0VMbcXvDogNxCLnBnjtIE1Ej1+ZWqz89O+S7m0MQKCQuRn6A1Sy9T4onOMPdedn2vRH5tfZJGu3CLINExAz7b1zEQCcv2DJ2U15kN425z8Kq7N3Q9cbzWLSRMducu6UAJ/Mp8gbGQ5R0RvPqCmYhXeLO2Fvm0V1sjnBZrtv5vGfLmnGEVPZ+1HJr+VTKBBMbDnLzHk3Nu2Ls62e6aqKtuNeNud1dVlu1MKTYiELehHhBfCq5VUc95SxIWzuwn4SzsQpAeaNGMtdihpW7+D+i3CHeJfCYfS5RP8SuPgGjIEtKZ0dKCbs8796M6uSMlif6Cz4Lo2vk0dhP5zYTZIcxAKwzAnKs33KZ3N5e0lra4sTx94R+29YQYwdZhhJ7xHpJ4l/izh4J3M8VI1NpXgBg1VQY7BAD0IClvMFVqcHwStIBRneJGmDd3Yi9w0C7iUxko+Z64BEpd33Vh32ZjlvZ5wW+81JTqVygp9gvjrbyDxbpe+sO5nNPkZTX4mGj+h8RMa/xuhsS4rgjbb0a/CoatYOjh4vuQtV4eLKoMP8yJENY5/Z+dru07Xch/gd0rgogHgqyN2/BscHn3nPQyPPIvkNtgiN3znfRIvYbFJOYAdRba8oVVkS3DR4Zb8Owu+864PlqymldBxl6zv6DMr87nHcTOhk2d4i3EDU9splcvc/u8Icb/p1aZHEaJPynnDeuekW7Uul7nr3+lsuB4mnHaMK5uLvLF0shcfcoHLnNgJ3kgSm12jn82VzQBv235SnkB/w2Vu45+8LXvjezlfC65sfir+p+J/Kv6n4n8q/qfifyr+p+J/Kv6n4n8q/qfifyr+/yjFV0/9tXOnv/tHClgnVZul/lFAn1fY7VMkFa3PQtoj7BTy7nrfeCEWTsY8X1gW5xOzdIXl7VqYDZ+2ay3uQQg++rLlSvbzLj37rjchh7n3ZG+IhuxPV7AoWL+8aCKZLuXbQY9a89UGtgDHv1szvv0kwnIfhH5Y/0MI+l6zoXL8qpWnz9T+1/a5Rb116oTt81+f9G/4zx13lyfL3hjia+lfbZTz+c99fVgLwLDhFtQ3H3KQ+8+3Sjf3nTSihOxV/koA4t97/7LywjsJRPn/TW+cjtyPXP4+QhUBziipkkDM1VYxa2iwKrwydGIE44Z15biC3BBbXNZpfcXDDWSZZ9VLOLUddiNzN4YzY8N59rjwZqfK+NBCLpC8a3fwJKbMWHquA40pZb11Zr9NE+OPV6ruInfR8tP5qq1ljFeMVubTP+7MWWhaSyLljsVjdjsR06kOOacJYb+ede1n3e0E2aPGBvuycNtA869/Q5ptNGBUoffmanDybGDeMuRcDVYms9qTWVoIo+5qgC9No8iwUXOVStZSFx4Y9KbMOhTY0OgskolYmjfw5lQQYJNWpeCEIxrBjzIvNk7NwVhEMrztUg1+9tbtLZlu/s4kzhKTFl/TzAo7HRbZOuqrytLmQC+S3fxgeh6festdtWZOekJQb+aad01HIeaiSti/aeigM/5MwBefDcNVGUs/Si2vg2vCLt2woPqBocSz5iF/lamYhHxIHN5sG42yFJAn00LwxpNL0L8YGhDOHb924IuIR/NVZPZkFSeh0gKCwm9WhnZWkQK1WmJmXVMcDBIbBtft/qO1OWDTEmIymarzOysIRdlbpkk/Pah3bRjSbcxck23nKdCdwOI0N8oxyuV1Pu0t0J6jD92xKSjb1GwBb3Z4G8lpZ8e7VQ85DlWZI+2CZzYmpdW2TYfoHmvle4WwWS3kGonD5GhZRBItNCwhUMbLp27bSL6MErj2r8r7zBaN00bDNQD3956k00QuTSW7P7rVcD0q3XCdVZAxpJ8KRrBILps6Tc+fnzEc0BtqvOvGWldoaIraKV1exyXPg0teMXkDRTbQ7W/PG4ksR/XsYpw7QmtLxz9E0TaiZfBhBWtzgbulZatrz1uXAEtjEnIuGZnCyPv22PVf2tab/jtZOcorc5DcVrQ1dVjxZULANgWO1wxxts1cd7DtGCdd6tJo0vSt262UaIpYLoT1+/PnvUsZYb91o3u3eMhm7FGoh5+ZZI4DnZ6M7/37ezItYFWSD/xm07gh40Iz3jBzuqMs9D17w4j3hgQxIWFzpMZkXpZZbJ01GQw0NWuNHvGa2b6KsIe9rQEmvoixdelRRWfhMMO5yoxdoM7LKnt+3/dyFJJeqQlhBauAk4ximqnZ7HIyrfEMzLQA86lD0+zoFudpmGAOorbJsKqdHN4JzwxReH5ml3XoGfWALFsXMvTlNN9BB8kEMcHd0HV9MqPnBeBxtv23pLJwYyqhRsFvqtpjoOdBQaswS3MJnJC9syiiRIIzIz2b9P7j9siA3QI+mGISBkseeR+Sh533fxc64CZDea/NLLftB2SZVfv1t8BWbZaMhq5Pv7S+suLqGB0jZlUtdF/ctQcqWkcg2tzzom1v6TAkTbbC/zhAslOFJzK31Q8n9Nn1J99mAfF5rEvUFMDyZ2eCnZemkoKX30Po/0wqk6VU/pEyhjsgO3Dv7FYTCIs7NORGWJ7MR4eot8aE2QupFRBJWiB6jVFSHk+/IQSPE1lvkjCXC136vbNwMxL9ZS145SoCf0qtztTcdrDKXsYxcGu4hfotFFCS08csvq7G8sgYlMl5BNF9H4qIZlAVpETqLsa0bL2atmZ1j4J42XhdUM8rUOp8UMaFQy3KKEM1OacZE0to9nM7xvDpLBxtsZk2sTQIWhq0wjIQ80kIw8sX03RAl5b2PtMsro0qM3iq0jZN8hLvgaVypcoavPfpdffN7Ne/qiGMz7pmGKKTuqIcw+LtQDHjtn3XAMz07ZJWzsZ/VBe2ROVcpxCFB+gMqD8UghVUBrGHlEvjx+bpGZvMOjTl6eEaHnxDBKKCuIfLrYZS/G6FuRCNF1fcghkoKPTwhCMNMhQn7Ia16U5ye14Hs1IyuvBq9QSUzCIpsAMWOZgUAGq+0XMy8ebtaTcDsXQiIfNOsInNREPWCKc3C/e4EFN5E/fAEwUlgw3sNRNQ8N3HdpZ+DFjlkUhW+KLLGrOjWLcRjyVTKYRCWQKe7IblsLCcRKwNw28bfCMCPazPaILH+r28RCeTsMEj3n1VNQ5AxhYntyp/bgoVPxdaHW9eaKCcsPBy0E9pkFLcNxe6CAv1YreeHloiUZa42Rc0EgBRNZ0EPMdJSGSOlozFC7O66kOq8++zFwZksOXoc5mPZ/Nkosv5DthlOrelHKXTINcB9J6pnYx3QFSylr1EgjHob8O07TSrTlpsx/oxdgWPwi26ZfFk8yjMALikdyTLfYBW7bCVk5O6ZHVH52DJu8nQXRB/aJkeTMnvkBQC9cp+6QmbGEieYMi2xBQywOUiIgM7xy8WPdJBSKCmUi1omsuRtnecvQ2CvaVcCM06NdVFNY45+CbVuVVExbhVySjU+uq1CphyaPyFaRQHaKl+a3uYY1q5S7ywAGT2QznZ5p/3qcnPJXERBBUCGOJux3nHe6CbfCIBVLJjK46iQfAdIQYy2Pn3BJSp6uFPFJzpwc3bm/xpvvW3/UbIafSFS2zzLFwxlWJErxwEl685mPPOsgNtKqzGMj27zXdmyWn5rf8fc0TMyEuP14NlNMGkbM7FAdOOGY/KnvhM/Osg5z9N0ATmaqGcc7g3WbjLp8/+0nRRqoJAFBl5/+4iNu3TFyGK6nLFJ3xGIDPAJY8eGa59L++KYVhlUyBZZvGZaH4zQUG6XpjdsCFarSnQWOTevvpD6pKEjMDGFCGWR13mTmkRBchsCtcpS4p+fE3EfKpM2pYEYvF2n4vnDIMG/HPbCFv+grDCG7ieEHbz5ihscueyIll9fyc+93OQt3OCK62Xzm5ouhDuWaIisM5PXTLODyMBrzzavLfL4HGJ3zVI0L6ls3espis8zOPbt9XGdaEf7SNJbIIDmQzkmBdCeFOxv/H0/b7CZbQo1mA79yPVsnDL6KVlhr3PM5akBi9qKI/vKhv2ybyshGapoN2ycL1nGdMeu1Lad5vuR7GCRneJRnmIpPuARna7mtKq3JhLQW9txT8mW/6tuF6yWK4JfBSMqj7spJ9PtcrKPhXfnUklqxVnzIXqvqIGG4up1l6bA2MCXSap2Xin2l5tw+FZmthhV850IH7cRNfOZeF07tUzVKLw2hpTM/UPHPKDx9e7lO9ub7l9tRKcYWgyH6K7iJxttVTpW9541MWepC1NpmG4ps2chE9S4JP+cu8ixF7mFZRV98I8RIcqQ7UN7XWcNklH36Rg0OsVU62K3CFOVRCdj440VbyaBqMphGkuPaPcOEZP367Flo4YI656ui9THwcBq0RTfMG4JLBSMikLm0tJMy4zJXqvin6KJKT8achGGNm5+LOoxPPZwDYbveTmumSiE2HwnFsBkATUmg76uI+zynnuunPXwUEVWwkYYiZbpcZxa2JcYJgYOFTmz11yXcGbG+5MZG0/0RZ4KbW7WOFN49uZrtWBu6W9NGUNT0y2MCZLVKLKukn85eLCUyQB5ur9FEbnYLP9P03qiUhPFCzotm1/l9Uko89OlaOcBl/AbTdoSIOvCbTJNj4b1DxYX0YMyFYaI3P170YkKFhYWvVonTeKhhSkAJYp3Y9MsVX1EFp8o8l+02p2X1zUtdshF/0hEZu//vHgRdJgMa2um3QOMblLkNokzNySX8GuGAx5L/QH7PGLyx4vZqiCak1zeSztswX5pwQF6LTqbGo9vPFtwyCFXWPrPOv+0WcmIJfTYaao8IjFnARswWztg6HR+Sy0xNGrV9I3STYQ+uy8J8EPKyqb8hFeG32qCFQyqi0F0IaWOM8nqfN62qJ1fuPN8L42ZD7kGuCca4E+SznYBrn1l48v/CdtDPDlZlp4+Ign3IPpiWB4ViEWchFTZ58II6a2IS4x9aXIUT6SeSP1rx+epbTEVFjFSggJ0I2T4sCslEI1qwCC0Gbrdrz8JKQm7py/CtGlv8WxyFr88CT0TD4t4dSn/XP9LDJn6QN+I54s2lqv7NM8CMY5eCys5m8dGmlaBTFmpQ5dUJe0urS7E5LwAMJpSiKS7RNCFPbpLxafaR9v8YkLe0kuoc9dltyJbsO4bx6HkiN+YYI8DK7F3CYfzjJbL1onLjioDGh7BVo7SWb3kftgFCtCjzt82gABYY5jl8YBSFekWeReAHLe9vzQ0KVf1W/ZkUsq4gT1aP4KnCam2/AghGaaRiRUREIXQtLPSFhFVZ1Ul2TtzXgd4OXM9WL0cfam3H92vBZdQ84dXSBhwR1Fi2eoHR/koc61SZiZh1lmqt6hpbb3mQd3Fy8qZqI48yhsVasF8YPlXzoZ/JIgn6SYC/IgdhtoF9eBPQl69byX1tw7iIcj1LY3M3OVwpwRsV02YDgkrz1kqBeCCms0Jeseep0a1+7mDzKdlDj5TzFLxnmCWN1NQgKQ3ZSlzNPEweUPJkYJcGu5oSWAhLJJSIMG0hy8Orl56xyCQ+Os/rgNQYA5kWxMfxUdfs2PSlz9R3ccgmLZ2einpoy9J1ZXwRi0VXXJwVE5z/U9XwzGb/po2rA1JvNDd9K4qPMO/Isc53NqK9DPZcZP4JSljlDqVgv1oibo5hAWbpYELJp5PXdyt+QJxt+EHv8nKMkuV12BhSwxDbZBdwXagDLVS0AcIXIWOrFAYy19e81lxU1AWWbVwcFGji5hzvxglUdKW0WEmlVE645GQFAmg4Yj1iGM7Fcq+hB862D8P0spYD1J2nYQk+yIfso1JsROVugkO2SyguLBWcp4fI9rFjlGeEuxyarW/uXP22Gl1tRxbMhGkgbysQlbZ8YE9Gq5opo3R4ag2ipsbuRWJ/0Fn1ObuiuW7b734y6UR9796xDj6SxwpV0ZKDjcutti1t16nhhcYF0LVimvO0Q0XNuyPTvaee6FzCRpPYl1+xqIVQKqYmWDFtSyzJ5DRRdrQYu13jSBouNd9JvYuZtMa1WC6cNdcOwyO+GMWpVQiIVJs8jHZZNAAe2b84rs9nxfHZI5KDjWNcWxmwyZsFQcrJCfMSGxGcg/x9ryDv9VuPhX4QSJ66MzFdfUPS22tmndNe5aclCADs+FnHngmmZKe/hUBc4pm2NR9CDLKPXF4ypW7WtuHWL4Tt/FFHhzi1gla6U14/MZtLVCOzaPb+81wM43ne117DeADxpw8wkV9qglLTHG3S0j8w/HIONt7vie4i973cufIWUF84xqWQ5u4d7O9sWepnqSo3JrjN+eDVaXVAB2HiJuvz56NidYWtvJWXf+IgKZrK/EycBk9KMRLDQtJx3vBuDfNm+H6NbAi35Zl3i45vj7busxehirMh+7pOxpnmVGWH/cidHtieqr4bBp5JeWG8rI9JKQJ1M+JbTdh75dSEC+3iY59/DDkeffvBfp7+3hchK8V2LIv74fDvw15KvlDWStsPJCawL8F6l13y64aBVpC9xeZTIzqMLpQpK7kEm/H/71m6WRzRIho9tA8zH/ftvU8iu7Dih/aJlEYBs33pI8vPqbO8vclr89WikmNDC+nEQ83K9w5PriCzBFhlQc9GTltariBzgoZ/A1AP1qpzMCtvyBrNWrrgn865OnjWYzrFYm2pmjUmhfkfFGOs6bj/vv8EHrAwX7Xa78L1BLAwQUAAIACAC4tvNKD4Xayk0AAABqAAAAGwAAAHVuaXZlcnNhbC91bml2ZXJzYWwucG5nLnhtbLOxr8jNUShLLSrOzM+zVTLUM1Cyt+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F2spNAAAAagAAABsAAAAAAAAAAQAAAAAAPWAAAHVuaXZlcnNhbC91bml2ZXJzYWwucG5nLnhtbFBLBQYAAAAACwALAEkDAADDYAAAAAA="/>
  <p:tag name="ISPRING_OUTPUT_FOLDER" val="C:\Users\Administrator\Desktop"/>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3388</Words>
  <Application>Microsoft Office PowerPoint</Application>
  <PresentationFormat>自定义</PresentationFormat>
  <Paragraphs>354</Paragraphs>
  <Slides>25</Slides>
  <Notes>25</Notes>
  <HiddenSlides>0</HiddenSlides>
  <MMClips>1</MMClips>
  <ScaleCrop>false</ScaleCrop>
  <HeadingPairs>
    <vt:vector size="4" baseType="variant">
      <vt:variant>
        <vt:lpstr>主题</vt:lpstr>
      </vt:variant>
      <vt:variant>
        <vt:i4>1</vt:i4>
      </vt:variant>
      <vt:variant>
        <vt:lpstr>幻灯片标题</vt:lpstr>
      </vt:variant>
      <vt:variant>
        <vt:i4>25</vt:i4>
      </vt:variant>
    </vt:vector>
  </HeadingPairs>
  <TitlesOfParts>
    <vt:vector size="26"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User</cp:lastModifiedBy>
  <cp:revision>3</cp:revision>
  <dcterms:created xsi:type="dcterms:W3CDTF">2017-07-10T11:13:00Z</dcterms:created>
  <dcterms:modified xsi:type="dcterms:W3CDTF">2017-07-31T03:56:27Z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2052-10.1.0.6638</vt:lpwstr>
  </property>
</Properties>
</file>