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60" r:id="rId5"/>
    <p:sldId id="263" r:id="rId6"/>
    <p:sldId id="261" r:id="rId7"/>
    <p:sldId id="264" r:id="rId8"/>
    <p:sldId id="288" r:id="rId9"/>
    <p:sldId id="262" r:id="rId10"/>
    <p:sldId id="266" r:id="rId11"/>
    <p:sldId id="268" r:id="rId12"/>
    <p:sldId id="279" r:id="rId13"/>
    <p:sldId id="289" r:id="rId14"/>
    <p:sldId id="277" r:id="rId15"/>
    <p:sldId id="286" r:id="rId16"/>
    <p:sldId id="278" r:id="rId17"/>
    <p:sldId id="281" r:id="rId18"/>
    <p:sldId id="285" r:id="rId19"/>
    <p:sldId id="280" r:id="rId20"/>
    <p:sldId id="287" r:id="rId21"/>
    <p:sldId id="267" r:id="rId22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CC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0B625-40D2-4ECB-948A-050C27FF03CB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A8B4-63CE-4321-8BA0-D6BE9E7563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33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86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553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142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362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743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49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778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602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43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818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07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45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10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1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34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96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30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85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637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497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A8B4-63CE-4321-8BA0-D6BE9E75630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704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7772400" cy="11025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9827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流程图: 数据 11"/>
          <p:cNvSpPr/>
          <p:nvPr userDrawn="1"/>
        </p:nvSpPr>
        <p:spPr>
          <a:xfrm>
            <a:off x="4427984" y="2211710"/>
            <a:ext cx="3888432" cy="2931790"/>
          </a:xfrm>
          <a:prstGeom prst="flowChartInputOutpu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数据 12"/>
          <p:cNvSpPr/>
          <p:nvPr userDrawn="1"/>
        </p:nvSpPr>
        <p:spPr>
          <a:xfrm>
            <a:off x="5255568" y="-884634"/>
            <a:ext cx="3888432" cy="2931790"/>
          </a:xfrm>
          <a:prstGeom prst="flowChartInputOutp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606856"/>
            <a:ext cx="3517461" cy="13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70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606856"/>
            <a:ext cx="3517461" cy="13841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27934"/>
            <a:ext cx="2377729" cy="1112655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1131590"/>
            <a:ext cx="9144000" cy="302433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01298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0152" y="4299942"/>
            <a:ext cx="3517461" cy="1384127"/>
          </a:xfrm>
          <a:prstGeom prst="rect">
            <a:avLst/>
          </a:prstGeom>
        </p:spPr>
      </p:pic>
      <p:sp>
        <p:nvSpPr>
          <p:cNvPr id="9" name="流程图: 数据 8"/>
          <p:cNvSpPr/>
          <p:nvPr userDrawn="1"/>
        </p:nvSpPr>
        <p:spPr>
          <a:xfrm>
            <a:off x="-252536" y="3081466"/>
            <a:ext cx="3888432" cy="2931790"/>
          </a:xfrm>
          <a:prstGeom prst="flowChartInputOutpu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数据 9"/>
          <p:cNvSpPr/>
          <p:nvPr userDrawn="1"/>
        </p:nvSpPr>
        <p:spPr>
          <a:xfrm>
            <a:off x="575048" y="-14878"/>
            <a:ext cx="3888432" cy="2931790"/>
          </a:xfrm>
          <a:prstGeom prst="flowChartInputOutpu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5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pattFill prst="dash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4467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682946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E3EE-0758-4223-9D69-4891A3D529B3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38D7-4C32-480E-8FE6-9B73A3B3A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04480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E3EE-0758-4223-9D69-4891A3D529B3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A38D7-4C32-480E-8FE6-9B73A3B3A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6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38416"/>
            <a:ext cx="7200800" cy="1866667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800" y="2020489"/>
            <a:ext cx="7772400" cy="1102519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2017</a:t>
            </a:r>
            <a:r>
              <a:rPr lang="zh-CN" altLang="en-US" b="1" dirty="0" smtClean="0">
                <a:solidFill>
                  <a:schemeClr val="bg1"/>
                </a:solidFill>
              </a:rPr>
              <a:t>美妆水彩风</a:t>
            </a:r>
            <a:r>
              <a:rPr lang="en-US" altLang="zh-CN" b="1" dirty="0" smtClean="0">
                <a:solidFill>
                  <a:schemeClr val="bg1"/>
                </a:solidFill>
              </a:rPr>
              <a:t>PPT</a:t>
            </a:r>
            <a:r>
              <a:rPr lang="zh-CN" altLang="en-US" b="1" dirty="0" smtClean="0">
                <a:solidFill>
                  <a:schemeClr val="bg1"/>
                </a:solidFill>
              </a:rPr>
              <a:t>模板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2483768" y="843558"/>
            <a:ext cx="4176464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 smtClean="0"/>
              <a:t>2017MAKEUP DAWRING PPT </a:t>
            </a:r>
            <a:endParaRPr lang="zh-CN" altLang="en-US" sz="1600" dirty="0"/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2495952" y="3363838"/>
            <a:ext cx="41764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</a:t>
            </a:r>
          </a:p>
          <a:p>
            <a:endParaRPr lang="zh-CN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27" y="699541"/>
            <a:ext cx="1231746" cy="22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55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956642"/>
            <a:ext cx="2971429" cy="2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-1784541" y="-1799904"/>
            <a:ext cx="3888432" cy="3389914"/>
          </a:xfrm>
          <a:prstGeom prst="rect">
            <a:avLst/>
          </a:prstGeom>
        </p:spPr>
      </p:pic>
      <p:grpSp>
        <p:nvGrpSpPr>
          <p:cNvPr id="4" name="13fa3d88-b331-4df6-98b3-a46e227b9670"/>
          <p:cNvGrpSpPr>
            <a:grpSpLocks noChangeAspect="1"/>
          </p:cNvGrpSpPr>
          <p:nvPr/>
        </p:nvGrpSpPr>
        <p:grpSpPr>
          <a:xfrm>
            <a:off x="539750" y="1198463"/>
            <a:ext cx="8064897" cy="3379460"/>
            <a:chOff x="719667" y="1597951"/>
            <a:chExt cx="10753197" cy="4505946"/>
          </a:xfrm>
        </p:grpSpPr>
        <p:sp>
          <p:nvSpPr>
            <p:cNvPr id="5" name="Partial Circle 29"/>
            <p:cNvSpPr/>
            <p:nvPr/>
          </p:nvSpPr>
          <p:spPr>
            <a:xfrm>
              <a:off x="4089816" y="1597951"/>
              <a:ext cx="4315855" cy="4315855"/>
            </a:xfrm>
            <a:prstGeom prst="pie">
              <a:avLst>
                <a:gd name="adj1" fmla="val 7281410"/>
                <a:gd name="adj2" fmla="val 9070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Partial Circle 30"/>
            <p:cNvSpPr/>
            <p:nvPr/>
          </p:nvSpPr>
          <p:spPr>
            <a:xfrm rot="6734800">
              <a:off x="4574249" y="2082383"/>
              <a:ext cx="3346989" cy="3346989"/>
            </a:xfrm>
            <a:prstGeom prst="pie">
              <a:avLst>
                <a:gd name="adj1" fmla="val 7871380"/>
                <a:gd name="adj2" fmla="val 1898657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Partial Circle 46"/>
            <p:cNvSpPr/>
            <p:nvPr/>
          </p:nvSpPr>
          <p:spPr>
            <a:xfrm>
              <a:off x="4221934" y="1730069"/>
              <a:ext cx="4051619" cy="4051619"/>
            </a:xfrm>
            <a:prstGeom prst="pie">
              <a:avLst>
                <a:gd name="adj1" fmla="val 11099129"/>
                <a:gd name="adj2" fmla="val 1459876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47"/>
            <p:cNvGrpSpPr/>
            <p:nvPr/>
          </p:nvGrpSpPr>
          <p:grpSpPr>
            <a:xfrm flipH="1" flipV="1">
              <a:off x="6521719" y="5221463"/>
              <a:ext cx="893798" cy="250365"/>
              <a:chOff x="2901397" y="1460250"/>
              <a:chExt cx="930338" cy="220268"/>
            </a:xfrm>
          </p:grpSpPr>
          <p:cxnSp>
            <p:nvCxnSpPr>
              <p:cNvPr id="42" name="Straight Connector 48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50"/>
            <p:cNvSpPr txBox="1">
              <a:spLocks/>
            </p:cNvSpPr>
            <p:nvPr/>
          </p:nvSpPr>
          <p:spPr>
            <a:xfrm>
              <a:off x="6791083" y="5577717"/>
              <a:ext cx="655629" cy="307777"/>
            </a:xfrm>
            <a:prstGeom prst="rect">
              <a:avLst/>
            </a:prstGeom>
          </p:spPr>
          <p:txBody>
            <a:bodyPr wrap="none" lIns="0" tIns="0" rIns="0" bIns="0" anchor="b">
              <a:normAutofit fontScale="850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100%</a:t>
              </a:r>
            </a:p>
          </p:txBody>
        </p:sp>
        <p:grpSp>
          <p:nvGrpSpPr>
            <p:cNvPr id="10" name="Group 51"/>
            <p:cNvGrpSpPr/>
            <p:nvPr/>
          </p:nvGrpSpPr>
          <p:grpSpPr>
            <a:xfrm>
              <a:off x="3761911" y="2160325"/>
              <a:ext cx="893798" cy="250365"/>
              <a:chOff x="2901397" y="1460250"/>
              <a:chExt cx="930338" cy="220268"/>
            </a:xfrm>
          </p:grpSpPr>
          <p:cxnSp>
            <p:nvCxnSpPr>
              <p:cNvPr id="40" name="Straight Connector 52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53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54"/>
            <p:cNvSpPr txBox="1">
              <a:spLocks/>
            </p:cNvSpPr>
            <p:nvPr/>
          </p:nvSpPr>
          <p:spPr>
            <a:xfrm>
              <a:off x="3852856" y="1791449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rmAutofit fontScale="850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</a:rPr>
                <a:t>20%</a:t>
              </a:r>
            </a:p>
          </p:txBody>
        </p:sp>
        <p:grpSp>
          <p:nvGrpSpPr>
            <p:cNvPr id="12" name="Group 55"/>
            <p:cNvGrpSpPr/>
            <p:nvPr/>
          </p:nvGrpSpPr>
          <p:grpSpPr>
            <a:xfrm flipH="1">
              <a:off x="7589441" y="2393081"/>
              <a:ext cx="893798" cy="254605"/>
              <a:chOff x="2901397" y="1460250"/>
              <a:chExt cx="930338" cy="220268"/>
            </a:xfrm>
          </p:grpSpPr>
          <p:cxnSp>
            <p:nvCxnSpPr>
              <p:cNvPr id="38" name="Straight Connector 56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57"/>
              <p:cNvCxnSpPr/>
              <p:nvPr/>
            </p:nvCxnSpPr>
            <p:spPr>
              <a:xfrm flipH="1">
                <a:off x="2901397" y="1463918"/>
                <a:ext cx="691284" cy="0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58"/>
            <p:cNvSpPr txBox="1">
              <a:spLocks/>
            </p:cNvSpPr>
            <p:nvPr/>
          </p:nvSpPr>
          <p:spPr>
            <a:xfrm>
              <a:off x="7908697" y="2026325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rmAutofit fontScale="85000" lnSpcReduction="20000"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50%</a:t>
              </a:r>
            </a:p>
          </p:txBody>
        </p:sp>
        <p:grpSp>
          <p:nvGrpSpPr>
            <p:cNvPr id="14" name="Group 62"/>
            <p:cNvGrpSpPr/>
            <p:nvPr/>
          </p:nvGrpSpPr>
          <p:grpSpPr>
            <a:xfrm>
              <a:off x="3835310" y="4267278"/>
              <a:ext cx="893798" cy="250365"/>
              <a:chOff x="2901397" y="1460250"/>
              <a:chExt cx="930338" cy="220268"/>
            </a:xfrm>
          </p:grpSpPr>
          <p:cxnSp>
            <p:nvCxnSpPr>
              <p:cNvPr id="36" name="Straight Connector 63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64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65"/>
            <p:cNvSpPr txBox="1">
              <a:spLocks/>
            </p:cNvSpPr>
            <p:nvPr/>
          </p:nvSpPr>
          <p:spPr>
            <a:xfrm>
              <a:off x="3926255" y="3887941"/>
              <a:ext cx="512961" cy="307777"/>
            </a:xfrm>
            <a:prstGeom prst="rect">
              <a:avLst/>
            </a:prstGeom>
          </p:spPr>
          <p:txBody>
            <a:bodyPr wrap="none" lIns="0" tIns="0" rIns="0" bIns="0" anchor="b">
              <a:normAutofit fontScale="850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10%</a:t>
              </a:r>
            </a:p>
          </p:txBody>
        </p:sp>
        <p:sp>
          <p:nvSpPr>
            <p:cNvPr id="20" name="Oval 71"/>
            <p:cNvSpPr/>
            <p:nvPr/>
          </p:nvSpPr>
          <p:spPr>
            <a:xfrm>
              <a:off x="4838485" y="2346619"/>
              <a:ext cx="2818517" cy="28185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72"/>
            <p:cNvGrpSpPr/>
            <p:nvPr/>
          </p:nvGrpSpPr>
          <p:grpSpPr>
            <a:xfrm>
              <a:off x="5190800" y="2698934"/>
              <a:ext cx="2113888" cy="2113888"/>
              <a:chOff x="1828800" y="2114550"/>
              <a:chExt cx="1828800" cy="1828800"/>
            </a:xfrm>
          </p:grpSpPr>
          <p:sp>
            <p:nvSpPr>
              <p:cNvPr id="34" name="Oval 73"/>
              <p:cNvSpPr/>
              <p:nvPr/>
            </p:nvSpPr>
            <p:spPr>
              <a:xfrm>
                <a:off x="1828800" y="211455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Oval 75"/>
              <p:cNvSpPr/>
              <p:nvPr/>
            </p:nvSpPr>
            <p:spPr>
              <a:xfrm>
                <a:off x="2057400" y="2343150"/>
                <a:ext cx="1371600" cy="1371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4"/>
            <p:cNvGrpSpPr/>
            <p:nvPr/>
          </p:nvGrpSpPr>
          <p:grpSpPr>
            <a:xfrm>
              <a:off x="719667" y="1744271"/>
              <a:ext cx="2818676" cy="787075"/>
              <a:chOff x="719667" y="1744271"/>
              <a:chExt cx="2818676" cy="787075"/>
            </a:xfrm>
          </p:grpSpPr>
          <p:sp>
            <p:nvSpPr>
              <p:cNvPr id="32" name="TextBox 5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3" name="Rectangle 2"/>
              <p:cNvSpPr/>
              <p:nvPr/>
            </p:nvSpPr>
            <p:spPr>
              <a:xfrm>
                <a:off x="719667" y="206968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rmAutofit lnSpcReduction="10000"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/>
                  <a:t>此部分内容作为文字排版占位显示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</p:grpSp>
        <p:grpSp>
          <p:nvGrpSpPr>
            <p:cNvPr id="23" name="Group 38"/>
            <p:cNvGrpSpPr/>
            <p:nvPr/>
          </p:nvGrpSpPr>
          <p:grpSpPr>
            <a:xfrm>
              <a:off x="719667" y="4133489"/>
              <a:ext cx="2818676" cy="787075"/>
              <a:chOff x="719667" y="1744271"/>
              <a:chExt cx="2818676" cy="787075"/>
            </a:xfrm>
          </p:grpSpPr>
          <p:sp>
            <p:nvSpPr>
              <p:cNvPr id="30" name="TextBox 39"/>
              <p:cNvSpPr txBox="1"/>
              <p:nvPr/>
            </p:nvSpPr>
            <p:spPr>
              <a:xfrm flipH="1">
                <a:off x="2307237" y="1744271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algn="r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1" name="Rectangle 40"/>
              <p:cNvSpPr/>
              <p:nvPr/>
            </p:nvSpPr>
            <p:spPr>
              <a:xfrm>
                <a:off x="719667" y="206968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rmAutofit lnSpcReduction="10000"/>
              </a:bodyPr>
              <a:lstStyle/>
              <a:p>
                <a:pPr algn="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24" name="Group 41"/>
            <p:cNvGrpSpPr/>
            <p:nvPr/>
          </p:nvGrpSpPr>
          <p:grpSpPr>
            <a:xfrm>
              <a:off x="8672822" y="2002396"/>
              <a:ext cx="2800042" cy="787075"/>
              <a:chOff x="719667" y="1744271"/>
              <a:chExt cx="2818676" cy="787075"/>
            </a:xfrm>
          </p:grpSpPr>
          <p:sp>
            <p:nvSpPr>
              <p:cNvPr id="28" name="TextBox 42"/>
              <p:cNvSpPr txBox="1"/>
              <p:nvPr/>
            </p:nvSpPr>
            <p:spPr>
              <a:xfrm flipH="1">
                <a:off x="719667" y="1744271"/>
                <a:ext cx="1239299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9" name="Rectangle 43"/>
              <p:cNvSpPr/>
              <p:nvPr/>
            </p:nvSpPr>
            <p:spPr>
              <a:xfrm>
                <a:off x="719667" y="2069681"/>
                <a:ext cx="2818676" cy="461665"/>
              </a:xfrm>
              <a:prstGeom prst="rect">
                <a:avLst/>
              </a:prstGeom>
            </p:spPr>
            <p:txBody>
              <a:bodyPr wrap="square" lIns="0" tIns="0" rIns="0" bIns="0">
                <a:normAutofit lnSpcReduction="10000"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/>
                  <a:t>此部分内容作为文字排版占位显示</a:t>
                </a:r>
                <a:br>
                  <a:rPr lang="zh-CN" altLang="en-US" sz="1000" dirty="0"/>
                </a:br>
                <a:r>
                  <a:rPr lang="zh-CN" altLang="en-US" sz="1000" dirty="0"/>
                  <a:t>（建议使用主题字体）</a:t>
                </a:r>
              </a:p>
            </p:txBody>
          </p:sp>
        </p:grpSp>
        <p:grpSp>
          <p:nvGrpSpPr>
            <p:cNvPr id="25" name="Group 78"/>
            <p:cNvGrpSpPr/>
            <p:nvPr/>
          </p:nvGrpSpPr>
          <p:grpSpPr>
            <a:xfrm>
              <a:off x="7819101" y="5174269"/>
              <a:ext cx="3653762" cy="929628"/>
              <a:chOff x="719667" y="1744271"/>
              <a:chExt cx="3653762" cy="929628"/>
            </a:xfrm>
          </p:grpSpPr>
          <p:sp>
            <p:nvSpPr>
              <p:cNvPr id="26" name="TextBox 79"/>
              <p:cNvSpPr txBox="1"/>
              <p:nvPr/>
            </p:nvSpPr>
            <p:spPr>
              <a:xfrm flipH="1">
                <a:off x="719667" y="1744271"/>
                <a:ext cx="3653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7" name="Rectangle 80"/>
              <p:cNvSpPr/>
              <p:nvPr/>
            </p:nvSpPr>
            <p:spPr>
              <a:xfrm>
                <a:off x="719667" y="2069681"/>
                <a:ext cx="3653762" cy="604218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44" name="leaf_242177"/>
          <p:cNvSpPr>
            <a:spLocks noChangeAspect="1"/>
          </p:cNvSpPr>
          <p:nvPr/>
        </p:nvSpPr>
        <p:spPr bwMode="auto">
          <a:xfrm>
            <a:off x="4367728" y="2516723"/>
            <a:ext cx="609685" cy="593817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06" h="6834">
                <a:moveTo>
                  <a:pt x="6326" y="119"/>
                </a:moveTo>
                <a:cubicBezTo>
                  <a:pt x="6305" y="62"/>
                  <a:pt x="6256" y="20"/>
                  <a:pt x="6196" y="9"/>
                </a:cubicBezTo>
                <a:cubicBezTo>
                  <a:pt x="6137" y="0"/>
                  <a:pt x="6076" y="20"/>
                  <a:pt x="6036" y="66"/>
                </a:cubicBezTo>
                <a:cubicBezTo>
                  <a:pt x="5700" y="459"/>
                  <a:pt x="4925" y="595"/>
                  <a:pt x="4104" y="740"/>
                </a:cubicBezTo>
                <a:cubicBezTo>
                  <a:pt x="2616" y="1003"/>
                  <a:pt x="765" y="1330"/>
                  <a:pt x="535" y="3401"/>
                </a:cubicBezTo>
                <a:cubicBezTo>
                  <a:pt x="466" y="4024"/>
                  <a:pt x="617" y="4622"/>
                  <a:pt x="959" y="5118"/>
                </a:cubicBezTo>
                <a:cubicBezTo>
                  <a:pt x="569" y="5513"/>
                  <a:pt x="238" y="6003"/>
                  <a:pt x="31" y="6608"/>
                </a:cubicBezTo>
                <a:cubicBezTo>
                  <a:pt x="0" y="6697"/>
                  <a:pt x="48" y="6794"/>
                  <a:pt x="137" y="6824"/>
                </a:cubicBezTo>
                <a:cubicBezTo>
                  <a:pt x="155" y="6831"/>
                  <a:pt x="174" y="6834"/>
                  <a:pt x="192" y="6834"/>
                </a:cubicBezTo>
                <a:cubicBezTo>
                  <a:pt x="263" y="6834"/>
                  <a:pt x="329" y="6789"/>
                  <a:pt x="354" y="6718"/>
                </a:cubicBezTo>
                <a:cubicBezTo>
                  <a:pt x="541" y="6173"/>
                  <a:pt x="830" y="5738"/>
                  <a:pt x="1168" y="5384"/>
                </a:cubicBezTo>
                <a:cubicBezTo>
                  <a:pt x="1715" y="5988"/>
                  <a:pt x="2519" y="6322"/>
                  <a:pt x="3435" y="6322"/>
                </a:cubicBezTo>
                <a:cubicBezTo>
                  <a:pt x="4545" y="6322"/>
                  <a:pt x="5396" y="5911"/>
                  <a:pt x="5963" y="5102"/>
                </a:cubicBezTo>
                <a:cubicBezTo>
                  <a:pt x="7006" y="3612"/>
                  <a:pt x="6739" y="1255"/>
                  <a:pt x="6326" y="119"/>
                </a:cubicBezTo>
                <a:close/>
                <a:moveTo>
                  <a:pt x="5683" y="4906"/>
                </a:moveTo>
                <a:cubicBezTo>
                  <a:pt x="5184" y="5619"/>
                  <a:pt x="4427" y="5980"/>
                  <a:pt x="3435" y="5980"/>
                </a:cubicBezTo>
                <a:cubicBezTo>
                  <a:pt x="2613" y="5980"/>
                  <a:pt x="1895" y="5685"/>
                  <a:pt x="1413" y="5148"/>
                </a:cubicBezTo>
                <a:cubicBezTo>
                  <a:pt x="1847" y="4767"/>
                  <a:pt x="2336" y="4505"/>
                  <a:pt x="2802" y="4332"/>
                </a:cubicBezTo>
                <a:cubicBezTo>
                  <a:pt x="2804" y="4332"/>
                  <a:pt x="2807" y="4332"/>
                  <a:pt x="2809" y="4331"/>
                </a:cubicBezTo>
                <a:cubicBezTo>
                  <a:pt x="2839" y="4321"/>
                  <a:pt x="2866" y="4308"/>
                  <a:pt x="2896" y="4297"/>
                </a:cubicBezTo>
                <a:cubicBezTo>
                  <a:pt x="3634" y="4039"/>
                  <a:pt x="4289" y="4001"/>
                  <a:pt x="4511" y="4051"/>
                </a:cubicBezTo>
                <a:cubicBezTo>
                  <a:pt x="4603" y="4071"/>
                  <a:pt x="4694" y="4014"/>
                  <a:pt x="4715" y="3922"/>
                </a:cubicBezTo>
                <a:cubicBezTo>
                  <a:pt x="4735" y="3830"/>
                  <a:pt x="4677" y="3739"/>
                  <a:pt x="4585" y="3718"/>
                </a:cubicBezTo>
                <a:cubicBezTo>
                  <a:pt x="4468" y="3692"/>
                  <a:pt x="4297" y="3685"/>
                  <a:pt x="4094" y="3697"/>
                </a:cubicBezTo>
                <a:cubicBezTo>
                  <a:pt x="4706" y="3285"/>
                  <a:pt x="5166" y="2766"/>
                  <a:pt x="5466" y="2143"/>
                </a:cubicBezTo>
                <a:cubicBezTo>
                  <a:pt x="5507" y="2058"/>
                  <a:pt x="5472" y="1956"/>
                  <a:pt x="5387" y="1915"/>
                </a:cubicBezTo>
                <a:cubicBezTo>
                  <a:pt x="5302" y="1874"/>
                  <a:pt x="5200" y="1910"/>
                  <a:pt x="5159" y="1995"/>
                </a:cubicBezTo>
                <a:cubicBezTo>
                  <a:pt x="4723" y="2896"/>
                  <a:pt x="3950" y="3540"/>
                  <a:pt x="2804" y="3967"/>
                </a:cubicBezTo>
                <a:cubicBezTo>
                  <a:pt x="2990" y="3561"/>
                  <a:pt x="3040" y="3071"/>
                  <a:pt x="2806" y="2604"/>
                </a:cubicBezTo>
                <a:cubicBezTo>
                  <a:pt x="2764" y="2520"/>
                  <a:pt x="2662" y="2486"/>
                  <a:pt x="2577" y="2528"/>
                </a:cubicBezTo>
                <a:cubicBezTo>
                  <a:pt x="2493" y="2570"/>
                  <a:pt x="2459" y="2673"/>
                  <a:pt x="2501" y="2757"/>
                </a:cubicBezTo>
                <a:cubicBezTo>
                  <a:pt x="2798" y="3352"/>
                  <a:pt x="2496" y="3927"/>
                  <a:pt x="2239" y="4213"/>
                </a:cubicBezTo>
                <a:cubicBezTo>
                  <a:pt x="1886" y="4385"/>
                  <a:pt x="1536" y="4607"/>
                  <a:pt x="1213" y="4884"/>
                </a:cubicBezTo>
                <a:cubicBezTo>
                  <a:pt x="937" y="4462"/>
                  <a:pt x="816" y="3961"/>
                  <a:pt x="874" y="3439"/>
                </a:cubicBezTo>
                <a:cubicBezTo>
                  <a:pt x="1076" y="1622"/>
                  <a:pt x="2645" y="1345"/>
                  <a:pt x="4163" y="1077"/>
                </a:cubicBezTo>
                <a:cubicBezTo>
                  <a:pt x="4916" y="944"/>
                  <a:pt x="5634" y="817"/>
                  <a:pt x="6086" y="481"/>
                </a:cubicBezTo>
                <a:cubicBezTo>
                  <a:pt x="6426" y="1618"/>
                  <a:pt x="6583" y="3621"/>
                  <a:pt x="5683" y="490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</p:sp>
      <p:sp>
        <p:nvSpPr>
          <p:cNvPr id="45" name="标题 3"/>
          <p:cNvSpPr txBox="1">
            <a:spLocks/>
          </p:cNvSpPr>
          <p:nvPr/>
        </p:nvSpPr>
        <p:spPr>
          <a:xfrm>
            <a:off x="2697477" y="196061"/>
            <a:ext cx="4032448" cy="694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bg1">
                    <a:lumMod val="65000"/>
                  </a:schemeClr>
                </a:solidFill>
              </a:rPr>
              <a:t>此</a:t>
            </a:r>
            <a:r>
              <a:rPr lang="zh-CN" altLang="en-US" sz="4000" b="1" dirty="0" smtClean="0">
                <a:solidFill>
                  <a:schemeClr val="bg1">
                    <a:lumMod val="65000"/>
                  </a:schemeClr>
                </a:solidFill>
              </a:rPr>
              <a:t>处输入标题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20319"/>
      </p:ext>
    </p:ext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16" r="29944"/>
          <a:stretch/>
        </p:blipFill>
        <p:spPr>
          <a:xfrm>
            <a:off x="2699792" y="0"/>
            <a:ext cx="3707904" cy="51563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269979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6588224" y="2355726"/>
            <a:ext cx="2448272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副标题文本自由填充，直接编辑即可。副标题文由填充，直接编辑即可。副标题文本自由填充，直接编辑即可。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接编辑即可。文本自由填充，直接编辑即可。文本自由填充，直接编辑即可。副标题文本自由填充，直接编辑即可。文本自由填充，直接编辑即可。副标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</a:t>
            </a:r>
          </a:p>
          <a:p>
            <a:endParaRPr lang="zh-CN" alt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zh-CN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osmetics_130298"/>
          <p:cNvSpPr>
            <a:spLocks noChangeAspect="1"/>
          </p:cNvSpPr>
          <p:nvPr/>
        </p:nvSpPr>
        <p:spPr bwMode="auto">
          <a:xfrm>
            <a:off x="1058128" y="2241999"/>
            <a:ext cx="609685" cy="637007"/>
          </a:xfrm>
          <a:custGeom>
            <a:avLst/>
            <a:gdLst>
              <a:gd name="connsiteX0" fmla="*/ 191889 w 577728"/>
              <a:gd name="connsiteY0" fmla="*/ 466791 h 603617"/>
              <a:gd name="connsiteX1" fmla="*/ 566183 w 577728"/>
              <a:gd name="connsiteY1" fmla="*/ 466791 h 603617"/>
              <a:gd name="connsiteX2" fmla="*/ 575978 w 577728"/>
              <a:gd name="connsiteY2" fmla="*/ 472199 h 603617"/>
              <a:gd name="connsiteX3" fmla="*/ 576670 w 577728"/>
              <a:gd name="connsiteY3" fmla="*/ 483245 h 603617"/>
              <a:gd name="connsiteX4" fmla="*/ 566068 w 577728"/>
              <a:gd name="connsiteY4" fmla="*/ 505222 h 603617"/>
              <a:gd name="connsiteX5" fmla="*/ 466502 w 577728"/>
              <a:gd name="connsiteY5" fmla="*/ 567700 h 603617"/>
              <a:gd name="connsiteX6" fmla="*/ 191889 w 577728"/>
              <a:gd name="connsiteY6" fmla="*/ 567700 h 603617"/>
              <a:gd name="connsiteX7" fmla="*/ 180365 w 577728"/>
              <a:gd name="connsiteY7" fmla="*/ 556194 h 603617"/>
              <a:gd name="connsiteX8" fmla="*/ 191889 w 577728"/>
              <a:gd name="connsiteY8" fmla="*/ 544688 h 603617"/>
              <a:gd name="connsiteX9" fmla="*/ 466502 w 577728"/>
              <a:gd name="connsiteY9" fmla="*/ 544688 h 603617"/>
              <a:gd name="connsiteX10" fmla="*/ 545210 w 577728"/>
              <a:gd name="connsiteY10" fmla="*/ 495326 h 603617"/>
              <a:gd name="connsiteX11" fmla="*/ 547860 w 577728"/>
              <a:gd name="connsiteY11" fmla="*/ 489803 h 603617"/>
              <a:gd name="connsiteX12" fmla="*/ 191889 w 577728"/>
              <a:gd name="connsiteY12" fmla="*/ 489803 h 603617"/>
              <a:gd name="connsiteX13" fmla="*/ 180365 w 577728"/>
              <a:gd name="connsiteY13" fmla="*/ 478297 h 603617"/>
              <a:gd name="connsiteX14" fmla="*/ 191889 w 577728"/>
              <a:gd name="connsiteY14" fmla="*/ 466791 h 603617"/>
              <a:gd name="connsiteX15" fmla="*/ 23053 w 577728"/>
              <a:gd name="connsiteY15" fmla="*/ 301596 h 603617"/>
              <a:gd name="connsiteX16" fmla="*/ 23053 w 577728"/>
              <a:gd name="connsiteY16" fmla="*/ 580606 h 603617"/>
              <a:gd name="connsiteX17" fmla="*/ 150538 w 577728"/>
              <a:gd name="connsiteY17" fmla="*/ 580606 h 603617"/>
              <a:gd name="connsiteX18" fmla="*/ 150538 w 577728"/>
              <a:gd name="connsiteY18" fmla="*/ 301596 h 603617"/>
              <a:gd name="connsiteX19" fmla="*/ 41265 w 577728"/>
              <a:gd name="connsiteY19" fmla="*/ 236475 h 603617"/>
              <a:gd name="connsiteX20" fmla="*/ 41265 w 577728"/>
              <a:gd name="connsiteY20" fmla="*/ 278585 h 603617"/>
              <a:gd name="connsiteX21" fmla="*/ 132441 w 577728"/>
              <a:gd name="connsiteY21" fmla="*/ 278585 h 603617"/>
              <a:gd name="connsiteX22" fmla="*/ 132441 w 577728"/>
              <a:gd name="connsiteY22" fmla="*/ 236475 h 603617"/>
              <a:gd name="connsiteX23" fmla="*/ 461179 w 577728"/>
              <a:gd name="connsiteY23" fmla="*/ 217666 h 603617"/>
              <a:gd name="connsiteX24" fmla="*/ 477539 w 577728"/>
              <a:gd name="connsiteY24" fmla="*/ 217666 h 603617"/>
              <a:gd name="connsiteX25" fmla="*/ 477539 w 577728"/>
              <a:gd name="connsiteY25" fmla="*/ 233892 h 603617"/>
              <a:gd name="connsiteX26" fmla="*/ 319697 w 577728"/>
              <a:gd name="connsiteY26" fmla="*/ 391547 h 603617"/>
              <a:gd name="connsiteX27" fmla="*/ 311517 w 577728"/>
              <a:gd name="connsiteY27" fmla="*/ 394884 h 603617"/>
              <a:gd name="connsiteX28" fmla="*/ 303337 w 577728"/>
              <a:gd name="connsiteY28" fmla="*/ 391547 h 603617"/>
              <a:gd name="connsiteX29" fmla="*/ 303337 w 577728"/>
              <a:gd name="connsiteY29" fmla="*/ 375321 h 603617"/>
              <a:gd name="connsiteX30" fmla="*/ 449535 w 577728"/>
              <a:gd name="connsiteY30" fmla="*/ 163825 h 603617"/>
              <a:gd name="connsiteX31" fmla="*/ 465896 w 577728"/>
              <a:gd name="connsiteY31" fmla="*/ 163825 h 603617"/>
              <a:gd name="connsiteX32" fmla="*/ 465896 w 577728"/>
              <a:gd name="connsiteY32" fmla="*/ 180168 h 603617"/>
              <a:gd name="connsiteX33" fmla="*/ 255625 w 577728"/>
              <a:gd name="connsiteY33" fmla="*/ 390207 h 603617"/>
              <a:gd name="connsiteX34" fmla="*/ 247445 w 577728"/>
              <a:gd name="connsiteY34" fmla="*/ 393544 h 603617"/>
              <a:gd name="connsiteX35" fmla="*/ 239264 w 577728"/>
              <a:gd name="connsiteY35" fmla="*/ 390207 h 603617"/>
              <a:gd name="connsiteX36" fmla="*/ 239264 w 577728"/>
              <a:gd name="connsiteY36" fmla="*/ 373864 h 603617"/>
              <a:gd name="connsiteX37" fmla="*/ 53714 w 577728"/>
              <a:gd name="connsiteY37" fmla="*/ 77813 h 603617"/>
              <a:gd name="connsiteX38" fmla="*/ 53714 w 577728"/>
              <a:gd name="connsiteY38" fmla="*/ 213464 h 603617"/>
              <a:gd name="connsiteX39" fmla="*/ 119877 w 577728"/>
              <a:gd name="connsiteY39" fmla="*/ 213464 h 603617"/>
              <a:gd name="connsiteX40" fmla="*/ 119877 w 577728"/>
              <a:gd name="connsiteY40" fmla="*/ 110834 h 603617"/>
              <a:gd name="connsiteX41" fmla="*/ 47374 w 577728"/>
              <a:gd name="connsiteY41" fmla="*/ 48934 h 603617"/>
              <a:gd name="connsiteX42" fmla="*/ 136591 w 577728"/>
              <a:gd name="connsiteY42" fmla="*/ 93460 h 603617"/>
              <a:gd name="connsiteX43" fmla="*/ 142930 w 577728"/>
              <a:gd name="connsiteY43" fmla="*/ 103815 h 603617"/>
              <a:gd name="connsiteX44" fmla="*/ 142930 w 577728"/>
              <a:gd name="connsiteY44" fmla="*/ 213464 h 603617"/>
              <a:gd name="connsiteX45" fmla="*/ 143968 w 577728"/>
              <a:gd name="connsiteY45" fmla="*/ 213464 h 603617"/>
              <a:gd name="connsiteX46" fmla="*/ 155494 w 577728"/>
              <a:gd name="connsiteY46" fmla="*/ 224969 h 603617"/>
              <a:gd name="connsiteX47" fmla="*/ 155494 w 577728"/>
              <a:gd name="connsiteY47" fmla="*/ 278585 h 603617"/>
              <a:gd name="connsiteX48" fmla="*/ 162064 w 577728"/>
              <a:gd name="connsiteY48" fmla="*/ 278585 h 603617"/>
              <a:gd name="connsiteX49" fmla="*/ 173591 w 577728"/>
              <a:gd name="connsiteY49" fmla="*/ 290091 h 603617"/>
              <a:gd name="connsiteX50" fmla="*/ 173591 w 577728"/>
              <a:gd name="connsiteY50" fmla="*/ 592112 h 603617"/>
              <a:gd name="connsiteX51" fmla="*/ 162064 w 577728"/>
              <a:gd name="connsiteY51" fmla="*/ 603617 h 603617"/>
              <a:gd name="connsiteX52" fmla="*/ 11527 w 577728"/>
              <a:gd name="connsiteY52" fmla="*/ 603617 h 603617"/>
              <a:gd name="connsiteX53" fmla="*/ 0 w 577728"/>
              <a:gd name="connsiteY53" fmla="*/ 592112 h 603617"/>
              <a:gd name="connsiteX54" fmla="*/ 0 w 577728"/>
              <a:gd name="connsiteY54" fmla="*/ 290091 h 603617"/>
              <a:gd name="connsiteX55" fmla="*/ 11527 w 577728"/>
              <a:gd name="connsiteY55" fmla="*/ 278585 h 603617"/>
              <a:gd name="connsiteX56" fmla="*/ 18212 w 577728"/>
              <a:gd name="connsiteY56" fmla="*/ 278585 h 603617"/>
              <a:gd name="connsiteX57" fmla="*/ 18212 w 577728"/>
              <a:gd name="connsiteY57" fmla="*/ 224969 h 603617"/>
              <a:gd name="connsiteX58" fmla="*/ 29739 w 577728"/>
              <a:gd name="connsiteY58" fmla="*/ 213464 h 603617"/>
              <a:gd name="connsiteX59" fmla="*/ 30661 w 577728"/>
              <a:gd name="connsiteY59" fmla="*/ 213464 h 603617"/>
              <a:gd name="connsiteX60" fmla="*/ 30661 w 577728"/>
              <a:gd name="connsiteY60" fmla="*/ 59174 h 603617"/>
              <a:gd name="connsiteX61" fmla="*/ 36194 w 577728"/>
              <a:gd name="connsiteY61" fmla="*/ 49394 h 603617"/>
              <a:gd name="connsiteX62" fmla="*/ 47374 w 577728"/>
              <a:gd name="connsiteY62" fmla="*/ 48934 h 603617"/>
              <a:gd name="connsiteX63" fmla="*/ 322803 w 577728"/>
              <a:gd name="connsiteY63" fmla="*/ 47843 h 603617"/>
              <a:gd name="connsiteX64" fmla="*/ 529734 w 577728"/>
              <a:gd name="connsiteY64" fmla="*/ 254507 h 603617"/>
              <a:gd name="connsiteX65" fmla="*/ 322803 w 577728"/>
              <a:gd name="connsiteY65" fmla="*/ 461286 h 603617"/>
              <a:gd name="connsiteX66" fmla="*/ 184195 w 577728"/>
              <a:gd name="connsiteY66" fmla="*/ 408009 h 603617"/>
              <a:gd name="connsiteX67" fmla="*/ 183389 w 577728"/>
              <a:gd name="connsiteY67" fmla="*/ 391784 h 603617"/>
              <a:gd name="connsiteX68" fmla="*/ 199635 w 577728"/>
              <a:gd name="connsiteY68" fmla="*/ 390979 h 603617"/>
              <a:gd name="connsiteX69" fmla="*/ 322803 w 577728"/>
              <a:gd name="connsiteY69" fmla="*/ 438272 h 603617"/>
              <a:gd name="connsiteX70" fmla="*/ 506690 w 577728"/>
              <a:gd name="connsiteY70" fmla="*/ 254507 h 603617"/>
              <a:gd name="connsiteX71" fmla="*/ 322803 w 577728"/>
              <a:gd name="connsiteY71" fmla="*/ 70857 h 603617"/>
              <a:gd name="connsiteX72" fmla="*/ 174632 w 577728"/>
              <a:gd name="connsiteY72" fmla="*/ 145767 h 603617"/>
              <a:gd name="connsiteX73" fmla="*/ 158502 w 577728"/>
              <a:gd name="connsiteY73" fmla="*/ 148183 h 603617"/>
              <a:gd name="connsiteX74" fmla="*/ 156082 w 577728"/>
              <a:gd name="connsiteY74" fmla="*/ 132188 h 603617"/>
              <a:gd name="connsiteX75" fmla="*/ 322803 w 577728"/>
              <a:gd name="connsiteY75" fmla="*/ 47843 h 603617"/>
              <a:gd name="connsiteX76" fmla="*/ 322760 w 577728"/>
              <a:gd name="connsiteY76" fmla="*/ 0 h 603617"/>
              <a:gd name="connsiteX77" fmla="*/ 577648 w 577728"/>
              <a:gd name="connsiteY77" fmla="*/ 254530 h 603617"/>
              <a:gd name="connsiteX78" fmla="*/ 486040 w 577728"/>
              <a:gd name="connsiteY78" fmla="*/ 450031 h 603617"/>
              <a:gd name="connsiteX79" fmla="*/ 478666 w 577728"/>
              <a:gd name="connsiteY79" fmla="*/ 452677 h 603617"/>
              <a:gd name="connsiteX80" fmla="*/ 469908 w 577728"/>
              <a:gd name="connsiteY80" fmla="*/ 448535 h 603617"/>
              <a:gd name="connsiteX81" fmla="*/ 471291 w 577728"/>
              <a:gd name="connsiteY81" fmla="*/ 432310 h 603617"/>
              <a:gd name="connsiteX82" fmla="*/ 554602 w 577728"/>
              <a:gd name="connsiteY82" fmla="*/ 254530 h 603617"/>
              <a:gd name="connsiteX83" fmla="*/ 322760 w 577728"/>
              <a:gd name="connsiteY83" fmla="*/ 23013 h 603617"/>
              <a:gd name="connsiteX84" fmla="*/ 165241 w 577728"/>
              <a:gd name="connsiteY84" fmla="*/ 84575 h 603617"/>
              <a:gd name="connsiteX85" fmla="*/ 148993 w 577728"/>
              <a:gd name="connsiteY85" fmla="*/ 83999 h 603617"/>
              <a:gd name="connsiteX86" fmla="*/ 149685 w 577728"/>
              <a:gd name="connsiteY86" fmla="*/ 67775 h 603617"/>
              <a:gd name="connsiteX87" fmla="*/ 322760 w 577728"/>
              <a:gd name="connsiteY87" fmla="*/ 0 h 60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77728" h="603617">
                <a:moveTo>
                  <a:pt x="191889" y="466791"/>
                </a:moveTo>
                <a:lnTo>
                  <a:pt x="566183" y="466791"/>
                </a:lnTo>
                <a:cubicBezTo>
                  <a:pt x="570216" y="466791"/>
                  <a:pt x="573904" y="468862"/>
                  <a:pt x="575978" y="472199"/>
                </a:cubicBezTo>
                <a:cubicBezTo>
                  <a:pt x="578053" y="475536"/>
                  <a:pt x="578283" y="479678"/>
                  <a:pt x="576670" y="483245"/>
                </a:cubicBezTo>
                <a:lnTo>
                  <a:pt x="566068" y="505222"/>
                </a:lnTo>
                <a:cubicBezTo>
                  <a:pt x="547745" y="543192"/>
                  <a:pt x="508679" y="567700"/>
                  <a:pt x="466502" y="567700"/>
                </a:cubicBezTo>
                <a:lnTo>
                  <a:pt x="191889" y="567700"/>
                </a:lnTo>
                <a:cubicBezTo>
                  <a:pt x="185551" y="567700"/>
                  <a:pt x="180365" y="562522"/>
                  <a:pt x="180365" y="556194"/>
                </a:cubicBezTo>
                <a:cubicBezTo>
                  <a:pt x="180365" y="549866"/>
                  <a:pt x="185551" y="544688"/>
                  <a:pt x="191889" y="544688"/>
                </a:cubicBezTo>
                <a:lnTo>
                  <a:pt x="466502" y="544688"/>
                </a:lnTo>
                <a:cubicBezTo>
                  <a:pt x="499806" y="544688"/>
                  <a:pt x="530805" y="525357"/>
                  <a:pt x="545210" y="495326"/>
                </a:cubicBezTo>
                <a:lnTo>
                  <a:pt x="547860" y="489803"/>
                </a:lnTo>
                <a:lnTo>
                  <a:pt x="191889" y="489803"/>
                </a:lnTo>
                <a:cubicBezTo>
                  <a:pt x="185551" y="489803"/>
                  <a:pt x="180365" y="484626"/>
                  <a:pt x="180365" y="478297"/>
                </a:cubicBezTo>
                <a:cubicBezTo>
                  <a:pt x="180365" y="471969"/>
                  <a:pt x="185551" y="466791"/>
                  <a:pt x="191889" y="466791"/>
                </a:cubicBezTo>
                <a:close/>
                <a:moveTo>
                  <a:pt x="23053" y="301596"/>
                </a:moveTo>
                <a:lnTo>
                  <a:pt x="23053" y="580606"/>
                </a:lnTo>
                <a:lnTo>
                  <a:pt x="150538" y="580606"/>
                </a:lnTo>
                <a:lnTo>
                  <a:pt x="150538" y="301596"/>
                </a:lnTo>
                <a:close/>
                <a:moveTo>
                  <a:pt x="41265" y="236475"/>
                </a:moveTo>
                <a:lnTo>
                  <a:pt x="41265" y="278585"/>
                </a:lnTo>
                <a:lnTo>
                  <a:pt x="132441" y="278585"/>
                </a:lnTo>
                <a:lnTo>
                  <a:pt x="132441" y="236475"/>
                </a:lnTo>
                <a:close/>
                <a:moveTo>
                  <a:pt x="461179" y="217666"/>
                </a:moveTo>
                <a:cubicBezTo>
                  <a:pt x="465672" y="213178"/>
                  <a:pt x="473045" y="213178"/>
                  <a:pt x="477539" y="217666"/>
                </a:cubicBezTo>
                <a:cubicBezTo>
                  <a:pt x="482032" y="222154"/>
                  <a:pt x="482032" y="229404"/>
                  <a:pt x="477539" y="233892"/>
                </a:cubicBezTo>
                <a:lnTo>
                  <a:pt x="319697" y="391547"/>
                </a:lnTo>
                <a:cubicBezTo>
                  <a:pt x="317393" y="393848"/>
                  <a:pt x="314398" y="394884"/>
                  <a:pt x="311517" y="394884"/>
                </a:cubicBezTo>
                <a:cubicBezTo>
                  <a:pt x="308522" y="394884"/>
                  <a:pt x="305642" y="393848"/>
                  <a:pt x="303337" y="391547"/>
                </a:cubicBezTo>
                <a:cubicBezTo>
                  <a:pt x="298844" y="387059"/>
                  <a:pt x="298844" y="379809"/>
                  <a:pt x="303337" y="375321"/>
                </a:cubicBezTo>
                <a:close/>
                <a:moveTo>
                  <a:pt x="449535" y="163825"/>
                </a:moveTo>
                <a:cubicBezTo>
                  <a:pt x="454028" y="159337"/>
                  <a:pt x="461402" y="159337"/>
                  <a:pt x="465896" y="163825"/>
                </a:cubicBezTo>
                <a:cubicBezTo>
                  <a:pt x="470389" y="168314"/>
                  <a:pt x="470389" y="175680"/>
                  <a:pt x="465896" y="180168"/>
                </a:cubicBezTo>
                <a:lnTo>
                  <a:pt x="255625" y="390207"/>
                </a:lnTo>
                <a:cubicBezTo>
                  <a:pt x="253321" y="392393"/>
                  <a:pt x="250440" y="393544"/>
                  <a:pt x="247445" y="393544"/>
                </a:cubicBezTo>
                <a:cubicBezTo>
                  <a:pt x="244564" y="393544"/>
                  <a:pt x="241569" y="392393"/>
                  <a:pt x="239264" y="390207"/>
                </a:cubicBezTo>
                <a:cubicBezTo>
                  <a:pt x="234771" y="385718"/>
                  <a:pt x="234771" y="378352"/>
                  <a:pt x="239264" y="373864"/>
                </a:cubicBezTo>
                <a:close/>
                <a:moveTo>
                  <a:pt x="53714" y="77813"/>
                </a:moveTo>
                <a:lnTo>
                  <a:pt x="53714" y="213464"/>
                </a:lnTo>
                <a:lnTo>
                  <a:pt x="119877" y="213464"/>
                </a:lnTo>
                <a:lnTo>
                  <a:pt x="119877" y="110834"/>
                </a:lnTo>
                <a:close/>
                <a:moveTo>
                  <a:pt x="47374" y="48934"/>
                </a:moveTo>
                <a:lnTo>
                  <a:pt x="136591" y="93460"/>
                </a:lnTo>
                <a:cubicBezTo>
                  <a:pt x="140510" y="95416"/>
                  <a:pt x="142930" y="99443"/>
                  <a:pt x="142930" y="103815"/>
                </a:cubicBezTo>
                <a:lnTo>
                  <a:pt x="142930" y="213464"/>
                </a:lnTo>
                <a:lnTo>
                  <a:pt x="143968" y="213464"/>
                </a:lnTo>
                <a:cubicBezTo>
                  <a:pt x="150307" y="213464"/>
                  <a:pt x="155494" y="218641"/>
                  <a:pt x="155494" y="224969"/>
                </a:cubicBezTo>
                <a:lnTo>
                  <a:pt x="155494" y="278585"/>
                </a:lnTo>
                <a:lnTo>
                  <a:pt x="162064" y="278585"/>
                </a:lnTo>
                <a:cubicBezTo>
                  <a:pt x="168519" y="278585"/>
                  <a:pt x="173591" y="283762"/>
                  <a:pt x="173591" y="290091"/>
                </a:cubicBezTo>
                <a:lnTo>
                  <a:pt x="173591" y="592112"/>
                </a:lnTo>
                <a:cubicBezTo>
                  <a:pt x="173591" y="598440"/>
                  <a:pt x="168519" y="603617"/>
                  <a:pt x="162064" y="603617"/>
                </a:cubicBezTo>
                <a:lnTo>
                  <a:pt x="11527" y="603617"/>
                </a:lnTo>
                <a:cubicBezTo>
                  <a:pt x="5187" y="603617"/>
                  <a:pt x="0" y="598440"/>
                  <a:pt x="0" y="592112"/>
                </a:cubicBezTo>
                <a:lnTo>
                  <a:pt x="0" y="290091"/>
                </a:lnTo>
                <a:cubicBezTo>
                  <a:pt x="0" y="283762"/>
                  <a:pt x="5187" y="278585"/>
                  <a:pt x="11527" y="278585"/>
                </a:cubicBezTo>
                <a:lnTo>
                  <a:pt x="18212" y="278585"/>
                </a:lnTo>
                <a:lnTo>
                  <a:pt x="18212" y="224969"/>
                </a:lnTo>
                <a:cubicBezTo>
                  <a:pt x="18212" y="218641"/>
                  <a:pt x="23399" y="213464"/>
                  <a:pt x="29739" y="213464"/>
                </a:cubicBezTo>
                <a:lnTo>
                  <a:pt x="30661" y="213464"/>
                </a:lnTo>
                <a:lnTo>
                  <a:pt x="30661" y="59174"/>
                </a:lnTo>
                <a:cubicBezTo>
                  <a:pt x="30661" y="55262"/>
                  <a:pt x="32736" y="51580"/>
                  <a:pt x="36194" y="49394"/>
                </a:cubicBezTo>
                <a:cubicBezTo>
                  <a:pt x="39536" y="47323"/>
                  <a:pt x="43801" y="47208"/>
                  <a:pt x="47374" y="48934"/>
                </a:cubicBezTo>
                <a:close/>
                <a:moveTo>
                  <a:pt x="322803" y="47843"/>
                </a:moveTo>
                <a:cubicBezTo>
                  <a:pt x="436984" y="47843"/>
                  <a:pt x="529734" y="140589"/>
                  <a:pt x="529734" y="254507"/>
                </a:cubicBezTo>
                <a:cubicBezTo>
                  <a:pt x="529734" y="368541"/>
                  <a:pt x="436984" y="461286"/>
                  <a:pt x="322803" y="461286"/>
                </a:cubicBezTo>
                <a:cubicBezTo>
                  <a:pt x="271531" y="461286"/>
                  <a:pt x="222333" y="442300"/>
                  <a:pt x="184195" y="408009"/>
                </a:cubicBezTo>
                <a:cubicBezTo>
                  <a:pt x="179471" y="403752"/>
                  <a:pt x="179126" y="396502"/>
                  <a:pt x="183389" y="391784"/>
                </a:cubicBezTo>
                <a:cubicBezTo>
                  <a:pt x="187652" y="387067"/>
                  <a:pt x="194911" y="386721"/>
                  <a:pt x="199635" y="390979"/>
                </a:cubicBezTo>
                <a:cubicBezTo>
                  <a:pt x="233509" y="421472"/>
                  <a:pt x="277176" y="438272"/>
                  <a:pt x="322803" y="438272"/>
                </a:cubicBezTo>
                <a:cubicBezTo>
                  <a:pt x="424194" y="438272"/>
                  <a:pt x="506690" y="355768"/>
                  <a:pt x="506690" y="254507"/>
                </a:cubicBezTo>
                <a:cubicBezTo>
                  <a:pt x="506690" y="153246"/>
                  <a:pt x="424194" y="70857"/>
                  <a:pt x="322803" y="70857"/>
                </a:cubicBezTo>
                <a:cubicBezTo>
                  <a:pt x="264617" y="70857"/>
                  <a:pt x="209198" y="98818"/>
                  <a:pt x="174632" y="145767"/>
                </a:cubicBezTo>
                <a:cubicBezTo>
                  <a:pt x="170830" y="150945"/>
                  <a:pt x="163571" y="151980"/>
                  <a:pt x="158502" y="148183"/>
                </a:cubicBezTo>
                <a:cubicBezTo>
                  <a:pt x="153317" y="144501"/>
                  <a:pt x="152280" y="137252"/>
                  <a:pt x="156082" y="132188"/>
                </a:cubicBezTo>
                <a:cubicBezTo>
                  <a:pt x="194911" y="79372"/>
                  <a:pt x="257244" y="47843"/>
                  <a:pt x="322803" y="47843"/>
                </a:cubicBezTo>
                <a:close/>
                <a:moveTo>
                  <a:pt x="322760" y="0"/>
                </a:moveTo>
                <a:cubicBezTo>
                  <a:pt x="463340" y="0"/>
                  <a:pt x="577648" y="114147"/>
                  <a:pt x="577648" y="254530"/>
                </a:cubicBezTo>
                <a:cubicBezTo>
                  <a:pt x="577648" y="330245"/>
                  <a:pt x="544347" y="401472"/>
                  <a:pt x="486040" y="450031"/>
                </a:cubicBezTo>
                <a:cubicBezTo>
                  <a:pt x="483966" y="451872"/>
                  <a:pt x="481316" y="452677"/>
                  <a:pt x="478666" y="452677"/>
                </a:cubicBezTo>
                <a:cubicBezTo>
                  <a:pt x="475439" y="452677"/>
                  <a:pt x="472098" y="451296"/>
                  <a:pt x="469908" y="448535"/>
                </a:cubicBezTo>
                <a:cubicBezTo>
                  <a:pt x="465760" y="443702"/>
                  <a:pt x="466451" y="436453"/>
                  <a:pt x="471291" y="432310"/>
                </a:cubicBezTo>
                <a:cubicBezTo>
                  <a:pt x="524297" y="388239"/>
                  <a:pt x="554602" y="323341"/>
                  <a:pt x="554602" y="254530"/>
                </a:cubicBezTo>
                <a:cubicBezTo>
                  <a:pt x="554602" y="126920"/>
                  <a:pt x="450665" y="23013"/>
                  <a:pt x="322760" y="23013"/>
                </a:cubicBezTo>
                <a:cubicBezTo>
                  <a:pt x="264223" y="23013"/>
                  <a:pt x="208222" y="44876"/>
                  <a:pt x="165241" y="84575"/>
                </a:cubicBezTo>
                <a:cubicBezTo>
                  <a:pt x="160632" y="88947"/>
                  <a:pt x="153372" y="88602"/>
                  <a:pt x="148993" y="83999"/>
                </a:cubicBezTo>
                <a:cubicBezTo>
                  <a:pt x="144730" y="79282"/>
                  <a:pt x="144960" y="72032"/>
                  <a:pt x="149685" y="67775"/>
                </a:cubicBezTo>
                <a:cubicBezTo>
                  <a:pt x="196929" y="24049"/>
                  <a:pt x="258346" y="0"/>
                  <a:pt x="3227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7" name="face-paint_108799"/>
          <p:cNvSpPr>
            <a:spLocks noChangeAspect="1"/>
          </p:cNvSpPr>
          <p:nvPr/>
        </p:nvSpPr>
        <p:spPr bwMode="auto">
          <a:xfrm>
            <a:off x="1045053" y="1203598"/>
            <a:ext cx="609685" cy="608765"/>
          </a:xfrm>
          <a:custGeom>
            <a:avLst/>
            <a:gdLst>
              <a:gd name="connsiteX0" fmla="*/ 197567 w 608133"/>
              <a:gd name="connsiteY0" fmla="*/ 485903 h 607216"/>
              <a:gd name="connsiteX1" fmla="*/ 197567 w 608133"/>
              <a:gd name="connsiteY1" fmla="*/ 528334 h 607216"/>
              <a:gd name="connsiteX2" fmla="*/ 410567 w 608133"/>
              <a:gd name="connsiteY2" fmla="*/ 528334 h 607216"/>
              <a:gd name="connsiteX3" fmla="*/ 410567 w 608133"/>
              <a:gd name="connsiteY3" fmla="*/ 485903 h 607216"/>
              <a:gd name="connsiteX4" fmla="*/ 507509 w 608133"/>
              <a:gd name="connsiteY4" fmla="*/ 464784 h 607216"/>
              <a:gd name="connsiteX5" fmla="*/ 502463 w 608133"/>
              <a:gd name="connsiteY5" fmla="*/ 465075 h 607216"/>
              <a:gd name="connsiteX6" fmla="*/ 429975 w 608133"/>
              <a:gd name="connsiteY6" fmla="*/ 473600 h 607216"/>
              <a:gd name="connsiteX7" fmla="*/ 429975 w 608133"/>
              <a:gd name="connsiteY7" fmla="*/ 540637 h 607216"/>
              <a:gd name="connsiteX8" fmla="*/ 502463 w 608133"/>
              <a:gd name="connsiteY8" fmla="*/ 549162 h 607216"/>
              <a:gd name="connsiteX9" fmla="*/ 507509 w 608133"/>
              <a:gd name="connsiteY9" fmla="*/ 549453 h 607216"/>
              <a:gd name="connsiteX10" fmla="*/ 549914 w 608133"/>
              <a:gd name="connsiteY10" fmla="*/ 507119 h 607216"/>
              <a:gd name="connsiteX11" fmla="*/ 507509 w 608133"/>
              <a:gd name="connsiteY11" fmla="*/ 464784 h 607216"/>
              <a:gd name="connsiteX12" fmla="*/ 100625 w 608133"/>
              <a:gd name="connsiteY12" fmla="*/ 464784 h 607216"/>
              <a:gd name="connsiteX13" fmla="*/ 58219 w 608133"/>
              <a:gd name="connsiteY13" fmla="*/ 507119 h 607216"/>
              <a:gd name="connsiteX14" fmla="*/ 100625 w 608133"/>
              <a:gd name="connsiteY14" fmla="*/ 549453 h 607216"/>
              <a:gd name="connsiteX15" fmla="*/ 105671 w 608133"/>
              <a:gd name="connsiteY15" fmla="*/ 549162 h 607216"/>
              <a:gd name="connsiteX16" fmla="*/ 178159 w 608133"/>
              <a:gd name="connsiteY16" fmla="*/ 540637 h 607216"/>
              <a:gd name="connsiteX17" fmla="*/ 178159 w 608133"/>
              <a:gd name="connsiteY17" fmla="*/ 473600 h 607216"/>
              <a:gd name="connsiteX18" fmla="*/ 105671 w 608133"/>
              <a:gd name="connsiteY18" fmla="*/ 465075 h 607216"/>
              <a:gd name="connsiteX19" fmla="*/ 100625 w 608133"/>
              <a:gd name="connsiteY19" fmla="*/ 464784 h 607216"/>
              <a:gd name="connsiteX20" fmla="*/ 100625 w 608133"/>
              <a:gd name="connsiteY20" fmla="*/ 445409 h 607216"/>
              <a:gd name="connsiteX21" fmla="*/ 107903 w 608133"/>
              <a:gd name="connsiteY21" fmla="*/ 445797 h 607216"/>
              <a:gd name="connsiteX22" fmla="*/ 189027 w 608133"/>
              <a:gd name="connsiteY22" fmla="*/ 455290 h 607216"/>
              <a:gd name="connsiteX23" fmla="*/ 197567 w 608133"/>
              <a:gd name="connsiteY23" fmla="*/ 464978 h 607216"/>
              <a:gd name="connsiteX24" fmla="*/ 197567 w 608133"/>
              <a:gd name="connsiteY24" fmla="*/ 466528 h 607216"/>
              <a:gd name="connsiteX25" fmla="*/ 410567 w 608133"/>
              <a:gd name="connsiteY25" fmla="*/ 466528 h 607216"/>
              <a:gd name="connsiteX26" fmla="*/ 410567 w 608133"/>
              <a:gd name="connsiteY26" fmla="*/ 464978 h 607216"/>
              <a:gd name="connsiteX27" fmla="*/ 419106 w 608133"/>
              <a:gd name="connsiteY27" fmla="*/ 455290 h 607216"/>
              <a:gd name="connsiteX28" fmla="*/ 500231 w 608133"/>
              <a:gd name="connsiteY28" fmla="*/ 445797 h 607216"/>
              <a:gd name="connsiteX29" fmla="*/ 507509 w 608133"/>
              <a:gd name="connsiteY29" fmla="*/ 445409 h 607216"/>
              <a:gd name="connsiteX30" fmla="*/ 569322 w 608133"/>
              <a:gd name="connsiteY30" fmla="*/ 507119 h 607216"/>
              <a:gd name="connsiteX31" fmla="*/ 507509 w 608133"/>
              <a:gd name="connsiteY31" fmla="*/ 568828 h 607216"/>
              <a:gd name="connsiteX32" fmla="*/ 500231 w 608133"/>
              <a:gd name="connsiteY32" fmla="*/ 568344 h 607216"/>
              <a:gd name="connsiteX33" fmla="*/ 419106 w 608133"/>
              <a:gd name="connsiteY33" fmla="*/ 558850 h 607216"/>
              <a:gd name="connsiteX34" fmla="*/ 410567 w 608133"/>
              <a:gd name="connsiteY34" fmla="*/ 549259 h 607216"/>
              <a:gd name="connsiteX35" fmla="*/ 410567 w 608133"/>
              <a:gd name="connsiteY35" fmla="*/ 547709 h 607216"/>
              <a:gd name="connsiteX36" fmla="*/ 197567 w 608133"/>
              <a:gd name="connsiteY36" fmla="*/ 547709 h 607216"/>
              <a:gd name="connsiteX37" fmla="*/ 197567 w 608133"/>
              <a:gd name="connsiteY37" fmla="*/ 549259 h 607216"/>
              <a:gd name="connsiteX38" fmla="*/ 189027 w 608133"/>
              <a:gd name="connsiteY38" fmla="*/ 558850 h 607216"/>
              <a:gd name="connsiteX39" fmla="*/ 107903 w 608133"/>
              <a:gd name="connsiteY39" fmla="*/ 568344 h 607216"/>
              <a:gd name="connsiteX40" fmla="*/ 100625 w 608133"/>
              <a:gd name="connsiteY40" fmla="*/ 568828 h 607216"/>
              <a:gd name="connsiteX41" fmla="*/ 38811 w 608133"/>
              <a:gd name="connsiteY41" fmla="*/ 507119 h 607216"/>
              <a:gd name="connsiteX42" fmla="*/ 100625 w 608133"/>
              <a:gd name="connsiteY42" fmla="*/ 445409 h 607216"/>
              <a:gd name="connsiteX43" fmla="*/ 441522 w 608133"/>
              <a:gd name="connsiteY43" fmla="*/ 58120 h 607216"/>
              <a:gd name="connsiteX44" fmla="*/ 441522 w 608133"/>
              <a:gd name="connsiteY44" fmla="*/ 405706 h 607216"/>
              <a:gd name="connsiteX45" fmla="*/ 549914 w 608133"/>
              <a:gd name="connsiteY45" fmla="*/ 405706 h 607216"/>
              <a:gd name="connsiteX46" fmla="*/ 549914 w 608133"/>
              <a:gd name="connsiteY46" fmla="*/ 58120 h 607216"/>
              <a:gd name="connsiteX47" fmla="*/ 313722 w 608133"/>
              <a:gd name="connsiteY47" fmla="*/ 58120 h 607216"/>
              <a:gd name="connsiteX48" fmla="*/ 313722 w 608133"/>
              <a:gd name="connsiteY48" fmla="*/ 405706 h 607216"/>
              <a:gd name="connsiteX49" fmla="*/ 422114 w 608133"/>
              <a:gd name="connsiteY49" fmla="*/ 405706 h 607216"/>
              <a:gd name="connsiteX50" fmla="*/ 422114 w 608133"/>
              <a:gd name="connsiteY50" fmla="*/ 58120 h 607216"/>
              <a:gd name="connsiteX51" fmla="*/ 58219 w 608133"/>
              <a:gd name="connsiteY51" fmla="*/ 58120 h 607216"/>
              <a:gd name="connsiteX52" fmla="*/ 58219 w 608133"/>
              <a:gd name="connsiteY52" fmla="*/ 405706 h 607216"/>
              <a:gd name="connsiteX53" fmla="*/ 166611 w 608133"/>
              <a:gd name="connsiteY53" fmla="*/ 405706 h 607216"/>
              <a:gd name="connsiteX54" fmla="*/ 166611 w 608133"/>
              <a:gd name="connsiteY54" fmla="*/ 125951 h 607216"/>
              <a:gd name="connsiteX55" fmla="*/ 176315 w 608133"/>
              <a:gd name="connsiteY55" fmla="*/ 116261 h 607216"/>
              <a:gd name="connsiteX56" fmla="*/ 186019 w 608133"/>
              <a:gd name="connsiteY56" fmla="*/ 125951 h 607216"/>
              <a:gd name="connsiteX57" fmla="*/ 186019 w 608133"/>
              <a:gd name="connsiteY57" fmla="*/ 405706 h 607216"/>
              <a:gd name="connsiteX58" fmla="*/ 294314 w 608133"/>
              <a:gd name="connsiteY58" fmla="*/ 405706 h 607216"/>
              <a:gd name="connsiteX59" fmla="*/ 294314 w 608133"/>
              <a:gd name="connsiteY59" fmla="*/ 58120 h 607216"/>
              <a:gd name="connsiteX60" fmla="*/ 186019 w 608133"/>
              <a:gd name="connsiteY60" fmla="*/ 58120 h 607216"/>
              <a:gd name="connsiteX61" fmla="*/ 186019 w 608133"/>
              <a:gd name="connsiteY61" fmla="*/ 87191 h 607216"/>
              <a:gd name="connsiteX62" fmla="*/ 176315 w 608133"/>
              <a:gd name="connsiteY62" fmla="*/ 96881 h 607216"/>
              <a:gd name="connsiteX63" fmla="*/ 166611 w 608133"/>
              <a:gd name="connsiteY63" fmla="*/ 87191 h 607216"/>
              <a:gd name="connsiteX64" fmla="*/ 166611 w 608133"/>
              <a:gd name="connsiteY64" fmla="*/ 58120 h 607216"/>
              <a:gd name="connsiteX65" fmla="*/ 58219 w 608133"/>
              <a:gd name="connsiteY65" fmla="*/ 38740 h 607216"/>
              <a:gd name="connsiteX66" fmla="*/ 549914 w 608133"/>
              <a:gd name="connsiteY66" fmla="*/ 38740 h 607216"/>
              <a:gd name="connsiteX67" fmla="*/ 569322 w 608133"/>
              <a:gd name="connsiteY67" fmla="*/ 58120 h 607216"/>
              <a:gd name="connsiteX68" fmla="*/ 569322 w 608133"/>
              <a:gd name="connsiteY68" fmla="*/ 405706 h 607216"/>
              <a:gd name="connsiteX69" fmla="*/ 549914 w 608133"/>
              <a:gd name="connsiteY69" fmla="*/ 425086 h 607216"/>
              <a:gd name="connsiteX70" fmla="*/ 58219 w 608133"/>
              <a:gd name="connsiteY70" fmla="*/ 425086 h 607216"/>
              <a:gd name="connsiteX71" fmla="*/ 38811 w 608133"/>
              <a:gd name="connsiteY71" fmla="*/ 405706 h 607216"/>
              <a:gd name="connsiteX72" fmla="*/ 38811 w 608133"/>
              <a:gd name="connsiteY72" fmla="*/ 58120 h 607216"/>
              <a:gd name="connsiteX73" fmla="*/ 58219 w 608133"/>
              <a:gd name="connsiteY73" fmla="*/ 38740 h 607216"/>
              <a:gd name="connsiteX74" fmla="*/ 58223 w 608133"/>
              <a:gd name="connsiteY74" fmla="*/ 19378 h 607216"/>
              <a:gd name="connsiteX75" fmla="*/ 19407 w 608133"/>
              <a:gd name="connsiteY75" fmla="*/ 58135 h 607216"/>
              <a:gd name="connsiteX76" fmla="*/ 19407 w 608133"/>
              <a:gd name="connsiteY76" fmla="*/ 549081 h 607216"/>
              <a:gd name="connsiteX77" fmla="*/ 58223 w 608133"/>
              <a:gd name="connsiteY77" fmla="*/ 587838 h 607216"/>
              <a:gd name="connsiteX78" fmla="*/ 549911 w 608133"/>
              <a:gd name="connsiteY78" fmla="*/ 587838 h 607216"/>
              <a:gd name="connsiteX79" fmla="*/ 588726 w 608133"/>
              <a:gd name="connsiteY79" fmla="*/ 549081 h 607216"/>
              <a:gd name="connsiteX80" fmla="*/ 588726 w 608133"/>
              <a:gd name="connsiteY80" fmla="*/ 58135 h 607216"/>
              <a:gd name="connsiteX81" fmla="*/ 549911 w 608133"/>
              <a:gd name="connsiteY81" fmla="*/ 19378 h 607216"/>
              <a:gd name="connsiteX82" fmla="*/ 58223 w 608133"/>
              <a:gd name="connsiteY82" fmla="*/ 0 h 607216"/>
              <a:gd name="connsiteX83" fmla="*/ 549911 w 608133"/>
              <a:gd name="connsiteY83" fmla="*/ 0 h 607216"/>
              <a:gd name="connsiteX84" fmla="*/ 608133 w 608133"/>
              <a:gd name="connsiteY84" fmla="*/ 58135 h 607216"/>
              <a:gd name="connsiteX85" fmla="*/ 608133 w 608133"/>
              <a:gd name="connsiteY85" fmla="*/ 549081 h 607216"/>
              <a:gd name="connsiteX86" fmla="*/ 549911 w 608133"/>
              <a:gd name="connsiteY86" fmla="*/ 607216 h 607216"/>
              <a:gd name="connsiteX87" fmla="*/ 58223 w 608133"/>
              <a:gd name="connsiteY87" fmla="*/ 607216 h 607216"/>
              <a:gd name="connsiteX88" fmla="*/ 0 w 608133"/>
              <a:gd name="connsiteY88" fmla="*/ 549081 h 607216"/>
              <a:gd name="connsiteX89" fmla="*/ 0 w 608133"/>
              <a:gd name="connsiteY89" fmla="*/ 58135 h 607216"/>
              <a:gd name="connsiteX90" fmla="*/ 58223 w 608133"/>
              <a:gd name="connsiteY90" fmla="*/ 0 h 607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8133" h="607216">
                <a:moveTo>
                  <a:pt x="197567" y="485903"/>
                </a:moveTo>
                <a:lnTo>
                  <a:pt x="197567" y="528334"/>
                </a:lnTo>
                <a:lnTo>
                  <a:pt x="410567" y="528334"/>
                </a:lnTo>
                <a:lnTo>
                  <a:pt x="410567" y="485903"/>
                </a:lnTo>
                <a:close/>
                <a:moveTo>
                  <a:pt x="507509" y="464784"/>
                </a:moveTo>
                <a:cubicBezTo>
                  <a:pt x="505859" y="464784"/>
                  <a:pt x="504209" y="464881"/>
                  <a:pt x="502463" y="465075"/>
                </a:cubicBezTo>
                <a:lnTo>
                  <a:pt x="429975" y="473600"/>
                </a:lnTo>
                <a:lnTo>
                  <a:pt x="429975" y="540637"/>
                </a:lnTo>
                <a:lnTo>
                  <a:pt x="502463" y="549162"/>
                </a:lnTo>
                <a:cubicBezTo>
                  <a:pt x="504209" y="549356"/>
                  <a:pt x="505859" y="549453"/>
                  <a:pt x="507509" y="549453"/>
                </a:cubicBezTo>
                <a:cubicBezTo>
                  <a:pt x="530895" y="549453"/>
                  <a:pt x="549914" y="530465"/>
                  <a:pt x="549914" y="507119"/>
                </a:cubicBezTo>
                <a:cubicBezTo>
                  <a:pt x="549914" y="483772"/>
                  <a:pt x="530895" y="464784"/>
                  <a:pt x="507509" y="464784"/>
                </a:cubicBezTo>
                <a:close/>
                <a:moveTo>
                  <a:pt x="100625" y="464784"/>
                </a:moveTo>
                <a:cubicBezTo>
                  <a:pt x="77239" y="464784"/>
                  <a:pt x="58219" y="483772"/>
                  <a:pt x="58219" y="507119"/>
                </a:cubicBezTo>
                <a:cubicBezTo>
                  <a:pt x="58219" y="530465"/>
                  <a:pt x="77239" y="549453"/>
                  <a:pt x="100625" y="549453"/>
                </a:cubicBezTo>
                <a:cubicBezTo>
                  <a:pt x="102275" y="549453"/>
                  <a:pt x="103924" y="549356"/>
                  <a:pt x="105671" y="549162"/>
                </a:cubicBezTo>
                <a:lnTo>
                  <a:pt x="178159" y="540637"/>
                </a:lnTo>
                <a:lnTo>
                  <a:pt x="178159" y="473600"/>
                </a:lnTo>
                <a:lnTo>
                  <a:pt x="105671" y="465075"/>
                </a:lnTo>
                <a:cubicBezTo>
                  <a:pt x="103924" y="464881"/>
                  <a:pt x="102275" y="464784"/>
                  <a:pt x="100625" y="464784"/>
                </a:cubicBezTo>
                <a:close/>
                <a:moveTo>
                  <a:pt x="100625" y="445409"/>
                </a:moveTo>
                <a:cubicBezTo>
                  <a:pt x="103051" y="445409"/>
                  <a:pt x="105477" y="445506"/>
                  <a:pt x="107903" y="445797"/>
                </a:cubicBezTo>
                <a:lnTo>
                  <a:pt x="189027" y="455290"/>
                </a:lnTo>
                <a:cubicBezTo>
                  <a:pt x="193879" y="455872"/>
                  <a:pt x="197567" y="460037"/>
                  <a:pt x="197567" y="464978"/>
                </a:cubicBezTo>
                <a:lnTo>
                  <a:pt x="197567" y="466528"/>
                </a:lnTo>
                <a:lnTo>
                  <a:pt x="410567" y="466528"/>
                </a:lnTo>
                <a:lnTo>
                  <a:pt x="410567" y="464978"/>
                </a:lnTo>
                <a:cubicBezTo>
                  <a:pt x="410567" y="460037"/>
                  <a:pt x="414254" y="455872"/>
                  <a:pt x="419106" y="455290"/>
                </a:cubicBezTo>
                <a:lnTo>
                  <a:pt x="500231" y="445797"/>
                </a:lnTo>
                <a:cubicBezTo>
                  <a:pt x="502657" y="445506"/>
                  <a:pt x="505083" y="445409"/>
                  <a:pt x="507509" y="445409"/>
                </a:cubicBezTo>
                <a:cubicBezTo>
                  <a:pt x="541569" y="445409"/>
                  <a:pt x="569322" y="473115"/>
                  <a:pt x="569322" y="507119"/>
                </a:cubicBezTo>
                <a:cubicBezTo>
                  <a:pt x="569322" y="541122"/>
                  <a:pt x="541569" y="568828"/>
                  <a:pt x="507509" y="568828"/>
                </a:cubicBezTo>
                <a:cubicBezTo>
                  <a:pt x="505083" y="568828"/>
                  <a:pt x="502657" y="568634"/>
                  <a:pt x="500231" y="568344"/>
                </a:cubicBezTo>
                <a:lnTo>
                  <a:pt x="419106" y="558850"/>
                </a:lnTo>
                <a:cubicBezTo>
                  <a:pt x="414254" y="558269"/>
                  <a:pt x="410567" y="554200"/>
                  <a:pt x="410567" y="549259"/>
                </a:cubicBezTo>
                <a:lnTo>
                  <a:pt x="410567" y="547709"/>
                </a:lnTo>
                <a:lnTo>
                  <a:pt x="197567" y="547709"/>
                </a:lnTo>
                <a:lnTo>
                  <a:pt x="197567" y="549259"/>
                </a:lnTo>
                <a:cubicBezTo>
                  <a:pt x="197567" y="554200"/>
                  <a:pt x="193879" y="558269"/>
                  <a:pt x="189027" y="558850"/>
                </a:cubicBezTo>
                <a:lnTo>
                  <a:pt x="107903" y="568344"/>
                </a:lnTo>
                <a:cubicBezTo>
                  <a:pt x="105477" y="568634"/>
                  <a:pt x="103051" y="568828"/>
                  <a:pt x="100625" y="568828"/>
                </a:cubicBezTo>
                <a:cubicBezTo>
                  <a:pt x="66564" y="568828"/>
                  <a:pt x="38811" y="541122"/>
                  <a:pt x="38811" y="507119"/>
                </a:cubicBezTo>
                <a:cubicBezTo>
                  <a:pt x="38811" y="473115"/>
                  <a:pt x="66564" y="445409"/>
                  <a:pt x="100625" y="445409"/>
                </a:cubicBezTo>
                <a:close/>
                <a:moveTo>
                  <a:pt x="441522" y="58120"/>
                </a:moveTo>
                <a:lnTo>
                  <a:pt x="441522" y="405706"/>
                </a:lnTo>
                <a:lnTo>
                  <a:pt x="549914" y="405706"/>
                </a:lnTo>
                <a:lnTo>
                  <a:pt x="549914" y="58120"/>
                </a:lnTo>
                <a:close/>
                <a:moveTo>
                  <a:pt x="313722" y="58120"/>
                </a:moveTo>
                <a:lnTo>
                  <a:pt x="313722" y="405706"/>
                </a:lnTo>
                <a:lnTo>
                  <a:pt x="422114" y="405706"/>
                </a:lnTo>
                <a:lnTo>
                  <a:pt x="422114" y="58120"/>
                </a:lnTo>
                <a:close/>
                <a:moveTo>
                  <a:pt x="58219" y="58120"/>
                </a:moveTo>
                <a:lnTo>
                  <a:pt x="58219" y="405706"/>
                </a:lnTo>
                <a:lnTo>
                  <a:pt x="166611" y="405706"/>
                </a:lnTo>
                <a:lnTo>
                  <a:pt x="166611" y="125951"/>
                </a:lnTo>
                <a:cubicBezTo>
                  <a:pt x="166611" y="120622"/>
                  <a:pt x="170881" y="116261"/>
                  <a:pt x="176315" y="116261"/>
                </a:cubicBezTo>
                <a:cubicBezTo>
                  <a:pt x="181652" y="116261"/>
                  <a:pt x="186019" y="120622"/>
                  <a:pt x="186019" y="125951"/>
                </a:cubicBezTo>
                <a:lnTo>
                  <a:pt x="186019" y="405706"/>
                </a:lnTo>
                <a:lnTo>
                  <a:pt x="294314" y="405706"/>
                </a:lnTo>
                <a:lnTo>
                  <a:pt x="294314" y="58120"/>
                </a:lnTo>
                <a:lnTo>
                  <a:pt x="186019" y="58120"/>
                </a:lnTo>
                <a:lnTo>
                  <a:pt x="186019" y="87191"/>
                </a:lnTo>
                <a:cubicBezTo>
                  <a:pt x="186019" y="92520"/>
                  <a:pt x="181652" y="96881"/>
                  <a:pt x="176315" y="96881"/>
                </a:cubicBezTo>
                <a:cubicBezTo>
                  <a:pt x="170881" y="96881"/>
                  <a:pt x="166611" y="92520"/>
                  <a:pt x="166611" y="87191"/>
                </a:cubicBezTo>
                <a:lnTo>
                  <a:pt x="166611" y="58120"/>
                </a:lnTo>
                <a:close/>
                <a:moveTo>
                  <a:pt x="58219" y="38740"/>
                </a:moveTo>
                <a:lnTo>
                  <a:pt x="549914" y="38740"/>
                </a:lnTo>
                <a:cubicBezTo>
                  <a:pt x="560589" y="38740"/>
                  <a:pt x="569322" y="47461"/>
                  <a:pt x="569322" y="58120"/>
                </a:cubicBezTo>
                <a:lnTo>
                  <a:pt x="569322" y="405706"/>
                </a:lnTo>
                <a:cubicBezTo>
                  <a:pt x="569322" y="416365"/>
                  <a:pt x="560589" y="425086"/>
                  <a:pt x="549914" y="425086"/>
                </a:cubicBezTo>
                <a:lnTo>
                  <a:pt x="58219" y="425086"/>
                </a:lnTo>
                <a:cubicBezTo>
                  <a:pt x="47545" y="425086"/>
                  <a:pt x="38811" y="416365"/>
                  <a:pt x="38811" y="405706"/>
                </a:cubicBezTo>
                <a:lnTo>
                  <a:pt x="38811" y="58120"/>
                </a:lnTo>
                <a:cubicBezTo>
                  <a:pt x="38811" y="47461"/>
                  <a:pt x="47545" y="38740"/>
                  <a:pt x="58219" y="38740"/>
                </a:cubicBezTo>
                <a:close/>
                <a:moveTo>
                  <a:pt x="58223" y="19378"/>
                </a:moveTo>
                <a:cubicBezTo>
                  <a:pt x="36777" y="19378"/>
                  <a:pt x="19407" y="36722"/>
                  <a:pt x="19407" y="58135"/>
                </a:cubicBezTo>
                <a:lnTo>
                  <a:pt x="19407" y="549081"/>
                </a:lnTo>
                <a:cubicBezTo>
                  <a:pt x="19407" y="570398"/>
                  <a:pt x="36777" y="587838"/>
                  <a:pt x="58223" y="587838"/>
                </a:cubicBezTo>
                <a:lnTo>
                  <a:pt x="549911" y="587838"/>
                </a:lnTo>
                <a:cubicBezTo>
                  <a:pt x="571259" y="587838"/>
                  <a:pt x="588726" y="570398"/>
                  <a:pt x="588726" y="549081"/>
                </a:cubicBezTo>
                <a:lnTo>
                  <a:pt x="588726" y="58135"/>
                </a:lnTo>
                <a:cubicBezTo>
                  <a:pt x="588726" y="36722"/>
                  <a:pt x="571259" y="19378"/>
                  <a:pt x="549911" y="19378"/>
                </a:cubicBezTo>
                <a:close/>
                <a:moveTo>
                  <a:pt x="58223" y="0"/>
                </a:moveTo>
                <a:lnTo>
                  <a:pt x="549911" y="0"/>
                </a:lnTo>
                <a:cubicBezTo>
                  <a:pt x="581933" y="0"/>
                  <a:pt x="608133" y="26064"/>
                  <a:pt x="608133" y="58135"/>
                </a:cubicBezTo>
                <a:lnTo>
                  <a:pt x="608133" y="549081"/>
                </a:lnTo>
                <a:cubicBezTo>
                  <a:pt x="608133" y="581056"/>
                  <a:pt x="581933" y="607216"/>
                  <a:pt x="549911" y="607216"/>
                </a:cubicBezTo>
                <a:lnTo>
                  <a:pt x="58223" y="607216"/>
                </a:lnTo>
                <a:cubicBezTo>
                  <a:pt x="26103" y="607216"/>
                  <a:pt x="0" y="581056"/>
                  <a:pt x="0" y="549081"/>
                </a:cubicBezTo>
                <a:lnTo>
                  <a:pt x="0" y="58135"/>
                </a:lnTo>
                <a:cubicBezTo>
                  <a:pt x="0" y="26064"/>
                  <a:pt x="26103" y="0"/>
                  <a:pt x="582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" name="makeup_223931"/>
          <p:cNvSpPr>
            <a:spLocks noChangeAspect="1"/>
          </p:cNvSpPr>
          <p:nvPr/>
        </p:nvSpPr>
        <p:spPr bwMode="auto">
          <a:xfrm>
            <a:off x="1045053" y="3308642"/>
            <a:ext cx="609685" cy="608691"/>
          </a:xfrm>
          <a:custGeom>
            <a:avLst/>
            <a:gdLst>
              <a:gd name="connsiteX0" fmla="*/ 484818 w 606016"/>
              <a:gd name="connsiteY0" fmla="*/ 443657 h 605028"/>
              <a:gd name="connsiteX1" fmla="*/ 484818 w 606016"/>
              <a:gd name="connsiteY1" fmla="*/ 584845 h 605028"/>
              <a:gd name="connsiteX2" fmla="*/ 585801 w 606016"/>
              <a:gd name="connsiteY2" fmla="*/ 584845 h 605028"/>
              <a:gd name="connsiteX3" fmla="*/ 585801 w 606016"/>
              <a:gd name="connsiteY3" fmla="*/ 443657 h 605028"/>
              <a:gd name="connsiteX4" fmla="*/ 282860 w 606016"/>
              <a:gd name="connsiteY4" fmla="*/ 403389 h 605028"/>
              <a:gd name="connsiteX5" fmla="*/ 282860 w 606016"/>
              <a:gd name="connsiteY5" fmla="*/ 584846 h 605028"/>
              <a:gd name="connsiteX6" fmla="*/ 383843 w 606016"/>
              <a:gd name="connsiteY6" fmla="*/ 584846 h 605028"/>
              <a:gd name="connsiteX7" fmla="*/ 383843 w 606016"/>
              <a:gd name="connsiteY7" fmla="*/ 403389 h 605028"/>
              <a:gd name="connsiteX8" fmla="*/ 513064 w 606016"/>
              <a:gd name="connsiteY8" fmla="*/ 393291 h 605028"/>
              <a:gd name="connsiteX9" fmla="*/ 505033 w 606016"/>
              <a:gd name="connsiteY9" fmla="*/ 401310 h 605028"/>
              <a:gd name="connsiteX10" fmla="*/ 505033 w 606016"/>
              <a:gd name="connsiteY10" fmla="*/ 423475 h 605028"/>
              <a:gd name="connsiteX11" fmla="*/ 565587 w 606016"/>
              <a:gd name="connsiteY11" fmla="*/ 423475 h 605028"/>
              <a:gd name="connsiteX12" fmla="*/ 565587 w 606016"/>
              <a:gd name="connsiteY12" fmla="*/ 401310 h 605028"/>
              <a:gd name="connsiteX13" fmla="*/ 557555 w 606016"/>
              <a:gd name="connsiteY13" fmla="*/ 393291 h 605028"/>
              <a:gd name="connsiteX14" fmla="*/ 282860 w 606016"/>
              <a:gd name="connsiteY14" fmla="*/ 352935 h 605028"/>
              <a:gd name="connsiteX15" fmla="*/ 282860 w 606016"/>
              <a:gd name="connsiteY15" fmla="*/ 383207 h 605028"/>
              <a:gd name="connsiteX16" fmla="*/ 383843 w 606016"/>
              <a:gd name="connsiteY16" fmla="*/ 383207 h 605028"/>
              <a:gd name="connsiteX17" fmla="*/ 383843 w 606016"/>
              <a:gd name="connsiteY17" fmla="*/ 352935 h 605028"/>
              <a:gd name="connsiteX18" fmla="*/ 373736 w 606016"/>
              <a:gd name="connsiteY18" fmla="*/ 352935 h 605028"/>
              <a:gd name="connsiteX19" fmla="*/ 292877 w 606016"/>
              <a:gd name="connsiteY19" fmla="*/ 352935 h 605028"/>
              <a:gd name="connsiteX20" fmla="*/ 363629 w 606016"/>
              <a:gd name="connsiteY20" fmla="*/ 194273 h 605028"/>
              <a:gd name="connsiteX21" fmla="*/ 358575 w 606016"/>
              <a:gd name="connsiteY21" fmla="*/ 199678 h 605028"/>
              <a:gd name="connsiteX22" fmla="*/ 323199 w 606016"/>
              <a:gd name="connsiteY22" fmla="*/ 222833 h 605028"/>
              <a:gd name="connsiteX23" fmla="*/ 308038 w 606016"/>
              <a:gd name="connsiteY23" fmla="*/ 224906 h 605028"/>
              <a:gd name="connsiteX24" fmla="*/ 302984 w 606016"/>
              <a:gd name="connsiteY24" fmla="*/ 224545 h 605028"/>
              <a:gd name="connsiteX25" fmla="*/ 302984 w 606016"/>
              <a:gd name="connsiteY25" fmla="*/ 332753 h 605028"/>
              <a:gd name="connsiteX26" fmla="*/ 363629 w 606016"/>
              <a:gd name="connsiteY26" fmla="*/ 332753 h 605028"/>
              <a:gd name="connsiteX27" fmla="*/ 358575 w 606016"/>
              <a:gd name="connsiteY27" fmla="*/ 141205 h 605028"/>
              <a:gd name="connsiteX28" fmla="*/ 349460 w 606016"/>
              <a:gd name="connsiteY28" fmla="*/ 143187 h 605028"/>
              <a:gd name="connsiteX29" fmla="*/ 321214 w 606016"/>
              <a:gd name="connsiteY29" fmla="*/ 161387 h 605028"/>
              <a:gd name="connsiteX30" fmla="*/ 302984 w 606016"/>
              <a:gd name="connsiteY30" fmla="*/ 189587 h 605028"/>
              <a:gd name="connsiteX31" fmla="*/ 301179 w 606016"/>
              <a:gd name="connsiteY31" fmla="*/ 199318 h 605028"/>
              <a:gd name="connsiteX32" fmla="*/ 301992 w 606016"/>
              <a:gd name="connsiteY32" fmla="*/ 201661 h 605028"/>
              <a:gd name="connsiteX33" fmla="*/ 302984 w 606016"/>
              <a:gd name="connsiteY33" fmla="*/ 202652 h 605028"/>
              <a:gd name="connsiteX34" fmla="*/ 344407 w 606016"/>
              <a:gd name="connsiteY34" fmla="*/ 184542 h 605028"/>
              <a:gd name="connsiteX35" fmla="*/ 363629 w 606016"/>
              <a:gd name="connsiteY35" fmla="*/ 153278 h 605028"/>
              <a:gd name="connsiteX36" fmla="*/ 364982 w 606016"/>
              <a:gd name="connsiteY36" fmla="*/ 149944 h 605028"/>
              <a:gd name="connsiteX37" fmla="*/ 363629 w 606016"/>
              <a:gd name="connsiteY37" fmla="*/ 144178 h 605028"/>
              <a:gd name="connsiteX38" fmla="*/ 358575 w 606016"/>
              <a:gd name="connsiteY38" fmla="*/ 141205 h 605028"/>
              <a:gd name="connsiteX39" fmla="*/ 361869 w 606016"/>
              <a:gd name="connsiteY39" fmla="*/ 122667 h 605028"/>
              <a:gd name="connsiteX40" fmla="*/ 376714 w 606016"/>
              <a:gd name="connsiteY40" fmla="*/ 130123 h 605028"/>
              <a:gd name="connsiteX41" fmla="*/ 383843 w 606016"/>
              <a:gd name="connsiteY41" fmla="*/ 156431 h 605028"/>
              <a:gd name="connsiteX42" fmla="*/ 383843 w 606016"/>
              <a:gd name="connsiteY42" fmla="*/ 332753 h 605028"/>
              <a:gd name="connsiteX43" fmla="*/ 404058 w 606016"/>
              <a:gd name="connsiteY43" fmla="*/ 332753 h 605028"/>
              <a:gd name="connsiteX44" fmla="*/ 404058 w 606016"/>
              <a:gd name="connsiteY44" fmla="*/ 383207 h 605028"/>
              <a:gd name="connsiteX45" fmla="*/ 404058 w 606016"/>
              <a:gd name="connsiteY45" fmla="*/ 403389 h 605028"/>
              <a:gd name="connsiteX46" fmla="*/ 404058 w 606016"/>
              <a:gd name="connsiteY46" fmla="*/ 605028 h 605028"/>
              <a:gd name="connsiteX47" fmla="*/ 262645 w 606016"/>
              <a:gd name="connsiteY47" fmla="*/ 605028 h 605028"/>
              <a:gd name="connsiteX48" fmla="*/ 262645 w 606016"/>
              <a:gd name="connsiteY48" fmla="*/ 403299 h 605028"/>
              <a:gd name="connsiteX49" fmla="*/ 262645 w 606016"/>
              <a:gd name="connsiteY49" fmla="*/ 383207 h 605028"/>
              <a:gd name="connsiteX50" fmla="*/ 262645 w 606016"/>
              <a:gd name="connsiteY50" fmla="*/ 332753 h 605028"/>
              <a:gd name="connsiteX51" fmla="*/ 282860 w 606016"/>
              <a:gd name="connsiteY51" fmla="*/ 332753 h 605028"/>
              <a:gd name="connsiteX52" fmla="*/ 282860 w 606016"/>
              <a:gd name="connsiteY52" fmla="*/ 207607 h 605028"/>
              <a:gd name="connsiteX53" fmla="*/ 283853 w 606016"/>
              <a:gd name="connsiteY53" fmla="*/ 183551 h 605028"/>
              <a:gd name="connsiteX54" fmla="*/ 307045 w 606016"/>
              <a:gd name="connsiteY54" fmla="*/ 148233 h 605028"/>
              <a:gd name="connsiteX55" fmla="*/ 342421 w 606016"/>
              <a:gd name="connsiteY55" fmla="*/ 125077 h 605028"/>
              <a:gd name="connsiteX56" fmla="*/ 361869 w 606016"/>
              <a:gd name="connsiteY56" fmla="*/ 122667 h 605028"/>
              <a:gd name="connsiteX57" fmla="*/ 48459 w 606016"/>
              <a:gd name="connsiteY57" fmla="*/ 30274 h 605028"/>
              <a:gd name="connsiteX58" fmla="*/ 20214 w 606016"/>
              <a:gd name="connsiteY58" fmla="*/ 59466 h 605028"/>
              <a:gd name="connsiteX59" fmla="*/ 20214 w 606016"/>
              <a:gd name="connsiteY59" fmla="*/ 536462 h 605028"/>
              <a:gd name="connsiteX60" fmla="*/ 48459 w 606016"/>
              <a:gd name="connsiteY60" fmla="*/ 564663 h 605028"/>
              <a:gd name="connsiteX61" fmla="*/ 70658 w 606016"/>
              <a:gd name="connsiteY61" fmla="*/ 564663 h 605028"/>
              <a:gd name="connsiteX62" fmla="*/ 70658 w 606016"/>
              <a:gd name="connsiteY62" fmla="*/ 30274 h 605028"/>
              <a:gd name="connsiteX63" fmla="*/ 80765 w 606016"/>
              <a:gd name="connsiteY63" fmla="*/ 10091 h 605028"/>
              <a:gd name="connsiteX64" fmla="*/ 191851 w 606016"/>
              <a:gd name="connsiteY64" fmla="*/ 10091 h 605028"/>
              <a:gd name="connsiteX65" fmla="*/ 201958 w 606016"/>
              <a:gd name="connsiteY65" fmla="*/ 20182 h 605028"/>
              <a:gd name="connsiteX66" fmla="*/ 191851 w 606016"/>
              <a:gd name="connsiteY66" fmla="*/ 30274 h 605028"/>
              <a:gd name="connsiteX67" fmla="*/ 90872 w 606016"/>
              <a:gd name="connsiteY67" fmla="*/ 30274 h 605028"/>
              <a:gd name="connsiteX68" fmla="*/ 90872 w 606016"/>
              <a:gd name="connsiteY68" fmla="*/ 60548 h 605028"/>
              <a:gd name="connsiteX69" fmla="*/ 191851 w 606016"/>
              <a:gd name="connsiteY69" fmla="*/ 60548 h 605028"/>
              <a:gd name="connsiteX70" fmla="*/ 201958 w 606016"/>
              <a:gd name="connsiteY70" fmla="*/ 70639 h 605028"/>
              <a:gd name="connsiteX71" fmla="*/ 191851 w 606016"/>
              <a:gd name="connsiteY71" fmla="*/ 80640 h 605028"/>
              <a:gd name="connsiteX72" fmla="*/ 90872 w 606016"/>
              <a:gd name="connsiteY72" fmla="*/ 80640 h 605028"/>
              <a:gd name="connsiteX73" fmla="*/ 90872 w 606016"/>
              <a:gd name="connsiteY73" fmla="*/ 110914 h 605028"/>
              <a:gd name="connsiteX74" fmla="*/ 191851 w 606016"/>
              <a:gd name="connsiteY74" fmla="*/ 110914 h 605028"/>
              <a:gd name="connsiteX75" fmla="*/ 201958 w 606016"/>
              <a:gd name="connsiteY75" fmla="*/ 121005 h 605028"/>
              <a:gd name="connsiteX76" fmla="*/ 191851 w 606016"/>
              <a:gd name="connsiteY76" fmla="*/ 131097 h 605028"/>
              <a:gd name="connsiteX77" fmla="*/ 90872 w 606016"/>
              <a:gd name="connsiteY77" fmla="*/ 131097 h 605028"/>
              <a:gd name="connsiteX78" fmla="*/ 90872 w 606016"/>
              <a:gd name="connsiteY78" fmla="*/ 161371 h 605028"/>
              <a:gd name="connsiteX79" fmla="*/ 191851 w 606016"/>
              <a:gd name="connsiteY79" fmla="*/ 161371 h 605028"/>
              <a:gd name="connsiteX80" fmla="*/ 201958 w 606016"/>
              <a:gd name="connsiteY80" fmla="*/ 171462 h 605028"/>
              <a:gd name="connsiteX81" fmla="*/ 191851 w 606016"/>
              <a:gd name="connsiteY81" fmla="*/ 181553 h 605028"/>
              <a:gd name="connsiteX82" fmla="*/ 90872 w 606016"/>
              <a:gd name="connsiteY82" fmla="*/ 181553 h 605028"/>
              <a:gd name="connsiteX83" fmla="*/ 90872 w 606016"/>
              <a:gd name="connsiteY83" fmla="*/ 211737 h 605028"/>
              <a:gd name="connsiteX84" fmla="*/ 191851 w 606016"/>
              <a:gd name="connsiteY84" fmla="*/ 211737 h 605028"/>
              <a:gd name="connsiteX85" fmla="*/ 201958 w 606016"/>
              <a:gd name="connsiteY85" fmla="*/ 221829 h 605028"/>
              <a:gd name="connsiteX86" fmla="*/ 191851 w 606016"/>
              <a:gd name="connsiteY86" fmla="*/ 231920 h 605028"/>
              <a:gd name="connsiteX87" fmla="*/ 90872 w 606016"/>
              <a:gd name="connsiteY87" fmla="*/ 231920 h 605028"/>
              <a:gd name="connsiteX88" fmla="*/ 90872 w 606016"/>
              <a:gd name="connsiteY88" fmla="*/ 262194 h 605028"/>
              <a:gd name="connsiteX89" fmla="*/ 191851 w 606016"/>
              <a:gd name="connsiteY89" fmla="*/ 262194 h 605028"/>
              <a:gd name="connsiteX90" fmla="*/ 201958 w 606016"/>
              <a:gd name="connsiteY90" fmla="*/ 272285 h 605028"/>
              <a:gd name="connsiteX91" fmla="*/ 191851 w 606016"/>
              <a:gd name="connsiteY91" fmla="*/ 282377 h 605028"/>
              <a:gd name="connsiteX92" fmla="*/ 90872 w 606016"/>
              <a:gd name="connsiteY92" fmla="*/ 282377 h 605028"/>
              <a:gd name="connsiteX93" fmla="*/ 90872 w 606016"/>
              <a:gd name="connsiteY93" fmla="*/ 312560 h 605028"/>
              <a:gd name="connsiteX94" fmla="*/ 191851 w 606016"/>
              <a:gd name="connsiteY94" fmla="*/ 312560 h 605028"/>
              <a:gd name="connsiteX95" fmla="*/ 201958 w 606016"/>
              <a:gd name="connsiteY95" fmla="*/ 322652 h 605028"/>
              <a:gd name="connsiteX96" fmla="*/ 191851 w 606016"/>
              <a:gd name="connsiteY96" fmla="*/ 332743 h 605028"/>
              <a:gd name="connsiteX97" fmla="*/ 90872 w 606016"/>
              <a:gd name="connsiteY97" fmla="*/ 332743 h 605028"/>
              <a:gd name="connsiteX98" fmla="*/ 90872 w 606016"/>
              <a:gd name="connsiteY98" fmla="*/ 363017 h 605028"/>
              <a:gd name="connsiteX99" fmla="*/ 191851 w 606016"/>
              <a:gd name="connsiteY99" fmla="*/ 363017 h 605028"/>
              <a:gd name="connsiteX100" fmla="*/ 201958 w 606016"/>
              <a:gd name="connsiteY100" fmla="*/ 373108 h 605028"/>
              <a:gd name="connsiteX101" fmla="*/ 191851 w 606016"/>
              <a:gd name="connsiteY101" fmla="*/ 383200 h 605028"/>
              <a:gd name="connsiteX102" fmla="*/ 90872 w 606016"/>
              <a:gd name="connsiteY102" fmla="*/ 383200 h 605028"/>
              <a:gd name="connsiteX103" fmla="*/ 90872 w 606016"/>
              <a:gd name="connsiteY103" fmla="*/ 413384 h 605028"/>
              <a:gd name="connsiteX104" fmla="*/ 191851 w 606016"/>
              <a:gd name="connsiteY104" fmla="*/ 413384 h 605028"/>
              <a:gd name="connsiteX105" fmla="*/ 201958 w 606016"/>
              <a:gd name="connsiteY105" fmla="*/ 423475 h 605028"/>
              <a:gd name="connsiteX106" fmla="*/ 191851 w 606016"/>
              <a:gd name="connsiteY106" fmla="*/ 433566 h 605028"/>
              <a:gd name="connsiteX107" fmla="*/ 90872 w 606016"/>
              <a:gd name="connsiteY107" fmla="*/ 433566 h 605028"/>
              <a:gd name="connsiteX108" fmla="*/ 90872 w 606016"/>
              <a:gd name="connsiteY108" fmla="*/ 463840 h 605028"/>
              <a:gd name="connsiteX109" fmla="*/ 191851 w 606016"/>
              <a:gd name="connsiteY109" fmla="*/ 463840 h 605028"/>
              <a:gd name="connsiteX110" fmla="*/ 201958 w 606016"/>
              <a:gd name="connsiteY110" fmla="*/ 473932 h 605028"/>
              <a:gd name="connsiteX111" fmla="*/ 191851 w 606016"/>
              <a:gd name="connsiteY111" fmla="*/ 484023 h 605028"/>
              <a:gd name="connsiteX112" fmla="*/ 90872 w 606016"/>
              <a:gd name="connsiteY112" fmla="*/ 484023 h 605028"/>
              <a:gd name="connsiteX113" fmla="*/ 90872 w 606016"/>
              <a:gd name="connsiteY113" fmla="*/ 514297 h 605028"/>
              <a:gd name="connsiteX114" fmla="*/ 191851 w 606016"/>
              <a:gd name="connsiteY114" fmla="*/ 514297 h 605028"/>
              <a:gd name="connsiteX115" fmla="*/ 201958 w 606016"/>
              <a:gd name="connsiteY115" fmla="*/ 524298 h 605028"/>
              <a:gd name="connsiteX116" fmla="*/ 191851 w 606016"/>
              <a:gd name="connsiteY116" fmla="*/ 534389 h 605028"/>
              <a:gd name="connsiteX117" fmla="*/ 90872 w 606016"/>
              <a:gd name="connsiteY117" fmla="*/ 534389 h 605028"/>
              <a:gd name="connsiteX118" fmla="*/ 90872 w 606016"/>
              <a:gd name="connsiteY118" fmla="*/ 564663 h 605028"/>
              <a:gd name="connsiteX119" fmla="*/ 191851 w 606016"/>
              <a:gd name="connsiteY119" fmla="*/ 564663 h 605028"/>
              <a:gd name="connsiteX120" fmla="*/ 201958 w 606016"/>
              <a:gd name="connsiteY120" fmla="*/ 574755 h 605028"/>
              <a:gd name="connsiteX121" fmla="*/ 191851 w 606016"/>
              <a:gd name="connsiteY121" fmla="*/ 584846 h 605028"/>
              <a:gd name="connsiteX122" fmla="*/ 90872 w 606016"/>
              <a:gd name="connsiteY122" fmla="*/ 584846 h 605028"/>
              <a:gd name="connsiteX123" fmla="*/ 80765 w 606016"/>
              <a:gd name="connsiteY123" fmla="*/ 584846 h 605028"/>
              <a:gd name="connsiteX124" fmla="*/ 48459 w 606016"/>
              <a:gd name="connsiteY124" fmla="*/ 584846 h 605028"/>
              <a:gd name="connsiteX125" fmla="*/ 0 w 606016"/>
              <a:gd name="connsiteY125" fmla="*/ 536462 h 605028"/>
              <a:gd name="connsiteX126" fmla="*/ 0 w 606016"/>
              <a:gd name="connsiteY126" fmla="*/ 59466 h 605028"/>
              <a:gd name="connsiteX127" fmla="*/ 48459 w 606016"/>
              <a:gd name="connsiteY127" fmla="*/ 11082 h 605028"/>
              <a:gd name="connsiteX128" fmla="*/ 75983 w 606016"/>
              <a:gd name="connsiteY128" fmla="*/ 11082 h 605028"/>
              <a:gd name="connsiteX129" fmla="*/ 80765 w 606016"/>
              <a:gd name="connsiteY129" fmla="*/ 10091 h 605028"/>
              <a:gd name="connsiteX130" fmla="*/ 535265 w 606016"/>
              <a:gd name="connsiteY130" fmla="*/ 0 h 605028"/>
              <a:gd name="connsiteX131" fmla="*/ 545372 w 606016"/>
              <a:gd name="connsiteY131" fmla="*/ 10091 h 605028"/>
              <a:gd name="connsiteX132" fmla="*/ 555479 w 606016"/>
              <a:gd name="connsiteY132" fmla="*/ 10091 h 605028"/>
              <a:gd name="connsiteX133" fmla="*/ 565587 w 606016"/>
              <a:gd name="connsiteY133" fmla="*/ 20183 h 605028"/>
              <a:gd name="connsiteX134" fmla="*/ 555479 w 606016"/>
              <a:gd name="connsiteY134" fmla="*/ 30274 h 605028"/>
              <a:gd name="connsiteX135" fmla="*/ 545372 w 606016"/>
              <a:gd name="connsiteY135" fmla="*/ 30274 h 605028"/>
              <a:gd name="connsiteX136" fmla="*/ 545372 w 606016"/>
              <a:gd name="connsiteY136" fmla="*/ 40365 h 605028"/>
              <a:gd name="connsiteX137" fmla="*/ 565587 w 606016"/>
              <a:gd name="connsiteY137" fmla="*/ 40365 h 605028"/>
              <a:gd name="connsiteX138" fmla="*/ 575694 w 606016"/>
              <a:gd name="connsiteY138" fmla="*/ 50457 h 605028"/>
              <a:gd name="connsiteX139" fmla="*/ 565587 w 606016"/>
              <a:gd name="connsiteY139" fmla="*/ 60548 h 605028"/>
              <a:gd name="connsiteX140" fmla="*/ 545372 w 606016"/>
              <a:gd name="connsiteY140" fmla="*/ 60548 h 605028"/>
              <a:gd name="connsiteX141" fmla="*/ 545372 w 606016"/>
              <a:gd name="connsiteY141" fmla="*/ 70549 h 605028"/>
              <a:gd name="connsiteX142" fmla="*/ 575694 w 606016"/>
              <a:gd name="connsiteY142" fmla="*/ 70549 h 605028"/>
              <a:gd name="connsiteX143" fmla="*/ 585801 w 606016"/>
              <a:gd name="connsiteY143" fmla="*/ 80640 h 605028"/>
              <a:gd name="connsiteX144" fmla="*/ 575694 w 606016"/>
              <a:gd name="connsiteY144" fmla="*/ 90732 h 605028"/>
              <a:gd name="connsiteX145" fmla="*/ 545372 w 606016"/>
              <a:gd name="connsiteY145" fmla="*/ 90732 h 605028"/>
              <a:gd name="connsiteX146" fmla="*/ 545372 w 606016"/>
              <a:gd name="connsiteY146" fmla="*/ 100823 h 605028"/>
              <a:gd name="connsiteX147" fmla="*/ 585801 w 606016"/>
              <a:gd name="connsiteY147" fmla="*/ 100823 h 605028"/>
              <a:gd name="connsiteX148" fmla="*/ 595909 w 606016"/>
              <a:gd name="connsiteY148" fmla="*/ 110914 h 605028"/>
              <a:gd name="connsiteX149" fmla="*/ 585801 w 606016"/>
              <a:gd name="connsiteY149" fmla="*/ 121006 h 605028"/>
              <a:gd name="connsiteX150" fmla="*/ 545372 w 606016"/>
              <a:gd name="connsiteY150" fmla="*/ 121006 h 605028"/>
              <a:gd name="connsiteX151" fmla="*/ 545372 w 606016"/>
              <a:gd name="connsiteY151" fmla="*/ 131097 h 605028"/>
              <a:gd name="connsiteX152" fmla="*/ 595909 w 606016"/>
              <a:gd name="connsiteY152" fmla="*/ 131097 h 605028"/>
              <a:gd name="connsiteX153" fmla="*/ 606016 w 606016"/>
              <a:gd name="connsiteY153" fmla="*/ 141188 h 605028"/>
              <a:gd name="connsiteX154" fmla="*/ 595909 w 606016"/>
              <a:gd name="connsiteY154" fmla="*/ 151280 h 605028"/>
              <a:gd name="connsiteX155" fmla="*/ 545372 w 606016"/>
              <a:gd name="connsiteY155" fmla="*/ 151280 h 605028"/>
              <a:gd name="connsiteX156" fmla="*/ 545372 w 606016"/>
              <a:gd name="connsiteY156" fmla="*/ 161371 h 605028"/>
              <a:gd name="connsiteX157" fmla="*/ 595909 w 606016"/>
              <a:gd name="connsiteY157" fmla="*/ 161371 h 605028"/>
              <a:gd name="connsiteX158" fmla="*/ 606016 w 606016"/>
              <a:gd name="connsiteY158" fmla="*/ 171462 h 605028"/>
              <a:gd name="connsiteX159" fmla="*/ 595909 w 606016"/>
              <a:gd name="connsiteY159" fmla="*/ 181463 h 605028"/>
              <a:gd name="connsiteX160" fmla="*/ 595909 w 606016"/>
              <a:gd name="connsiteY160" fmla="*/ 181553 h 605028"/>
              <a:gd name="connsiteX161" fmla="*/ 545372 w 606016"/>
              <a:gd name="connsiteY161" fmla="*/ 181553 h 605028"/>
              <a:gd name="connsiteX162" fmla="*/ 545372 w 606016"/>
              <a:gd name="connsiteY162" fmla="*/ 191555 h 605028"/>
              <a:gd name="connsiteX163" fmla="*/ 595909 w 606016"/>
              <a:gd name="connsiteY163" fmla="*/ 191555 h 605028"/>
              <a:gd name="connsiteX164" fmla="*/ 606016 w 606016"/>
              <a:gd name="connsiteY164" fmla="*/ 201646 h 605028"/>
              <a:gd name="connsiteX165" fmla="*/ 595909 w 606016"/>
              <a:gd name="connsiteY165" fmla="*/ 211737 h 605028"/>
              <a:gd name="connsiteX166" fmla="*/ 545372 w 606016"/>
              <a:gd name="connsiteY166" fmla="*/ 211737 h 605028"/>
              <a:gd name="connsiteX167" fmla="*/ 545372 w 606016"/>
              <a:gd name="connsiteY167" fmla="*/ 221829 h 605028"/>
              <a:gd name="connsiteX168" fmla="*/ 595909 w 606016"/>
              <a:gd name="connsiteY168" fmla="*/ 221829 h 605028"/>
              <a:gd name="connsiteX169" fmla="*/ 606016 w 606016"/>
              <a:gd name="connsiteY169" fmla="*/ 231920 h 605028"/>
              <a:gd name="connsiteX170" fmla="*/ 595909 w 606016"/>
              <a:gd name="connsiteY170" fmla="*/ 242011 h 605028"/>
              <a:gd name="connsiteX171" fmla="*/ 545372 w 606016"/>
              <a:gd name="connsiteY171" fmla="*/ 242011 h 605028"/>
              <a:gd name="connsiteX172" fmla="*/ 545372 w 606016"/>
              <a:gd name="connsiteY172" fmla="*/ 252103 h 605028"/>
              <a:gd name="connsiteX173" fmla="*/ 585801 w 606016"/>
              <a:gd name="connsiteY173" fmla="*/ 252103 h 605028"/>
              <a:gd name="connsiteX174" fmla="*/ 595909 w 606016"/>
              <a:gd name="connsiteY174" fmla="*/ 262194 h 605028"/>
              <a:gd name="connsiteX175" fmla="*/ 585801 w 606016"/>
              <a:gd name="connsiteY175" fmla="*/ 272285 h 605028"/>
              <a:gd name="connsiteX176" fmla="*/ 545372 w 606016"/>
              <a:gd name="connsiteY176" fmla="*/ 272285 h 605028"/>
              <a:gd name="connsiteX177" fmla="*/ 545372 w 606016"/>
              <a:gd name="connsiteY177" fmla="*/ 282376 h 605028"/>
              <a:gd name="connsiteX178" fmla="*/ 575694 w 606016"/>
              <a:gd name="connsiteY178" fmla="*/ 282376 h 605028"/>
              <a:gd name="connsiteX179" fmla="*/ 585801 w 606016"/>
              <a:gd name="connsiteY179" fmla="*/ 292378 h 605028"/>
              <a:gd name="connsiteX180" fmla="*/ 575694 w 606016"/>
              <a:gd name="connsiteY180" fmla="*/ 302469 h 605028"/>
              <a:gd name="connsiteX181" fmla="*/ 545372 w 606016"/>
              <a:gd name="connsiteY181" fmla="*/ 302469 h 605028"/>
              <a:gd name="connsiteX182" fmla="*/ 545372 w 606016"/>
              <a:gd name="connsiteY182" fmla="*/ 312560 h 605028"/>
              <a:gd name="connsiteX183" fmla="*/ 565587 w 606016"/>
              <a:gd name="connsiteY183" fmla="*/ 312560 h 605028"/>
              <a:gd name="connsiteX184" fmla="*/ 575694 w 606016"/>
              <a:gd name="connsiteY184" fmla="*/ 322652 h 605028"/>
              <a:gd name="connsiteX185" fmla="*/ 565587 w 606016"/>
              <a:gd name="connsiteY185" fmla="*/ 332743 h 605028"/>
              <a:gd name="connsiteX186" fmla="*/ 545372 w 606016"/>
              <a:gd name="connsiteY186" fmla="*/ 332743 h 605028"/>
              <a:gd name="connsiteX187" fmla="*/ 545372 w 606016"/>
              <a:gd name="connsiteY187" fmla="*/ 373108 h 605028"/>
              <a:gd name="connsiteX188" fmla="*/ 557555 w 606016"/>
              <a:gd name="connsiteY188" fmla="*/ 373108 h 605028"/>
              <a:gd name="connsiteX189" fmla="*/ 585801 w 606016"/>
              <a:gd name="connsiteY189" fmla="*/ 401310 h 605028"/>
              <a:gd name="connsiteX190" fmla="*/ 585801 w 606016"/>
              <a:gd name="connsiteY190" fmla="*/ 423475 h 605028"/>
              <a:gd name="connsiteX191" fmla="*/ 606016 w 606016"/>
              <a:gd name="connsiteY191" fmla="*/ 423475 h 605028"/>
              <a:gd name="connsiteX192" fmla="*/ 606016 w 606016"/>
              <a:gd name="connsiteY192" fmla="*/ 605028 h 605028"/>
              <a:gd name="connsiteX193" fmla="*/ 464603 w 606016"/>
              <a:gd name="connsiteY193" fmla="*/ 605028 h 605028"/>
              <a:gd name="connsiteX194" fmla="*/ 464603 w 606016"/>
              <a:gd name="connsiteY194" fmla="*/ 423475 h 605028"/>
              <a:gd name="connsiteX195" fmla="*/ 484818 w 606016"/>
              <a:gd name="connsiteY195" fmla="*/ 423475 h 605028"/>
              <a:gd name="connsiteX196" fmla="*/ 484818 w 606016"/>
              <a:gd name="connsiteY196" fmla="*/ 401310 h 605028"/>
              <a:gd name="connsiteX197" fmla="*/ 513064 w 606016"/>
              <a:gd name="connsiteY197" fmla="*/ 373108 h 605028"/>
              <a:gd name="connsiteX198" fmla="*/ 525157 w 606016"/>
              <a:gd name="connsiteY198" fmla="*/ 373108 h 605028"/>
              <a:gd name="connsiteX199" fmla="*/ 525157 w 606016"/>
              <a:gd name="connsiteY199" fmla="*/ 332743 h 605028"/>
              <a:gd name="connsiteX200" fmla="*/ 505033 w 606016"/>
              <a:gd name="connsiteY200" fmla="*/ 332743 h 605028"/>
              <a:gd name="connsiteX201" fmla="*/ 494925 w 606016"/>
              <a:gd name="connsiteY201" fmla="*/ 322652 h 605028"/>
              <a:gd name="connsiteX202" fmla="*/ 505033 w 606016"/>
              <a:gd name="connsiteY202" fmla="*/ 312560 h 605028"/>
              <a:gd name="connsiteX203" fmla="*/ 525157 w 606016"/>
              <a:gd name="connsiteY203" fmla="*/ 312560 h 605028"/>
              <a:gd name="connsiteX204" fmla="*/ 525157 w 606016"/>
              <a:gd name="connsiteY204" fmla="*/ 302469 h 605028"/>
              <a:gd name="connsiteX205" fmla="*/ 494925 w 606016"/>
              <a:gd name="connsiteY205" fmla="*/ 302469 h 605028"/>
              <a:gd name="connsiteX206" fmla="*/ 484818 w 606016"/>
              <a:gd name="connsiteY206" fmla="*/ 292378 h 605028"/>
              <a:gd name="connsiteX207" fmla="*/ 494925 w 606016"/>
              <a:gd name="connsiteY207" fmla="*/ 282286 h 605028"/>
              <a:gd name="connsiteX208" fmla="*/ 525157 w 606016"/>
              <a:gd name="connsiteY208" fmla="*/ 282286 h 605028"/>
              <a:gd name="connsiteX209" fmla="*/ 525157 w 606016"/>
              <a:gd name="connsiteY209" fmla="*/ 272195 h 605028"/>
              <a:gd name="connsiteX210" fmla="*/ 484818 w 606016"/>
              <a:gd name="connsiteY210" fmla="*/ 272195 h 605028"/>
              <a:gd name="connsiteX211" fmla="*/ 474711 w 606016"/>
              <a:gd name="connsiteY211" fmla="*/ 262194 h 605028"/>
              <a:gd name="connsiteX212" fmla="*/ 484818 w 606016"/>
              <a:gd name="connsiteY212" fmla="*/ 252103 h 605028"/>
              <a:gd name="connsiteX213" fmla="*/ 525157 w 606016"/>
              <a:gd name="connsiteY213" fmla="*/ 252103 h 605028"/>
              <a:gd name="connsiteX214" fmla="*/ 525157 w 606016"/>
              <a:gd name="connsiteY214" fmla="*/ 242011 h 605028"/>
              <a:gd name="connsiteX215" fmla="*/ 474711 w 606016"/>
              <a:gd name="connsiteY215" fmla="*/ 242011 h 605028"/>
              <a:gd name="connsiteX216" fmla="*/ 464603 w 606016"/>
              <a:gd name="connsiteY216" fmla="*/ 231920 h 605028"/>
              <a:gd name="connsiteX217" fmla="*/ 474711 w 606016"/>
              <a:gd name="connsiteY217" fmla="*/ 221829 h 605028"/>
              <a:gd name="connsiteX218" fmla="*/ 525157 w 606016"/>
              <a:gd name="connsiteY218" fmla="*/ 221829 h 605028"/>
              <a:gd name="connsiteX219" fmla="*/ 525157 w 606016"/>
              <a:gd name="connsiteY219" fmla="*/ 211737 h 605028"/>
              <a:gd name="connsiteX220" fmla="*/ 474711 w 606016"/>
              <a:gd name="connsiteY220" fmla="*/ 211737 h 605028"/>
              <a:gd name="connsiteX221" fmla="*/ 464603 w 606016"/>
              <a:gd name="connsiteY221" fmla="*/ 201646 h 605028"/>
              <a:gd name="connsiteX222" fmla="*/ 474711 w 606016"/>
              <a:gd name="connsiteY222" fmla="*/ 191555 h 605028"/>
              <a:gd name="connsiteX223" fmla="*/ 525157 w 606016"/>
              <a:gd name="connsiteY223" fmla="*/ 191555 h 605028"/>
              <a:gd name="connsiteX224" fmla="*/ 525157 w 606016"/>
              <a:gd name="connsiteY224" fmla="*/ 181463 h 605028"/>
              <a:gd name="connsiteX225" fmla="*/ 474711 w 606016"/>
              <a:gd name="connsiteY225" fmla="*/ 181463 h 605028"/>
              <a:gd name="connsiteX226" fmla="*/ 464603 w 606016"/>
              <a:gd name="connsiteY226" fmla="*/ 171372 h 605028"/>
              <a:gd name="connsiteX227" fmla="*/ 474711 w 606016"/>
              <a:gd name="connsiteY227" fmla="*/ 161371 h 605028"/>
              <a:gd name="connsiteX228" fmla="*/ 525157 w 606016"/>
              <a:gd name="connsiteY228" fmla="*/ 161371 h 605028"/>
              <a:gd name="connsiteX229" fmla="*/ 525157 w 606016"/>
              <a:gd name="connsiteY229" fmla="*/ 151280 h 605028"/>
              <a:gd name="connsiteX230" fmla="*/ 474711 w 606016"/>
              <a:gd name="connsiteY230" fmla="*/ 151280 h 605028"/>
              <a:gd name="connsiteX231" fmla="*/ 464603 w 606016"/>
              <a:gd name="connsiteY231" fmla="*/ 141188 h 605028"/>
              <a:gd name="connsiteX232" fmla="*/ 474711 w 606016"/>
              <a:gd name="connsiteY232" fmla="*/ 131097 h 605028"/>
              <a:gd name="connsiteX233" fmla="*/ 525157 w 606016"/>
              <a:gd name="connsiteY233" fmla="*/ 131097 h 605028"/>
              <a:gd name="connsiteX234" fmla="*/ 525157 w 606016"/>
              <a:gd name="connsiteY234" fmla="*/ 121006 h 605028"/>
              <a:gd name="connsiteX235" fmla="*/ 484818 w 606016"/>
              <a:gd name="connsiteY235" fmla="*/ 121006 h 605028"/>
              <a:gd name="connsiteX236" fmla="*/ 474711 w 606016"/>
              <a:gd name="connsiteY236" fmla="*/ 110914 h 605028"/>
              <a:gd name="connsiteX237" fmla="*/ 484818 w 606016"/>
              <a:gd name="connsiteY237" fmla="*/ 100823 h 605028"/>
              <a:gd name="connsiteX238" fmla="*/ 525157 w 606016"/>
              <a:gd name="connsiteY238" fmla="*/ 100823 h 605028"/>
              <a:gd name="connsiteX239" fmla="*/ 525157 w 606016"/>
              <a:gd name="connsiteY239" fmla="*/ 90732 h 605028"/>
              <a:gd name="connsiteX240" fmla="*/ 494925 w 606016"/>
              <a:gd name="connsiteY240" fmla="*/ 90732 h 605028"/>
              <a:gd name="connsiteX241" fmla="*/ 484818 w 606016"/>
              <a:gd name="connsiteY241" fmla="*/ 80640 h 605028"/>
              <a:gd name="connsiteX242" fmla="*/ 494925 w 606016"/>
              <a:gd name="connsiteY242" fmla="*/ 70549 h 605028"/>
              <a:gd name="connsiteX243" fmla="*/ 525157 w 606016"/>
              <a:gd name="connsiteY243" fmla="*/ 70549 h 605028"/>
              <a:gd name="connsiteX244" fmla="*/ 525157 w 606016"/>
              <a:gd name="connsiteY244" fmla="*/ 60458 h 605028"/>
              <a:gd name="connsiteX245" fmla="*/ 505033 w 606016"/>
              <a:gd name="connsiteY245" fmla="*/ 60458 h 605028"/>
              <a:gd name="connsiteX246" fmla="*/ 494925 w 606016"/>
              <a:gd name="connsiteY246" fmla="*/ 50457 h 605028"/>
              <a:gd name="connsiteX247" fmla="*/ 505033 w 606016"/>
              <a:gd name="connsiteY247" fmla="*/ 40365 h 605028"/>
              <a:gd name="connsiteX248" fmla="*/ 525157 w 606016"/>
              <a:gd name="connsiteY248" fmla="*/ 40365 h 605028"/>
              <a:gd name="connsiteX249" fmla="*/ 525157 w 606016"/>
              <a:gd name="connsiteY249" fmla="*/ 30274 h 605028"/>
              <a:gd name="connsiteX250" fmla="*/ 515140 w 606016"/>
              <a:gd name="connsiteY250" fmla="*/ 30274 h 605028"/>
              <a:gd name="connsiteX251" fmla="*/ 505033 w 606016"/>
              <a:gd name="connsiteY251" fmla="*/ 20183 h 605028"/>
              <a:gd name="connsiteX252" fmla="*/ 515140 w 606016"/>
              <a:gd name="connsiteY252" fmla="*/ 10091 h 605028"/>
              <a:gd name="connsiteX253" fmla="*/ 525157 w 606016"/>
              <a:gd name="connsiteY253" fmla="*/ 10091 h 605028"/>
              <a:gd name="connsiteX254" fmla="*/ 535265 w 606016"/>
              <a:gd name="connsiteY254" fmla="*/ 0 h 60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606016" h="605028">
                <a:moveTo>
                  <a:pt x="484818" y="443657"/>
                </a:moveTo>
                <a:lnTo>
                  <a:pt x="484818" y="584845"/>
                </a:lnTo>
                <a:lnTo>
                  <a:pt x="585801" y="584845"/>
                </a:lnTo>
                <a:lnTo>
                  <a:pt x="585801" y="443657"/>
                </a:lnTo>
                <a:close/>
                <a:moveTo>
                  <a:pt x="282860" y="403389"/>
                </a:moveTo>
                <a:lnTo>
                  <a:pt x="282860" y="584846"/>
                </a:lnTo>
                <a:lnTo>
                  <a:pt x="383843" y="584846"/>
                </a:lnTo>
                <a:lnTo>
                  <a:pt x="383843" y="403389"/>
                </a:lnTo>
                <a:close/>
                <a:moveTo>
                  <a:pt x="513064" y="393291"/>
                </a:moveTo>
                <a:cubicBezTo>
                  <a:pt x="509003" y="393291"/>
                  <a:pt x="505033" y="397255"/>
                  <a:pt x="505033" y="401310"/>
                </a:cubicBezTo>
                <a:lnTo>
                  <a:pt x="505033" y="423475"/>
                </a:lnTo>
                <a:lnTo>
                  <a:pt x="565587" y="423475"/>
                </a:lnTo>
                <a:lnTo>
                  <a:pt x="565587" y="401310"/>
                </a:lnTo>
                <a:cubicBezTo>
                  <a:pt x="565587" y="397255"/>
                  <a:pt x="561526" y="393291"/>
                  <a:pt x="557555" y="393291"/>
                </a:cubicBezTo>
                <a:close/>
                <a:moveTo>
                  <a:pt x="282860" y="352935"/>
                </a:moveTo>
                <a:lnTo>
                  <a:pt x="282860" y="383207"/>
                </a:lnTo>
                <a:lnTo>
                  <a:pt x="383843" y="383207"/>
                </a:lnTo>
                <a:lnTo>
                  <a:pt x="383843" y="352935"/>
                </a:lnTo>
                <a:lnTo>
                  <a:pt x="373736" y="352935"/>
                </a:lnTo>
                <a:lnTo>
                  <a:pt x="292877" y="352935"/>
                </a:lnTo>
                <a:close/>
                <a:moveTo>
                  <a:pt x="363629" y="194273"/>
                </a:moveTo>
                <a:cubicBezTo>
                  <a:pt x="362004" y="196074"/>
                  <a:pt x="360380" y="197876"/>
                  <a:pt x="358575" y="199678"/>
                </a:cubicBezTo>
                <a:cubicBezTo>
                  <a:pt x="347475" y="210760"/>
                  <a:pt x="335292" y="218869"/>
                  <a:pt x="323199" y="222833"/>
                </a:cubicBezTo>
                <a:cubicBezTo>
                  <a:pt x="318145" y="223825"/>
                  <a:pt x="313092" y="224906"/>
                  <a:pt x="308038" y="224906"/>
                </a:cubicBezTo>
                <a:cubicBezTo>
                  <a:pt x="306323" y="224906"/>
                  <a:pt x="304609" y="224726"/>
                  <a:pt x="302984" y="224545"/>
                </a:cubicBezTo>
                <a:lnTo>
                  <a:pt x="302984" y="332753"/>
                </a:lnTo>
                <a:lnTo>
                  <a:pt x="363629" y="332753"/>
                </a:lnTo>
                <a:close/>
                <a:moveTo>
                  <a:pt x="358575" y="141205"/>
                </a:moveTo>
                <a:cubicBezTo>
                  <a:pt x="356590" y="141205"/>
                  <a:pt x="353521" y="141205"/>
                  <a:pt x="349460" y="143187"/>
                </a:cubicBezTo>
                <a:cubicBezTo>
                  <a:pt x="340346" y="146250"/>
                  <a:pt x="330328" y="153278"/>
                  <a:pt x="321214" y="161387"/>
                </a:cubicBezTo>
                <a:cubicBezTo>
                  <a:pt x="312099" y="169406"/>
                  <a:pt x="306053" y="180488"/>
                  <a:pt x="302984" y="189587"/>
                </a:cubicBezTo>
                <a:cubicBezTo>
                  <a:pt x="301450" y="193912"/>
                  <a:pt x="300909" y="196975"/>
                  <a:pt x="301179" y="199318"/>
                </a:cubicBezTo>
                <a:cubicBezTo>
                  <a:pt x="301540" y="200039"/>
                  <a:pt x="301811" y="200850"/>
                  <a:pt x="301992" y="201661"/>
                </a:cubicBezTo>
                <a:lnTo>
                  <a:pt x="302984" y="202652"/>
                </a:lnTo>
                <a:cubicBezTo>
                  <a:pt x="307045" y="206706"/>
                  <a:pt x="326267" y="202652"/>
                  <a:pt x="344407" y="184542"/>
                </a:cubicBezTo>
                <a:cubicBezTo>
                  <a:pt x="354514" y="174451"/>
                  <a:pt x="361553" y="163369"/>
                  <a:pt x="363629" y="153278"/>
                </a:cubicBezTo>
                <a:cubicBezTo>
                  <a:pt x="363899" y="152017"/>
                  <a:pt x="364351" y="150936"/>
                  <a:pt x="364982" y="149944"/>
                </a:cubicBezTo>
                <a:cubicBezTo>
                  <a:pt x="365163" y="147242"/>
                  <a:pt x="364621" y="145259"/>
                  <a:pt x="363629" y="144178"/>
                </a:cubicBezTo>
                <a:cubicBezTo>
                  <a:pt x="362636" y="142196"/>
                  <a:pt x="360560" y="141205"/>
                  <a:pt x="358575" y="141205"/>
                </a:cubicBezTo>
                <a:close/>
                <a:moveTo>
                  <a:pt x="361869" y="122667"/>
                </a:moveTo>
                <a:cubicBezTo>
                  <a:pt x="367667" y="123546"/>
                  <a:pt x="372698" y="126069"/>
                  <a:pt x="376714" y="130123"/>
                </a:cubicBezTo>
                <a:cubicBezTo>
                  <a:pt x="383302" y="136700"/>
                  <a:pt x="385558" y="145980"/>
                  <a:pt x="383843" y="156431"/>
                </a:cubicBezTo>
                <a:lnTo>
                  <a:pt x="383843" y="332753"/>
                </a:lnTo>
                <a:lnTo>
                  <a:pt x="404058" y="332753"/>
                </a:lnTo>
                <a:lnTo>
                  <a:pt x="404058" y="383207"/>
                </a:lnTo>
                <a:lnTo>
                  <a:pt x="404058" y="403389"/>
                </a:lnTo>
                <a:lnTo>
                  <a:pt x="404058" y="605028"/>
                </a:lnTo>
                <a:lnTo>
                  <a:pt x="262645" y="605028"/>
                </a:lnTo>
                <a:lnTo>
                  <a:pt x="262645" y="403299"/>
                </a:lnTo>
                <a:lnTo>
                  <a:pt x="262645" y="383207"/>
                </a:lnTo>
                <a:lnTo>
                  <a:pt x="262645" y="332753"/>
                </a:lnTo>
                <a:lnTo>
                  <a:pt x="282860" y="332753"/>
                </a:lnTo>
                <a:lnTo>
                  <a:pt x="282860" y="207607"/>
                </a:lnTo>
                <a:cubicBezTo>
                  <a:pt x="280784" y="200760"/>
                  <a:pt x="281235" y="192561"/>
                  <a:pt x="283853" y="183551"/>
                </a:cubicBezTo>
                <a:cubicBezTo>
                  <a:pt x="287914" y="171478"/>
                  <a:pt x="295945" y="159315"/>
                  <a:pt x="307045" y="148233"/>
                </a:cubicBezTo>
                <a:cubicBezTo>
                  <a:pt x="318145" y="137151"/>
                  <a:pt x="330328" y="129042"/>
                  <a:pt x="342421" y="125077"/>
                </a:cubicBezTo>
                <a:cubicBezTo>
                  <a:pt x="349505" y="122555"/>
                  <a:pt x="356071" y="121789"/>
                  <a:pt x="361869" y="122667"/>
                </a:cubicBezTo>
                <a:close/>
                <a:moveTo>
                  <a:pt x="48459" y="30274"/>
                </a:moveTo>
                <a:cubicBezTo>
                  <a:pt x="33299" y="30274"/>
                  <a:pt x="20214" y="43338"/>
                  <a:pt x="20214" y="59466"/>
                </a:cubicBezTo>
                <a:lnTo>
                  <a:pt x="20214" y="536462"/>
                </a:lnTo>
                <a:cubicBezTo>
                  <a:pt x="20214" y="552590"/>
                  <a:pt x="33299" y="564663"/>
                  <a:pt x="48459" y="564663"/>
                </a:cubicBezTo>
                <a:lnTo>
                  <a:pt x="70658" y="564663"/>
                </a:lnTo>
                <a:lnTo>
                  <a:pt x="70658" y="30274"/>
                </a:lnTo>
                <a:close/>
                <a:moveTo>
                  <a:pt x="80765" y="10091"/>
                </a:moveTo>
                <a:lnTo>
                  <a:pt x="191851" y="10091"/>
                </a:lnTo>
                <a:cubicBezTo>
                  <a:pt x="197897" y="10091"/>
                  <a:pt x="201958" y="14146"/>
                  <a:pt x="201958" y="20182"/>
                </a:cubicBezTo>
                <a:cubicBezTo>
                  <a:pt x="201958" y="26219"/>
                  <a:pt x="197897" y="30274"/>
                  <a:pt x="191851" y="30274"/>
                </a:cubicBezTo>
                <a:lnTo>
                  <a:pt x="90872" y="30274"/>
                </a:lnTo>
                <a:lnTo>
                  <a:pt x="90872" y="60548"/>
                </a:lnTo>
                <a:lnTo>
                  <a:pt x="191851" y="60548"/>
                </a:lnTo>
                <a:cubicBezTo>
                  <a:pt x="197897" y="60548"/>
                  <a:pt x="201958" y="64512"/>
                  <a:pt x="201958" y="70639"/>
                </a:cubicBezTo>
                <a:cubicBezTo>
                  <a:pt x="201958" y="76676"/>
                  <a:pt x="197897" y="80640"/>
                  <a:pt x="191851" y="80640"/>
                </a:cubicBezTo>
                <a:lnTo>
                  <a:pt x="90872" y="80640"/>
                </a:lnTo>
                <a:lnTo>
                  <a:pt x="90872" y="110914"/>
                </a:lnTo>
                <a:lnTo>
                  <a:pt x="191851" y="110914"/>
                </a:lnTo>
                <a:cubicBezTo>
                  <a:pt x="197897" y="110914"/>
                  <a:pt x="201958" y="114969"/>
                  <a:pt x="201958" y="121005"/>
                </a:cubicBezTo>
                <a:cubicBezTo>
                  <a:pt x="201958" y="127042"/>
                  <a:pt x="197897" y="131097"/>
                  <a:pt x="191851" y="131097"/>
                </a:cubicBezTo>
                <a:lnTo>
                  <a:pt x="90872" y="131097"/>
                </a:lnTo>
                <a:lnTo>
                  <a:pt x="90872" y="161371"/>
                </a:lnTo>
                <a:lnTo>
                  <a:pt x="191851" y="161371"/>
                </a:lnTo>
                <a:cubicBezTo>
                  <a:pt x="197897" y="161371"/>
                  <a:pt x="201958" y="165425"/>
                  <a:pt x="201958" y="171462"/>
                </a:cubicBezTo>
                <a:cubicBezTo>
                  <a:pt x="201958" y="177499"/>
                  <a:pt x="197897" y="181553"/>
                  <a:pt x="191851" y="181553"/>
                </a:cubicBezTo>
                <a:lnTo>
                  <a:pt x="90872" y="181553"/>
                </a:lnTo>
                <a:lnTo>
                  <a:pt x="90872" y="211737"/>
                </a:lnTo>
                <a:lnTo>
                  <a:pt x="191851" y="211737"/>
                </a:lnTo>
                <a:cubicBezTo>
                  <a:pt x="197897" y="211737"/>
                  <a:pt x="201958" y="215792"/>
                  <a:pt x="201958" y="221829"/>
                </a:cubicBezTo>
                <a:cubicBezTo>
                  <a:pt x="201958" y="227865"/>
                  <a:pt x="197897" y="231920"/>
                  <a:pt x="191851" y="231920"/>
                </a:cubicBezTo>
                <a:lnTo>
                  <a:pt x="90872" y="231920"/>
                </a:lnTo>
                <a:lnTo>
                  <a:pt x="90872" y="262194"/>
                </a:lnTo>
                <a:lnTo>
                  <a:pt x="191851" y="262194"/>
                </a:lnTo>
                <a:cubicBezTo>
                  <a:pt x="197897" y="262194"/>
                  <a:pt x="201958" y="266248"/>
                  <a:pt x="201958" y="272285"/>
                </a:cubicBezTo>
                <a:cubicBezTo>
                  <a:pt x="201958" y="278322"/>
                  <a:pt x="197897" y="282377"/>
                  <a:pt x="191851" y="282377"/>
                </a:cubicBezTo>
                <a:lnTo>
                  <a:pt x="90872" y="282377"/>
                </a:lnTo>
                <a:lnTo>
                  <a:pt x="90872" y="312560"/>
                </a:lnTo>
                <a:lnTo>
                  <a:pt x="191851" y="312560"/>
                </a:lnTo>
                <a:cubicBezTo>
                  <a:pt x="197897" y="312560"/>
                  <a:pt x="201958" y="316615"/>
                  <a:pt x="201958" y="322652"/>
                </a:cubicBezTo>
                <a:cubicBezTo>
                  <a:pt x="201958" y="328689"/>
                  <a:pt x="197897" y="332743"/>
                  <a:pt x="191851" y="332743"/>
                </a:cubicBezTo>
                <a:lnTo>
                  <a:pt x="90872" y="332743"/>
                </a:lnTo>
                <a:lnTo>
                  <a:pt x="90872" y="363017"/>
                </a:lnTo>
                <a:lnTo>
                  <a:pt x="191851" y="363017"/>
                </a:lnTo>
                <a:cubicBezTo>
                  <a:pt x="197897" y="363017"/>
                  <a:pt x="201958" y="367072"/>
                  <a:pt x="201958" y="373108"/>
                </a:cubicBezTo>
                <a:cubicBezTo>
                  <a:pt x="201958" y="379145"/>
                  <a:pt x="197897" y="383200"/>
                  <a:pt x="191851" y="383200"/>
                </a:cubicBezTo>
                <a:lnTo>
                  <a:pt x="90872" y="383200"/>
                </a:lnTo>
                <a:lnTo>
                  <a:pt x="90872" y="413384"/>
                </a:lnTo>
                <a:lnTo>
                  <a:pt x="191851" y="413384"/>
                </a:lnTo>
                <a:cubicBezTo>
                  <a:pt x="197897" y="413384"/>
                  <a:pt x="201958" y="417438"/>
                  <a:pt x="201958" y="423475"/>
                </a:cubicBezTo>
                <a:cubicBezTo>
                  <a:pt x="201958" y="429602"/>
                  <a:pt x="197897" y="433566"/>
                  <a:pt x="191851" y="433566"/>
                </a:cubicBezTo>
                <a:lnTo>
                  <a:pt x="90872" y="433566"/>
                </a:lnTo>
                <a:lnTo>
                  <a:pt x="90872" y="463840"/>
                </a:lnTo>
                <a:lnTo>
                  <a:pt x="191851" y="463840"/>
                </a:lnTo>
                <a:cubicBezTo>
                  <a:pt x="197897" y="463840"/>
                  <a:pt x="201958" y="467895"/>
                  <a:pt x="201958" y="473932"/>
                </a:cubicBezTo>
                <a:cubicBezTo>
                  <a:pt x="201958" y="479968"/>
                  <a:pt x="197897" y="484023"/>
                  <a:pt x="191851" y="484023"/>
                </a:cubicBezTo>
                <a:lnTo>
                  <a:pt x="90872" y="484023"/>
                </a:lnTo>
                <a:lnTo>
                  <a:pt x="90872" y="514297"/>
                </a:lnTo>
                <a:lnTo>
                  <a:pt x="191851" y="514297"/>
                </a:lnTo>
                <a:cubicBezTo>
                  <a:pt x="197897" y="514297"/>
                  <a:pt x="201958" y="518261"/>
                  <a:pt x="201958" y="524298"/>
                </a:cubicBezTo>
                <a:cubicBezTo>
                  <a:pt x="201958" y="530425"/>
                  <a:pt x="197897" y="534389"/>
                  <a:pt x="191851" y="534389"/>
                </a:cubicBezTo>
                <a:lnTo>
                  <a:pt x="90872" y="534389"/>
                </a:lnTo>
                <a:lnTo>
                  <a:pt x="90872" y="564663"/>
                </a:lnTo>
                <a:lnTo>
                  <a:pt x="191851" y="564663"/>
                </a:lnTo>
                <a:cubicBezTo>
                  <a:pt x="197897" y="564663"/>
                  <a:pt x="201958" y="568718"/>
                  <a:pt x="201958" y="574755"/>
                </a:cubicBezTo>
                <a:cubicBezTo>
                  <a:pt x="201958" y="580791"/>
                  <a:pt x="197897" y="584846"/>
                  <a:pt x="191851" y="584846"/>
                </a:cubicBezTo>
                <a:lnTo>
                  <a:pt x="90872" y="584846"/>
                </a:lnTo>
                <a:lnTo>
                  <a:pt x="80765" y="584846"/>
                </a:lnTo>
                <a:lnTo>
                  <a:pt x="48459" y="584846"/>
                </a:lnTo>
                <a:cubicBezTo>
                  <a:pt x="21207" y="584846"/>
                  <a:pt x="0" y="562681"/>
                  <a:pt x="0" y="536462"/>
                </a:cubicBezTo>
                <a:lnTo>
                  <a:pt x="0" y="59466"/>
                </a:lnTo>
                <a:cubicBezTo>
                  <a:pt x="0" y="32256"/>
                  <a:pt x="22199" y="11082"/>
                  <a:pt x="48459" y="11082"/>
                </a:cubicBezTo>
                <a:lnTo>
                  <a:pt x="75983" y="11082"/>
                </a:lnTo>
                <a:cubicBezTo>
                  <a:pt x="77426" y="10451"/>
                  <a:pt x="79051" y="10091"/>
                  <a:pt x="80765" y="10091"/>
                </a:cubicBezTo>
                <a:close/>
                <a:moveTo>
                  <a:pt x="535265" y="0"/>
                </a:moveTo>
                <a:cubicBezTo>
                  <a:pt x="541401" y="0"/>
                  <a:pt x="545372" y="4055"/>
                  <a:pt x="545372" y="10091"/>
                </a:cubicBezTo>
                <a:lnTo>
                  <a:pt x="555479" y="10091"/>
                </a:lnTo>
                <a:cubicBezTo>
                  <a:pt x="561526" y="10091"/>
                  <a:pt x="565587" y="14146"/>
                  <a:pt x="565587" y="20183"/>
                </a:cubicBezTo>
                <a:cubicBezTo>
                  <a:pt x="565587" y="26219"/>
                  <a:pt x="561526" y="30274"/>
                  <a:pt x="555479" y="30274"/>
                </a:cubicBezTo>
                <a:lnTo>
                  <a:pt x="545372" y="30274"/>
                </a:lnTo>
                <a:lnTo>
                  <a:pt x="545372" y="40365"/>
                </a:lnTo>
                <a:lnTo>
                  <a:pt x="565587" y="40365"/>
                </a:lnTo>
                <a:cubicBezTo>
                  <a:pt x="571633" y="40365"/>
                  <a:pt x="575694" y="44330"/>
                  <a:pt x="575694" y="50457"/>
                </a:cubicBezTo>
                <a:cubicBezTo>
                  <a:pt x="575694" y="56493"/>
                  <a:pt x="571633" y="60548"/>
                  <a:pt x="565587" y="60548"/>
                </a:cubicBezTo>
                <a:lnTo>
                  <a:pt x="545372" y="60548"/>
                </a:lnTo>
                <a:lnTo>
                  <a:pt x="545372" y="70549"/>
                </a:lnTo>
                <a:lnTo>
                  <a:pt x="575694" y="70549"/>
                </a:lnTo>
                <a:cubicBezTo>
                  <a:pt x="581740" y="70549"/>
                  <a:pt x="585801" y="74604"/>
                  <a:pt x="585801" y="80640"/>
                </a:cubicBezTo>
                <a:cubicBezTo>
                  <a:pt x="585801" y="86767"/>
                  <a:pt x="581740" y="90732"/>
                  <a:pt x="575694" y="90732"/>
                </a:cubicBezTo>
                <a:lnTo>
                  <a:pt x="545372" y="90732"/>
                </a:lnTo>
                <a:lnTo>
                  <a:pt x="545372" y="100823"/>
                </a:lnTo>
                <a:lnTo>
                  <a:pt x="585801" y="100823"/>
                </a:lnTo>
                <a:cubicBezTo>
                  <a:pt x="591848" y="100823"/>
                  <a:pt x="595909" y="104878"/>
                  <a:pt x="595909" y="110914"/>
                </a:cubicBezTo>
                <a:cubicBezTo>
                  <a:pt x="595909" y="116951"/>
                  <a:pt x="591848" y="121006"/>
                  <a:pt x="585801" y="121006"/>
                </a:cubicBezTo>
                <a:lnTo>
                  <a:pt x="545372" y="121006"/>
                </a:lnTo>
                <a:lnTo>
                  <a:pt x="545372" y="131097"/>
                </a:lnTo>
                <a:lnTo>
                  <a:pt x="595909" y="131097"/>
                </a:lnTo>
                <a:cubicBezTo>
                  <a:pt x="601955" y="131097"/>
                  <a:pt x="606016" y="135151"/>
                  <a:pt x="606016" y="141188"/>
                </a:cubicBezTo>
                <a:cubicBezTo>
                  <a:pt x="606016" y="147225"/>
                  <a:pt x="601955" y="151280"/>
                  <a:pt x="595909" y="151280"/>
                </a:cubicBezTo>
                <a:lnTo>
                  <a:pt x="545372" y="151280"/>
                </a:lnTo>
                <a:lnTo>
                  <a:pt x="545372" y="161371"/>
                </a:lnTo>
                <a:lnTo>
                  <a:pt x="595909" y="161371"/>
                </a:lnTo>
                <a:cubicBezTo>
                  <a:pt x="601955" y="161371"/>
                  <a:pt x="606016" y="165335"/>
                  <a:pt x="606016" y="171462"/>
                </a:cubicBezTo>
                <a:cubicBezTo>
                  <a:pt x="606016" y="177499"/>
                  <a:pt x="601955" y="181463"/>
                  <a:pt x="595909" y="181463"/>
                </a:cubicBezTo>
                <a:lnTo>
                  <a:pt x="595909" y="181553"/>
                </a:lnTo>
                <a:lnTo>
                  <a:pt x="545372" y="181553"/>
                </a:lnTo>
                <a:lnTo>
                  <a:pt x="545372" y="191555"/>
                </a:lnTo>
                <a:lnTo>
                  <a:pt x="595909" y="191555"/>
                </a:lnTo>
                <a:cubicBezTo>
                  <a:pt x="601955" y="191555"/>
                  <a:pt x="606016" y="195609"/>
                  <a:pt x="606016" y="201646"/>
                </a:cubicBezTo>
                <a:cubicBezTo>
                  <a:pt x="606016" y="207683"/>
                  <a:pt x="601955" y="211737"/>
                  <a:pt x="595909" y="211737"/>
                </a:cubicBezTo>
                <a:lnTo>
                  <a:pt x="545372" y="211737"/>
                </a:lnTo>
                <a:lnTo>
                  <a:pt x="545372" y="221829"/>
                </a:lnTo>
                <a:lnTo>
                  <a:pt x="595909" y="221829"/>
                </a:lnTo>
                <a:cubicBezTo>
                  <a:pt x="601955" y="221829"/>
                  <a:pt x="606016" y="225883"/>
                  <a:pt x="606016" y="231920"/>
                </a:cubicBezTo>
                <a:cubicBezTo>
                  <a:pt x="606016" y="237957"/>
                  <a:pt x="601955" y="242011"/>
                  <a:pt x="595909" y="242011"/>
                </a:cubicBezTo>
                <a:lnTo>
                  <a:pt x="545372" y="242011"/>
                </a:lnTo>
                <a:lnTo>
                  <a:pt x="545372" y="252103"/>
                </a:lnTo>
                <a:lnTo>
                  <a:pt x="585801" y="252103"/>
                </a:lnTo>
                <a:cubicBezTo>
                  <a:pt x="591848" y="252103"/>
                  <a:pt x="595909" y="256157"/>
                  <a:pt x="595909" y="262194"/>
                </a:cubicBezTo>
                <a:cubicBezTo>
                  <a:pt x="595909" y="268231"/>
                  <a:pt x="591848" y="272285"/>
                  <a:pt x="585801" y="272285"/>
                </a:cubicBezTo>
                <a:lnTo>
                  <a:pt x="545372" y="272285"/>
                </a:lnTo>
                <a:lnTo>
                  <a:pt x="545372" y="282376"/>
                </a:lnTo>
                <a:lnTo>
                  <a:pt x="575694" y="282376"/>
                </a:lnTo>
                <a:cubicBezTo>
                  <a:pt x="581740" y="282376"/>
                  <a:pt x="585801" y="286341"/>
                  <a:pt x="585801" y="292378"/>
                </a:cubicBezTo>
                <a:cubicBezTo>
                  <a:pt x="585801" y="298505"/>
                  <a:pt x="581740" y="302469"/>
                  <a:pt x="575694" y="302469"/>
                </a:cubicBezTo>
                <a:lnTo>
                  <a:pt x="545372" y="302469"/>
                </a:lnTo>
                <a:lnTo>
                  <a:pt x="545372" y="312560"/>
                </a:lnTo>
                <a:lnTo>
                  <a:pt x="565587" y="312560"/>
                </a:lnTo>
                <a:cubicBezTo>
                  <a:pt x="571633" y="312560"/>
                  <a:pt x="575694" y="316615"/>
                  <a:pt x="575694" y="322652"/>
                </a:cubicBezTo>
                <a:cubicBezTo>
                  <a:pt x="575694" y="328688"/>
                  <a:pt x="571633" y="332743"/>
                  <a:pt x="565587" y="332743"/>
                </a:cubicBezTo>
                <a:lnTo>
                  <a:pt x="545372" y="332743"/>
                </a:lnTo>
                <a:lnTo>
                  <a:pt x="545372" y="373108"/>
                </a:lnTo>
                <a:lnTo>
                  <a:pt x="557555" y="373108"/>
                </a:lnTo>
                <a:cubicBezTo>
                  <a:pt x="572626" y="373108"/>
                  <a:pt x="585801" y="386173"/>
                  <a:pt x="585801" y="401310"/>
                </a:cubicBezTo>
                <a:lnTo>
                  <a:pt x="585801" y="423475"/>
                </a:lnTo>
                <a:lnTo>
                  <a:pt x="606016" y="423475"/>
                </a:lnTo>
                <a:lnTo>
                  <a:pt x="606016" y="605028"/>
                </a:lnTo>
                <a:lnTo>
                  <a:pt x="464603" y="605028"/>
                </a:lnTo>
                <a:lnTo>
                  <a:pt x="464603" y="423475"/>
                </a:lnTo>
                <a:lnTo>
                  <a:pt x="484818" y="423475"/>
                </a:lnTo>
                <a:lnTo>
                  <a:pt x="484818" y="401310"/>
                </a:lnTo>
                <a:cubicBezTo>
                  <a:pt x="484818" y="386173"/>
                  <a:pt x="497903" y="373108"/>
                  <a:pt x="513064" y="373108"/>
                </a:cubicBezTo>
                <a:lnTo>
                  <a:pt x="525157" y="373108"/>
                </a:lnTo>
                <a:lnTo>
                  <a:pt x="525157" y="332743"/>
                </a:lnTo>
                <a:lnTo>
                  <a:pt x="505033" y="332743"/>
                </a:lnTo>
                <a:cubicBezTo>
                  <a:pt x="498896" y="332743"/>
                  <a:pt x="494925" y="328688"/>
                  <a:pt x="494925" y="322652"/>
                </a:cubicBezTo>
                <a:cubicBezTo>
                  <a:pt x="494925" y="316615"/>
                  <a:pt x="498896" y="312560"/>
                  <a:pt x="505033" y="312560"/>
                </a:cubicBezTo>
                <a:lnTo>
                  <a:pt x="525157" y="312560"/>
                </a:lnTo>
                <a:lnTo>
                  <a:pt x="525157" y="302469"/>
                </a:lnTo>
                <a:lnTo>
                  <a:pt x="494925" y="302469"/>
                </a:lnTo>
                <a:cubicBezTo>
                  <a:pt x="488879" y="302469"/>
                  <a:pt x="484818" y="298414"/>
                  <a:pt x="484818" y="292378"/>
                </a:cubicBezTo>
                <a:cubicBezTo>
                  <a:pt x="484818" y="286341"/>
                  <a:pt x="488879" y="282286"/>
                  <a:pt x="494925" y="282286"/>
                </a:cubicBezTo>
                <a:lnTo>
                  <a:pt x="525157" y="282286"/>
                </a:lnTo>
                <a:lnTo>
                  <a:pt x="525157" y="272195"/>
                </a:lnTo>
                <a:lnTo>
                  <a:pt x="484818" y="272195"/>
                </a:lnTo>
                <a:cubicBezTo>
                  <a:pt x="478771" y="272195"/>
                  <a:pt x="474711" y="268231"/>
                  <a:pt x="474711" y="262194"/>
                </a:cubicBezTo>
                <a:cubicBezTo>
                  <a:pt x="474711" y="256067"/>
                  <a:pt x="478771" y="252103"/>
                  <a:pt x="484818" y="252103"/>
                </a:cubicBezTo>
                <a:lnTo>
                  <a:pt x="525157" y="252103"/>
                </a:lnTo>
                <a:lnTo>
                  <a:pt x="525157" y="242011"/>
                </a:lnTo>
                <a:lnTo>
                  <a:pt x="474711" y="242011"/>
                </a:lnTo>
                <a:cubicBezTo>
                  <a:pt x="468664" y="242011"/>
                  <a:pt x="464603" y="237957"/>
                  <a:pt x="464603" y="231920"/>
                </a:cubicBezTo>
                <a:cubicBezTo>
                  <a:pt x="464603" y="225883"/>
                  <a:pt x="468664" y="221829"/>
                  <a:pt x="474711" y="221829"/>
                </a:cubicBezTo>
                <a:lnTo>
                  <a:pt x="525157" y="221829"/>
                </a:lnTo>
                <a:lnTo>
                  <a:pt x="525157" y="211737"/>
                </a:lnTo>
                <a:lnTo>
                  <a:pt x="474711" y="211737"/>
                </a:lnTo>
                <a:cubicBezTo>
                  <a:pt x="468664" y="211737"/>
                  <a:pt x="464603" y="207683"/>
                  <a:pt x="464603" y="201646"/>
                </a:cubicBezTo>
                <a:cubicBezTo>
                  <a:pt x="464603" y="195609"/>
                  <a:pt x="468664" y="191555"/>
                  <a:pt x="474711" y="191555"/>
                </a:cubicBezTo>
                <a:lnTo>
                  <a:pt x="525157" y="191555"/>
                </a:lnTo>
                <a:lnTo>
                  <a:pt x="525157" y="181463"/>
                </a:lnTo>
                <a:lnTo>
                  <a:pt x="474711" y="181463"/>
                </a:lnTo>
                <a:cubicBezTo>
                  <a:pt x="468664" y="181463"/>
                  <a:pt x="464603" y="177499"/>
                  <a:pt x="464603" y="171372"/>
                </a:cubicBezTo>
                <a:cubicBezTo>
                  <a:pt x="464603" y="165335"/>
                  <a:pt x="468664" y="161371"/>
                  <a:pt x="474711" y="161371"/>
                </a:cubicBezTo>
                <a:lnTo>
                  <a:pt x="525157" y="161371"/>
                </a:lnTo>
                <a:lnTo>
                  <a:pt x="525157" y="151280"/>
                </a:lnTo>
                <a:lnTo>
                  <a:pt x="474711" y="151280"/>
                </a:lnTo>
                <a:cubicBezTo>
                  <a:pt x="468664" y="151280"/>
                  <a:pt x="464603" y="147225"/>
                  <a:pt x="464603" y="141188"/>
                </a:cubicBezTo>
                <a:cubicBezTo>
                  <a:pt x="464603" y="135151"/>
                  <a:pt x="468664" y="131097"/>
                  <a:pt x="474711" y="131097"/>
                </a:cubicBezTo>
                <a:lnTo>
                  <a:pt x="525157" y="131097"/>
                </a:lnTo>
                <a:lnTo>
                  <a:pt x="525157" y="121006"/>
                </a:lnTo>
                <a:lnTo>
                  <a:pt x="484818" y="121006"/>
                </a:lnTo>
                <a:cubicBezTo>
                  <a:pt x="478771" y="121006"/>
                  <a:pt x="474711" y="116951"/>
                  <a:pt x="474711" y="110914"/>
                </a:cubicBezTo>
                <a:cubicBezTo>
                  <a:pt x="474711" y="104878"/>
                  <a:pt x="478771" y="100823"/>
                  <a:pt x="484818" y="100823"/>
                </a:cubicBezTo>
                <a:lnTo>
                  <a:pt x="525157" y="100823"/>
                </a:lnTo>
                <a:lnTo>
                  <a:pt x="525157" y="90732"/>
                </a:lnTo>
                <a:lnTo>
                  <a:pt x="494925" y="90732"/>
                </a:lnTo>
                <a:cubicBezTo>
                  <a:pt x="488879" y="90732"/>
                  <a:pt x="484818" y="86677"/>
                  <a:pt x="484818" y="80640"/>
                </a:cubicBezTo>
                <a:cubicBezTo>
                  <a:pt x="484818" y="74604"/>
                  <a:pt x="488879" y="70549"/>
                  <a:pt x="494925" y="70549"/>
                </a:cubicBezTo>
                <a:lnTo>
                  <a:pt x="525157" y="70549"/>
                </a:lnTo>
                <a:lnTo>
                  <a:pt x="525157" y="60458"/>
                </a:lnTo>
                <a:lnTo>
                  <a:pt x="505033" y="60458"/>
                </a:lnTo>
                <a:cubicBezTo>
                  <a:pt x="498896" y="60458"/>
                  <a:pt x="494925" y="56493"/>
                  <a:pt x="494925" y="50457"/>
                </a:cubicBezTo>
                <a:cubicBezTo>
                  <a:pt x="494925" y="44330"/>
                  <a:pt x="498896" y="40365"/>
                  <a:pt x="505033" y="40365"/>
                </a:cubicBezTo>
                <a:lnTo>
                  <a:pt x="525157" y="40365"/>
                </a:lnTo>
                <a:lnTo>
                  <a:pt x="525157" y="30274"/>
                </a:lnTo>
                <a:lnTo>
                  <a:pt x="515140" y="30274"/>
                </a:lnTo>
                <a:cubicBezTo>
                  <a:pt x="509003" y="30274"/>
                  <a:pt x="505033" y="26219"/>
                  <a:pt x="505033" y="20183"/>
                </a:cubicBezTo>
                <a:cubicBezTo>
                  <a:pt x="505033" y="14146"/>
                  <a:pt x="509003" y="10091"/>
                  <a:pt x="515140" y="10091"/>
                </a:cubicBezTo>
                <a:lnTo>
                  <a:pt x="525157" y="10091"/>
                </a:lnTo>
                <a:cubicBezTo>
                  <a:pt x="525157" y="4055"/>
                  <a:pt x="529218" y="0"/>
                  <a:pt x="5352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" name="标题 3"/>
          <p:cNvSpPr txBox="1">
            <a:spLocks/>
          </p:cNvSpPr>
          <p:nvPr/>
        </p:nvSpPr>
        <p:spPr>
          <a:xfrm>
            <a:off x="6562839" y="699542"/>
            <a:ext cx="2448272" cy="12692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spc="600" dirty="0">
                <a:solidFill>
                  <a:schemeClr val="bg1">
                    <a:lumMod val="65000"/>
                  </a:schemeClr>
                </a:solidFill>
              </a:rPr>
              <a:t>此</a:t>
            </a:r>
            <a:r>
              <a:rPr lang="zh-CN" altLang="en-US" sz="4000" b="1" spc="600" dirty="0" smtClean="0">
                <a:solidFill>
                  <a:schemeClr val="bg1">
                    <a:lumMod val="65000"/>
                  </a:schemeClr>
                </a:solidFill>
              </a:rPr>
              <a:t>处输</a:t>
            </a:r>
            <a:endParaRPr lang="en-US" altLang="zh-CN" sz="4000" b="1" spc="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sz="4000" b="1" spc="600" dirty="0" smtClean="0">
                <a:solidFill>
                  <a:schemeClr val="bg1">
                    <a:lumMod val="65000"/>
                  </a:schemeClr>
                </a:solidFill>
              </a:rPr>
              <a:t>入标题</a:t>
            </a:r>
            <a:endParaRPr lang="zh-CN" altLang="en-US" sz="4000" b="1" spc="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611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260662a-7873-4e97-bb41-57b173ab892b"/>
          <p:cNvGrpSpPr>
            <a:grpSpLocks noChangeAspect="1"/>
          </p:cNvGrpSpPr>
          <p:nvPr/>
        </p:nvGrpSpPr>
        <p:grpSpPr>
          <a:xfrm>
            <a:off x="998093" y="-29496"/>
            <a:ext cx="6761196" cy="5231513"/>
            <a:chOff x="1330790" y="-39328"/>
            <a:chExt cx="9014928" cy="6975351"/>
          </a:xfrm>
        </p:grpSpPr>
        <p:sp>
          <p:nvSpPr>
            <p:cNvPr id="3" name="Freeform: Shape 3"/>
            <p:cNvSpPr>
              <a:spLocks/>
            </p:cNvSpPr>
            <p:nvPr/>
          </p:nvSpPr>
          <p:spPr bwMode="auto">
            <a:xfrm>
              <a:off x="3863750" y="-39328"/>
              <a:ext cx="974889" cy="972368"/>
            </a:xfrm>
            <a:custGeom>
              <a:avLst/>
              <a:gdLst>
                <a:gd name="T0" fmla="*/ 346 w 346"/>
                <a:gd name="T1" fmla="*/ 346 h 346"/>
                <a:gd name="T2" fmla="*/ 0 w 346"/>
                <a:gd name="T3" fmla="*/ 0 h 346"/>
                <a:gd name="T4" fmla="*/ 84 w 346"/>
                <a:gd name="T5" fmla="*/ 0 h 346"/>
                <a:gd name="T6" fmla="*/ 346 w 346"/>
                <a:gd name="T7" fmla="*/ 262 h 346"/>
                <a:gd name="T8" fmla="*/ 346 w 346"/>
                <a:gd name="T9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346"/>
                  </a:moveTo>
                  <a:cubicBezTo>
                    <a:pt x="157" y="342"/>
                    <a:pt x="4" y="189"/>
                    <a:pt x="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143"/>
                    <a:pt x="203" y="258"/>
                    <a:pt x="346" y="262"/>
                  </a:cubicBezTo>
                  <a:lnTo>
                    <a:pt x="346" y="3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Freeform: Shape 4"/>
            <p:cNvSpPr>
              <a:spLocks/>
            </p:cNvSpPr>
            <p:nvPr/>
          </p:nvSpPr>
          <p:spPr bwMode="auto">
            <a:xfrm>
              <a:off x="4883978" y="696246"/>
              <a:ext cx="972368" cy="1992599"/>
            </a:xfrm>
            <a:custGeom>
              <a:avLst/>
              <a:gdLst>
                <a:gd name="T0" fmla="*/ 0 w 346"/>
                <a:gd name="T1" fmla="*/ 624 h 708"/>
                <a:gd name="T2" fmla="*/ 262 w 346"/>
                <a:gd name="T3" fmla="*/ 354 h 708"/>
                <a:gd name="T4" fmla="*/ 0 w 346"/>
                <a:gd name="T5" fmla="*/ 84 h 708"/>
                <a:gd name="T6" fmla="*/ 0 w 346"/>
                <a:gd name="T7" fmla="*/ 0 h 708"/>
                <a:gd name="T8" fmla="*/ 346 w 346"/>
                <a:gd name="T9" fmla="*/ 354 h 708"/>
                <a:gd name="T10" fmla="*/ 0 w 346"/>
                <a:gd name="T11" fmla="*/ 708 h 708"/>
                <a:gd name="T12" fmla="*/ 0 w 346"/>
                <a:gd name="T13" fmla="*/ 624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708">
                  <a:moveTo>
                    <a:pt x="0" y="624"/>
                  </a:moveTo>
                  <a:cubicBezTo>
                    <a:pt x="145" y="620"/>
                    <a:pt x="262" y="500"/>
                    <a:pt x="262" y="354"/>
                  </a:cubicBezTo>
                  <a:cubicBezTo>
                    <a:pt x="262" y="208"/>
                    <a:pt x="145" y="88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1" y="4"/>
                    <a:pt x="346" y="161"/>
                    <a:pt x="346" y="354"/>
                  </a:cubicBezTo>
                  <a:cubicBezTo>
                    <a:pt x="346" y="547"/>
                    <a:pt x="191" y="704"/>
                    <a:pt x="0" y="708"/>
                  </a:cubicBezTo>
                  <a:lnTo>
                    <a:pt x="0" y="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5"/>
            <p:cNvSpPr>
              <a:spLocks/>
            </p:cNvSpPr>
            <p:nvPr/>
          </p:nvSpPr>
          <p:spPr bwMode="auto">
            <a:xfrm>
              <a:off x="3863752" y="2452049"/>
              <a:ext cx="1992599" cy="1992599"/>
            </a:xfrm>
            <a:custGeom>
              <a:avLst/>
              <a:gdLst>
                <a:gd name="T0" fmla="*/ 354 w 708"/>
                <a:gd name="T1" fmla="*/ 708 h 708"/>
                <a:gd name="T2" fmla="*/ 0 w 708"/>
                <a:gd name="T3" fmla="*/ 354 h 708"/>
                <a:gd name="T4" fmla="*/ 346 w 708"/>
                <a:gd name="T5" fmla="*/ 0 h 708"/>
                <a:gd name="T6" fmla="*/ 346 w 708"/>
                <a:gd name="T7" fmla="*/ 84 h 708"/>
                <a:gd name="T8" fmla="*/ 84 w 708"/>
                <a:gd name="T9" fmla="*/ 354 h 708"/>
                <a:gd name="T10" fmla="*/ 354 w 708"/>
                <a:gd name="T11" fmla="*/ 624 h 708"/>
                <a:gd name="T12" fmla="*/ 624 w 708"/>
                <a:gd name="T13" fmla="*/ 362 h 708"/>
                <a:gd name="T14" fmla="*/ 708 w 708"/>
                <a:gd name="T15" fmla="*/ 362 h 708"/>
                <a:gd name="T16" fmla="*/ 354 w 708"/>
                <a:gd name="T17" fmla="*/ 70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8" h="708">
                  <a:moveTo>
                    <a:pt x="354" y="708"/>
                  </a:moveTo>
                  <a:cubicBezTo>
                    <a:pt x="158" y="708"/>
                    <a:pt x="0" y="549"/>
                    <a:pt x="0" y="354"/>
                  </a:cubicBezTo>
                  <a:cubicBezTo>
                    <a:pt x="0" y="161"/>
                    <a:pt x="154" y="4"/>
                    <a:pt x="346" y="0"/>
                  </a:cubicBezTo>
                  <a:cubicBezTo>
                    <a:pt x="346" y="84"/>
                    <a:pt x="346" y="84"/>
                    <a:pt x="346" y="84"/>
                  </a:cubicBezTo>
                  <a:cubicBezTo>
                    <a:pt x="200" y="88"/>
                    <a:pt x="84" y="208"/>
                    <a:pt x="84" y="354"/>
                  </a:cubicBezTo>
                  <a:cubicBezTo>
                    <a:pt x="84" y="503"/>
                    <a:pt x="205" y="624"/>
                    <a:pt x="354" y="624"/>
                  </a:cubicBezTo>
                  <a:cubicBezTo>
                    <a:pt x="500" y="624"/>
                    <a:pt x="619" y="507"/>
                    <a:pt x="624" y="362"/>
                  </a:cubicBezTo>
                  <a:cubicBezTo>
                    <a:pt x="708" y="362"/>
                    <a:pt x="708" y="362"/>
                    <a:pt x="708" y="362"/>
                  </a:cubicBezTo>
                  <a:cubicBezTo>
                    <a:pt x="703" y="554"/>
                    <a:pt x="546" y="708"/>
                    <a:pt x="354" y="708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6"/>
            <p:cNvSpPr>
              <a:spLocks/>
            </p:cNvSpPr>
            <p:nvPr/>
          </p:nvSpPr>
          <p:spPr bwMode="auto">
            <a:xfrm>
              <a:off x="6639784" y="5963655"/>
              <a:ext cx="972368" cy="972368"/>
            </a:xfrm>
            <a:custGeom>
              <a:avLst/>
              <a:gdLst>
                <a:gd name="T0" fmla="*/ 262 w 346"/>
                <a:gd name="T1" fmla="*/ 346 h 346"/>
                <a:gd name="T2" fmla="*/ 0 w 346"/>
                <a:gd name="T3" fmla="*/ 84 h 346"/>
                <a:gd name="T4" fmla="*/ 0 w 346"/>
                <a:gd name="T5" fmla="*/ 0 h 346"/>
                <a:gd name="T6" fmla="*/ 346 w 346"/>
                <a:gd name="T7" fmla="*/ 346 h 346"/>
                <a:gd name="T8" fmla="*/ 262 w 346"/>
                <a:gd name="T9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262" y="346"/>
                  </a:moveTo>
                  <a:cubicBezTo>
                    <a:pt x="257" y="203"/>
                    <a:pt x="142" y="88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4"/>
                    <a:pt x="341" y="157"/>
                    <a:pt x="346" y="346"/>
                  </a:cubicBezTo>
                  <a:lnTo>
                    <a:pt x="262" y="3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7"/>
            <p:cNvSpPr>
              <a:spLocks/>
            </p:cNvSpPr>
            <p:nvPr/>
          </p:nvSpPr>
          <p:spPr bwMode="auto">
            <a:xfrm>
              <a:off x="5619553" y="4207855"/>
              <a:ext cx="974889" cy="1992599"/>
            </a:xfrm>
            <a:custGeom>
              <a:avLst/>
              <a:gdLst>
                <a:gd name="T0" fmla="*/ 346 w 346"/>
                <a:gd name="T1" fmla="*/ 708 h 708"/>
                <a:gd name="T2" fmla="*/ 0 w 346"/>
                <a:gd name="T3" fmla="*/ 354 h 708"/>
                <a:gd name="T4" fmla="*/ 346 w 346"/>
                <a:gd name="T5" fmla="*/ 0 h 708"/>
                <a:gd name="T6" fmla="*/ 346 w 346"/>
                <a:gd name="T7" fmla="*/ 84 h 708"/>
                <a:gd name="T8" fmla="*/ 84 w 346"/>
                <a:gd name="T9" fmla="*/ 354 h 708"/>
                <a:gd name="T10" fmla="*/ 346 w 346"/>
                <a:gd name="T11" fmla="*/ 624 h 708"/>
                <a:gd name="T12" fmla="*/ 346 w 346"/>
                <a:gd name="T13" fmla="*/ 70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708">
                  <a:moveTo>
                    <a:pt x="346" y="708"/>
                  </a:moveTo>
                  <a:cubicBezTo>
                    <a:pt x="154" y="704"/>
                    <a:pt x="0" y="547"/>
                    <a:pt x="0" y="354"/>
                  </a:cubicBezTo>
                  <a:cubicBezTo>
                    <a:pt x="0" y="161"/>
                    <a:pt x="154" y="4"/>
                    <a:pt x="346" y="0"/>
                  </a:cubicBezTo>
                  <a:cubicBezTo>
                    <a:pt x="346" y="84"/>
                    <a:pt x="346" y="84"/>
                    <a:pt x="346" y="84"/>
                  </a:cubicBezTo>
                  <a:cubicBezTo>
                    <a:pt x="200" y="88"/>
                    <a:pt x="84" y="208"/>
                    <a:pt x="84" y="354"/>
                  </a:cubicBezTo>
                  <a:cubicBezTo>
                    <a:pt x="84" y="500"/>
                    <a:pt x="200" y="620"/>
                    <a:pt x="346" y="624"/>
                  </a:cubicBezTo>
                  <a:lnTo>
                    <a:pt x="346" y="7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"/>
            <p:cNvSpPr>
              <a:spLocks/>
            </p:cNvSpPr>
            <p:nvPr/>
          </p:nvSpPr>
          <p:spPr bwMode="auto">
            <a:xfrm>
              <a:off x="5619555" y="2452049"/>
              <a:ext cx="1992599" cy="1992599"/>
            </a:xfrm>
            <a:custGeom>
              <a:avLst/>
              <a:gdLst>
                <a:gd name="T0" fmla="*/ 362 w 708"/>
                <a:gd name="T1" fmla="*/ 624 h 708"/>
                <a:gd name="T2" fmla="*/ 624 w 708"/>
                <a:gd name="T3" fmla="*/ 354 h 708"/>
                <a:gd name="T4" fmla="*/ 354 w 708"/>
                <a:gd name="T5" fmla="*/ 84 h 708"/>
                <a:gd name="T6" fmla="*/ 84 w 708"/>
                <a:gd name="T7" fmla="*/ 346 h 708"/>
                <a:gd name="T8" fmla="*/ 0 w 708"/>
                <a:gd name="T9" fmla="*/ 346 h 708"/>
                <a:gd name="T10" fmla="*/ 354 w 708"/>
                <a:gd name="T11" fmla="*/ 0 h 708"/>
                <a:gd name="T12" fmla="*/ 708 w 708"/>
                <a:gd name="T13" fmla="*/ 354 h 708"/>
                <a:gd name="T14" fmla="*/ 362 w 708"/>
                <a:gd name="T15" fmla="*/ 708 h 708"/>
                <a:gd name="T16" fmla="*/ 362 w 708"/>
                <a:gd name="T17" fmla="*/ 624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8" h="708">
                  <a:moveTo>
                    <a:pt x="362" y="624"/>
                  </a:moveTo>
                  <a:cubicBezTo>
                    <a:pt x="507" y="620"/>
                    <a:pt x="624" y="500"/>
                    <a:pt x="624" y="354"/>
                  </a:cubicBezTo>
                  <a:cubicBezTo>
                    <a:pt x="624" y="205"/>
                    <a:pt x="503" y="84"/>
                    <a:pt x="354" y="84"/>
                  </a:cubicBezTo>
                  <a:cubicBezTo>
                    <a:pt x="207" y="84"/>
                    <a:pt x="88" y="201"/>
                    <a:pt x="84" y="346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4" y="154"/>
                    <a:pt x="161" y="0"/>
                    <a:pt x="354" y="0"/>
                  </a:cubicBezTo>
                  <a:cubicBezTo>
                    <a:pt x="549" y="0"/>
                    <a:pt x="708" y="159"/>
                    <a:pt x="708" y="354"/>
                  </a:cubicBezTo>
                  <a:cubicBezTo>
                    <a:pt x="708" y="547"/>
                    <a:pt x="553" y="704"/>
                    <a:pt x="362" y="708"/>
                  </a:cubicBezTo>
                  <a:lnTo>
                    <a:pt x="362" y="624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10"/>
            <p:cNvSpPr>
              <a:spLocks/>
            </p:cNvSpPr>
            <p:nvPr/>
          </p:nvSpPr>
          <p:spPr bwMode="auto">
            <a:xfrm>
              <a:off x="4289477" y="1116933"/>
              <a:ext cx="1138627" cy="1138628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2"/>
            <p:cNvSpPr>
              <a:spLocks/>
            </p:cNvSpPr>
            <p:nvPr/>
          </p:nvSpPr>
          <p:spPr bwMode="auto">
            <a:xfrm rot="16200000">
              <a:off x="3744380" y="1637338"/>
              <a:ext cx="381000" cy="177800"/>
            </a:xfrm>
            <a:custGeom>
              <a:avLst/>
              <a:gdLst>
                <a:gd name="T0" fmla="*/ 64 w 129"/>
                <a:gd name="T1" fmla="*/ 0 h 60"/>
                <a:gd name="T2" fmla="*/ 0 w 129"/>
                <a:gd name="T3" fmla="*/ 60 h 60"/>
                <a:gd name="T4" fmla="*/ 129 w 129"/>
                <a:gd name="T5" fmla="*/ 60 h 60"/>
                <a:gd name="T6" fmla="*/ 64 w 12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60">
                  <a:moveTo>
                    <a:pt x="64" y="0"/>
                  </a:moveTo>
                  <a:cubicBezTo>
                    <a:pt x="56" y="34"/>
                    <a:pt x="31" y="60"/>
                    <a:pt x="0" y="60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98" y="60"/>
                    <a:pt x="72" y="34"/>
                    <a:pt x="6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24"/>
            <p:cNvSpPr>
              <a:spLocks/>
            </p:cNvSpPr>
            <p:nvPr/>
          </p:nvSpPr>
          <p:spPr bwMode="auto">
            <a:xfrm>
              <a:off x="4289476" y="2872738"/>
              <a:ext cx="1138627" cy="1138628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6"/>
            <p:cNvSpPr>
              <a:spLocks/>
            </p:cNvSpPr>
            <p:nvPr/>
          </p:nvSpPr>
          <p:spPr bwMode="auto">
            <a:xfrm rot="13500000">
              <a:off x="3728233" y="4398605"/>
              <a:ext cx="381000" cy="177800"/>
            </a:xfrm>
            <a:custGeom>
              <a:avLst/>
              <a:gdLst>
                <a:gd name="T0" fmla="*/ 64 w 129"/>
                <a:gd name="T1" fmla="*/ 0 h 60"/>
                <a:gd name="T2" fmla="*/ 0 w 129"/>
                <a:gd name="T3" fmla="*/ 60 h 60"/>
                <a:gd name="T4" fmla="*/ 129 w 129"/>
                <a:gd name="T5" fmla="*/ 60 h 60"/>
                <a:gd name="T6" fmla="*/ 64 w 12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60">
                  <a:moveTo>
                    <a:pt x="64" y="0"/>
                  </a:moveTo>
                  <a:cubicBezTo>
                    <a:pt x="56" y="34"/>
                    <a:pt x="31" y="60"/>
                    <a:pt x="0" y="60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98" y="60"/>
                    <a:pt x="72" y="34"/>
                    <a:pt x="6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34"/>
            <p:cNvSpPr>
              <a:spLocks/>
            </p:cNvSpPr>
            <p:nvPr/>
          </p:nvSpPr>
          <p:spPr bwMode="auto">
            <a:xfrm>
              <a:off x="6045280" y="2872736"/>
              <a:ext cx="1141147" cy="1138628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36"/>
            <p:cNvSpPr>
              <a:spLocks/>
            </p:cNvSpPr>
            <p:nvPr/>
          </p:nvSpPr>
          <p:spPr bwMode="auto">
            <a:xfrm rot="2700000">
              <a:off x="7415537" y="2399867"/>
              <a:ext cx="381000" cy="177800"/>
            </a:xfrm>
            <a:custGeom>
              <a:avLst/>
              <a:gdLst>
                <a:gd name="T0" fmla="*/ 64 w 129"/>
                <a:gd name="T1" fmla="*/ 0 h 60"/>
                <a:gd name="T2" fmla="*/ 0 w 129"/>
                <a:gd name="T3" fmla="*/ 60 h 60"/>
                <a:gd name="T4" fmla="*/ 129 w 129"/>
                <a:gd name="T5" fmla="*/ 60 h 60"/>
                <a:gd name="T6" fmla="*/ 64 w 12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60">
                  <a:moveTo>
                    <a:pt x="64" y="0"/>
                  </a:moveTo>
                  <a:cubicBezTo>
                    <a:pt x="56" y="34"/>
                    <a:pt x="31" y="60"/>
                    <a:pt x="0" y="60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98" y="60"/>
                    <a:pt x="72" y="34"/>
                    <a:pt x="6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47"/>
            <p:cNvSpPr>
              <a:spLocks/>
            </p:cNvSpPr>
            <p:nvPr/>
          </p:nvSpPr>
          <p:spPr bwMode="auto">
            <a:xfrm>
              <a:off x="6045280" y="4626023"/>
              <a:ext cx="1141147" cy="1141148"/>
            </a:xfrm>
            <a:prstGeom prst="ellipse">
              <a:avLst/>
            </a:prstGeom>
            <a:noFill/>
            <a:ln w="6350" cap="flat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49"/>
            <p:cNvSpPr>
              <a:spLocks/>
            </p:cNvSpPr>
            <p:nvPr/>
          </p:nvSpPr>
          <p:spPr bwMode="auto">
            <a:xfrm rot="5400000">
              <a:off x="7355142" y="5117964"/>
              <a:ext cx="381000" cy="177800"/>
            </a:xfrm>
            <a:custGeom>
              <a:avLst/>
              <a:gdLst>
                <a:gd name="T0" fmla="*/ 64 w 129"/>
                <a:gd name="T1" fmla="*/ 0 h 60"/>
                <a:gd name="T2" fmla="*/ 0 w 129"/>
                <a:gd name="T3" fmla="*/ 60 h 60"/>
                <a:gd name="T4" fmla="*/ 129 w 129"/>
                <a:gd name="T5" fmla="*/ 60 h 60"/>
                <a:gd name="T6" fmla="*/ 64 w 12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60">
                  <a:moveTo>
                    <a:pt x="64" y="0"/>
                  </a:moveTo>
                  <a:cubicBezTo>
                    <a:pt x="56" y="34"/>
                    <a:pt x="31" y="60"/>
                    <a:pt x="0" y="60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98" y="60"/>
                    <a:pt x="72" y="34"/>
                    <a:pt x="6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59"/>
            <p:cNvGrpSpPr/>
            <p:nvPr/>
          </p:nvGrpSpPr>
          <p:grpSpPr>
            <a:xfrm>
              <a:off x="1330790" y="1445058"/>
              <a:ext cx="2530363" cy="1006991"/>
              <a:chOff x="8328246" y="2276873"/>
              <a:chExt cx="2198694" cy="1006991"/>
            </a:xfrm>
          </p:grpSpPr>
          <p:sp>
            <p:nvSpPr>
              <p:cNvPr id="31" name="TextBox 60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2" name="TextBox 61"/>
              <p:cNvSpPr txBox="1">
                <a:spLocks/>
              </p:cNvSpPr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2" name="Group 62"/>
            <p:cNvGrpSpPr/>
            <p:nvPr/>
          </p:nvGrpSpPr>
          <p:grpSpPr>
            <a:xfrm>
              <a:off x="7796537" y="2178659"/>
              <a:ext cx="2549181" cy="1006991"/>
              <a:chOff x="1197898" y="2503545"/>
              <a:chExt cx="2198693" cy="1006991"/>
            </a:xfrm>
          </p:grpSpPr>
          <p:sp>
            <p:nvSpPr>
              <p:cNvPr id="29" name="TextBox 63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0" name="TextBox 64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330790" y="4444648"/>
              <a:ext cx="2530363" cy="1006991"/>
              <a:chOff x="8328246" y="2276873"/>
              <a:chExt cx="2198694" cy="1006991"/>
            </a:xfrm>
          </p:grpSpPr>
          <p:sp>
            <p:nvSpPr>
              <p:cNvPr id="27" name="TextBox 66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8" name="TextBox 67"/>
              <p:cNvSpPr txBox="1">
                <a:spLocks/>
              </p:cNvSpPr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4" name="Group 68"/>
            <p:cNvGrpSpPr/>
            <p:nvPr/>
          </p:nvGrpSpPr>
          <p:grpSpPr>
            <a:xfrm>
              <a:off x="7736142" y="4918916"/>
              <a:ext cx="2549181" cy="1006991"/>
              <a:chOff x="1197898" y="2503545"/>
              <a:chExt cx="2198693" cy="1006991"/>
            </a:xfrm>
          </p:grpSpPr>
          <p:sp>
            <p:nvSpPr>
              <p:cNvPr id="25" name="TextBox 69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70"/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60" name="标题 3"/>
          <p:cNvSpPr txBox="1">
            <a:spLocks/>
          </p:cNvSpPr>
          <p:nvPr/>
        </p:nvSpPr>
        <p:spPr>
          <a:xfrm>
            <a:off x="4927156" y="374803"/>
            <a:ext cx="4032448" cy="694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bg1">
                    <a:lumMod val="65000"/>
                  </a:schemeClr>
                </a:solidFill>
              </a:rPr>
              <a:t>此</a:t>
            </a:r>
            <a:r>
              <a:rPr lang="zh-CN" altLang="en-US" sz="4000" b="1" dirty="0" smtClean="0">
                <a:solidFill>
                  <a:schemeClr val="bg1">
                    <a:lumMod val="65000"/>
                  </a:schemeClr>
                </a:solidFill>
              </a:rPr>
              <a:t>处输入标题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" name="makeup_224433"/>
          <p:cNvSpPr>
            <a:spLocks noChangeAspect="1"/>
          </p:cNvSpPr>
          <p:nvPr/>
        </p:nvSpPr>
        <p:spPr bwMode="auto">
          <a:xfrm>
            <a:off x="4741039" y="2423308"/>
            <a:ext cx="477600" cy="325906"/>
          </a:xfrm>
          <a:custGeom>
            <a:avLst/>
            <a:gdLst>
              <a:gd name="connsiteX0" fmla="*/ 180930 w 607639"/>
              <a:gd name="connsiteY0" fmla="*/ 303360 h 414642"/>
              <a:gd name="connsiteX1" fmla="*/ 426709 w 607639"/>
              <a:gd name="connsiteY1" fmla="*/ 303360 h 414642"/>
              <a:gd name="connsiteX2" fmla="*/ 425374 w 607639"/>
              <a:gd name="connsiteY2" fmla="*/ 313486 h 414642"/>
              <a:gd name="connsiteX3" fmla="*/ 426709 w 607639"/>
              <a:gd name="connsiteY3" fmla="*/ 323612 h 414642"/>
              <a:gd name="connsiteX4" fmla="*/ 180930 w 607639"/>
              <a:gd name="connsiteY4" fmla="*/ 323612 h 414642"/>
              <a:gd name="connsiteX5" fmla="*/ 182265 w 607639"/>
              <a:gd name="connsiteY5" fmla="*/ 313486 h 414642"/>
              <a:gd name="connsiteX6" fmla="*/ 180930 w 607639"/>
              <a:gd name="connsiteY6" fmla="*/ 303360 h 414642"/>
              <a:gd name="connsiteX7" fmla="*/ 496181 w 607639"/>
              <a:gd name="connsiteY7" fmla="*/ 283179 h 414642"/>
              <a:gd name="connsiteX8" fmla="*/ 546811 w 607639"/>
              <a:gd name="connsiteY8" fmla="*/ 313487 h 414642"/>
              <a:gd name="connsiteX9" fmla="*/ 496181 w 607639"/>
              <a:gd name="connsiteY9" fmla="*/ 343795 h 414642"/>
              <a:gd name="connsiteX10" fmla="*/ 450800 w 607639"/>
              <a:gd name="connsiteY10" fmla="*/ 326463 h 414642"/>
              <a:gd name="connsiteX11" fmla="*/ 449109 w 607639"/>
              <a:gd name="connsiteY11" fmla="*/ 324153 h 414642"/>
              <a:gd name="connsiteX12" fmla="*/ 446885 w 607639"/>
              <a:gd name="connsiteY12" fmla="*/ 319975 h 414642"/>
              <a:gd name="connsiteX13" fmla="*/ 446440 w 607639"/>
              <a:gd name="connsiteY13" fmla="*/ 318731 h 414642"/>
              <a:gd name="connsiteX14" fmla="*/ 445550 w 607639"/>
              <a:gd name="connsiteY14" fmla="*/ 313487 h 414642"/>
              <a:gd name="connsiteX15" fmla="*/ 446440 w 607639"/>
              <a:gd name="connsiteY15" fmla="*/ 308243 h 414642"/>
              <a:gd name="connsiteX16" fmla="*/ 446885 w 607639"/>
              <a:gd name="connsiteY16" fmla="*/ 306999 h 414642"/>
              <a:gd name="connsiteX17" fmla="*/ 449109 w 607639"/>
              <a:gd name="connsiteY17" fmla="*/ 302821 h 414642"/>
              <a:gd name="connsiteX18" fmla="*/ 450800 w 607639"/>
              <a:gd name="connsiteY18" fmla="*/ 300511 h 414642"/>
              <a:gd name="connsiteX19" fmla="*/ 496181 w 607639"/>
              <a:gd name="connsiteY19" fmla="*/ 283179 h 414642"/>
              <a:gd name="connsiteX20" fmla="*/ 111432 w 607639"/>
              <a:gd name="connsiteY20" fmla="*/ 283179 h 414642"/>
              <a:gd name="connsiteX21" fmla="*/ 156763 w 607639"/>
              <a:gd name="connsiteY21" fmla="*/ 300511 h 414642"/>
              <a:gd name="connsiteX22" fmla="*/ 158545 w 607639"/>
              <a:gd name="connsiteY22" fmla="*/ 302821 h 414642"/>
              <a:gd name="connsiteX23" fmla="*/ 160771 w 607639"/>
              <a:gd name="connsiteY23" fmla="*/ 306999 h 414642"/>
              <a:gd name="connsiteX24" fmla="*/ 161127 w 607639"/>
              <a:gd name="connsiteY24" fmla="*/ 308243 h 414642"/>
              <a:gd name="connsiteX25" fmla="*/ 162018 w 607639"/>
              <a:gd name="connsiteY25" fmla="*/ 313487 h 414642"/>
              <a:gd name="connsiteX26" fmla="*/ 161127 w 607639"/>
              <a:gd name="connsiteY26" fmla="*/ 318731 h 414642"/>
              <a:gd name="connsiteX27" fmla="*/ 160771 w 607639"/>
              <a:gd name="connsiteY27" fmla="*/ 319975 h 414642"/>
              <a:gd name="connsiteX28" fmla="*/ 158545 w 607639"/>
              <a:gd name="connsiteY28" fmla="*/ 324153 h 414642"/>
              <a:gd name="connsiteX29" fmla="*/ 156763 w 607639"/>
              <a:gd name="connsiteY29" fmla="*/ 326463 h 414642"/>
              <a:gd name="connsiteX30" fmla="*/ 111432 w 607639"/>
              <a:gd name="connsiteY30" fmla="*/ 343795 h 414642"/>
              <a:gd name="connsiteX31" fmla="*/ 60757 w 607639"/>
              <a:gd name="connsiteY31" fmla="*/ 313487 h 414642"/>
              <a:gd name="connsiteX32" fmla="*/ 111432 w 607639"/>
              <a:gd name="connsiteY32" fmla="*/ 283179 h 414642"/>
              <a:gd name="connsiteX33" fmla="*/ 111434 w 607639"/>
              <a:gd name="connsiteY33" fmla="*/ 262918 h 414642"/>
              <a:gd name="connsiteX34" fmla="*/ 40497 w 607639"/>
              <a:gd name="connsiteY34" fmla="*/ 313492 h 414642"/>
              <a:gd name="connsiteX35" fmla="*/ 111434 w 607639"/>
              <a:gd name="connsiteY35" fmla="*/ 364067 h 414642"/>
              <a:gd name="connsiteX36" fmla="*/ 168398 w 607639"/>
              <a:gd name="connsiteY36" fmla="*/ 343802 h 414642"/>
              <a:gd name="connsiteX37" fmla="*/ 439241 w 607639"/>
              <a:gd name="connsiteY37" fmla="*/ 343802 h 414642"/>
              <a:gd name="connsiteX38" fmla="*/ 496205 w 607639"/>
              <a:gd name="connsiteY38" fmla="*/ 364067 h 414642"/>
              <a:gd name="connsiteX39" fmla="*/ 567142 w 607639"/>
              <a:gd name="connsiteY39" fmla="*/ 313492 h 414642"/>
              <a:gd name="connsiteX40" fmla="*/ 496205 w 607639"/>
              <a:gd name="connsiteY40" fmla="*/ 262918 h 414642"/>
              <a:gd name="connsiteX41" fmla="*/ 439241 w 607639"/>
              <a:gd name="connsiteY41" fmla="*/ 283183 h 414642"/>
              <a:gd name="connsiteX42" fmla="*/ 168398 w 607639"/>
              <a:gd name="connsiteY42" fmla="*/ 283183 h 414642"/>
              <a:gd name="connsiteX43" fmla="*/ 111434 w 607639"/>
              <a:gd name="connsiteY43" fmla="*/ 262918 h 414642"/>
              <a:gd name="connsiteX44" fmla="*/ 426258 w 607639"/>
              <a:gd name="connsiteY44" fmla="*/ 70777 h 414642"/>
              <a:gd name="connsiteX45" fmla="*/ 535741 w 607639"/>
              <a:gd name="connsiteY45" fmla="*/ 70777 h 414642"/>
              <a:gd name="connsiteX46" fmla="*/ 536720 w 607639"/>
              <a:gd name="connsiteY46" fmla="*/ 71755 h 414642"/>
              <a:gd name="connsiteX47" fmla="*/ 536720 w 607639"/>
              <a:gd name="connsiteY47" fmla="*/ 181081 h 414642"/>
              <a:gd name="connsiteX48" fmla="*/ 535741 w 607639"/>
              <a:gd name="connsiteY48" fmla="*/ 182059 h 414642"/>
              <a:gd name="connsiteX49" fmla="*/ 426258 w 607639"/>
              <a:gd name="connsiteY49" fmla="*/ 182059 h 414642"/>
              <a:gd name="connsiteX50" fmla="*/ 425368 w 607639"/>
              <a:gd name="connsiteY50" fmla="*/ 181081 h 414642"/>
              <a:gd name="connsiteX51" fmla="*/ 425368 w 607639"/>
              <a:gd name="connsiteY51" fmla="*/ 71755 h 414642"/>
              <a:gd name="connsiteX52" fmla="*/ 426258 w 607639"/>
              <a:gd name="connsiteY52" fmla="*/ 70777 h 414642"/>
              <a:gd name="connsiteX53" fmla="*/ 254097 w 607639"/>
              <a:gd name="connsiteY53" fmla="*/ 70777 h 414642"/>
              <a:gd name="connsiteX54" fmla="*/ 353400 w 607639"/>
              <a:gd name="connsiteY54" fmla="*/ 70777 h 414642"/>
              <a:gd name="connsiteX55" fmla="*/ 354379 w 607639"/>
              <a:gd name="connsiteY55" fmla="*/ 71755 h 414642"/>
              <a:gd name="connsiteX56" fmla="*/ 354379 w 607639"/>
              <a:gd name="connsiteY56" fmla="*/ 181081 h 414642"/>
              <a:gd name="connsiteX57" fmla="*/ 353400 w 607639"/>
              <a:gd name="connsiteY57" fmla="*/ 182059 h 414642"/>
              <a:gd name="connsiteX58" fmla="*/ 254097 w 607639"/>
              <a:gd name="connsiteY58" fmla="*/ 182059 h 414642"/>
              <a:gd name="connsiteX59" fmla="*/ 253118 w 607639"/>
              <a:gd name="connsiteY59" fmla="*/ 181081 h 414642"/>
              <a:gd name="connsiteX60" fmla="*/ 253118 w 607639"/>
              <a:gd name="connsiteY60" fmla="*/ 71755 h 414642"/>
              <a:gd name="connsiteX61" fmla="*/ 254097 w 607639"/>
              <a:gd name="connsiteY61" fmla="*/ 70777 h 414642"/>
              <a:gd name="connsiteX62" fmla="*/ 71827 w 607639"/>
              <a:gd name="connsiteY62" fmla="*/ 70777 h 414642"/>
              <a:gd name="connsiteX63" fmla="*/ 181292 w 607639"/>
              <a:gd name="connsiteY63" fmla="*/ 70777 h 414642"/>
              <a:gd name="connsiteX64" fmla="*/ 182271 w 607639"/>
              <a:gd name="connsiteY64" fmla="*/ 71755 h 414642"/>
              <a:gd name="connsiteX65" fmla="*/ 182271 w 607639"/>
              <a:gd name="connsiteY65" fmla="*/ 181081 h 414642"/>
              <a:gd name="connsiteX66" fmla="*/ 181292 w 607639"/>
              <a:gd name="connsiteY66" fmla="*/ 182059 h 414642"/>
              <a:gd name="connsiteX67" fmla="*/ 71827 w 607639"/>
              <a:gd name="connsiteY67" fmla="*/ 182059 h 414642"/>
              <a:gd name="connsiteX68" fmla="*/ 70848 w 607639"/>
              <a:gd name="connsiteY68" fmla="*/ 181081 h 414642"/>
              <a:gd name="connsiteX69" fmla="*/ 70848 w 607639"/>
              <a:gd name="connsiteY69" fmla="*/ 71755 h 414642"/>
              <a:gd name="connsiteX70" fmla="*/ 71827 w 607639"/>
              <a:gd name="connsiteY70" fmla="*/ 70777 h 414642"/>
              <a:gd name="connsiteX71" fmla="*/ 426246 w 607639"/>
              <a:gd name="connsiteY71" fmla="*/ 50575 h 414642"/>
              <a:gd name="connsiteX72" fmla="*/ 405063 w 607639"/>
              <a:gd name="connsiteY72" fmla="*/ 71729 h 414642"/>
              <a:gd name="connsiteX73" fmla="*/ 405063 w 607639"/>
              <a:gd name="connsiteY73" fmla="*/ 181056 h 414642"/>
              <a:gd name="connsiteX74" fmla="*/ 426246 w 607639"/>
              <a:gd name="connsiteY74" fmla="*/ 202210 h 414642"/>
              <a:gd name="connsiteX75" fmla="*/ 535723 w 607639"/>
              <a:gd name="connsiteY75" fmla="*/ 202210 h 414642"/>
              <a:gd name="connsiteX76" fmla="*/ 556995 w 607639"/>
              <a:gd name="connsiteY76" fmla="*/ 181056 h 414642"/>
              <a:gd name="connsiteX77" fmla="*/ 556995 w 607639"/>
              <a:gd name="connsiteY77" fmla="*/ 71729 h 414642"/>
              <a:gd name="connsiteX78" fmla="*/ 535723 w 607639"/>
              <a:gd name="connsiteY78" fmla="*/ 50575 h 414642"/>
              <a:gd name="connsiteX79" fmla="*/ 254110 w 607639"/>
              <a:gd name="connsiteY79" fmla="*/ 50575 h 414642"/>
              <a:gd name="connsiteX80" fmla="*/ 232927 w 607639"/>
              <a:gd name="connsiteY80" fmla="*/ 71729 h 414642"/>
              <a:gd name="connsiteX81" fmla="*/ 232927 w 607639"/>
              <a:gd name="connsiteY81" fmla="*/ 181056 h 414642"/>
              <a:gd name="connsiteX82" fmla="*/ 254110 w 607639"/>
              <a:gd name="connsiteY82" fmla="*/ 202210 h 414642"/>
              <a:gd name="connsiteX83" fmla="*/ 353440 w 607639"/>
              <a:gd name="connsiteY83" fmla="*/ 202210 h 414642"/>
              <a:gd name="connsiteX84" fmla="*/ 374712 w 607639"/>
              <a:gd name="connsiteY84" fmla="*/ 181056 h 414642"/>
              <a:gd name="connsiteX85" fmla="*/ 374712 w 607639"/>
              <a:gd name="connsiteY85" fmla="*/ 71729 h 414642"/>
              <a:gd name="connsiteX86" fmla="*/ 353440 w 607639"/>
              <a:gd name="connsiteY86" fmla="*/ 50575 h 414642"/>
              <a:gd name="connsiteX87" fmla="*/ 71827 w 607639"/>
              <a:gd name="connsiteY87" fmla="*/ 50575 h 414642"/>
              <a:gd name="connsiteX88" fmla="*/ 50644 w 607639"/>
              <a:gd name="connsiteY88" fmla="*/ 71729 h 414642"/>
              <a:gd name="connsiteX89" fmla="*/ 50644 w 607639"/>
              <a:gd name="connsiteY89" fmla="*/ 181056 h 414642"/>
              <a:gd name="connsiteX90" fmla="*/ 71827 w 607639"/>
              <a:gd name="connsiteY90" fmla="*/ 202210 h 414642"/>
              <a:gd name="connsiteX91" fmla="*/ 181304 w 607639"/>
              <a:gd name="connsiteY91" fmla="*/ 202210 h 414642"/>
              <a:gd name="connsiteX92" fmla="*/ 202576 w 607639"/>
              <a:gd name="connsiteY92" fmla="*/ 181056 h 414642"/>
              <a:gd name="connsiteX93" fmla="*/ 202576 w 607639"/>
              <a:gd name="connsiteY93" fmla="*/ 71729 h 414642"/>
              <a:gd name="connsiteX94" fmla="*/ 181304 w 607639"/>
              <a:gd name="connsiteY94" fmla="*/ 50575 h 414642"/>
              <a:gd name="connsiteX95" fmla="*/ 28126 w 607639"/>
              <a:gd name="connsiteY95" fmla="*/ 0 h 414642"/>
              <a:gd name="connsiteX96" fmla="*/ 579424 w 607639"/>
              <a:gd name="connsiteY96" fmla="*/ 0 h 414642"/>
              <a:gd name="connsiteX97" fmla="*/ 607639 w 607639"/>
              <a:gd name="connsiteY97" fmla="*/ 28087 h 414642"/>
              <a:gd name="connsiteX98" fmla="*/ 607639 w 607639"/>
              <a:gd name="connsiteY98" fmla="*/ 386466 h 414642"/>
              <a:gd name="connsiteX99" fmla="*/ 579424 w 607639"/>
              <a:gd name="connsiteY99" fmla="*/ 414642 h 414642"/>
              <a:gd name="connsiteX100" fmla="*/ 28126 w 607639"/>
              <a:gd name="connsiteY100" fmla="*/ 414642 h 414642"/>
              <a:gd name="connsiteX101" fmla="*/ 0 w 607639"/>
              <a:gd name="connsiteY101" fmla="*/ 386466 h 414642"/>
              <a:gd name="connsiteX102" fmla="*/ 0 w 607639"/>
              <a:gd name="connsiteY102" fmla="*/ 28087 h 414642"/>
              <a:gd name="connsiteX103" fmla="*/ 28126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180930" y="303360"/>
                </a:moveTo>
                <a:lnTo>
                  <a:pt x="426709" y="303360"/>
                </a:lnTo>
                <a:cubicBezTo>
                  <a:pt x="425819" y="306647"/>
                  <a:pt x="425374" y="310022"/>
                  <a:pt x="425374" y="313486"/>
                </a:cubicBezTo>
                <a:cubicBezTo>
                  <a:pt x="425374" y="316950"/>
                  <a:pt x="425819" y="320325"/>
                  <a:pt x="426709" y="323612"/>
                </a:cubicBezTo>
                <a:lnTo>
                  <a:pt x="180930" y="323612"/>
                </a:lnTo>
                <a:cubicBezTo>
                  <a:pt x="181820" y="320325"/>
                  <a:pt x="182265" y="316950"/>
                  <a:pt x="182265" y="313486"/>
                </a:cubicBezTo>
                <a:cubicBezTo>
                  <a:pt x="182265" y="310022"/>
                  <a:pt x="181820" y="306647"/>
                  <a:pt x="180930" y="303360"/>
                </a:cubicBezTo>
                <a:close/>
                <a:moveTo>
                  <a:pt x="496181" y="283179"/>
                </a:moveTo>
                <a:cubicBezTo>
                  <a:pt x="523587" y="283179"/>
                  <a:pt x="546811" y="297044"/>
                  <a:pt x="546811" y="313487"/>
                </a:cubicBezTo>
                <a:cubicBezTo>
                  <a:pt x="546811" y="329930"/>
                  <a:pt x="523587" y="343795"/>
                  <a:pt x="496181" y="343795"/>
                </a:cubicBezTo>
                <a:cubicBezTo>
                  <a:pt x="476516" y="343795"/>
                  <a:pt x="459164" y="336596"/>
                  <a:pt x="450800" y="326463"/>
                </a:cubicBezTo>
                <a:cubicBezTo>
                  <a:pt x="450177" y="325752"/>
                  <a:pt x="449643" y="324952"/>
                  <a:pt x="449109" y="324153"/>
                </a:cubicBezTo>
                <a:cubicBezTo>
                  <a:pt x="448220" y="322819"/>
                  <a:pt x="447419" y="321397"/>
                  <a:pt x="446885" y="319975"/>
                </a:cubicBezTo>
                <a:cubicBezTo>
                  <a:pt x="446707" y="319620"/>
                  <a:pt x="446618" y="319175"/>
                  <a:pt x="446440" y="318731"/>
                </a:cubicBezTo>
                <a:cubicBezTo>
                  <a:pt x="445995" y="317042"/>
                  <a:pt x="445550" y="315265"/>
                  <a:pt x="445550" y="313487"/>
                </a:cubicBezTo>
                <a:cubicBezTo>
                  <a:pt x="445550" y="311709"/>
                  <a:pt x="445995" y="309932"/>
                  <a:pt x="446440" y="308243"/>
                </a:cubicBezTo>
                <a:cubicBezTo>
                  <a:pt x="446618" y="307799"/>
                  <a:pt x="446707" y="307354"/>
                  <a:pt x="446885" y="306999"/>
                </a:cubicBezTo>
                <a:cubicBezTo>
                  <a:pt x="447419" y="305488"/>
                  <a:pt x="448220" y="304155"/>
                  <a:pt x="449109" y="302821"/>
                </a:cubicBezTo>
                <a:cubicBezTo>
                  <a:pt x="449643" y="302022"/>
                  <a:pt x="450177" y="301222"/>
                  <a:pt x="450800" y="300511"/>
                </a:cubicBezTo>
                <a:cubicBezTo>
                  <a:pt x="459164" y="290378"/>
                  <a:pt x="476516" y="283179"/>
                  <a:pt x="496181" y="283179"/>
                </a:cubicBezTo>
                <a:close/>
                <a:moveTo>
                  <a:pt x="111432" y="283179"/>
                </a:moveTo>
                <a:cubicBezTo>
                  <a:pt x="131114" y="283179"/>
                  <a:pt x="148481" y="290378"/>
                  <a:pt x="156763" y="300511"/>
                </a:cubicBezTo>
                <a:cubicBezTo>
                  <a:pt x="157387" y="301222"/>
                  <a:pt x="158010" y="302022"/>
                  <a:pt x="158545" y="302821"/>
                </a:cubicBezTo>
                <a:cubicBezTo>
                  <a:pt x="159435" y="304155"/>
                  <a:pt x="160237" y="305488"/>
                  <a:pt x="160771" y="306999"/>
                </a:cubicBezTo>
                <a:cubicBezTo>
                  <a:pt x="160949" y="307354"/>
                  <a:pt x="161038" y="307799"/>
                  <a:pt x="161127" y="308243"/>
                </a:cubicBezTo>
                <a:cubicBezTo>
                  <a:pt x="161662" y="309932"/>
                  <a:pt x="162018" y="311709"/>
                  <a:pt x="162018" y="313487"/>
                </a:cubicBezTo>
                <a:cubicBezTo>
                  <a:pt x="162018" y="315265"/>
                  <a:pt x="161662" y="317042"/>
                  <a:pt x="161127" y="318731"/>
                </a:cubicBezTo>
                <a:cubicBezTo>
                  <a:pt x="161038" y="319175"/>
                  <a:pt x="160949" y="319620"/>
                  <a:pt x="160771" y="319975"/>
                </a:cubicBezTo>
                <a:cubicBezTo>
                  <a:pt x="160237" y="321486"/>
                  <a:pt x="159435" y="322819"/>
                  <a:pt x="158545" y="324153"/>
                </a:cubicBezTo>
                <a:cubicBezTo>
                  <a:pt x="158010" y="324952"/>
                  <a:pt x="157387" y="325752"/>
                  <a:pt x="156763" y="326463"/>
                </a:cubicBezTo>
                <a:cubicBezTo>
                  <a:pt x="148481" y="336596"/>
                  <a:pt x="131114" y="343795"/>
                  <a:pt x="111432" y="343795"/>
                </a:cubicBezTo>
                <a:cubicBezTo>
                  <a:pt x="83912" y="343795"/>
                  <a:pt x="60757" y="329930"/>
                  <a:pt x="60757" y="313487"/>
                </a:cubicBezTo>
                <a:cubicBezTo>
                  <a:pt x="60757" y="297044"/>
                  <a:pt x="83912" y="283179"/>
                  <a:pt x="111432" y="283179"/>
                </a:cubicBezTo>
                <a:close/>
                <a:moveTo>
                  <a:pt x="111434" y="262918"/>
                </a:moveTo>
                <a:cubicBezTo>
                  <a:pt x="71649" y="262918"/>
                  <a:pt x="40497" y="285139"/>
                  <a:pt x="40497" y="313492"/>
                </a:cubicBezTo>
                <a:cubicBezTo>
                  <a:pt x="40497" y="341846"/>
                  <a:pt x="71649" y="364067"/>
                  <a:pt x="111434" y="364067"/>
                </a:cubicBezTo>
                <a:cubicBezTo>
                  <a:pt x="135021" y="364067"/>
                  <a:pt x="155581" y="356157"/>
                  <a:pt x="168398" y="343802"/>
                </a:cubicBezTo>
                <a:lnTo>
                  <a:pt x="439241" y="343802"/>
                </a:lnTo>
                <a:cubicBezTo>
                  <a:pt x="452058" y="356157"/>
                  <a:pt x="472529" y="364067"/>
                  <a:pt x="496205" y="364067"/>
                </a:cubicBezTo>
                <a:cubicBezTo>
                  <a:pt x="535990" y="364067"/>
                  <a:pt x="567142" y="341846"/>
                  <a:pt x="567142" y="313492"/>
                </a:cubicBezTo>
                <a:cubicBezTo>
                  <a:pt x="567142" y="285139"/>
                  <a:pt x="535990" y="262918"/>
                  <a:pt x="496205" y="262918"/>
                </a:cubicBezTo>
                <a:cubicBezTo>
                  <a:pt x="472529" y="262918"/>
                  <a:pt x="452058" y="270828"/>
                  <a:pt x="439241" y="283183"/>
                </a:cubicBezTo>
                <a:lnTo>
                  <a:pt x="168398" y="283183"/>
                </a:lnTo>
                <a:cubicBezTo>
                  <a:pt x="155581" y="270828"/>
                  <a:pt x="135021" y="262918"/>
                  <a:pt x="111434" y="262918"/>
                </a:cubicBezTo>
                <a:close/>
                <a:moveTo>
                  <a:pt x="426258" y="70777"/>
                </a:moveTo>
                <a:lnTo>
                  <a:pt x="535741" y="70777"/>
                </a:lnTo>
                <a:cubicBezTo>
                  <a:pt x="536275" y="70777"/>
                  <a:pt x="536720" y="71221"/>
                  <a:pt x="536720" y="71755"/>
                </a:cubicBezTo>
                <a:lnTo>
                  <a:pt x="536720" y="181081"/>
                </a:lnTo>
                <a:cubicBezTo>
                  <a:pt x="536720" y="181615"/>
                  <a:pt x="536275" y="182059"/>
                  <a:pt x="535741" y="182059"/>
                </a:cubicBezTo>
                <a:lnTo>
                  <a:pt x="426258" y="182059"/>
                </a:lnTo>
                <a:cubicBezTo>
                  <a:pt x="425724" y="182059"/>
                  <a:pt x="425368" y="181615"/>
                  <a:pt x="425368" y="181081"/>
                </a:cubicBezTo>
                <a:lnTo>
                  <a:pt x="425368" y="71755"/>
                </a:lnTo>
                <a:cubicBezTo>
                  <a:pt x="425368" y="71221"/>
                  <a:pt x="425724" y="70777"/>
                  <a:pt x="426258" y="70777"/>
                </a:cubicBezTo>
                <a:close/>
                <a:moveTo>
                  <a:pt x="254097" y="70777"/>
                </a:moveTo>
                <a:lnTo>
                  <a:pt x="353400" y="70777"/>
                </a:lnTo>
                <a:cubicBezTo>
                  <a:pt x="353934" y="70777"/>
                  <a:pt x="354379" y="71221"/>
                  <a:pt x="354379" y="71755"/>
                </a:cubicBezTo>
                <a:lnTo>
                  <a:pt x="354379" y="181081"/>
                </a:lnTo>
                <a:cubicBezTo>
                  <a:pt x="354379" y="181615"/>
                  <a:pt x="353934" y="182059"/>
                  <a:pt x="353400" y="182059"/>
                </a:cubicBezTo>
                <a:lnTo>
                  <a:pt x="254097" y="182059"/>
                </a:lnTo>
                <a:cubicBezTo>
                  <a:pt x="253563" y="182059"/>
                  <a:pt x="253118" y="181615"/>
                  <a:pt x="253118" y="181081"/>
                </a:cubicBezTo>
                <a:lnTo>
                  <a:pt x="253118" y="71755"/>
                </a:lnTo>
                <a:cubicBezTo>
                  <a:pt x="253118" y="71221"/>
                  <a:pt x="253563" y="70777"/>
                  <a:pt x="254097" y="70777"/>
                </a:cubicBezTo>
                <a:close/>
                <a:moveTo>
                  <a:pt x="71827" y="70777"/>
                </a:moveTo>
                <a:lnTo>
                  <a:pt x="181292" y="70777"/>
                </a:lnTo>
                <a:cubicBezTo>
                  <a:pt x="181826" y="70777"/>
                  <a:pt x="182271" y="71221"/>
                  <a:pt x="182271" y="71755"/>
                </a:cubicBezTo>
                <a:lnTo>
                  <a:pt x="182271" y="181081"/>
                </a:lnTo>
                <a:cubicBezTo>
                  <a:pt x="182271" y="181615"/>
                  <a:pt x="181826" y="182059"/>
                  <a:pt x="181292" y="182059"/>
                </a:cubicBezTo>
                <a:lnTo>
                  <a:pt x="71827" y="182059"/>
                </a:lnTo>
                <a:cubicBezTo>
                  <a:pt x="71293" y="182059"/>
                  <a:pt x="70848" y="181615"/>
                  <a:pt x="70848" y="181081"/>
                </a:cubicBezTo>
                <a:lnTo>
                  <a:pt x="70848" y="71755"/>
                </a:lnTo>
                <a:cubicBezTo>
                  <a:pt x="70848" y="71221"/>
                  <a:pt x="71293" y="70777"/>
                  <a:pt x="71827" y="70777"/>
                </a:cubicBezTo>
                <a:close/>
                <a:moveTo>
                  <a:pt x="426246" y="50575"/>
                </a:moveTo>
                <a:cubicBezTo>
                  <a:pt x="414586" y="50575"/>
                  <a:pt x="405063" y="60085"/>
                  <a:pt x="405063" y="71729"/>
                </a:cubicBezTo>
                <a:lnTo>
                  <a:pt x="405063" y="181056"/>
                </a:lnTo>
                <a:cubicBezTo>
                  <a:pt x="405063" y="192789"/>
                  <a:pt x="414586" y="202210"/>
                  <a:pt x="426246" y="202210"/>
                </a:cubicBezTo>
                <a:lnTo>
                  <a:pt x="535723" y="202210"/>
                </a:lnTo>
                <a:cubicBezTo>
                  <a:pt x="547472" y="202210"/>
                  <a:pt x="556995" y="192789"/>
                  <a:pt x="556995" y="181056"/>
                </a:cubicBezTo>
                <a:lnTo>
                  <a:pt x="556995" y="71729"/>
                </a:lnTo>
                <a:cubicBezTo>
                  <a:pt x="556995" y="60085"/>
                  <a:pt x="547472" y="50575"/>
                  <a:pt x="535723" y="50575"/>
                </a:cubicBezTo>
                <a:close/>
                <a:moveTo>
                  <a:pt x="254110" y="50575"/>
                </a:moveTo>
                <a:cubicBezTo>
                  <a:pt x="242450" y="50575"/>
                  <a:pt x="232927" y="60085"/>
                  <a:pt x="232927" y="71729"/>
                </a:cubicBezTo>
                <a:lnTo>
                  <a:pt x="232927" y="181056"/>
                </a:lnTo>
                <a:cubicBezTo>
                  <a:pt x="232927" y="192789"/>
                  <a:pt x="242450" y="202210"/>
                  <a:pt x="254110" y="202210"/>
                </a:cubicBezTo>
                <a:lnTo>
                  <a:pt x="353440" y="202210"/>
                </a:lnTo>
                <a:cubicBezTo>
                  <a:pt x="365188" y="202210"/>
                  <a:pt x="374712" y="192789"/>
                  <a:pt x="374712" y="181056"/>
                </a:cubicBezTo>
                <a:lnTo>
                  <a:pt x="374712" y="71729"/>
                </a:lnTo>
                <a:cubicBezTo>
                  <a:pt x="374712" y="60085"/>
                  <a:pt x="365188" y="50575"/>
                  <a:pt x="353440" y="50575"/>
                </a:cubicBezTo>
                <a:close/>
                <a:moveTo>
                  <a:pt x="71827" y="50575"/>
                </a:moveTo>
                <a:cubicBezTo>
                  <a:pt x="60167" y="50575"/>
                  <a:pt x="50644" y="60085"/>
                  <a:pt x="50644" y="71729"/>
                </a:cubicBezTo>
                <a:lnTo>
                  <a:pt x="50644" y="181056"/>
                </a:lnTo>
                <a:cubicBezTo>
                  <a:pt x="50644" y="192789"/>
                  <a:pt x="60167" y="202210"/>
                  <a:pt x="71827" y="202210"/>
                </a:cubicBezTo>
                <a:lnTo>
                  <a:pt x="181304" y="202210"/>
                </a:lnTo>
                <a:cubicBezTo>
                  <a:pt x="193052" y="202210"/>
                  <a:pt x="202576" y="192789"/>
                  <a:pt x="202576" y="181056"/>
                </a:cubicBezTo>
                <a:lnTo>
                  <a:pt x="202576" y="71729"/>
                </a:lnTo>
                <a:cubicBezTo>
                  <a:pt x="202576" y="60085"/>
                  <a:pt x="193052" y="50575"/>
                  <a:pt x="181304" y="50575"/>
                </a:cubicBezTo>
                <a:close/>
                <a:moveTo>
                  <a:pt x="28126" y="0"/>
                </a:moveTo>
                <a:lnTo>
                  <a:pt x="579424" y="0"/>
                </a:lnTo>
                <a:cubicBezTo>
                  <a:pt x="595000" y="0"/>
                  <a:pt x="607639" y="12621"/>
                  <a:pt x="607639" y="28087"/>
                </a:cubicBezTo>
                <a:lnTo>
                  <a:pt x="607639" y="386466"/>
                </a:lnTo>
                <a:cubicBezTo>
                  <a:pt x="607639" y="402021"/>
                  <a:pt x="595000" y="414642"/>
                  <a:pt x="579424" y="414642"/>
                </a:cubicBezTo>
                <a:lnTo>
                  <a:pt x="28126" y="414642"/>
                </a:lnTo>
                <a:cubicBezTo>
                  <a:pt x="12639" y="414642"/>
                  <a:pt x="0" y="402021"/>
                  <a:pt x="0" y="386466"/>
                </a:cubicBezTo>
                <a:lnTo>
                  <a:pt x="0" y="28087"/>
                </a:lnTo>
                <a:cubicBezTo>
                  <a:pt x="0" y="12621"/>
                  <a:pt x="12639" y="0"/>
                  <a:pt x="2812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</p:sp>
      <p:sp>
        <p:nvSpPr>
          <p:cNvPr id="62" name="women-lipstick_76160"/>
          <p:cNvSpPr>
            <a:spLocks noChangeAspect="1"/>
          </p:cNvSpPr>
          <p:nvPr/>
        </p:nvSpPr>
        <p:spPr bwMode="auto">
          <a:xfrm>
            <a:off x="3505230" y="2342736"/>
            <a:ext cx="277726" cy="477601"/>
          </a:xfrm>
          <a:custGeom>
            <a:avLst/>
            <a:gdLst>
              <a:gd name="T0" fmla="*/ 694 w 1650"/>
              <a:gd name="T1" fmla="*/ 2842 h 2842"/>
              <a:gd name="T2" fmla="*/ 52 w 1650"/>
              <a:gd name="T3" fmla="*/ 2842 h 2842"/>
              <a:gd name="T4" fmla="*/ 0 w 1650"/>
              <a:gd name="T5" fmla="*/ 2790 h 2842"/>
              <a:gd name="T6" fmla="*/ 0 w 1650"/>
              <a:gd name="T7" fmla="*/ 2135 h 2842"/>
              <a:gd name="T8" fmla="*/ 52 w 1650"/>
              <a:gd name="T9" fmla="*/ 2083 h 2842"/>
              <a:gd name="T10" fmla="*/ 694 w 1650"/>
              <a:gd name="T11" fmla="*/ 2083 h 2842"/>
              <a:gd name="T12" fmla="*/ 746 w 1650"/>
              <a:gd name="T13" fmla="*/ 2135 h 2842"/>
              <a:gd name="T14" fmla="*/ 746 w 1650"/>
              <a:gd name="T15" fmla="*/ 2790 h 2842"/>
              <a:gd name="T16" fmla="*/ 694 w 1650"/>
              <a:gd name="T17" fmla="*/ 2842 h 2842"/>
              <a:gd name="T18" fmla="*/ 89 w 1650"/>
              <a:gd name="T19" fmla="*/ 936 h 2842"/>
              <a:gd name="T20" fmla="*/ 87 w 1650"/>
              <a:gd name="T21" fmla="*/ 939 h 2842"/>
              <a:gd name="T22" fmla="*/ 87 w 1650"/>
              <a:gd name="T23" fmla="*/ 1972 h 2842"/>
              <a:gd name="T24" fmla="*/ 88 w 1650"/>
              <a:gd name="T25" fmla="*/ 1975 h 2842"/>
              <a:gd name="T26" fmla="*/ 92 w 1650"/>
              <a:gd name="T27" fmla="*/ 1977 h 2842"/>
              <a:gd name="T28" fmla="*/ 654 w 1650"/>
              <a:gd name="T29" fmla="*/ 1977 h 2842"/>
              <a:gd name="T30" fmla="*/ 659 w 1650"/>
              <a:gd name="T31" fmla="*/ 1972 h 2842"/>
              <a:gd name="T32" fmla="*/ 659 w 1650"/>
              <a:gd name="T33" fmla="*/ 939 h 2842"/>
              <a:gd name="T34" fmla="*/ 657 w 1650"/>
              <a:gd name="T35" fmla="*/ 936 h 2842"/>
              <a:gd name="T36" fmla="*/ 89 w 1650"/>
              <a:gd name="T37" fmla="*/ 936 h 2842"/>
              <a:gd name="T38" fmla="*/ 392 w 1650"/>
              <a:gd name="T39" fmla="*/ 25 h 2842"/>
              <a:gd name="T40" fmla="*/ 230 w 1650"/>
              <a:gd name="T41" fmla="*/ 193 h 2842"/>
              <a:gd name="T42" fmla="*/ 207 w 1650"/>
              <a:gd name="T43" fmla="*/ 250 h 2842"/>
              <a:gd name="T44" fmla="*/ 207 w 1650"/>
              <a:gd name="T45" fmla="*/ 783 h 2842"/>
              <a:gd name="T46" fmla="*/ 247 w 1650"/>
              <a:gd name="T47" fmla="*/ 824 h 2842"/>
              <a:gd name="T48" fmla="*/ 499 w 1650"/>
              <a:gd name="T49" fmla="*/ 824 h 2842"/>
              <a:gd name="T50" fmla="*/ 539 w 1650"/>
              <a:gd name="T51" fmla="*/ 783 h 2842"/>
              <a:gd name="T52" fmla="*/ 539 w 1650"/>
              <a:gd name="T53" fmla="*/ 110 h 2842"/>
              <a:gd name="T54" fmla="*/ 525 w 1650"/>
              <a:gd name="T55" fmla="*/ 46 h 2842"/>
              <a:gd name="T56" fmla="*/ 452 w 1650"/>
              <a:gd name="T57" fmla="*/ 0 h 2842"/>
              <a:gd name="T58" fmla="*/ 392 w 1650"/>
              <a:gd name="T59" fmla="*/ 25 h 2842"/>
              <a:gd name="T60" fmla="*/ 1650 w 1650"/>
              <a:gd name="T61" fmla="*/ 2786 h 2842"/>
              <a:gd name="T62" fmla="*/ 1650 w 1650"/>
              <a:gd name="T63" fmla="*/ 912 h 2842"/>
              <a:gd name="T64" fmla="*/ 1496 w 1650"/>
              <a:gd name="T65" fmla="*/ 758 h 2842"/>
              <a:gd name="T66" fmla="*/ 1058 w 1650"/>
              <a:gd name="T67" fmla="*/ 758 h 2842"/>
              <a:gd name="T68" fmla="*/ 904 w 1650"/>
              <a:gd name="T69" fmla="*/ 912 h 2842"/>
              <a:gd name="T70" fmla="*/ 904 w 1650"/>
              <a:gd name="T71" fmla="*/ 2786 h 2842"/>
              <a:gd name="T72" fmla="*/ 960 w 1650"/>
              <a:gd name="T73" fmla="*/ 2842 h 2842"/>
              <a:gd name="T74" fmla="*/ 1594 w 1650"/>
              <a:gd name="T75" fmla="*/ 2842 h 2842"/>
              <a:gd name="T76" fmla="*/ 1650 w 1650"/>
              <a:gd name="T77" fmla="*/ 2786 h 2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0" h="2842">
                <a:moveTo>
                  <a:pt x="694" y="2842"/>
                </a:moveTo>
                <a:lnTo>
                  <a:pt x="52" y="2842"/>
                </a:lnTo>
                <a:cubicBezTo>
                  <a:pt x="23" y="2842"/>
                  <a:pt x="0" y="2819"/>
                  <a:pt x="0" y="2790"/>
                </a:cubicBezTo>
                <a:lnTo>
                  <a:pt x="0" y="2135"/>
                </a:lnTo>
                <a:cubicBezTo>
                  <a:pt x="0" y="2107"/>
                  <a:pt x="23" y="2083"/>
                  <a:pt x="52" y="2083"/>
                </a:cubicBezTo>
                <a:lnTo>
                  <a:pt x="694" y="2083"/>
                </a:lnTo>
                <a:cubicBezTo>
                  <a:pt x="722" y="2083"/>
                  <a:pt x="746" y="2107"/>
                  <a:pt x="746" y="2135"/>
                </a:cubicBezTo>
                <a:lnTo>
                  <a:pt x="746" y="2790"/>
                </a:lnTo>
                <a:cubicBezTo>
                  <a:pt x="746" y="2819"/>
                  <a:pt x="722" y="2842"/>
                  <a:pt x="694" y="2842"/>
                </a:cubicBezTo>
                <a:close/>
                <a:moveTo>
                  <a:pt x="89" y="936"/>
                </a:moveTo>
                <a:cubicBezTo>
                  <a:pt x="88" y="936"/>
                  <a:pt x="87" y="937"/>
                  <a:pt x="87" y="939"/>
                </a:cubicBezTo>
                <a:lnTo>
                  <a:pt x="87" y="1972"/>
                </a:lnTo>
                <a:cubicBezTo>
                  <a:pt x="87" y="1973"/>
                  <a:pt x="87" y="1974"/>
                  <a:pt x="88" y="1975"/>
                </a:cubicBezTo>
                <a:cubicBezTo>
                  <a:pt x="89" y="1976"/>
                  <a:pt x="90" y="1977"/>
                  <a:pt x="92" y="1977"/>
                </a:cubicBezTo>
                <a:lnTo>
                  <a:pt x="654" y="1977"/>
                </a:lnTo>
                <a:cubicBezTo>
                  <a:pt x="657" y="1977"/>
                  <a:pt x="659" y="1975"/>
                  <a:pt x="659" y="1972"/>
                </a:cubicBezTo>
                <a:lnTo>
                  <a:pt x="659" y="939"/>
                </a:lnTo>
                <a:cubicBezTo>
                  <a:pt x="659" y="938"/>
                  <a:pt x="658" y="936"/>
                  <a:pt x="657" y="936"/>
                </a:cubicBezTo>
                <a:lnTo>
                  <a:pt x="89" y="936"/>
                </a:lnTo>
                <a:close/>
                <a:moveTo>
                  <a:pt x="392" y="25"/>
                </a:moveTo>
                <a:lnTo>
                  <a:pt x="230" y="193"/>
                </a:lnTo>
                <a:cubicBezTo>
                  <a:pt x="215" y="208"/>
                  <a:pt x="207" y="229"/>
                  <a:pt x="207" y="250"/>
                </a:cubicBezTo>
                <a:lnTo>
                  <a:pt x="207" y="783"/>
                </a:lnTo>
                <a:cubicBezTo>
                  <a:pt x="207" y="805"/>
                  <a:pt x="225" y="824"/>
                  <a:pt x="247" y="824"/>
                </a:cubicBezTo>
                <a:lnTo>
                  <a:pt x="499" y="824"/>
                </a:lnTo>
                <a:cubicBezTo>
                  <a:pt x="521" y="824"/>
                  <a:pt x="539" y="805"/>
                  <a:pt x="539" y="783"/>
                </a:cubicBezTo>
                <a:lnTo>
                  <a:pt x="539" y="110"/>
                </a:lnTo>
                <a:cubicBezTo>
                  <a:pt x="539" y="88"/>
                  <a:pt x="534" y="66"/>
                  <a:pt x="525" y="46"/>
                </a:cubicBezTo>
                <a:cubicBezTo>
                  <a:pt x="509" y="12"/>
                  <a:pt x="477" y="0"/>
                  <a:pt x="452" y="0"/>
                </a:cubicBezTo>
                <a:cubicBezTo>
                  <a:pt x="429" y="0"/>
                  <a:pt x="408" y="9"/>
                  <a:pt x="392" y="25"/>
                </a:cubicBezTo>
                <a:close/>
                <a:moveTo>
                  <a:pt x="1650" y="2786"/>
                </a:moveTo>
                <a:lnTo>
                  <a:pt x="1650" y="912"/>
                </a:lnTo>
                <a:cubicBezTo>
                  <a:pt x="1650" y="827"/>
                  <a:pt x="1581" y="758"/>
                  <a:pt x="1496" y="758"/>
                </a:cubicBezTo>
                <a:lnTo>
                  <a:pt x="1058" y="758"/>
                </a:lnTo>
                <a:cubicBezTo>
                  <a:pt x="973" y="758"/>
                  <a:pt x="904" y="827"/>
                  <a:pt x="904" y="912"/>
                </a:cubicBezTo>
                <a:lnTo>
                  <a:pt x="904" y="2786"/>
                </a:lnTo>
                <a:cubicBezTo>
                  <a:pt x="904" y="2817"/>
                  <a:pt x="929" y="2842"/>
                  <a:pt x="960" y="2842"/>
                </a:cubicBezTo>
                <a:lnTo>
                  <a:pt x="1594" y="2842"/>
                </a:lnTo>
                <a:cubicBezTo>
                  <a:pt x="1625" y="2842"/>
                  <a:pt x="1650" y="2817"/>
                  <a:pt x="1650" y="27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</p:sp>
      <p:sp>
        <p:nvSpPr>
          <p:cNvPr id="63" name="nail-polish_76368"/>
          <p:cNvSpPr>
            <a:spLocks noChangeAspect="1"/>
          </p:cNvSpPr>
          <p:nvPr/>
        </p:nvSpPr>
        <p:spPr bwMode="auto">
          <a:xfrm>
            <a:off x="3443635" y="1039706"/>
            <a:ext cx="370690" cy="477601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88862 h 440259"/>
              <a:gd name="T43" fmla="*/ 88862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88862 h 440259"/>
              <a:gd name="T61" fmla="*/ 88862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  <a:gd name="T72" fmla="*/ 278945 h 440259"/>
              <a:gd name="T73" fmla="*/ 278945 h 440259"/>
              <a:gd name="T74" fmla="*/ 278945 h 440259"/>
              <a:gd name="T75" fmla="*/ 278945 h 440259"/>
              <a:gd name="T76" fmla="*/ 278945 h 440259"/>
              <a:gd name="T77" fmla="*/ 278945 h 440259"/>
              <a:gd name="T78" fmla="*/ 278945 h 440259"/>
              <a:gd name="T79" fmla="*/ 278945 h 440259"/>
              <a:gd name="T80" fmla="*/ 278945 h 440259"/>
              <a:gd name="T81" fmla="*/ 278945 h 440259"/>
              <a:gd name="T82" fmla="*/ 88862 h 440259"/>
              <a:gd name="T83" fmla="*/ 88862 h 440259"/>
              <a:gd name="T84" fmla="*/ 278945 h 440259"/>
              <a:gd name="T85" fmla="*/ 278945 h 440259"/>
              <a:gd name="T86" fmla="*/ 278945 h 440259"/>
              <a:gd name="T87" fmla="*/ 278945 h 440259"/>
              <a:gd name="T88" fmla="*/ 278945 h 440259"/>
              <a:gd name="T89" fmla="*/ 278945 h 440259"/>
              <a:gd name="T90" fmla="*/ 278945 h 440259"/>
              <a:gd name="T91" fmla="*/ 278945 h 440259"/>
              <a:gd name="T92" fmla="*/ 278945 h 440259"/>
              <a:gd name="T93" fmla="*/ 278945 h 440259"/>
              <a:gd name="T94" fmla="*/ 278945 h 440259"/>
              <a:gd name="T95" fmla="*/ 278945 h 440259"/>
              <a:gd name="T96" fmla="*/ 278945 h 440259"/>
              <a:gd name="T97" fmla="*/ 278945 h 440259"/>
              <a:gd name="T98" fmla="*/ 278945 h 440259"/>
              <a:gd name="T99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01" h="2711">
                <a:moveTo>
                  <a:pt x="1105" y="1376"/>
                </a:moveTo>
                <a:lnTo>
                  <a:pt x="1069" y="1376"/>
                </a:lnTo>
                <a:lnTo>
                  <a:pt x="962" y="1376"/>
                </a:lnTo>
                <a:lnTo>
                  <a:pt x="962" y="273"/>
                </a:lnTo>
                <a:cubicBezTo>
                  <a:pt x="962" y="122"/>
                  <a:pt x="840" y="0"/>
                  <a:pt x="689" y="0"/>
                </a:cubicBezTo>
                <a:lnTo>
                  <a:pt x="615" y="0"/>
                </a:lnTo>
                <a:cubicBezTo>
                  <a:pt x="465" y="0"/>
                  <a:pt x="342" y="122"/>
                  <a:pt x="342" y="273"/>
                </a:cubicBezTo>
                <a:lnTo>
                  <a:pt x="342" y="1376"/>
                </a:lnTo>
                <a:lnTo>
                  <a:pt x="236" y="1376"/>
                </a:lnTo>
                <a:lnTo>
                  <a:pt x="199" y="1376"/>
                </a:lnTo>
                <a:cubicBezTo>
                  <a:pt x="90" y="1376"/>
                  <a:pt x="0" y="1465"/>
                  <a:pt x="0" y="1575"/>
                </a:cubicBezTo>
                <a:lnTo>
                  <a:pt x="0" y="1904"/>
                </a:lnTo>
                <a:cubicBezTo>
                  <a:pt x="0" y="1908"/>
                  <a:pt x="1" y="1913"/>
                  <a:pt x="2" y="1918"/>
                </a:cubicBezTo>
                <a:lnTo>
                  <a:pt x="2" y="2475"/>
                </a:lnTo>
                <a:cubicBezTo>
                  <a:pt x="2" y="2604"/>
                  <a:pt x="107" y="2709"/>
                  <a:pt x="236" y="2709"/>
                </a:cubicBezTo>
                <a:lnTo>
                  <a:pt x="1069" y="2709"/>
                </a:lnTo>
                <a:cubicBezTo>
                  <a:pt x="1198" y="2709"/>
                  <a:pt x="1303" y="2604"/>
                  <a:pt x="1303" y="2475"/>
                </a:cubicBezTo>
                <a:lnTo>
                  <a:pt x="1303" y="1918"/>
                </a:lnTo>
                <a:cubicBezTo>
                  <a:pt x="1303" y="1913"/>
                  <a:pt x="1304" y="1908"/>
                  <a:pt x="1304" y="1904"/>
                </a:cubicBezTo>
                <a:lnTo>
                  <a:pt x="1304" y="1575"/>
                </a:lnTo>
                <a:cubicBezTo>
                  <a:pt x="1304" y="1465"/>
                  <a:pt x="1215" y="1376"/>
                  <a:pt x="1105" y="1376"/>
                </a:cubicBezTo>
                <a:close/>
                <a:moveTo>
                  <a:pt x="1197" y="1904"/>
                </a:moveTo>
                <a:cubicBezTo>
                  <a:pt x="1197" y="1905"/>
                  <a:pt x="1196" y="1906"/>
                  <a:pt x="1194" y="1906"/>
                </a:cubicBezTo>
                <a:lnTo>
                  <a:pt x="110" y="1906"/>
                </a:lnTo>
                <a:cubicBezTo>
                  <a:pt x="108" y="1906"/>
                  <a:pt x="107" y="1905"/>
                  <a:pt x="107" y="1904"/>
                </a:cubicBezTo>
                <a:lnTo>
                  <a:pt x="107" y="1575"/>
                </a:lnTo>
                <a:cubicBezTo>
                  <a:pt x="107" y="1524"/>
                  <a:pt x="148" y="1482"/>
                  <a:pt x="199" y="1482"/>
                </a:cubicBezTo>
                <a:lnTo>
                  <a:pt x="1105" y="1482"/>
                </a:lnTo>
                <a:cubicBezTo>
                  <a:pt x="1156" y="1482"/>
                  <a:pt x="1197" y="1524"/>
                  <a:pt x="1197" y="1575"/>
                </a:cubicBezTo>
                <a:lnTo>
                  <a:pt x="1197" y="1904"/>
                </a:lnTo>
                <a:close/>
                <a:moveTo>
                  <a:pt x="1670" y="314"/>
                </a:moveTo>
                <a:cubicBezTo>
                  <a:pt x="1647" y="274"/>
                  <a:pt x="1676" y="225"/>
                  <a:pt x="1721" y="225"/>
                </a:cubicBezTo>
                <a:lnTo>
                  <a:pt x="1967" y="225"/>
                </a:lnTo>
                <a:cubicBezTo>
                  <a:pt x="2013" y="225"/>
                  <a:pt x="2041" y="274"/>
                  <a:pt x="2018" y="314"/>
                </a:cubicBezTo>
                <a:lnTo>
                  <a:pt x="1915" y="493"/>
                </a:lnTo>
                <a:cubicBezTo>
                  <a:pt x="1910" y="502"/>
                  <a:pt x="1904" y="508"/>
                  <a:pt x="1897" y="514"/>
                </a:cubicBezTo>
                <a:lnTo>
                  <a:pt x="1897" y="1262"/>
                </a:lnTo>
                <a:lnTo>
                  <a:pt x="1791" y="1262"/>
                </a:lnTo>
                <a:lnTo>
                  <a:pt x="1791" y="514"/>
                </a:lnTo>
                <a:cubicBezTo>
                  <a:pt x="1784" y="508"/>
                  <a:pt x="1778" y="502"/>
                  <a:pt x="1774" y="493"/>
                </a:cubicBezTo>
                <a:lnTo>
                  <a:pt x="1670" y="314"/>
                </a:lnTo>
                <a:close/>
                <a:moveTo>
                  <a:pt x="2101" y="1470"/>
                </a:moveTo>
                <a:lnTo>
                  <a:pt x="2101" y="2491"/>
                </a:lnTo>
                <a:cubicBezTo>
                  <a:pt x="2101" y="2613"/>
                  <a:pt x="2002" y="2711"/>
                  <a:pt x="1881" y="2711"/>
                </a:cubicBezTo>
                <a:lnTo>
                  <a:pt x="1807" y="2711"/>
                </a:lnTo>
                <a:cubicBezTo>
                  <a:pt x="1686" y="2711"/>
                  <a:pt x="1587" y="2613"/>
                  <a:pt x="1587" y="2491"/>
                </a:cubicBezTo>
                <a:lnTo>
                  <a:pt x="1587" y="1470"/>
                </a:lnTo>
                <a:cubicBezTo>
                  <a:pt x="1587" y="1414"/>
                  <a:pt x="1633" y="1369"/>
                  <a:pt x="1689" y="1369"/>
                </a:cubicBezTo>
                <a:lnTo>
                  <a:pt x="1999" y="1369"/>
                </a:lnTo>
                <a:cubicBezTo>
                  <a:pt x="2055" y="1369"/>
                  <a:pt x="2101" y="1414"/>
                  <a:pt x="2101" y="14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</p:sp>
      <p:sp>
        <p:nvSpPr>
          <p:cNvPr id="64" name="makeup_223931"/>
          <p:cNvSpPr>
            <a:spLocks noChangeAspect="1"/>
          </p:cNvSpPr>
          <p:nvPr/>
        </p:nvSpPr>
        <p:spPr bwMode="auto">
          <a:xfrm>
            <a:off x="4741039" y="3689187"/>
            <a:ext cx="459925" cy="459175"/>
          </a:xfrm>
          <a:custGeom>
            <a:avLst/>
            <a:gdLst>
              <a:gd name="connsiteX0" fmla="*/ 484818 w 606016"/>
              <a:gd name="connsiteY0" fmla="*/ 443657 h 605028"/>
              <a:gd name="connsiteX1" fmla="*/ 484818 w 606016"/>
              <a:gd name="connsiteY1" fmla="*/ 584845 h 605028"/>
              <a:gd name="connsiteX2" fmla="*/ 585801 w 606016"/>
              <a:gd name="connsiteY2" fmla="*/ 584845 h 605028"/>
              <a:gd name="connsiteX3" fmla="*/ 585801 w 606016"/>
              <a:gd name="connsiteY3" fmla="*/ 443657 h 605028"/>
              <a:gd name="connsiteX4" fmla="*/ 282860 w 606016"/>
              <a:gd name="connsiteY4" fmla="*/ 403389 h 605028"/>
              <a:gd name="connsiteX5" fmla="*/ 282860 w 606016"/>
              <a:gd name="connsiteY5" fmla="*/ 584846 h 605028"/>
              <a:gd name="connsiteX6" fmla="*/ 383843 w 606016"/>
              <a:gd name="connsiteY6" fmla="*/ 584846 h 605028"/>
              <a:gd name="connsiteX7" fmla="*/ 383843 w 606016"/>
              <a:gd name="connsiteY7" fmla="*/ 403389 h 605028"/>
              <a:gd name="connsiteX8" fmla="*/ 513064 w 606016"/>
              <a:gd name="connsiteY8" fmla="*/ 393291 h 605028"/>
              <a:gd name="connsiteX9" fmla="*/ 505033 w 606016"/>
              <a:gd name="connsiteY9" fmla="*/ 401310 h 605028"/>
              <a:gd name="connsiteX10" fmla="*/ 505033 w 606016"/>
              <a:gd name="connsiteY10" fmla="*/ 423475 h 605028"/>
              <a:gd name="connsiteX11" fmla="*/ 565587 w 606016"/>
              <a:gd name="connsiteY11" fmla="*/ 423475 h 605028"/>
              <a:gd name="connsiteX12" fmla="*/ 565587 w 606016"/>
              <a:gd name="connsiteY12" fmla="*/ 401310 h 605028"/>
              <a:gd name="connsiteX13" fmla="*/ 557555 w 606016"/>
              <a:gd name="connsiteY13" fmla="*/ 393291 h 605028"/>
              <a:gd name="connsiteX14" fmla="*/ 282860 w 606016"/>
              <a:gd name="connsiteY14" fmla="*/ 352935 h 605028"/>
              <a:gd name="connsiteX15" fmla="*/ 282860 w 606016"/>
              <a:gd name="connsiteY15" fmla="*/ 383207 h 605028"/>
              <a:gd name="connsiteX16" fmla="*/ 383843 w 606016"/>
              <a:gd name="connsiteY16" fmla="*/ 383207 h 605028"/>
              <a:gd name="connsiteX17" fmla="*/ 383843 w 606016"/>
              <a:gd name="connsiteY17" fmla="*/ 352935 h 605028"/>
              <a:gd name="connsiteX18" fmla="*/ 373736 w 606016"/>
              <a:gd name="connsiteY18" fmla="*/ 352935 h 605028"/>
              <a:gd name="connsiteX19" fmla="*/ 292877 w 606016"/>
              <a:gd name="connsiteY19" fmla="*/ 352935 h 605028"/>
              <a:gd name="connsiteX20" fmla="*/ 363629 w 606016"/>
              <a:gd name="connsiteY20" fmla="*/ 194273 h 605028"/>
              <a:gd name="connsiteX21" fmla="*/ 358575 w 606016"/>
              <a:gd name="connsiteY21" fmla="*/ 199678 h 605028"/>
              <a:gd name="connsiteX22" fmla="*/ 323199 w 606016"/>
              <a:gd name="connsiteY22" fmla="*/ 222833 h 605028"/>
              <a:gd name="connsiteX23" fmla="*/ 308038 w 606016"/>
              <a:gd name="connsiteY23" fmla="*/ 224906 h 605028"/>
              <a:gd name="connsiteX24" fmla="*/ 302984 w 606016"/>
              <a:gd name="connsiteY24" fmla="*/ 224545 h 605028"/>
              <a:gd name="connsiteX25" fmla="*/ 302984 w 606016"/>
              <a:gd name="connsiteY25" fmla="*/ 332753 h 605028"/>
              <a:gd name="connsiteX26" fmla="*/ 363629 w 606016"/>
              <a:gd name="connsiteY26" fmla="*/ 332753 h 605028"/>
              <a:gd name="connsiteX27" fmla="*/ 358575 w 606016"/>
              <a:gd name="connsiteY27" fmla="*/ 141205 h 605028"/>
              <a:gd name="connsiteX28" fmla="*/ 349460 w 606016"/>
              <a:gd name="connsiteY28" fmla="*/ 143187 h 605028"/>
              <a:gd name="connsiteX29" fmla="*/ 321214 w 606016"/>
              <a:gd name="connsiteY29" fmla="*/ 161387 h 605028"/>
              <a:gd name="connsiteX30" fmla="*/ 302984 w 606016"/>
              <a:gd name="connsiteY30" fmla="*/ 189587 h 605028"/>
              <a:gd name="connsiteX31" fmla="*/ 301179 w 606016"/>
              <a:gd name="connsiteY31" fmla="*/ 199318 h 605028"/>
              <a:gd name="connsiteX32" fmla="*/ 301992 w 606016"/>
              <a:gd name="connsiteY32" fmla="*/ 201661 h 605028"/>
              <a:gd name="connsiteX33" fmla="*/ 302984 w 606016"/>
              <a:gd name="connsiteY33" fmla="*/ 202652 h 605028"/>
              <a:gd name="connsiteX34" fmla="*/ 344407 w 606016"/>
              <a:gd name="connsiteY34" fmla="*/ 184542 h 605028"/>
              <a:gd name="connsiteX35" fmla="*/ 363629 w 606016"/>
              <a:gd name="connsiteY35" fmla="*/ 153278 h 605028"/>
              <a:gd name="connsiteX36" fmla="*/ 364982 w 606016"/>
              <a:gd name="connsiteY36" fmla="*/ 149944 h 605028"/>
              <a:gd name="connsiteX37" fmla="*/ 363629 w 606016"/>
              <a:gd name="connsiteY37" fmla="*/ 144178 h 605028"/>
              <a:gd name="connsiteX38" fmla="*/ 358575 w 606016"/>
              <a:gd name="connsiteY38" fmla="*/ 141205 h 605028"/>
              <a:gd name="connsiteX39" fmla="*/ 361869 w 606016"/>
              <a:gd name="connsiteY39" fmla="*/ 122667 h 605028"/>
              <a:gd name="connsiteX40" fmla="*/ 376714 w 606016"/>
              <a:gd name="connsiteY40" fmla="*/ 130123 h 605028"/>
              <a:gd name="connsiteX41" fmla="*/ 383843 w 606016"/>
              <a:gd name="connsiteY41" fmla="*/ 156431 h 605028"/>
              <a:gd name="connsiteX42" fmla="*/ 383843 w 606016"/>
              <a:gd name="connsiteY42" fmla="*/ 332753 h 605028"/>
              <a:gd name="connsiteX43" fmla="*/ 404058 w 606016"/>
              <a:gd name="connsiteY43" fmla="*/ 332753 h 605028"/>
              <a:gd name="connsiteX44" fmla="*/ 404058 w 606016"/>
              <a:gd name="connsiteY44" fmla="*/ 383207 h 605028"/>
              <a:gd name="connsiteX45" fmla="*/ 404058 w 606016"/>
              <a:gd name="connsiteY45" fmla="*/ 403389 h 605028"/>
              <a:gd name="connsiteX46" fmla="*/ 404058 w 606016"/>
              <a:gd name="connsiteY46" fmla="*/ 605028 h 605028"/>
              <a:gd name="connsiteX47" fmla="*/ 262645 w 606016"/>
              <a:gd name="connsiteY47" fmla="*/ 605028 h 605028"/>
              <a:gd name="connsiteX48" fmla="*/ 262645 w 606016"/>
              <a:gd name="connsiteY48" fmla="*/ 403299 h 605028"/>
              <a:gd name="connsiteX49" fmla="*/ 262645 w 606016"/>
              <a:gd name="connsiteY49" fmla="*/ 383207 h 605028"/>
              <a:gd name="connsiteX50" fmla="*/ 262645 w 606016"/>
              <a:gd name="connsiteY50" fmla="*/ 332753 h 605028"/>
              <a:gd name="connsiteX51" fmla="*/ 282860 w 606016"/>
              <a:gd name="connsiteY51" fmla="*/ 332753 h 605028"/>
              <a:gd name="connsiteX52" fmla="*/ 282860 w 606016"/>
              <a:gd name="connsiteY52" fmla="*/ 207607 h 605028"/>
              <a:gd name="connsiteX53" fmla="*/ 283853 w 606016"/>
              <a:gd name="connsiteY53" fmla="*/ 183551 h 605028"/>
              <a:gd name="connsiteX54" fmla="*/ 307045 w 606016"/>
              <a:gd name="connsiteY54" fmla="*/ 148233 h 605028"/>
              <a:gd name="connsiteX55" fmla="*/ 342421 w 606016"/>
              <a:gd name="connsiteY55" fmla="*/ 125077 h 605028"/>
              <a:gd name="connsiteX56" fmla="*/ 361869 w 606016"/>
              <a:gd name="connsiteY56" fmla="*/ 122667 h 605028"/>
              <a:gd name="connsiteX57" fmla="*/ 48459 w 606016"/>
              <a:gd name="connsiteY57" fmla="*/ 30274 h 605028"/>
              <a:gd name="connsiteX58" fmla="*/ 20214 w 606016"/>
              <a:gd name="connsiteY58" fmla="*/ 59466 h 605028"/>
              <a:gd name="connsiteX59" fmla="*/ 20214 w 606016"/>
              <a:gd name="connsiteY59" fmla="*/ 536462 h 605028"/>
              <a:gd name="connsiteX60" fmla="*/ 48459 w 606016"/>
              <a:gd name="connsiteY60" fmla="*/ 564663 h 605028"/>
              <a:gd name="connsiteX61" fmla="*/ 70658 w 606016"/>
              <a:gd name="connsiteY61" fmla="*/ 564663 h 605028"/>
              <a:gd name="connsiteX62" fmla="*/ 70658 w 606016"/>
              <a:gd name="connsiteY62" fmla="*/ 30274 h 605028"/>
              <a:gd name="connsiteX63" fmla="*/ 80765 w 606016"/>
              <a:gd name="connsiteY63" fmla="*/ 10091 h 605028"/>
              <a:gd name="connsiteX64" fmla="*/ 191851 w 606016"/>
              <a:gd name="connsiteY64" fmla="*/ 10091 h 605028"/>
              <a:gd name="connsiteX65" fmla="*/ 201958 w 606016"/>
              <a:gd name="connsiteY65" fmla="*/ 20182 h 605028"/>
              <a:gd name="connsiteX66" fmla="*/ 191851 w 606016"/>
              <a:gd name="connsiteY66" fmla="*/ 30274 h 605028"/>
              <a:gd name="connsiteX67" fmla="*/ 90872 w 606016"/>
              <a:gd name="connsiteY67" fmla="*/ 30274 h 605028"/>
              <a:gd name="connsiteX68" fmla="*/ 90872 w 606016"/>
              <a:gd name="connsiteY68" fmla="*/ 60548 h 605028"/>
              <a:gd name="connsiteX69" fmla="*/ 191851 w 606016"/>
              <a:gd name="connsiteY69" fmla="*/ 60548 h 605028"/>
              <a:gd name="connsiteX70" fmla="*/ 201958 w 606016"/>
              <a:gd name="connsiteY70" fmla="*/ 70639 h 605028"/>
              <a:gd name="connsiteX71" fmla="*/ 191851 w 606016"/>
              <a:gd name="connsiteY71" fmla="*/ 80640 h 605028"/>
              <a:gd name="connsiteX72" fmla="*/ 90872 w 606016"/>
              <a:gd name="connsiteY72" fmla="*/ 80640 h 605028"/>
              <a:gd name="connsiteX73" fmla="*/ 90872 w 606016"/>
              <a:gd name="connsiteY73" fmla="*/ 110914 h 605028"/>
              <a:gd name="connsiteX74" fmla="*/ 191851 w 606016"/>
              <a:gd name="connsiteY74" fmla="*/ 110914 h 605028"/>
              <a:gd name="connsiteX75" fmla="*/ 201958 w 606016"/>
              <a:gd name="connsiteY75" fmla="*/ 121005 h 605028"/>
              <a:gd name="connsiteX76" fmla="*/ 191851 w 606016"/>
              <a:gd name="connsiteY76" fmla="*/ 131097 h 605028"/>
              <a:gd name="connsiteX77" fmla="*/ 90872 w 606016"/>
              <a:gd name="connsiteY77" fmla="*/ 131097 h 605028"/>
              <a:gd name="connsiteX78" fmla="*/ 90872 w 606016"/>
              <a:gd name="connsiteY78" fmla="*/ 161371 h 605028"/>
              <a:gd name="connsiteX79" fmla="*/ 191851 w 606016"/>
              <a:gd name="connsiteY79" fmla="*/ 161371 h 605028"/>
              <a:gd name="connsiteX80" fmla="*/ 201958 w 606016"/>
              <a:gd name="connsiteY80" fmla="*/ 171462 h 605028"/>
              <a:gd name="connsiteX81" fmla="*/ 191851 w 606016"/>
              <a:gd name="connsiteY81" fmla="*/ 181553 h 605028"/>
              <a:gd name="connsiteX82" fmla="*/ 90872 w 606016"/>
              <a:gd name="connsiteY82" fmla="*/ 181553 h 605028"/>
              <a:gd name="connsiteX83" fmla="*/ 90872 w 606016"/>
              <a:gd name="connsiteY83" fmla="*/ 211737 h 605028"/>
              <a:gd name="connsiteX84" fmla="*/ 191851 w 606016"/>
              <a:gd name="connsiteY84" fmla="*/ 211737 h 605028"/>
              <a:gd name="connsiteX85" fmla="*/ 201958 w 606016"/>
              <a:gd name="connsiteY85" fmla="*/ 221829 h 605028"/>
              <a:gd name="connsiteX86" fmla="*/ 191851 w 606016"/>
              <a:gd name="connsiteY86" fmla="*/ 231920 h 605028"/>
              <a:gd name="connsiteX87" fmla="*/ 90872 w 606016"/>
              <a:gd name="connsiteY87" fmla="*/ 231920 h 605028"/>
              <a:gd name="connsiteX88" fmla="*/ 90872 w 606016"/>
              <a:gd name="connsiteY88" fmla="*/ 262194 h 605028"/>
              <a:gd name="connsiteX89" fmla="*/ 191851 w 606016"/>
              <a:gd name="connsiteY89" fmla="*/ 262194 h 605028"/>
              <a:gd name="connsiteX90" fmla="*/ 201958 w 606016"/>
              <a:gd name="connsiteY90" fmla="*/ 272285 h 605028"/>
              <a:gd name="connsiteX91" fmla="*/ 191851 w 606016"/>
              <a:gd name="connsiteY91" fmla="*/ 282377 h 605028"/>
              <a:gd name="connsiteX92" fmla="*/ 90872 w 606016"/>
              <a:gd name="connsiteY92" fmla="*/ 282377 h 605028"/>
              <a:gd name="connsiteX93" fmla="*/ 90872 w 606016"/>
              <a:gd name="connsiteY93" fmla="*/ 312560 h 605028"/>
              <a:gd name="connsiteX94" fmla="*/ 191851 w 606016"/>
              <a:gd name="connsiteY94" fmla="*/ 312560 h 605028"/>
              <a:gd name="connsiteX95" fmla="*/ 201958 w 606016"/>
              <a:gd name="connsiteY95" fmla="*/ 322652 h 605028"/>
              <a:gd name="connsiteX96" fmla="*/ 191851 w 606016"/>
              <a:gd name="connsiteY96" fmla="*/ 332743 h 605028"/>
              <a:gd name="connsiteX97" fmla="*/ 90872 w 606016"/>
              <a:gd name="connsiteY97" fmla="*/ 332743 h 605028"/>
              <a:gd name="connsiteX98" fmla="*/ 90872 w 606016"/>
              <a:gd name="connsiteY98" fmla="*/ 363017 h 605028"/>
              <a:gd name="connsiteX99" fmla="*/ 191851 w 606016"/>
              <a:gd name="connsiteY99" fmla="*/ 363017 h 605028"/>
              <a:gd name="connsiteX100" fmla="*/ 201958 w 606016"/>
              <a:gd name="connsiteY100" fmla="*/ 373108 h 605028"/>
              <a:gd name="connsiteX101" fmla="*/ 191851 w 606016"/>
              <a:gd name="connsiteY101" fmla="*/ 383200 h 605028"/>
              <a:gd name="connsiteX102" fmla="*/ 90872 w 606016"/>
              <a:gd name="connsiteY102" fmla="*/ 383200 h 605028"/>
              <a:gd name="connsiteX103" fmla="*/ 90872 w 606016"/>
              <a:gd name="connsiteY103" fmla="*/ 413384 h 605028"/>
              <a:gd name="connsiteX104" fmla="*/ 191851 w 606016"/>
              <a:gd name="connsiteY104" fmla="*/ 413384 h 605028"/>
              <a:gd name="connsiteX105" fmla="*/ 201958 w 606016"/>
              <a:gd name="connsiteY105" fmla="*/ 423475 h 605028"/>
              <a:gd name="connsiteX106" fmla="*/ 191851 w 606016"/>
              <a:gd name="connsiteY106" fmla="*/ 433566 h 605028"/>
              <a:gd name="connsiteX107" fmla="*/ 90872 w 606016"/>
              <a:gd name="connsiteY107" fmla="*/ 433566 h 605028"/>
              <a:gd name="connsiteX108" fmla="*/ 90872 w 606016"/>
              <a:gd name="connsiteY108" fmla="*/ 463840 h 605028"/>
              <a:gd name="connsiteX109" fmla="*/ 191851 w 606016"/>
              <a:gd name="connsiteY109" fmla="*/ 463840 h 605028"/>
              <a:gd name="connsiteX110" fmla="*/ 201958 w 606016"/>
              <a:gd name="connsiteY110" fmla="*/ 473932 h 605028"/>
              <a:gd name="connsiteX111" fmla="*/ 191851 w 606016"/>
              <a:gd name="connsiteY111" fmla="*/ 484023 h 605028"/>
              <a:gd name="connsiteX112" fmla="*/ 90872 w 606016"/>
              <a:gd name="connsiteY112" fmla="*/ 484023 h 605028"/>
              <a:gd name="connsiteX113" fmla="*/ 90872 w 606016"/>
              <a:gd name="connsiteY113" fmla="*/ 514297 h 605028"/>
              <a:gd name="connsiteX114" fmla="*/ 191851 w 606016"/>
              <a:gd name="connsiteY114" fmla="*/ 514297 h 605028"/>
              <a:gd name="connsiteX115" fmla="*/ 201958 w 606016"/>
              <a:gd name="connsiteY115" fmla="*/ 524298 h 605028"/>
              <a:gd name="connsiteX116" fmla="*/ 191851 w 606016"/>
              <a:gd name="connsiteY116" fmla="*/ 534389 h 605028"/>
              <a:gd name="connsiteX117" fmla="*/ 90872 w 606016"/>
              <a:gd name="connsiteY117" fmla="*/ 534389 h 605028"/>
              <a:gd name="connsiteX118" fmla="*/ 90872 w 606016"/>
              <a:gd name="connsiteY118" fmla="*/ 564663 h 605028"/>
              <a:gd name="connsiteX119" fmla="*/ 191851 w 606016"/>
              <a:gd name="connsiteY119" fmla="*/ 564663 h 605028"/>
              <a:gd name="connsiteX120" fmla="*/ 201958 w 606016"/>
              <a:gd name="connsiteY120" fmla="*/ 574755 h 605028"/>
              <a:gd name="connsiteX121" fmla="*/ 191851 w 606016"/>
              <a:gd name="connsiteY121" fmla="*/ 584846 h 605028"/>
              <a:gd name="connsiteX122" fmla="*/ 90872 w 606016"/>
              <a:gd name="connsiteY122" fmla="*/ 584846 h 605028"/>
              <a:gd name="connsiteX123" fmla="*/ 80765 w 606016"/>
              <a:gd name="connsiteY123" fmla="*/ 584846 h 605028"/>
              <a:gd name="connsiteX124" fmla="*/ 48459 w 606016"/>
              <a:gd name="connsiteY124" fmla="*/ 584846 h 605028"/>
              <a:gd name="connsiteX125" fmla="*/ 0 w 606016"/>
              <a:gd name="connsiteY125" fmla="*/ 536462 h 605028"/>
              <a:gd name="connsiteX126" fmla="*/ 0 w 606016"/>
              <a:gd name="connsiteY126" fmla="*/ 59466 h 605028"/>
              <a:gd name="connsiteX127" fmla="*/ 48459 w 606016"/>
              <a:gd name="connsiteY127" fmla="*/ 11082 h 605028"/>
              <a:gd name="connsiteX128" fmla="*/ 75983 w 606016"/>
              <a:gd name="connsiteY128" fmla="*/ 11082 h 605028"/>
              <a:gd name="connsiteX129" fmla="*/ 80765 w 606016"/>
              <a:gd name="connsiteY129" fmla="*/ 10091 h 605028"/>
              <a:gd name="connsiteX130" fmla="*/ 535265 w 606016"/>
              <a:gd name="connsiteY130" fmla="*/ 0 h 605028"/>
              <a:gd name="connsiteX131" fmla="*/ 545372 w 606016"/>
              <a:gd name="connsiteY131" fmla="*/ 10091 h 605028"/>
              <a:gd name="connsiteX132" fmla="*/ 555479 w 606016"/>
              <a:gd name="connsiteY132" fmla="*/ 10091 h 605028"/>
              <a:gd name="connsiteX133" fmla="*/ 565587 w 606016"/>
              <a:gd name="connsiteY133" fmla="*/ 20183 h 605028"/>
              <a:gd name="connsiteX134" fmla="*/ 555479 w 606016"/>
              <a:gd name="connsiteY134" fmla="*/ 30274 h 605028"/>
              <a:gd name="connsiteX135" fmla="*/ 545372 w 606016"/>
              <a:gd name="connsiteY135" fmla="*/ 30274 h 605028"/>
              <a:gd name="connsiteX136" fmla="*/ 545372 w 606016"/>
              <a:gd name="connsiteY136" fmla="*/ 40365 h 605028"/>
              <a:gd name="connsiteX137" fmla="*/ 565587 w 606016"/>
              <a:gd name="connsiteY137" fmla="*/ 40365 h 605028"/>
              <a:gd name="connsiteX138" fmla="*/ 575694 w 606016"/>
              <a:gd name="connsiteY138" fmla="*/ 50457 h 605028"/>
              <a:gd name="connsiteX139" fmla="*/ 565587 w 606016"/>
              <a:gd name="connsiteY139" fmla="*/ 60548 h 605028"/>
              <a:gd name="connsiteX140" fmla="*/ 545372 w 606016"/>
              <a:gd name="connsiteY140" fmla="*/ 60548 h 605028"/>
              <a:gd name="connsiteX141" fmla="*/ 545372 w 606016"/>
              <a:gd name="connsiteY141" fmla="*/ 70549 h 605028"/>
              <a:gd name="connsiteX142" fmla="*/ 575694 w 606016"/>
              <a:gd name="connsiteY142" fmla="*/ 70549 h 605028"/>
              <a:gd name="connsiteX143" fmla="*/ 585801 w 606016"/>
              <a:gd name="connsiteY143" fmla="*/ 80640 h 605028"/>
              <a:gd name="connsiteX144" fmla="*/ 575694 w 606016"/>
              <a:gd name="connsiteY144" fmla="*/ 90732 h 605028"/>
              <a:gd name="connsiteX145" fmla="*/ 545372 w 606016"/>
              <a:gd name="connsiteY145" fmla="*/ 90732 h 605028"/>
              <a:gd name="connsiteX146" fmla="*/ 545372 w 606016"/>
              <a:gd name="connsiteY146" fmla="*/ 100823 h 605028"/>
              <a:gd name="connsiteX147" fmla="*/ 585801 w 606016"/>
              <a:gd name="connsiteY147" fmla="*/ 100823 h 605028"/>
              <a:gd name="connsiteX148" fmla="*/ 595909 w 606016"/>
              <a:gd name="connsiteY148" fmla="*/ 110914 h 605028"/>
              <a:gd name="connsiteX149" fmla="*/ 585801 w 606016"/>
              <a:gd name="connsiteY149" fmla="*/ 121006 h 605028"/>
              <a:gd name="connsiteX150" fmla="*/ 545372 w 606016"/>
              <a:gd name="connsiteY150" fmla="*/ 121006 h 605028"/>
              <a:gd name="connsiteX151" fmla="*/ 545372 w 606016"/>
              <a:gd name="connsiteY151" fmla="*/ 131097 h 605028"/>
              <a:gd name="connsiteX152" fmla="*/ 595909 w 606016"/>
              <a:gd name="connsiteY152" fmla="*/ 131097 h 605028"/>
              <a:gd name="connsiteX153" fmla="*/ 606016 w 606016"/>
              <a:gd name="connsiteY153" fmla="*/ 141188 h 605028"/>
              <a:gd name="connsiteX154" fmla="*/ 595909 w 606016"/>
              <a:gd name="connsiteY154" fmla="*/ 151280 h 605028"/>
              <a:gd name="connsiteX155" fmla="*/ 545372 w 606016"/>
              <a:gd name="connsiteY155" fmla="*/ 151280 h 605028"/>
              <a:gd name="connsiteX156" fmla="*/ 545372 w 606016"/>
              <a:gd name="connsiteY156" fmla="*/ 161371 h 605028"/>
              <a:gd name="connsiteX157" fmla="*/ 595909 w 606016"/>
              <a:gd name="connsiteY157" fmla="*/ 161371 h 605028"/>
              <a:gd name="connsiteX158" fmla="*/ 606016 w 606016"/>
              <a:gd name="connsiteY158" fmla="*/ 171462 h 605028"/>
              <a:gd name="connsiteX159" fmla="*/ 595909 w 606016"/>
              <a:gd name="connsiteY159" fmla="*/ 181463 h 605028"/>
              <a:gd name="connsiteX160" fmla="*/ 595909 w 606016"/>
              <a:gd name="connsiteY160" fmla="*/ 181553 h 605028"/>
              <a:gd name="connsiteX161" fmla="*/ 545372 w 606016"/>
              <a:gd name="connsiteY161" fmla="*/ 181553 h 605028"/>
              <a:gd name="connsiteX162" fmla="*/ 545372 w 606016"/>
              <a:gd name="connsiteY162" fmla="*/ 191555 h 605028"/>
              <a:gd name="connsiteX163" fmla="*/ 595909 w 606016"/>
              <a:gd name="connsiteY163" fmla="*/ 191555 h 605028"/>
              <a:gd name="connsiteX164" fmla="*/ 606016 w 606016"/>
              <a:gd name="connsiteY164" fmla="*/ 201646 h 605028"/>
              <a:gd name="connsiteX165" fmla="*/ 595909 w 606016"/>
              <a:gd name="connsiteY165" fmla="*/ 211737 h 605028"/>
              <a:gd name="connsiteX166" fmla="*/ 545372 w 606016"/>
              <a:gd name="connsiteY166" fmla="*/ 211737 h 605028"/>
              <a:gd name="connsiteX167" fmla="*/ 545372 w 606016"/>
              <a:gd name="connsiteY167" fmla="*/ 221829 h 605028"/>
              <a:gd name="connsiteX168" fmla="*/ 595909 w 606016"/>
              <a:gd name="connsiteY168" fmla="*/ 221829 h 605028"/>
              <a:gd name="connsiteX169" fmla="*/ 606016 w 606016"/>
              <a:gd name="connsiteY169" fmla="*/ 231920 h 605028"/>
              <a:gd name="connsiteX170" fmla="*/ 595909 w 606016"/>
              <a:gd name="connsiteY170" fmla="*/ 242011 h 605028"/>
              <a:gd name="connsiteX171" fmla="*/ 545372 w 606016"/>
              <a:gd name="connsiteY171" fmla="*/ 242011 h 605028"/>
              <a:gd name="connsiteX172" fmla="*/ 545372 w 606016"/>
              <a:gd name="connsiteY172" fmla="*/ 252103 h 605028"/>
              <a:gd name="connsiteX173" fmla="*/ 585801 w 606016"/>
              <a:gd name="connsiteY173" fmla="*/ 252103 h 605028"/>
              <a:gd name="connsiteX174" fmla="*/ 595909 w 606016"/>
              <a:gd name="connsiteY174" fmla="*/ 262194 h 605028"/>
              <a:gd name="connsiteX175" fmla="*/ 585801 w 606016"/>
              <a:gd name="connsiteY175" fmla="*/ 272285 h 605028"/>
              <a:gd name="connsiteX176" fmla="*/ 545372 w 606016"/>
              <a:gd name="connsiteY176" fmla="*/ 272285 h 605028"/>
              <a:gd name="connsiteX177" fmla="*/ 545372 w 606016"/>
              <a:gd name="connsiteY177" fmla="*/ 282376 h 605028"/>
              <a:gd name="connsiteX178" fmla="*/ 575694 w 606016"/>
              <a:gd name="connsiteY178" fmla="*/ 282376 h 605028"/>
              <a:gd name="connsiteX179" fmla="*/ 585801 w 606016"/>
              <a:gd name="connsiteY179" fmla="*/ 292378 h 605028"/>
              <a:gd name="connsiteX180" fmla="*/ 575694 w 606016"/>
              <a:gd name="connsiteY180" fmla="*/ 302469 h 605028"/>
              <a:gd name="connsiteX181" fmla="*/ 545372 w 606016"/>
              <a:gd name="connsiteY181" fmla="*/ 302469 h 605028"/>
              <a:gd name="connsiteX182" fmla="*/ 545372 w 606016"/>
              <a:gd name="connsiteY182" fmla="*/ 312560 h 605028"/>
              <a:gd name="connsiteX183" fmla="*/ 565587 w 606016"/>
              <a:gd name="connsiteY183" fmla="*/ 312560 h 605028"/>
              <a:gd name="connsiteX184" fmla="*/ 575694 w 606016"/>
              <a:gd name="connsiteY184" fmla="*/ 322652 h 605028"/>
              <a:gd name="connsiteX185" fmla="*/ 565587 w 606016"/>
              <a:gd name="connsiteY185" fmla="*/ 332743 h 605028"/>
              <a:gd name="connsiteX186" fmla="*/ 545372 w 606016"/>
              <a:gd name="connsiteY186" fmla="*/ 332743 h 605028"/>
              <a:gd name="connsiteX187" fmla="*/ 545372 w 606016"/>
              <a:gd name="connsiteY187" fmla="*/ 373108 h 605028"/>
              <a:gd name="connsiteX188" fmla="*/ 557555 w 606016"/>
              <a:gd name="connsiteY188" fmla="*/ 373108 h 605028"/>
              <a:gd name="connsiteX189" fmla="*/ 585801 w 606016"/>
              <a:gd name="connsiteY189" fmla="*/ 401310 h 605028"/>
              <a:gd name="connsiteX190" fmla="*/ 585801 w 606016"/>
              <a:gd name="connsiteY190" fmla="*/ 423475 h 605028"/>
              <a:gd name="connsiteX191" fmla="*/ 606016 w 606016"/>
              <a:gd name="connsiteY191" fmla="*/ 423475 h 605028"/>
              <a:gd name="connsiteX192" fmla="*/ 606016 w 606016"/>
              <a:gd name="connsiteY192" fmla="*/ 605028 h 605028"/>
              <a:gd name="connsiteX193" fmla="*/ 464603 w 606016"/>
              <a:gd name="connsiteY193" fmla="*/ 605028 h 605028"/>
              <a:gd name="connsiteX194" fmla="*/ 464603 w 606016"/>
              <a:gd name="connsiteY194" fmla="*/ 423475 h 605028"/>
              <a:gd name="connsiteX195" fmla="*/ 484818 w 606016"/>
              <a:gd name="connsiteY195" fmla="*/ 423475 h 605028"/>
              <a:gd name="connsiteX196" fmla="*/ 484818 w 606016"/>
              <a:gd name="connsiteY196" fmla="*/ 401310 h 605028"/>
              <a:gd name="connsiteX197" fmla="*/ 513064 w 606016"/>
              <a:gd name="connsiteY197" fmla="*/ 373108 h 605028"/>
              <a:gd name="connsiteX198" fmla="*/ 525157 w 606016"/>
              <a:gd name="connsiteY198" fmla="*/ 373108 h 605028"/>
              <a:gd name="connsiteX199" fmla="*/ 525157 w 606016"/>
              <a:gd name="connsiteY199" fmla="*/ 332743 h 605028"/>
              <a:gd name="connsiteX200" fmla="*/ 505033 w 606016"/>
              <a:gd name="connsiteY200" fmla="*/ 332743 h 605028"/>
              <a:gd name="connsiteX201" fmla="*/ 494925 w 606016"/>
              <a:gd name="connsiteY201" fmla="*/ 322652 h 605028"/>
              <a:gd name="connsiteX202" fmla="*/ 505033 w 606016"/>
              <a:gd name="connsiteY202" fmla="*/ 312560 h 605028"/>
              <a:gd name="connsiteX203" fmla="*/ 525157 w 606016"/>
              <a:gd name="connsiteY203" fmla="*/ 312560 h 605028"/>
              <a:gd name="connsiteX204" fmla="*/ 525157 w 606016"/>
              <a:gd name="connsiteY204" fmla="*/ 302469 h 605028"/>
              <a:gd name="connsiteX205" fmla="*/ 494925 w 606016"/>
              <a:gd name="connsiteY205" fmla="*/ 302469 h 605028"/>
              <a:gd name="connsiteX206" fmla="*/ 484818 w 606016"/>
              <a:gd name="connsiteY206" fmla="*/ 292378 h 605028"/>
              <a:gd name="connsiteX207" fmla="*/ 494925 w 606016"/>
              <a:gd name="connsiteY207" fmla="*/ 282286 h 605028"/>
              <a:gd name="connsiteX208" fmla="*/ 525157 w 606016"/>
              <a:gd name="connsiteY208" fmla="*/ 282286 h 605028"/>
              <a:gd name="connsiteX209" fmla="*/ 525157 w 606016"/>
              <a:gd name="connsiteY209" fmla="*/ 272195 h 605028"/>
              <a:gd name="connsiteX210" fmla="*/ 484818 w 606016"/>
              <a:gd name="connsiteY210" fmla="*/ 272195 h 605028"/>
              <a:gd name="connsiteX211" fmla="*/ 474711 w 606016"/>
              <a:gd name="connsiteY211" fmla="*/ 262194 h 605028"/>
              <a:gd name="connsiteX212" fmla="*/ 484818 w 606016"/>
              <a:gd name="connsiteY212" fmla="*/ 252103 h 605028"/>
              <a:gd name="connsiteX213" fmla="*/ 525157 w 606016"/>
              <a:gd name="connsiteY213" fmla="*/ 252103 h 605028"/>
              <a:gd name="connsiteX214" fmla="*/ 525157 w 606016"/>
              <a:gd name="connsiteY214" fmla="*/ 242011 h 605028"/>
              <a:gd name="connsiteX215" fmla="*/ 474711 w 606016"/>
              <a:gd name="connsiteY215" fmla="*/ 242011 h 605028"/>
              <a:gd name="connsiteX216" fmla="*/ 464603 w 606016"/>
              <a:gd name="connsiteY216" fmla="*/ 231920 h 605028"/>
              <a:gd name="connsiteX217" fmla="*/ 474711 w 606016"/>
              <a:gd name="connsiteY217" fmla="*/ 221829 h 605028"/>
              <a:gd name="connsiteX218" fmla="*/ 525157 w 606016"/>
              <a:gd name="connsiteY218" fmla="*/ 221829 h 605028"/>
              <a:gd name="connsiteX219" fmla="*/ 525157 w 606016"/>
              <a:gd name="connsiteY219" fmla="*/ 211737 h 605028"/>
              <a:gd name="connsiteX220" fmla="*/ 474711 w 606016"/>
              <a:gd name="connsiteY220" fmla="*/ 211737 h 605028"/>
              <a:gd name="connsiteX221" fmla="*/ 464603 w 606016"/>
              <a:gd name="connsiteY221" fmla="*/ 201646 h 605028"/>
              <a:gd name="connsiteX222" fmla="*/ 474711 w 606016"/>
              <a:gd name="connsiteY222" fmla="*/ 191555 h 605028"/>
              <a:gd name="connsiteX223" fmla="*/ 525157 w 606016"/>
              <a:gd name="connsiteY223" fmla="*/ 191555 h 605028"/>
              <a:gd name="connsiteX224" fmla="*/ 525157 w 606016"/>
              <a:gd name="connsiteY224" fmla="*/ 181463 h 605028"/>
              <a:gd name="connsiteX225" fmla="*/ 474711 w 606016"/>
              <a:gd name="connsiteY225" fmla="*/ 181463 h 605028"/>
              <a:gd name="connsiteX226" fmla="*/ 464603 w 606016"/>
              <a:gd name="connsiteY226" fmla="*/ 171372 h 605028"/>
              <a:gd name="connsiteX227" fmla="*/ 474711 w 606016"/>
              <a:gd name="connsiteY227" fmla="*/ 161371 h 605028"/>
              <a:gd name="connsiteX228" fmla="*/ 525157 w 606016"/>
              <a:gd name="connsiteY228" fmla="*/ 161371 h 605028"/>
              <a:gd name="connsiteX229" fmla="*/ 525157 w 606016"/>
              <a:gd name="connsiteY229" fmla="*/ 151280 h 605028"/>
              <a:gd name="connsiteX230" fmla="*/ 474711 w 606016"/>
              <a:gd name="connsiteY230" fmla="*/ 151280 h 605028"/>
              <a:gd name="connsiteX231" fmla="*/ 464603 w 606016"/>
              <a:gd name="connsiteY231" fmla="*/ 141188 h 605028"/>
              <a:gd name="connsiteX232" fmla="*/ 474711 w 606016"/>
              <a:gd name="connsiteY232" fmla="*/ 131097 h 605028"/>
              <a:gd name="connsiteX233" fmla="*/ 525157 w 606016"/>
              <a:gd name="connsiteY233" fmla="*/ 131097 h 605028"/>
              <a:gd name="connsiteX234" fmla="*/ 525157 w 606016"/>
              <a:gd name="connsiteY234" fmla="*/ 121006 h 605028"/>
              <a:gd name="connsiteX235" fmla="*/ 484818 w 606016"/>
              <a:gd name="connsiteY235" fmla="*/ 121006 h 605028"/>
              <a:gd name="connsiteX236" fmla="*/ 474711 w 606016"/>
              <a:gd name="connsiteY236" fmla="*/ 110914 h 605028"/>
              <a:gd name="connsiteX237" fmla="*/ 484818 w 606016"/>
              <a:gd name="connsiteY237" fmla="*/ 100823 h 605028"/>
              <a:gd name="connsiteX238" fmla="*/ 525157 w 606016"/>
              <a:gd name="connsiteY238" fmla="*/ 100823 h 605028"/>
              <a:gd name="connsiteX239" fmla="*/ 525157 w 606016"/>
              <a:gd name="connsiteY239" fmla="*/ 90732 h 605028"/>
              <a:gd name="connsiteX240" fmla="*/ 494925 w 606016"/>
              <a:gd name="connsiteY240" fmla="*/ 90732 h 605028"/>
              <a:gd name="connsiteX241" fmla="*/ 484818 w 606016"/>
              <a:gd name="connsiteY241" fmla="*/ 80640 h 605028"/>
              <a:gd name="connsiteX242" fmla="*/ 494925 w 606016"/>
              <a:gd name="connsiteY242" fmla="*/ 70549 h 605028"/>
              <a:gd name="connsiteX243" fmla="*/ 525157 w 606016"/>
              <a:gd name="connsiteY243" fmla="*/ 70549 h 605028"/>
              <a:gd name="connsiteX244" fmla="*/ 525157 w 606016"/>
              <a:gd name="connsiteY244" fmla="*/ 60458 h 605028"/>
              <a:gd name="connsiteX245" fmla="*/ 505033 w 606016"/>
              <a:gd name="connsiteY245" fmla="*/ 60458 h 605028"/>
              <a:gd name="connsiteX246" fmla="*/ 494925 w 606016"/>
              <a:gd name="connsiteY246" fmla="*/ 50457 h 605028"/>
              <a:gd name="connsiteX247" fmla="*/ 505033 w 606016"/>
              <a:gd name="connsiteY247" fmla="*/ 40365 h 605028"/>
              <a:gd name="connsiteX248" fmla="*/ 525157 w 606016"/>
              <a:gd name="connsiteY248" fmla="*/ 40365 h 605028"/>
              <a:gd name="connsiteX249" fmla="*/ 525157 w 606016"/>
              <a:gd name="connsiteY249" fmla="*/ 30274 h 605028"/>
              <a:gd name="connsiteX250" fmla="*/ 515140 w 606016"/>
              <a:gd name="connsiteY250" fmla="*/ 30274 h 605028"/>
              <a:gd name="connsiteX251" fmla="*/ 505033 w 606016"/>
              <a:gd name="connsiteY251" fmla="*/ 20183 h 605028"/>
              <a:gd name="connsiteX252" fmla="*/ 515140 w 606016"/>
              <a:gd name="connsiteY252" fmla="*/ 10091 h 605028"/>
              <a:gd name="connsiteX253" fmla="*/ 525157 w 606016"/>
              <a:gd name="connsiteY253" fmla="*/ 10091 h 605028"/>
              <a:gd name="connsiteX254" fmla="*/ 535265 w 606016"/>
              <a:gd name="connsiteY254" fmla="*/ 0 h 60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606016" h="605028">
                <a:moveTo>
                  <a:pt x="484818" y="443657"/>
                </a:moveTo>
                <a:lnTo>
                  <a:pt x="484818" y="584845"/>
                </a:lnTo>
                <a:lnTo>
                  <a:pt x="585801" y="584845"/>
                </a:lnTo>
                <a:lnTo>
                  <a:pt x="585801" y="443657"/>
                </a:lnTo>
                <a:close/>
                <a:moveTo>
                  <a:pt x="282860" y="403389"/>
                </a:moveTo>
                <a:lnTo>
                  <a:pt x="282860" y="584846"/>
                </a:lnTo>
                <a:lnTo>
                  <a:pt x="383843" y="584846"/>
                </a:lnTo>
                <a:lnTo>
                  <a:pt x="383843" y="403389"/>
                </a:lnTo>
                <a:close/>
                <a:moveTo>
                  <a:pt x="513064" y="393291"/>
                </a:moveTo>
                <a:cubicBezTo>
                  <a:pt x="509003" y="393291"/>
                  <a:pt x="505033" y="397255"/>
                  <a:pt x="505033" y="401310"/>
                </a:cubicBezTo>
                <a:lnTo>
                  <a:pt x="505033" y="423475"/>
                </a:lnTo>
                <a:lnTo>
                  <a:pt x="565587" y="423475"/>
                </a:lnTo>
                <a:lnTo>
                  <a:pt x="565587" y="401310"/>
                </a:lnTo>
                <a:cubicBezTo>
                  <a:pt x="565587" y="397255"/>
                  <a:pt x="561526" y="393291"/>
                  <a:pt x="557555" y="393291"/>
                </a:cubicBezTo>
                <a:close/>
                <a:moveTo>
                  <a:pt x="282860" y="352935"/>
                </a:moveTo>
                <a:lnTo>
                  <a:pt x="282860" y="383207"/>
                </a:lnTo>
                <a:lnTo>
                  <a:pt x="383843" y="383207"/>
                </a:lnTo>
                <a:lnTo>
                  <a:pt x="383843" y="352935"/>
                </a:lnTo>
                <a:lnTo>
                  <a:pt x="373736" y="352935"/>
                </a:lnTo>
                <a:lnTo>
                  <a:pt x="292877" y="352935"/>
                </a:lnTo>
                <a:close/>
                <a:moveTo>
                  <a:pt x="363629" y="194273"/>
                </a:moveTo>
                <a:cubicBezTo>
                  <a:pt x="362004" y="196074"/>
                  <a:pt x="360380" y="197876"/>
                  <a:pt x="358575" y="199678"/>
                </a:cubicBezTo>
                <a:cubicBezTo>
                  <a:pt x="347475" y="210760"/>
                  <a:pt x="335292" y="218869"/>
                  <a:pt x="323199" y="222833"/>
                </a:cubicBezTo>
                <a:cubicBezTo>
                  <a:pt x="318145" y="223825"/>
                  <a:pt x="313092" y="224906"/>
                  <a:pt x="308038" y="224906"/>
                </a:cubicBezTo>
                <a:cubicBezTo>
                  <a:pt x="306323" y="224906"/>
                  <a:pt x="304609" y="224726"/>
                  <a:pt x="302984" y="224545"/>
                </a:cubicBezTo>
                <a:lnTo>
                  <a:pt x="302984" y="332753"/>
                </a:lnTo>
                <a:lnTo>
                  <a:pt x="363629" y="332753"/>
                </a:lnTo>
                <a:close/>
                <a:moveTo>
                  <a:pt x="358575" y="141205"/>
                </a:moveTo>
                <a:cubicBezTo>
                  <a:pt x="356590" y="141205"/>
                  <a:pt x="353521" y="141205"/>
                  <a:pt x="349460" y="143187"/>
                </a:cubicBezTo>
                <a:cubicBezTo>
                  <a:pt x="340346" y="146250"/>
                  <a:pt x="330328" y="153278"/>
                  <a:pt x="321214" y="161387"/>
                </a:cubicBezTo>
                <a:cubicBezTo>
                  <a:pt x="312099" y="169406"/>
                  <a:pt x="306053" y="180488"/>
                  <a:pt x="302984" y="189587"/>
                </a:cubicBezTo>
                <a:cubicBezTo>
                  <a:pt x="301450" y="193912"/>
                  <a:pt x="300909" y="196975"/>
                  <a:pt x="301179" y="199318"/>
                </a:cubicBezTo>
                <a:cubicBezTo>
                  <a:pt x="301540" y="200039"/>
                  <a:pt x="301811" y="200850"/>
                  <a:pt x="301992" y="201661"/>
                </a:cubicBezTo>
                <a:lnTo>
                  <a:pt x="302984" y="202652"/>
                </a:lnTo>
                <a:cubicBezTo>
                  <a:pt x="307045" y="206706"/>
                  <a:pt x="326267" y="202652"/>
                  <a:pt x="344407" y="184542"/>
                </a:cubicBezTo>
                <a:cubicBezTo>
                  <a:pt x="354514" y="174451"/>
                  <a:pt x="361553" y="163369"/>
                  <a:pt x="363629" y="153278"/>
                </a:cubicBezTo>
                <a:cubicBezTo>
                  <a:pt x="363899" y="152017"/>
                  <a:pt x="364351" y="150936"/>
                  <a:pt x="364982" y="149944"/>
                </a:cubicBezTo>
                <a:cubicBezTo>
                  <a:pt x="365163" y="147242"/>
                  <a:pt x="364621" y="145259"/>
                  <a:pt x="363629" y="144178"/>
                </a:cubicBezTo>
                <a:cubicBezTo>
                  <a:pt x="362636" y="142196"/>
                  <a:pt x="360560" y="141205"/>
                  <a:pt x="358575" y="141205"/>
                </a:cubicBezTo>
                <a:close/>
                <a:moveTo>
                  <a:pt x="361869" y="122667"/>
                </a:moveTo>
                <a:cubicBezTo>
                  <a:pt x="367667" y="123546"/>
                  <a:pt x="372698" y="126069"/>
                  <a:pt x="376714" y="130123"/>
                </a:cubicBezTo>
                <a:cubicBezTo>
                  <a:pt x="383302" y="136700"/>
                  <a:pt x="385558" y="145980"/>
                  <a:pt x="383843" y="156431"/>
                </a:cubicBezTo>
                <a:lnTo>
                  <a:pt x="383843" y="332753"/>
                </a:lnTo>
                <a:lnTo>
                  <a:pt x="404058" y="332753"/>
                </a:lnTo>
                <a:lnTo>
                  <a:pt x="404058" y="383207"/>
                </a:lnTo>
                <a:lnTo>
                  <a:pt x="404058" y="403389"/>
                </a:lnTo>
                <a:lnTo>
                  <a:pt x="404058" y="605028"/>
                </a:lnTo>
                <a:lnTo>
                  <a:pt x="262645" y="605028"/>
                </a:lnTo>
                <a:lnTo>
                  <a:pt x="262645" y="403299"/>
                </a:lnTo>
                <a:lnTo>
                  <a:pt x="262645" y="383207"/>
                </a:lnTo>
                <a:lnTo>
                  <a:pt x="262645" y="332753"/>
                </a:lnTo>
                <a:lnTo>
                  <a:pt x="282860" y="332753"/>
                </a:lnTo>
                <a:lnTo>
                  <a:pt x="282860" y="207607"/>
                </a:lnTo>
                <a:cubicBezTo>
                  <a:pt x="280784" y="200760"/>
                  <a:pt x="281235" y="192561"/>
                  <a:pt x="283853" y="183551"/>
                </a:cubicBezTo>
                <a:cubicBezTo>
                  <a:pt x="287914" y="171478"/>
                  <a:pt x="295945" y="159315"/>
                  <a:pt x="307045" y="148233"/>
                </a:cubicBezTo>
                <a:cubicBezTo>
                  <a:pt x="318145" y="137151"/>
                  <a:pt x="330328" y="129042"/>
                  <a:pt x="342421" y="125077"/>
                </a:cubicBezTo>
                <a:cubicBezTo>
                  <a:pt x="349505" y="122555"/>
                  <a:pt x="356071" y="121789"/>
                  <a:pt x="361869" y="122667"/>
                </a:cubicBezTo>
                <a:close/>
                <a:moveTo>
                  <a:pt x="48459" y="30274"/>
                </a:moveTo>
                <a:cubicBezTo>
                  <a:pt x="33299" y="30274"/>
                  <a:pt x="20214" y="43338"/>
                  <a:pt x="20214" y="59466"/>
                </a:cubicBezTo>
                <a:lnTo>
                  <a:pt x="20214" y="536462"/>
                </a:lnTo>
                <a:cubicBezTo>
                  <a:pt x="20214" y="552590"/>
                  <a:pt x="33299" y="564663"/>
                  <a:pt x="48459" y="564663"/>
                </a:cubicBezTo>
                <a:lnTo>
                  <a:pt x="70658" y="564663"/>
                </a:lnTo>
                <a:lnTo>
                  <a:pt x="70658" y="30274"/>
                </a:lnTo>
                <a:close/>
                <a:moveTo>
                  <a:pt x="80765" y="10091"/>
                </a:moveTo>
                <a:lnTo>
                  <a:pt x="191851" y="10091"/>
                </a:lnTo>
                <a:cubicBezTo>
                  <a:pt x="197897" y="10091"/>
                  <a:pt x="201958" y="14146"/>
                  <a:pt x="201958" y="20182"/>
                </a:cubicBezTo>
                <a:cubicBezTo>
                  <a:pt x="201958" y="26219"/>
                  <a:pt x="197897" y="30274"/>
                  <a:pt x="191851" y="30274"/>
                </a:cubicBezTo>
                <a:lnTo>
                  <a:pt x="90872" y="30274"/>
                </a:lnTo>
                <a:lnTo>
                  <a:pt x="90872" y="60548"/>
                </a:lnTo>
                <a:lnTo>
                  <a:pt x="191851" y="60548"/>
                </a:lnTo>
                <a:cubicBezTo>
                  <a:pt x="197897" y="60548"/>
                  <a:pt x="201958" y="64512"/>
                  <a:pt x="201958" y="70639"/>
                </a:cubicBezTo>
                <a:cubicBezTo>
                  <a:pt x="201958" y="76676"/>
                  <a:pt x="197897" y="80640"/>
                  <a:pt x="191851" y="80640"/>
                </a:cubicBezTo>
                <a:lnTo>
                  <a:pt x="90872" y="80640"/>
                </a:lnTo>
                <a:lnTo>
                  <a:pt x="90872" y="110914"/>
                </a:lnTo>
                <a:lnTo>
                  <a:pt x="191851" y="110914"/>
                </a:lnTo>
                <a:cubicBezTo>
                  <a:pt x="197897" y="110914"/>
                  <a:pt x="201958" y="114969"/>
                  <a:pt x="201958" y="121005"/>
                </a:cubicBezTo>
                <a:cubicBezTo>
                  <a:pt x="201958" y="127042"/>
                  <a:pt x="197897" y="131097"/>
                  <a:pt x="191851" y="131097"/>
                </a:cubicBezTo>
                <a:lnTo>
                  <a:pt x="90872" y="131097"/>
                </a:lnTo>
                <a:lnTo>
                  <a:pt x="90872" y="161371"/>
                </a:lnTo>
                <a:lnTo>
                  <a:pt x="191851" y="161371"/>
                </a:lnTo>
                <a:cubicBezTo>
                  <a:pt x="197897" y="161371"/>
                  <a:pt x="201958" y="165425"/>
                  <a:pt x="201958" y="171462"/>
                </a:cubicBezTo>
                <a:cubicBezTo>
                  <a:pt x="201958" y="177499"/>
                  <a:pt x="197897" y="181553"/>
                  <a:pt x="191851" y="181553"/>
                </a:cubicBezTo>
                <a:lnTo>
                  <a:pt x="90872" y="181553"/>
                </a:lnTo>
                <a:lnTo>
                  <a:pt x="90872" y="211737"/>
                </a:lnTo>
                <a:lnTo>
                  <a:pt x="191851" y="211737"/>
                </a:lnTo>
                <a:cubicBezTo>
                  <a:pt x="197897" y="211737"/>
                  <a:pt x="201958" y="215792"/>
                  <a:pt x="201958" y="221829"/>
                </a:cubicBezTo>
                <a:cubicBezTo>
                  <a:pt x="201958" y="227865"/>
                  <a:pt x="197897" y="231920"/>
                  <a:pt x="191851" y="231920"/>
                </a:cubicBezTo>
                <a:lnTo>
                  <a:pt x="90872" y="231920"/>
                </a:lnTo>
                <a:lnTo>
                  <a:pt x="90872" y="262194"/>
                </a:lnTo>
                <a:lnTo>
                  <a:pt x="191851" y="262194"/>
                </a:lnTo>
                <a:cubicBezTo>
                  <a:pt x="197897" y="262194"/>
                  <a:pt x="201958" y="266248"/>
                  <a:pt x="201958" y="272285"/>
                </a:cubicBezTo>
                <a:cubicBezTo>
                  <a:pt x="201958" y="278322"/>
                  <a:pt x="197897" y="282377"/>
                  <a:pt x="191851" y="282377"/>
                </a:cubicBezTo>
                <a:lnTo>
                  <a:pt x="90872" y="282377"/>
                </a:lnTo>
                <a:lnTo>
                  <a:pt x="90872" y="312560"/>
                </a:lnTo>
                <a:lnTo>
                  <a:pt x="191851" y="312560"/>
                </a:lnTo>
                <a:cubicBezTo>
                  <a:pt x="197897" y="312560"/>
                  <a:pt x="201958" y="316615"/>
                  <a:pt x="201958" y="322652"/>
                </a:cubicBezTo>
                <a:cubicBezTo>
                  <a:pt x="201958" y="328689"/>
                  <a:pt x="197897" y="332743"/>
                  <a:pt x="191851" y="332743"/>
                </a:cubicBezTo>
                <a:lnTo>
                  <a:pt x="90872" y="332743"/>
                </a:lnTo>
                <a:lnTo>
                  <a:pt x="90872" y="363017"/>
                </a:lnTo>
                <a:lnTo>
                  <a:pt x="191851" y="363017"/>
                </a:lnTo>
                <a:cubicBezTo>
                  <a:pt x="197897" y="363017"/>
                  <a:pt x="201958" y="367072"/>
                  <a:pt x="201958" y="373108"/>
                </a:cubicBezTo>
                <a:cubicBezTo>
                  <a:pt x="201958" y="379145"/>
                  <a:pt x="197897" y="383200"/>
                  <a:pt x="191851" y="383200"/>
                </a:cubicBezTo>
                <a:lnTo>
                  <a:pt x="90872" y="383200"/>
                </a:lnTo>
                <a:lnTo>
                  <a:pt x="90872" y="413384"/>
                </a:lnTo>
                <a:lnTo>
                  <a:pt x="191851" y="413384"/>
                </a:lnTo>
                <a:cubicBezTo>
                  <a:pt x="197897" y="413384"/>
                  <a:pt x="201958" y="417438"/>
                  <a:pt x="201958" y="423475"/>
                </a:cubicBezTo>
                <a:cubicBezTo>
                  <a:pt x="201958" y="429602"/>
                  <a:pt x="197897" y="433566"/>
                  <a:pt x="191851" y="433566"/>
                </a:cubicBezTo>
                <a:lnTo>
                  <a:pt x="90872" y="433566"/>
                </a:lnTo>
                <a:lnTo>
                  <a:pt x="90872" y="463840"/>
                </a:lnTo>
                <a:lnTo>
                  <a:pt x="191851" y="463840"/>
                </a:lnTo>
                <a:cubicBezTo>
                  <a:pt x="197897" y="463840"/>
                  <a:pt x="201958" y="467895"/>
                  <a:pt x="201958" y="473932"/>
                </a:cubicBezTo>
                <a:cubicBezTo>
                  <a:pt x="201958" y="479968"/>
                  <a:pt x="197897" y="484023"/>
                  <a:pt x="191851" y="484023"/>
                </a:cubicBezTo>
                <a:lnTo>
                  <a:pt x="90872" y="484023"/>
                </a:lnTo>
                <a:lnTo>
                  <a:pt x="90872" y="514297"/>
                </a:lnTo>
                <a:lnTo>
                  <a:pt x="191851" y="514297"/>
                </a:lnTo>
                <a:cubicBezTo>
                  <a:pt x="197897" y="514297"/>
                  <a:pt x="201958" y="518261"/>
                  <a:pt x="201958" y="524298"/>
                </a:cubicBezTo>
                <a:cubicBezTo>
                  <a:pt x="201958" y="530425"/>
                  <a:pt x="197897" y="534389"/>
                  <a:pt x="191851" y="534389"/>
                </a:cubicBezTo>
                <a:lnTo>
                  <a:pt x="90872" y="534389"/>
                </a:lnTo>
                <a:lnTo>
                  <a:pt x="90872" y="564663"/>
                </a:lnTo>
                <a:lnTo>
                  <a:pt x="191851" y="564663"/>
                </a:lnTo>
                <a:cubicBezTo>
                  <a:pt x="197897" y="564663"/>
                  <a:pt x="201958" y="568718"/>
                  <a:pt x="201958" y="574755"/>
                </a:cubicBezTo>
                <a:cubicBezTo>
                  <a:pt x="201958" y="580791"/>
                  <a:pt x="197897" y="584846"/>
                  <a:pt x="191851" y="584846"/>
                </a:cubicBezTo>
                <a:lnTo>
                  <a:pt x="90872" y="584846"/>
                </a:lnTo>
                <a:lnTo>
                  <a:pt x="80765" y="584846"/>
                </a:lnTo>
                <a:lnTo>
                  <a:pt x="48459" y="584846"/>
                </a:lnTo>
                <a:cubicBezTo>
                  <a:pt x="21207" y="584846"/>
                  <a:pt x="0" y="562681"/>
                  <a:pt x="0" y="536462"/>
                </a:cubicBezTo>
                <a:lnTo>
                  <a:pt x="0" y="59466"/>
                </a:lnTo>
                <a:cubicBezTo>
                  <a:pt x="0" y="32256"/>
                  <a:pt x="22199" y="11082"/>
                  <a:pt x="48459" y="11082"/>
                </a:cubicBezTo>
                <a:lnTo>
                  <a:pt x="75983" y="11082"/>
                </a:lnTo>
                <a:cubicBezTo>
                  <a:pt x="77426" y="10451"/>
                  <a:pt x="79051" y="10091"/>
                  <a:pt x="80765" y="10091"/>
                </a:cubicBezTo>
                <a:close/>
                <a:moveTo>
                  <a:pt x="535265" y="0"/>
                </a:moveTo>
                <a:cubicBezTo>
                  <a:pt x="541401" y="0"/>
                  <a:pt x="545372" y="4055"/>
                  <a:pt x="545372" y="10091"/>
                </a:cubicBezTo>
                <a:lnTo>
                  <a:pt x="555479" y="10091"/>
                </a:lnTo>
                <a:cubicBezTo>
                  <a:pt x="561526" y="10091"/>
                  <a:pt x="565587" y="14146"/>
                  <a:pt x="565587" y="20183"/>
                </a:cubicBezTo>
                <a:cubicBezTo>
                  <a:pt x="565587" y="26219"/>
                  <a:pt x="561526" y="30274"/>
                  <a:pt x="555479" y="30274"/>
                </a:cubicBezTo>
                <a:lnTo>
                  <a:pt x="545372" y="30274"/>
                </a:lnTo>
                <a:lnTo>
                  <a:pt x="545372" y="40365"/>
                </a:lnTo>
                <a:lnTo>
                  <a:pt x="565587" y="40365"/>
                </a:lnTo>
                <a:cubicBezTo>
                  <a:pt x="571633" y="40365"/>
                  <a:pt x="575694" y="44330"/>
                  <a:pt x="575694" y="50457"/>
                </a:cubicBezTo>
                <a:cubicBezTo>
                  <a:pt x="575694" y="56493"/>
                  <a:pt x="571633" y="60548"/>
                  <a:pt x="565587" y="60548"/>
                </a:cubicBezTo>
                <a:lnTo>
                  <a:pt x="545372" y="60548"/>
                </a:lnTo>
                <a:lnTo>
                  <a:pt x="545372" y="70549"/>
                </a:lnTo>
                <a:lnTo>
                  <a:pt x="575694" y="70549"/>
                </a:lnTo>
                <a:cubicBezTo>
                  <a:pt x="581740" y="70549"/>
                  <a:pt x="585801" y="74604"/>
                  <a:pt x="585801" y="80640"/>
                </a:cubicBezTo>
                <a:cubicBezTo>
                  <a:pt x="585801" y="86767"/>
                  <a:pt x="581740" y="90732"/>
                  <a:pt x="575694" y="90732"/>
                </a:cubicBezTo>
                <a:lnTo>
                  <a:pt x="545372" y="90732"/>
                </a:lnTo>
                <a:lnTo>
                  <a:pt x="545372" y="100823"/>
                </a:lnTo>
                <a:lnTo>
                  <a:pt x="585801" y="100823"/>
                </a:lnTo>
                <a:cubicBezTo>
                  <a:pt x="591848" y="100823"/>
                  <a:pt x="595909" y="104878"/>
                  <a:pt x="595909" y="110914"/>
                </a:cubicBezTo>
                <a:cubicBezTo>
                  <a:pt x="595909" y="116951"/>
                  <a:pt x="591848" y="121006"/>
                  <a:pt x="585801" y="121006"/>
                </a:cubicBezTo>
                <a:lnTo>
                  <a:pt x="545372" y="121006"/>
                </a:lnTo>
                <a:lnTo>
                  <a:pt x="545372" y="131097"/>
                </a:lnTo>
                <a:lnTo>
                  <a:pt x="595909" y="131097"/>
                </a:lnTo>
                <a:cubicBezTo>
                  <a:pt x="601955" y="131097"/>
                  <a:pt x="606016" y="135151"/>
                  <a:pt x="606016" y="141188"/>
                </a:cubicBezTo>
                <a:cubicBezTo>
                  <a:pt x="606016" y="147225"/>
                  <a:pt x="601955" y="151280"/>
                  <a:pt x="595909" y="151280"/>
                </a:cubicBezTo>
                <a:lnTo>
                  <a:pt x="545372" y="151280"/>
                </a:lnTo>
                <a:lnTo>
                  <a:pt x="545372" y="161371"/>
                </a:lnTo>
                <a:lnTo>
                  <a:pt x="595909" y="161371"/>
                </a:lnTo>
                <a:cubicBezTo>
                  <a:pt x="601955" y="161371"/>
                  <a:pt x="606016" y="165335"/>
                  <a:pt x="606016" y="171462"/>
                </a:cubicBezTo>
                <a:cubicBezTo>
                  <a:pt x="606016" y="177499"/>
                  <a:pt x="601955" y="181463"/>
                  <a:pt x="595909" y="181463"/>
                </a:cubicBezTo>
                <a:lnTo>
                  <a:pt x="595909" y="181553"/>
                </a:lnTo>
                <a:lnTo>
                  <a:pt x="545372" y="181553"/>
                </a:lnTo>
                <a:lnTo>
                  <a:pt x="545372" y="191555"/>
                </a:lnTo>
                <a:lnTo>
                  <a:pt x="595909" y="191555"/>
                </a:lnTo>
                <a:cubicBezTo>
                  <a:pt x="601955" y="191555"/>
                  <a:pt x="606016" y="195609"/>
                  <a:pt x="606016" y="201646"/>
                </a:cubicBezTo>
                <a:cubicBezTo>
                  <a:pt x="606016" y="207683"/>
                  <a:pt x="601955" y="211737"/>
                  <a:pt x="595909" y="211737"/>
                </a:cubicBezTo>
                <a:lnTo>
                  <a:pt x="545372" y="211737"/>
                </a:lnTo>
                <a:lnTo>
                  <a:pt x="545372" y="221829"/>
                </a:lnTo>
                <a:lnTo>
                  <a:pt x="595909" y="221829"/>
                </a:lnTo>
                <a:cubicBezTo>
                  <a:pt x="601955" y="221829"/>
                  <a:pt x="606016" y="225883"/>
                  <a:pt x="606016" y="231920"/>
                </a:cubicBezTo>
                <a:cubicBezTo>
                  <a:pt x="606016" y="237957"/>
                  <a:pt x="601955" y="242011"/>
                  <a:pt x="595909" y="242011"/>
                </a:cubicBezTo>
                <a:lnTo>
                  <a:pt x="545372" y="242011"/>
                </a:lnTo>
                <a:lnTo>
                  <a:pt x="545372" y="252103"/>
                </a:lnTo>
                <a:lnTo>
                  <a:pt x="585801" y="252103"/>
                </a:lnTo>
                <a:cubicBezTo>
                  <a:pt x="591848" y="252103"/>
                  <a:pt x="595909" y="256157"/>
                  <a:pt x="595909" y="262194"/>
                </a:cubicBezTo>
                <a:cubicBezTo>
                  <a:pt x="595909" y="268231"/>
                  <a:pt x="591848" y="272285"/>
                  <a:pt x="585801" y="272285"/>
                </a:cubicBezTo>
                <a:lnTo>
                  <a:pt x="545372" y="272285"/>
                </a:lnTo>
                <a:lnTo>
                  <a:pt x="545372" y="282376"/>
                </a:lnTo>
                <a:lnTo>
                  <a:pt x="575694" y="282376"/>
                </a:lnTo>
                <a:cubicBezTo>
                  <a:pt x="581740" y="282376"/>
                  <a:pt x="585801" y="286341"/>
                  <a:pt x="585801" y="292378"/>
                </a:cubicBezTo>
                <a:cubicBezTo>
                  <a:pt x="585801" y="298505"/>
                  <a:pt x="581740" y="302469"/>
                  <a:pt x="575694" y="302469"/>
                </a:cubicBezTo>
                <a:lnTo>
                  <a:pt x="545372" y="302469"/>
                </a:lnTo>
                <a:lnTo>
                  <a:pt x="545372" y="312560"/>
                </a:lnTo>
                <a:lnTo>
                  <a:pt x="565587" y="312560"/>
                </a:lnTo>
                <a:cubicBezTo>
                  <a:pt x="571633" y="312560"/>
                  <a:pt x="575694" y="316615"/>
                  <a:pt x="575694" y="322652"/>
                </a:cubicBezTo>
                <a:cubicBezTo>
                  <a:pt x="575694" y="328688"/>
                  <a:pt x="571633" y="332743"/>
                  <a:pt x="565587" y="332743"/>
                </a:cubicBezTo>
                <a:lnTo>
                  <a:pt x="545372" y="332743"/>
                </a:lnTo>
                <a:lnTo>
                  <a:pt x="545372" y="373108"/>
                </a:lnTo>
                <a:lnTo>
                  <a:pt x="557555" y="373108"/>
                </a:lnTo>
                <a:cubicBezTo>
                  <a:pt x="572626" y="373108"/>
                  <a:pt x="585801" y="386173"/>
                  <a:pt x="585801" y="401310"/>
                </a:cubicBezTo>
                <a:lnTo>
                  <a:pt x="585801" y="423475"/>
                </a:lnTo>
                <a:lnTo>
                  <a:pt x="606016" y="423475"/>
                </a:lnTo>
                <a:lnTo>
                  <a:pt x="606016" y="605028"/>
                </a:lnTo>
                <a:lnTo>
                  <a:pt x="464603" y="605028"/>
                </a:lnTo>
                <a:lnTo>
                  <a:pt x="464603" y="423475"/>
                </a:lnTo>
                <a:lnTo>
                  <a:pt x="484818" y="423475"/>
                </a:lnTo>
                <a:lnTo>
                  <a:pt x="484818" y="401310"/>
                </a:lnTo>
                <a:cubicBezTo>
                  <a:pt x="484818" y="386173"/>
                  <a:pt x="497903" y="373108"/>
                  <a:pt x="513064" y="373108"/>
                </a:cubicBezTo>
                <a:lnTo>
                  <a:pt x="525157" y="373108"/>
                </a:lnTo>
                <a:lnTo>
                  <a:pt x="525157" y="332743"/>
                </a:lnTo>
                <a:lnTo>
                  <a:pt x="505033" y="332743"/>
                </a:lnTo>
                <a:cubicBezTo>
                  <a:pt x="498896" y="332743"/>
                  <a:pt x="494925" y="328688"/>
                  <a:pt x="494925" y="322652"/>
                </a:cubicBezTo>
                <a:cubicBezTo>
                  <a:pt x="494925" y="316615"/>
                  <a:pt x="498896" y="312560"/>
                  <a:pt x="505033" y="312560"/>
                </a:cubicBezTo>
                <a:lnTo>
                  <a:pt x="525157" y="312560"/>
                </a:lnTo>
                <a:lnTo>
                  <a:pt x="525157" y="302469"/>
                </a:lnTo>
                <a:lnTo>
                  <a:pt x="494925" y="302469"/>
                </a:lnTo>
                <a:cubicBezTo>
                  <a:pt x="488879" y="302469"/>
                  <a:pt x="484818" y="298414"/>
                  <a:pt x="484818" y="292378"/>
                </a:cubicBezTo>
                <a:cubicBezTo>
                  <a:pt x="484818" y="286341"/>
                  <a:pt x="488879" y="282286"/>
                  <a:pt x="494925" y="282286"/>
                </a:cubicBezTo>
                <a:lnTo>
                  <a:pt x="525157" y="282286"/>
                </a:lnTo>
                <a:lnTo>
                  <a:pt x="525157" y="272195"/>
                </a:lnTo>
                <a:lnTo>
                  <a:pt x="484818" y="272195"/>
                </a:lnTo>
                <a:cubicBezTo>
                  <a:pt x="478771" y="272195"/>
                  <a:pt x="474711" y="268231"/>
                  <a:pt x="474711" y="262194"/>
                </a:cubicBezTo>
                <a:cubicBezTo>
                  <a:pt x="474711" y="256067"/>
                  <a:pt x="478771" y="252103"/>
                  <a:pt x="484818" y="252103"/>
                </a:cubicBezTo>
                <a:lnTo>
                  <a:pt x="525157" y="252103"/>
                </a:lnTo>
                <a:lnTo>
                  <a:pt x="525157" y="242011"/>
                </a:lnTo>
                <a:lnTo>
                  <a:pt x="474711" y="242011"/>
                </a:lnTo>
                <a:cubicBezTo>
                  <a:pt x="468664" y="242011"/>
                  <a:pt x="464603" y="237957"/>
                  <a:pt x="464603" y="231920"/>
                </a:cubicBezTo>
                <a:cubicBezTo>
                  <a:pt x="464603" y="225883"/>
                  <a:pt x="468664" y="221829"/>
                  <a:pt x="474711" y="221829"/>
                </a:cubicBezTo>
                <a:lnTo>
                  <a:pt x="525157" y="221829"/>
                </a:lnTo>
                <a:lnTo>
                  <a:pt x="525157" y="211737"/>
                </a:lnTo>
                <a:lnTo>
                  <a:pt x="474711" y="211737"/>
                </a:lnTo>
                <a:cubicBezTo>
                  <a:pt x="468664" y="211737"/>
                  <a:pt x="464603" y="207683"/>
                  <a:pt x="464603" y="201646"/>
                </a:cubicBezTo>
                <a:cubicBezTo>
                  <a:pt x="464603" y="195609"/>
                  <a:pt x="468664" y="191555"/>
                  <a:pt x="474711" y="191555"/>
                </a:cubicBezTo>
                <a:lnTo>
                  <a:pt x="525157" y="191555"/>
                </a:lnTo>
                <a:lnTo>
                  <a:pt x="525157" y="181463"/>
                </a:lnTo>
                <a:lnTo>
                  <a:pt x="474711" y="181463"/>
                </a:lnTo>
                <a:cubicBezTo>
                  <a:pt x="468664" y="181463"/>
                  <a:pt x="464603" y="177499"/>
                  <a:pt x="464603" y="171372"/>
                </a:cubicBezTo>
                <a:cubicBezTo>
                  <a:pt x="464603" y="165335"/>
                  <a:pt x="468664" y="161371"/>
                  <a:pt x="474711" y="161371"/>
                </a:cubicBezTo>
                <a:lnTo>
                  <a:pt x="525157" y="161371"/>
                </a:lnTo>
                <a:lnTo>
                  <a:pt x="525157" y="151280"/>
                </a:lnTo>
                <a:lnTo>
                  <a:pt x="474711" y="151280"/>
                </a:lnTo>
                <a:cubicBezTo>
                  <a:pt x="468664" y="151280"/>
                  <a:pt x="464603" y="147225"/>
                  <a:pt x="464603" y="141188"/>
                </a:cubicBezTo>
                <a:cubicBezTo>
                  <a:pt x="464603" y="135151"/>
                  <a:pt x="468664" y="131097"/>
                  <a:pt x="474711" y="131097"/>
                </a:cubicBezTo>
                <a:lnTo>
                  <a:pt x="525157" y="131097"/>
                </a:lnTo>
                <a:lnTo>
                  <a:pt x="525157" y="121006"/>
                </a:lnTo>
                <a:lnTo>
                  <a:pt x="484818" y="121006"/>
                </a:lnTo>
                <a:cubicBezTo>
                  <a:pt x="478771" y="121006"/>
                  <a:pt x="474711" y="116951"/>
                  <a:pt x="474711" y="110914"/>
                </a:cubicBezTo>
                <a:cubicBezTo>
                  <a:pt x="474711" y="104878"/>
                  <a:pt x="478771" y="100823"/>
                  <a:pt x="484818" y="100823"/>
                </a:cubicBezTo>
                <a:lnTo>
                  <a:pt x="525157" y="100823"/>
                </a:lnTo>
                <a:lnTo>
                  <a:pt x="525157" y="90732"/>
                </a:lnTo>
                <a:lnTo>
                  <a:pt x="494925" y="90732"/>
                </a:lnTo>
                <a:cubicBezTo>
                  <a:pt x="488879" y="90732"/>
                  <a:pt x="484818" y="86677"/>
                  <a:pt x="484818" y="80640"/>
                </a:cubicBezTo>
                <a:cubicBezTo>
                  <a:pt x="484818" y="74604"/>
                  <a:pt x="488879" y="70549"/>
                  <a:pt x="494925" y="70549"/>
                </a:cubicBezTo>
                <a:lnTo>
                  <a:pt x="525157" y="70549"/>
                </a:lnTo>
                <a:lnTo>
                  <a:pt x="525157" y="60458"/>
                </a:lnTo>
                <a:lnTo>
                  <a:pt x="505033" y="60458"/>
                </a:lnTo>
                <a:cubicBezTo>
                  <a:pt x="498896" y="60458"/>
                  <a:pt x="494925" y="56493"/>
                  <a:pt x="494925" y="50457"/>
                </a:cubicBezTo>
                <a:cubicBezTo>
                  <a:pt x="494925" y="44330"/>
                  <a:pt x="498896" y="40365"/>
                  <a:pt x="505033" y="40365"/>
                </a:cubicBezTo>
                <a:lnTo>
                  <a:pt x="525157" y="40365"/>
                </a:lnTo>
                <a:lnTo>
                  <a:pt x="525157" y="30274"/>
                </a:lnTo>
                <a:lnTo>
                  <a:pt x="515140" y="30274"/>
                </a:lnTo>
                <a:cubicBezTo>
                  <a:pt x="509003" y="30274"/>
                  <a:pt x="505033" y="26219"/>
                  <a:pt x="505033" y="20183"/>
                </a:cubicBezTo>
                <a:cubicBezTo>
                  <a:pt x="505033" y="14146"/>
                  <a:pt x="509003" y="10091"/>
                  <a:pt x="515140" y="10091"/>
                </a:cubicBezTo>
                <a:lnTo>
                  <a:pt x="525157" y="10091"/>
                </a:lnTo>
                <a:cubicBezTo>
                  <a:pt x="525157" y="4055"/>
                  <a:pt x="529218" y="0"/>
                  <a:pt x="535265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956642"/>
            <a:ext cx="2971429" cy="2590476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-1784541" y="-1799904"/>
            <a:ext cx="3888432" cy="33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>
            <a:spLocks/>
          </p:cNvSpPr>
          <p:nvPr/>
        </p:nvSpPr>
        <p:spPr>
          <a:xfrm>
            <a:off x="685800" y="2139703"/>
            <a:ext cx="77724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</a:rPr>
              <a:t>间</a:t>
            </a:r>
            <a:r>
              <a:rPr lang="zh-CN" altLang="en-US" b="1" dirty="0" smtClean="0">
                <a:solidFill>
                  <a:schemeClr val="bg1"/>
                </a:solidFill>
              </a:rPr>
              <a:t>隔页面</a:t>
            </a:r>
            <a:r>
              <a:rPr lang="en-US" altLang="zh-CN" b="1" dirty="0" smtClean="0">
                <a:solidFill>
                  <a:schemeClr val="bg1"/>
                </a:solidFill>
              </a:rPr>
              <a:t>PART3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1428016" y="2931790"/>
            <a:ext cx="63123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00" dirty="0" smtClean="0">
                <a:solidFill>
                  <a:schemeClr val="bg1"/>
                </a:solidFill>
              </a:rPr>
              <a:t>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/>
                </a:solidFill>
              </a:rPr>
              <a:t>副标题文本自由填充，直接编辑即可。</a:t>
            </a:r>
          </a:p>
          <a:p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" name="cosmetics_130298"/>
          <p:cNvSpPr>
            <a:spLocks noChangeAspect="1"/>
          </p:cNvSpPr>
          <p:nvPr/>
        </p:nvSpPr>
        <p:spPr bwMode="auto">
          <a:xfrm>
            <a:off x="4280232" y="1410804"/>
            <a:ext cx="583535" cy="609685"/>
          </a:xfrm>
          <a:custGeom>
            <a:avLst/>
            <a:gdLst>
              <a:gd name="connsiteX0" fmla="*/ 191889 w 577728"/>
              <a:gd name="connsiteY0" fmla="*/ 466791 h 603617"/>
              <a:gd name="connsiteX1" fmla="*/ 566183 w 577728"/>
              <a:gd name="connsiteY1" fmla="*/ 466791 h 603617"/>
              <a:gd name="connsiteX2" fmla="*/ 575978 w 577728"/>
              <a:gd name="connsiteY2" fmla="*/ 472199 h 603617"/>
              <a:gd name="connsiteX3" fmla="*/ 576670 w 577728"/>
              <a:gd name="connsiteY3" fmla="*/ 483245 h 603617"/>
              <a:gd name="connsiteX4" fmla="*/ 566068 w 577728"/>
              <a:gd name="connsiteY4" fmla="*/ 505222 h 603617"/>
              <a:gd name="connsiteX5" fmla="*/ 466502 w 577728"/>
              <a:gd name="connsiteY5" fmla="*/ 567700 h 603617"/>
              <a:gd name="connsiteX6" fmla="*/ 191889 w 577728"/>
              <a:gd name="connsiteY6" fmla="*/ 567700 h 603617"/>
              <a:gd name="connsiteX7" fmla="*/ 180365 w 577728"/>
              <a:gd name="connsiteY7" fmla="*/ 556194 h 603617"/>
              <a:gd name="connsiteX8" fmla="*/ 191889 w 577728"/>
              <a:gd name="connsiteY8" fmla="*/ 544688 h 603617"/>
              <a:gd name="connsiteX9" fmla="*/ 466502 w 577728"/>
              <a:gd name="connsiteY9" fmla="*/ 544688 h 603617"/>
              <a:gd name="connsiteX10" fmla="*/ 545210 w 577728"/>
              <a:gd name="connsiteY10" fmla="*/ 495326 h 603617"/>
              <a:gd name="connsiteX11" fmla="*/ 547860 w 577728"/>
              <a:gd name="connsiteY11" fmla="*/ 489803 h 603617"/>
              <a:gd name="connsiteX12" fmla="*/ 191889 w 577728"/>
              <a:gd name="connsiteY12" fmla="*/ 489803 h 603617"/>
              <a:gd name="connsiteX13" fmla="*/ 180365 w 577728"/>
              <a:gd name="connsiteY13" fmla="*/ 478297 h 603617"/>
              <a:gd name="connsiteX14" fmla="*/ 191889 w 577728"/>
              <a:gd name="connsiteY14" fmla="*/ 466791 h 603617"/>
              <a:gd name="connsiteX15" fmla="*/ 23053 w 577728"/>
              <a:gd name="connsiteY15" fmla="*/ 301596 h 603617"/>
              <a:gd name="connsiteX16" fmla="*/ 23053 w 577728"/>
              <a:gd name="connsiteY16" fmla="*/ 580606 h 603617"/>
              <a:gd name="connsiteX17" fmla="*/ 150538 w 577728"/>
              <a:gd name="connsiteY17" fmla="*/ 580606 h 603617"/>
              <a:gd name="connsiteX18" fmla="*/ 150538 w 577728"/>
              <a:gd name="connsiteY18" fmla="*/ 301596 h 603617"/>
              <a:gd name="connsiteX19" fmla="*/ 41265 w 577728"/>
              <a:gd name="connsiteY19" fmla="*/ 236475 h 603617"/>
              <a:gd name="connsiteX20" fmla="*/ 41265 w 577728"/>
              <a:gd name="connsiteY20" fmla="*/ 278585 h 603617"/>
              <a:gd name="connsiteX21" fmla="*/ 132441 w 577728"/>
              <a:gd name="connsiteY21" fmla="*/ 278585 h 603617"/>
              <a:gd name="connsiteX22" fmla="*/ 132441 w 577728"/>
              <a:gd name="connsiteY22" fmla="*/ 236475 h 603617"/>
              <a:gd name="connsiteX23" fmla="*/ 461179 w 577728"/>
              <a:gd name="connsiteY23" fmla="*/ 217666 h 603617"/>
              <a:gd name="connsiteX24" fmla="*/ 477539 w 577728"/>
              <a:gd name="connsiteY24" fmla="*/ 217666 h 603617"/>
              <a:gd name="connsiteX25" fmla="*/ 477539 w 577728"/>
              <a:gd name="connsiteY25" fmla="*/ 233892 h 603617"/>
              <a:gd name="connsiteX26" fmla="*/ 319697 w 577728"/>
              <a:gd name="connsiteY26" fmla="*/ 391547 h 603617"/>
              <a:gd name="connsiteX27" fmla="*/ 311517 w 577728"/>
              <a:gd name="connsiteY27" fmla="*/ 394884 h 603617"/>
              <a:gd name="connsiteX28" fmla="*/ 303337 w 577728"/>
              <a:gd name="connsiteY28" fmla="*/ 391547 h 603617"/>
              <a:gd name="connsiteX29" fmla="*/ 303337 w 577728"/>
              <a:gd name="connsiteY29" fmla="*/ 375321 h 603617"/>
              <a:gd name="connsiteX30" fmla="*/ 449535 w 577728"/>
              <a:gd name="connsiteY30" fmla="*/ 163825 h 603617"/>
              <a:gd name="connsiteX31" fmla="*/ 465896 w 577728"/>
              <a:gd name="connsiteY31" fmla="*/ 163825 h 603617"/>
              <a:gd name="connsiteX32" fmla="*/ 465896 w 577728"/>
              <a:gd name="connsiteY32" fmla="*/ 180168 h 603617"/>
              <a:gd name="connsiteX33" fmla="*/ 255625 w 577728"/>
              <a:gd name="connsiteY33" fmla="*/ 390207 h 603617"/>
              <a:gd name="connsiteX34" fmla="*/ 247445 w 577728"/>
              <a:gd name="connsiteY34" fmla="*/ 393544 h 603617"/>
              <a:gd name="connsiteX35" fmla="*/ 239264 w 577728"/>
              <a:gd name="connsiteY35" fmla="*/ 390207 h 603617"/>
              <a:gd name="connsiteX36" fmla="*/ 239264 w 577728"/>
              <a:gd name="connsiteY36" fmla="*/ 373864 h 603617"/>
              <a:gd name="connsiteX37" fmla="*/ 53714 w 577728"/>
              <a:gd name="connsiteY37" fmla="*/ 77813 h 603617"/>
              <a:gd name="connsiteX38" fmla="*/ 53714 w 577728"/>
              <a:gd name="connsiteY38" fmla="*/ 213464 h 603617"/>
              <a:gd name="connsiteX39" fmla="*/ 119877 w 577728"/>
              <a:gd name="connsiteY39" fmla="*/ 213464 h 603617"/>
              <a:gd name="connsiteX40" fmla="*/ 119877 w 577728"/>
              <a:gd name="connsiteY40" fmla="*/ 110834 h 603617"/>
              <a:gd name="connsiteX41" fmla="*/ 47374 w 577728"/>
              <a:gd name="connsiteY41" fmla="*/ 48934 h 603617"/>
              <a:gd name="connsiteX42" fmla="*/ 136591 w 577728"/>
              <a:gd name="connsiteY42" fmla="*/ 93460 h 603617"/>
              <a:gd name="connsiteX43" fmla="*/ 142930 w 577728"/>
              <a:gd name="connsiteY43" fmla="*/ 103815 h 603617"/>
              <a:gd name="connsiteX44" fmla="*/ 142930 w 577728"/>
              <a:gd name="connsiteY44" fmla="*/ 213464 h 603617"/>
              <a:gd name="connsiteX45" fmla="*/ 143968 w 577728"/>
              <a:gd name="connsiteY45" fmla="*/ 213464 h 603617"/>
              <a:gd name="connsiteX46" fmla="*/ 155494 w 577728"/>
              <a:gd name="connsiteY46" fmla="*/ 224969 h 603617"/>
              <a:gd name="connsiteX47" fmla="*/ 155494 w 577728"/>
              <a:gd name="connsiteY47" fmla="*/ 278585 h 603617"/>
              <a:gd name="connsiteX48" fmla="*/ 162064 w 577728"/>
              <a:gd name="connsiteY48" fmla="*/ 278585 h 603617"/>
              <a:gd name="connsiteX49" fmla="*/ 173591 w 577728"/>
              <a:gd name="connsiteY49" fmla="*/ 290091 h 603617"/>
              <a:gd name="connsiteX50" fmla="*/ 173591 w 577728"/>
              <a:gd name="connsiteY50" fmla="*/ 592112 h 603617"/>
              <a:gd name="connsiteX51" fmla="*/ 162064 w 577728"/>
              <a:gd name="connsiteY51" fmla="*/ 603617 h 603617"/>
              <a:gd name="connsiteX52" fmla="*/ 11527 w 577728"/>
              <a:gd name="connsiteY52" fmla="*/ 603617 h 603617"/>
              <a:gd name="connsiteX53" fmla="*/ 0 w 577728"/>
              <a:gd name="connsiteY53" fmla="*/ 592112 h 603617"/>
              <a:gd name="connsiteX54" fmla="*/ 0 w 577728"/>
              <a:gd name="connsiteY54" fmla="*/ 290091 h 603617"/>
              <a:gd name="connsiteX55" fmla="*/ 11527 w 577728"/>
              <a:gd name="connsiteY55" fmla="*/ 278585 h 603617"/>
              <a:gd name="connsiteX56" fmla="*/ 18212 w 577728"/>
              <a:gd name="connsiteY56" fmla="*/ 278585 h 603617"/>
              <a:gd name="connsiteX57" fmla="*/ 18212 w 577728"/>
              <a:gd name="connsiteY57" fmla="*/ 224969 h 603617"/>
              <a:gd name="connsiteX58" fmla="*/ 29739 w 577728"/>
              <a:gd name="connsiteY58" fmla="*/ 213464 h 603617"/>
              <a:gd name="connsiteX59" fmla="*/ 30661 w 577728"/>
              <a:gd name="connsiteY59" fmla="*/ 213464 h 603617"/>
              <a:gd name="connsiteX60" fmla="*/ 30661 w 577728"/>
              <a:gd name="connsiteY60" fmla="*/ 59174 h 603617"/>
              <a:gd name="connsiteX61" fmla="*/ 36194 w 577728"/>
              <a:gd name="connsiteY61" fmla="*/ 49394 h 603617"/>
              <a:gd name="connsiteX62" fmla="*/ 47374 w 577728"/>
              <a:gd name="connsiteY62" fmla="*/ 48934 h 603617"/>
              <a:gd name="connsiteX63" fmla="*/ 322803 w 577728"/>
              <a:gd name="connsiteY63" fmla="*/ 47843 h 603617"/>
              <a:gd name="connsiteX64" fmla="*/ 529734 w 577728"/>
              <a:gd name="connsiteY64" fmla="*/ 254507 h 603617"/>
              <a:gd name="connsiteX65" fmla="*/ 322803 w 577728"/>
              <a:gd name="connsiteY65" fmla="*/ 461286 h 603617"/>
              <a:gd name="connsiteX66" fmla="*/ 184195 w 577728"/>
              <a:gd name="connsiteY66" fmla="*/ 408009 h 603617"/>
              <a:gd name="connsiteX67" fmla="*/ 183389 w 577728"/>
              <a:gd name="connsiteY67" fmla="*/ 391784 h 603617"/>
              <a:gd name="connsiteX68" fmla="*/ 199635 w 577728"/>
              <a:gd name="connsiteY68" fmla="*/ 390979 h 603617"/>
              <a:gd name="connsiteX69" fmla="*/ 322803 w 577728"/>
              <a:gd name="connsiteY69" fmla="*/ 438272 h 603617"/>
              <a:gd name="connsiteX70" fmla="*/ 506690 w 577728"/>
              <a:gd name="connsiteY70" fmla="*/ 254507 h 603617"/>
              <a:gd name="connsiteX71" fmla="*/ 322803 w 577728"/>
              <a:gd name="connsiteY71" fmla="*/ 70857 h 603617"/>
              <a:gd name="connsiteX72" fmla="*/ 174632 w 577728"/>
              <a:gd name="connsiteY72" fmla="*/ 145767 h 603617"/>
              <a:gd name="connsiteX73" fmla="*/ 158502 w 577728"/>
              <a:gd name="connsiteY73" fmla="*/ 148183 h 603617"/>
              <a:gd name="connsiteX74" fmla="*/ 156082 w 577728"/>
              <a:gd name="connsiteY74" fmla="*/ 132188 h 603617"/>
              <a:gd name="connsiteX75" fmla="*/ 322803 w 577728"/>
              <a:gd name="connsiteY75" fmla="*/ 47843 h 603617"/>
              <a:gd name="connsiteX76" fmla="*/ 322760 w 577728"/>
              <a:gd name="connsiteY76" fmla="*/ 0 h 603617"/>
              <a:gd name="connsiteX77" fmla="*/ 577648 w 577728"/>
              <a:gd name="connsiteY77" fmla="*/ 254530 h 603617"/>
              <a:gd name="connsiteX78" fmla="*/ 486040 w 577728"/>
              <a:gd name="connsiteY78" fmla="*/ 450031 h 603617"/>
              <a:gd name="connsiteX79" fmla="*/ 478666 w 577728"/>
              <a:gd name="connsiteY79" fmla="*/ 452677 h 603617"/>
              <a:gd name="connsiteX80" fmla="*/ 469908 w 577728"/>
              <a:gd name="connsiteY80" fmla="*/ 448535 h 603617"/>
              <a:gd name="connsiteX81" fmla="*/ 471291 w 577728"/>
              <a:gd name="connsiteY81" fmla="*/ 432310 h 603617"/>
              <a:gd name="connsiteX82" fmla="*/ 554602 w 577728"/>
              <a:gd name="connsiteY82" fmla="*/ 254530 h 603617"/>
              <a:gd name="connsiteX83" fmla="*/ 322760 w 577728"/>
              <a:gd name="connsiteY83" fmla="*/ 23013 h 603617"/>
              <a:gd name="connsiteX84" fmla="*/ 165241 w 577728"/>
              <a:gd name="connsiteY84" fmla="*/ 84575 h 603617"/>
              <a:gd name="connsiteX85" fmla="*/ 148993 w 577728"/>
              <a:gd name="connsiteY85" fmla="*/ 83999 h 603617"/>
              <a:gd name="connsiteX86" fmla="*/ 149685 w 577728"/>
              <a:gd name="connsiteY86" fmla="*/ 67775 h 603617"/>
              <a:gd name="connsiteX87" fmla="*/ 322760 w 577728"/>
              <a:gd name="connsiteY87" fmla="*/ 0 h 60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77728" h="603617">
                <a:moveTo>
                  <a:pt x="191889" y="466791"/>
                </a:moveTo>
                <a:lnTo>
                  <a:pt x="566183" y="466791"/>
                </a:lnTo>
                <a:cubicBezTo>
                  <a:pt x="570216" y="466791"/>
                  <a:pt x="573904" y="468862"/>
                  <a:pt x="575978" y="472199"/>
                </a:cubicBezTo>
                <a:cubicBezTo>
                  <a:pt x="578053" y="475536"/>
                  <a:pt x="578283" y="479678"/>
                  <a:pt x="576670" y="483245"/>
                </a:cubicBezTo>
                <a:lnTo>
                  <a:pt x="566068" y="505222"/>
                </a:lnTo>
                <a:cubicBezTo>
                  <a:pt x="547745" y="543192"/>
                  <a:pt x="508679" y="567700"/>
                  <a:pt x="466502" y="567700"/>
                </a:cubicBezTo>
                <a:lnTo>
                  <a:pt x="191889" y="567700"/>
                </a:lnTo>
                <a:cubicBezTo>
                  <a:pt x="185551" y="567700"/>
                  <a:pt x="180365" y="562522"/>
                  <a:pt x="180365" y="556194"/>
                </a:cubicBezTo>
                <a:cubicBezTo>
                  <a:pt x="180365" y="549866"/>
                  <a:pt x="185551" y="544688"/>
                  <a:pt x="191889" y="544688"/>
                </a:cubicBezTo>
                <a:lnTo>
                  <a:pt x="466502" y="544688"/>
                </a:lnTo>
                <a:cubicBezTo>
                  <a:pt x="499806" y="544688"/>
                  <a:pt x="530805" y="525357"/>
                  <a:pt x="545210" y="495326"/>
                </a:cubicBezTo>
                <a:lnTo>
                  <a:pt x="547860" y="489803"/>
                </a:lnTo>
                <a:lnTo>
                  <a:pt x="191889" y="489803"/>
                </a:lnTo>
                <a:cubicBezTo>
                  <a:pt x="185551" y="489803"/>
                  <a:pt x="180365" y="484626"/>
                  <a:pt x="180365" y="478297"/>
                </a:cubicBezTo>
                <a:cubicBezTo>
                  <a:pt x="180365" y="471969"/>
                  <a:pt x="185551" y="466791"/>
                  <a:pt x="191889" y="466791"/>
                </a:cubicBezTo>
                <a:close/>
                <a:moveTo>
                  <a:pt x="23053" y="301596"/>
                </a:moveTo>
                <a:lnTo>
                  <a:pt x="23053" y="580606"/>
                </a:lnTo>
                <a:lnTo>
                  <a:pt x="150538" y="580606"/>
                </a:lnTo>
                <a:lnTo>
                  <a:pt x="150538" y="301596"/>
                </a:lnTo>
                <a:close/>
                <a:moveTo>
                  <a:pt x="41265" y="236475"/>
                </a:moveTo>
                <a:lnTo>
                  <a:pt x="41265" y="278585"/>
                </a:lnTo>
                <a:lnTo>
                  <a:pt x="132441" y="278585"/>
                </a:lnTo>
                <a:lnTo>
                  <a:pt x="132441" y="236475"/>
                </a:lnTo>
                <a:close/>
                <a:moveTo>
                  <a:pt x="461179" y="217666"/>
                </a:moveTo>
                <a:cubicBezTo>
                  <a:pt x="465672" y="213178"/>
                  <a:pt x="473045" y="213178"/>
                  <a:pt x="477539" y="217666"/>
                </a:cubicBezTo>
                <a:cubicBezTo>
                  <a:pt x="482032" y="222154"/>
                  <a:pt x="482032" y="229404"/>
                  <a:pt x="477539" y="233892"/>
                </a:cubicBezTo>
                <a:lnTo>
                  <a:pt x="319697" y="391547"/>
                </a:lnTo>
                <a:cubicBezTo>
                  <a:pt x="317393" y="393848"/>
                  <a:pt x="314398" y="394884"/>
                  <a:pt x="311517" y="394884"/>
                </a:cubicBezTo>
                <a:cubicBezTo>
                  <a:pt x="308522" y="394884"/>
                  <a:pt x="305642" y="393848"/>
                  <a:pt x="303337" y="391547"/>
                </a:cubicBezTo>
                <a:cubicBezTo>
                  <a:pt x="298844" y="387059"/>
                  <a:pt x="298844" y="379809"/>
                  <a:pt x="303337" y="375321"/>
                </a:cubicBezTo>
                <a:close/>
                <a:moveTo>
                  <a:pt x="449535" y="163825"/>
                </a:moveTo>
                <a:cubicBezTo>
                  <a:pt x="454028" y="159337"/>
                  <a:pt x="461402" y="159337"/>
                  <a:pt x="465896" y="163825"/>
                </a:cubicBezTo>
                <a:cubicBezTo>
                  <a:pt x="470389" y="168314"/>
                  <a:pt x="470389" y="175680"/>
                  <a:pt x="465896" y="180168"/>
                </a:cubicBezTo>
                <a:lnTo>
                  <a:pt x="255625" y="390207"/>
                </a:lnTo>
                <a:cubicBezTo>
                  <a:pt x="253321" y="392393"/>
                  <a:pt x="250440" y="393544"/>
                  <a:pt x="247445" y="393544"/>
                </a:cubicBezTo>
                <a:cubicBezTo>
                  <a:pt x="244564" y="393544"/>
                  <a:pt x="241569" y="392393"/>
                  <a:pt x="239264" y="390207"/>
                </a:cubicBezTo>
                <a:cubicBezTo>
                  <a:pt x="234771" y="385718"/>
                  <a:pt x="234771" y="378352"/>
                  <a:pt x="239264" y="373864"/>
                </a:cubicBezTo>
                <a:close/>
                <a:moveTo>
                  <a:pt x="53714" y="77813"/>
                </a:moveTo>
                <a:lnTo>
                  <a:pt x="53714" y="213464"/>
                </a:lnTo>
                <a:lnTo>
                  <a:pt x="119877" y="213464"/>
                </a:lnTo>
                <a:lnTo>
                  <a:pt x="119877" y="110834"/>
                </a:lnTo>
                <a:close/>
                <a:moveTo>
                  <a:pt x="47374" y="48934"/>
                </a:moveTo>
                <a:lnTo>
                  <a:pt x="136591" y="93460"/>
                </a:lnTo>
                <a:cubicBezTo>
                  <a:pt x="140510" y="95416"/>
                  <a:pt x="142930" y="99443"/>
                  <a:pt x="142930" y="103815"/>
                </a:cubicBezTo>
                <a:lnTo>
                  <a:pt x="142930" y="213464"/>
                </a:lnTo>
                <a:lnTo>
                  <a:pt x="143968" y="213464"/>
                </a:lnTo>
                <a:cubicBezTo>
                  <a:pt x="150307" y="213464"/>
                  <a:pt x="155494" y="218641"/>
                  <a:pt x="155494" y="224969"/>
                </a:cubicBezTo>
                <a:lnTo>
                  <a:pt x="155494" y="278585"/>
                </a:lnTo>
                <a:lnTo>
                  <a:pt x="162064" y="278585"/>
                </a:lnTo>
                <a:cubicBezTo>
                  <a:pt x="168519" y="278585"/>
                  <a:pt x="173591" y="283762"/>
                  <a:pt x="173591" y="290091"/>
                </a:cubicBezTo>
                <a:lnTo>
                  <a:pt x="173591" y="592112"/>
                </a:lnTo>
                <a:cubicBezTo>
                  <a:pt x="173591" y="598440"/>
                  <a:pt x="168519" y="603617"/>
                  <a:pt x="162064" y="603617"/>
                </a:cubicBezTo>
                <a:lnTo>
                  <a:pt x="11527" y="603617"/>
                </a:lnTo>
                <a:cubicBezTo>
                  <a:pt x="5187" y="603617"/>
                  <a:pt x="0" y="598440"/>
                  <a:pt x="0" y="592112"/>
                </a:cubicBezTo>
                <a:lnTo>
                  <a:pt x="0" y="290091"/>
                </a:lnTo>
                <a:cubicBezTo>
                  <a:pt x="0" y="283762"/>
                  <a:pt x="5187" y="278585"/>
                  <a:pt x="11527" y="278585"/>
                </a:cubicBezTo>
                <a:lnTo>
                  <a:pt x="18212" y="278585"/>
                </a:lnTo>
                <a:lnTo>
                  <a:pt x="18212" y="224969"/>
                </a:lnTo>
                <a:cubicBezTo>
                  <a:pt x="18212" y="218641"/>
                  <a:pt x="23399" y="213464"/>
                  <a:pt x="29739" y="213464"/>
                </a:cubicBezTo>
                <a:lnTo>
                  <a:pt x="30661" y="213464"/>
                </a:lnTo>
                <a:lnTo>
                  <a:pt x="30661" y="59174"/>
                </a:lnTo>
                <a:cubicBezTo>
                  <a:pt x="30661" y="55262"/>
                  <a:pt x="32736" y="51580"/>
                  <a:pt x="36194" y="49394"/>
                </a:cubicBezTo>
                <a:cubicBezTo>
                  <a:pt x="39536" y="47323"/>
                  <a:pt x="43801" y="47208"/>
                  <a:pt x="47374" y="48934"/>
                </a:cubicBezTo>
                <a:close/>
                <a:moveTo>
                  <a:pt x="322803" y="47843"/>
                </a:moveTo>
                <a:cubicBezTo>
                  <a:pt x="436984" y="47843"/>
                  <a:pt x="529734" y="140589"/>
                  <a:pt x="529734" y="254507"/>
                </a:cubicBezTo>
                <a:cubicBezTo>
                  <a:pt x="529734" y="368541"/>
                  <a:pt x="436984" y="461286"/>
                  <a:pt x="322803" y="461286"/>
                </a:cubicBezTo>
                <a:cubicBezTo>
                  <a:pt x="271531" y="461286"/>
                  <a:pt x="222333" y="442300"/>
                  <a:pt x="184195" y="408009"/>
                </a:cubicBezTo>
                <a:cubicBezTo>
                  <a:pt x="179471" y="403752"/>
                  <a:pt x="179126" y="396502"/>
                  <a:pt x="183389" y="391784"/>
                </a:cubicBezTo>
                <a:cubicBezTo>
                  <a:pt x="187652" y="387067"/>
                  <a:pt x="194911" y="386721"/>
                  <a:pt x="199635" y="390979"/>
                </a:cubicBezTo>
                <a:cubicBezTo>
                  <a:pt x="233509" y="421472"/>
                  <a:pt x="277176" y="438272"/>
                  <a:pt x="322803" y="438272"/>
                </a:cubicBezTo>
                <a:cubicBezTo>
                  <a:pt x="424194" y="438272"/>
                  <a:pt x="506690" y="355768"/>
                  <a:pt x="506690" y="254507"/>
                </a:cubicBezTo>
                <a:cubicBezTo>
                  <a:pt x="506690" y="153246"/>
                  <a:pt x="424194" y="70857"/>
                  <a:pt x="322803" y="70857"/>
                </a:cubicBezTo>
                <a:cubicBezTo>
                  <a:pt x="264617" y="70857"/>
                  <a:pt x="209198" y="98818"/>
                  <a:pt x="174632" y="145767"/>
                </a:cubicBezTo>
                <a:cubicBezTo>
                  <a:pt x="170830" y="150945"/>
                  <a:pt x="163571" y="151980"/>
                  <a:pt x="158502" y="148183"/>
                </a:cubicBezTo>
                <a:cubicBezTo>
                  <a:pt x="153317" y="144501"/>
                  <a:pt x="152280" y="137252"/>
                  <a:pt x="156082" y="132188"/>
                </a:cubicBezTo>
                <a:cubicBezTo>
                  <a:pt x="194911" y="79372"/>
                  <a:pt x="257244" y="47843"/>
                  <a:pt x="322803" y="47843"/>
                </a:cubicBezTo>
                <a:close/>
                <a:moveTo>
                  <a:pt x="322760" y="0"/>
                </a:moveTo>
                <a:cubicBezTo>
                  <a:pt x="463340" y="0"/>
                  <a:pt x="577648" y="114147"/>
                  <a:pt x="577648" y="254530"/>
                </a:cubicBezTo>
                <a:cubicBezTo>
                  <a:pt x="577648" y="330245"/>
                  <a:pt x="544347" y="401472"/>
                  <a:pt x="486040" y="450031"/>
                </a:cubicBezTo>
                <a:cubicBezTo>
                  <a:pt x="483966" y="451872"/>
                  <a:pt x="481316" y="452677"/>
                  <a:pt x="478666" y="452677"/>
                </a:cubicBezTo>
                <a:cubicBezTo>
                  <a:pt x="475439" y="452677"/>
                  <a:pt x="472098" y="451296"/>
                  <a:pt x="469908" y="448535"/>
                </a:cubicBezTo>
                <a:cubicBezTo>
                  <a:pt x="465760" y="443702"/>
                  <a:pt x="466451" y="436453"/>
                  <a:pt x="471291" y="432310"/>
                </a:cubicBezTo>
                <a:cubicBezTo>
                  <a:pt x="524297" y="388239"/>
                  <a:pt x="554602" y="323341"/>
                  <a:pt x="554602" y="254530"/>
                </a:cubicBezTo>
                <a:cubicBezTo>
                  <a:pt x="554602" y="126920"/>
                  <a:pt x="450665" y="23013"/>
                  <a:pt x="322760" y="23013"/>
                </a:cubicBezTo>
                <a:cubicBezTo>
                  <a:pt x="264223" y="23013"/>
                  <a:pt x="208222" y="44876"/>
                  <a:pt x="165241" y="84575"/>
                </a:cubicBezTo>
                <a:cubicBezTo>
                  <a:pt x="160632" y="88947"/>
                  <a:pt x="153372" y="88602"/>
                  <a:pt x="148993" y="83999"/>
                </a:cubicBezTo>
                <a:cubicBezTo>
                  <a:pt x="144730" y="79282"/>
                  <a:pt x="144960" y="72032"/>
                  <a:pt x="149685" y="67775"/>
                </a:cubicBezTo>
                <a:cubicBezTo>
                  <a:pt x="196929" y="24049"/>
                  <a:pt x="258346" y="0"/>
                  <a:pt x="3227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38938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b50d10d-7a27-4b5c-add2-d2aa9d521ff8"/>
          <p:cNvGrpSpPr>
            <a:grpSpLocks noChangeAspect="1"/>
          </p:cNvGrpSpPr>
          <p:nvPr/>
        </p:nvGrpSpPr>
        <p:grpSpPr>
          <a:xfrm>
            <a:off x="0" y="0"/>
            <a:ext cx="9144000" cy="4641534"/>
            <a:chOff x="0" y="0"/>
            <a:chExt cx="12192000" cy="6188711"/>
          </a:xfrm>
        </p:grpSpPr>
        <p:sp>
          <p:nvSpPr>
            <p:cNvPr id="3" name="任意多边形: 形状 10"/>
            <p:cNvSpPr/>
            <p:nvPr/>
          </p:nvSpPr>
          <p:spPr bwMode="auto">
            <a:xfrm>
              <a:off x="0" y="0"/>
              <a:ext cx="4493500" cy="3176972"/>
            </a:xfrm>
            <a:custGeom>
              <a:avLst/>
              <a:gdLst>
                <a:gd name="connsiteX0" fmla="*/ 0 w 4493500"/>
                <a:gd name="connsiteY0" fmla="*/ 0 h 3176972"/>
                <a:gd name="connsiteX1" fmla="*/ 4493500 w 4493500"/>
                <a:gd name="connsiteY1" fmla="*/ 0 h 3176972"/>
                <a:gd name="connsiteX2" fmla="*/ 2406198 w 4493500"/>
                <a:gd name="connsiteY2" fmla="*/ 3176972 h 3176972"/>
                <a:gd name="connsiteX3" fmla="*/ 0 w 4493500"/>
                <a:gd name="connsiteY3" fmla="*/ 3176972 h 317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3500" h="3176972">
                  <a:moveTo>
                    <a:pt x="0" y="0"/>
                  </a:moveTo>
                  <a:lnTo>
                    <a:pt x="4493500" y="0"/>
                  </a:lnTo>
                  <a:lnTo>
                    <a:pt x="2406198" y="3176972"/>
                  </a:lnTo>
                  <a:lnTo>
                    <a:pt x="0" y="3176972"/>
                  </a:lnTo>
                  <a:close/>
                </a:path>
              </a:pathLst>
            </a:custGeom>
            <a:blipFill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平行四边形 3"/>
            <p:cNvSpPr/>
            <p:nvPr/>
          </p:nvSpPr>
          <p:spPr bwMode="auto">
            <a:xfrm>
              <a:off x="2567930" y="0"/>
              <a:ext cx="7056140" cy="3176972"/>
            </a:xfrm>
            <a:prstGeom prst="parallelogram">
              <a:avLst>
                <a:gd name="adj" fmla="val 65701"/>
              </a:avLst>
            </a:prstGeom>
            <a:blipFill>
              <a:blip r:embed="rId5">
                <a:grayscl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11"/>
            <p:cNvSpPr/>
            <p:nvPr/>
          </p:nvSpPr>
          <p:spPr bwMode="auto">
            <a:xfrm>
              <a:off x="7698500" y="0"/>
              <a:ext cx="4493500" cy="3176972"/>
            </a:xfrm>
            <a:custGeom>
              <a:avLst/>
              <a:gdLst>
                <a:gd name="connsiteX0" fmla="*/ 2087302 w 4493500"/>
                <a:gd name="connsiteY0" fmla="*/ 0 h 3176972"/>
                <a:gd name="connsiteX1" fmla="*/ 4493500 w 4493500"/>
                <a:gd name="connsiteY1" fmla="*/ 0 h 3176972"/>
                <a:gd name="connsiteX2" fmla="*/ 4493500 w 4493500"/>
                <a:gd name="connsiteY2" fmla="*/ 3176972 h 3176972"/>
                <a:gd name="connsiteX3" fmla="*/ 0 w 4493500"/>
                <a:gd name="connsiteY3" fmla="*/ 3176972 h 317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3500" h="3176972">
                  <a:moveTo>
                    <a:pt x="2087302" y="0"/>
                  </a:moveTo>
                  <a:lnTo>
                    <a:pt x="4493500" y="0"/>
                  </a:lnTo>
                  <a:lnTo>
                    <a:pt x="4493500" y="3176972"/>
                  </a:lnTo>
                  <a:lnTo>
                    <a:pt x="0" y="3176972"/>
                  </a:lnTo>
                  <a:close/>
                </a:path>
              </a:pathLst>
            </a:custGeom>
            <a:blipFill>
              <a:blip r:embed="rId7">
                <a:grayscl/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文本框 12"/>
            <p:cNvSpPr txBox="1"/>
            <p:nvPr/>
          </p:nvSpPr>
          <p:spPr>
            <a:xfrm>
              <a:off x="241461" y="4983206"/>
              <a:ext cx="11709079" cy="369332"/>
            </a:xfrm>
            <a:prstGeom prst="rect">
              <a:avLst/>
            </a:prstGeom>
            <a:noFill/>
          </p:spPr>
          <p:txBody>
            <a:bodyPr wrap="square" anchor="b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accent1"/>
                  </a:solidFill>
                </a:rPr>
                <a:t>此部分内容作为文字排版占位显示</a:t>
              </a:r>
            </a:p>
          </p:txBody>
        </p:sp>
        <p:sp>
          <p:nvSpPr>
            <p:cNvPr id="7" name="文本框 13"/>
            <p:cNvSpPr txBox="1"/>
            <p:nvPr/>
          </p:nvSpPr>
          <p:spPr>
            <a:xfrm>
              <a:off x="241461" y="5541234"/>
              <a:ext cx="11709079" cy="647477"/>
            </a:xfrm>
            <a:prstGeom prst="rect">
              <a:avLst/>
            </a:prstGeom>
            <a:noFill/>
          </p:spPr>
          <p:txBody>
            <a:bodyPr wrap="square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此部分内容作为文字排版占位显示（建议使用主题字体）。如需更改请在（设置形状格式）菜单下（文本选项）中调整。</a:t>
              </a:r>
              <a:b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</a:rPr>
                <a:t>此部分内容作为文字排版占位显示（建议使用主题字体）。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2571750"/>
            <a:ext cx="914400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3"/>
          <p:cNvSpPr txBox="1">
            <a:spLocks/>
          </p:cNvSpPr>
          <p:nvPr/>
        </p:nvSpPr>
        <p:spPr>
          <a:xfrm>
            <a:off x="2555776" y="2679762"/>
            <a:ext cx="4032448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bg1"/>
                </a:solidFill>
              </a:rPr>
              <a:t>此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处输入标题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5373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c93663c-500d-4796-926b-9803a34e9438"/>
          <p:cNvGrpSpPr>
            <a:grpSpLocks noChangeAspect="1"/>
          </p:cNvGrpSpPr>
          <p:nvPr/>
        </p:nvGrpSpPr>
        <p:grpSpPr>
          <a:xfrm>
            <a:off x="895350" y="859920"/>
            <a:ext cx="7353300" cy="2600390"/>
            <a:chOff x="1193800" y="2094244"/>
            <a:chExt cx="9804400" cy="3467186"/>
          </a:xfrm>
        </p:grpSpPr>
        <p:grpSp>
          <p:nvGrpSpPr>
            <p:cNvPr id="3" name="组合 2"/>
            <p:cNvGrpSpPr/>
            <p:nvPr/>
          </p:nvGrpSpPr>
          <p:grpSpPr>
            <a:xfrm>
              <a:off x="1479550" y="2094244"/>
              <a:ext cx="9213850" cy="927740"/>
              <a:chOff x="839692" y="2560760"/>
              <a:chExt cx="10493566" cy="92774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3713912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6" name="文本框 10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 fontScale="92500" lnSpcReduction="10000"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>
                      <a:solidFill>
                        <a:schemeClr val="bg1">
                          <a:lumMod val="50000"/>
                        </a:schemeClr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 fontScale="92500" lnSpcReduction="1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zh-CN" altLang="en-US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456335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4" name="文本框 13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 fontScale="92500" lnSpcReduction="10000"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>
                      <a:solidFill>
                        <a:schemeClr val="bg1">
                          <a:lumMod val="50000"/>
                        </a:schemeClr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 fontScale="92500" lnSpcReduction="1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zh-CN" altLang="en-US" b="1">
                      <a:solidFill>
                        <a:schemeClr val="accent4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9312282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2" name="文本框 16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 fontScale="92500" lnSpcReduction="10000"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>
                      <a:solidFill>
                        <a:schemeClr val="bg1">
                          <a:lumMod val="50000"/>
                        </a:schemeClr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 fontScale="92500" lnSpcReduction="1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zh-CN" altLang="en-US" b="1">
                      <a:solidFill>
                        <a:schemeClr val="accent3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839692" y="2560760"/>
                <a:ext cx="2020976" cy="927740"/>
                <a:chOff x="5122025" y="525814"/>
                <a:chExt cx="2020976" cy="927740"/>
              </a:xfrm>
            </p:grpSpPr>
            <p:sp>
              <p:nvSpPr>
                <p:cNvPr id="20" name="文本框 24"/>
                <p:cNvSpPr txBox="1"/>
                <p:nvPr/>
              </p:nvSpPr>
              <p:spPr>
                <a:xfrm>
                  <a:off x="5122026" y="826908"/>
                  <a:ext cx="2020975" cy="6266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rmAutofit fontScale="92500" lnSpcReduction="10000"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此部分内容作为文字排版占位显示 （建议使用主题字体）</a:t>
                  </a: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5122025" y="525814"/>
                  <a:ext cx="2020976" cy="32541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rmAutofit fontScale="92500" lnSpcReduction="10000"/>
                </a:bodyPr>
                <a:lstStyle/>
                <a:p>
                  <a:pPr lvl="0" algn="ctr" defTabSz="914378">
                    <a:spcBef>
                      <a:spcPct val="0"/>
                    </a:spcBef>
                    <a:defRPr/>
                  </a:pPr>
                  <a:r>
                    <a:rPr lang="zh-CN" altLang="en-US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4" name="直接连接符 3"/>
            <p:cNvCxnSpPr/>
            <p:nvPr/>
          </p:nvCxnSpPr>
          <p:spPr>
            <a:xfrm flipV="1">
              <a:off x="2672120" y="3140968"/>
              <a:ext cx="0" cy="842068"/>
            </a:xfrm>
            <a:prstGeom prst="line">
              <a:avLst/>
            </a:prstGeom>
            <a:ln w="127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任意多边形: 形状 18"/>
            <p:cNvSpPr/>
            <p:nvPr/>
          </p:nvSpPr>
          <p:spPr>
            <a:xfrm flipV="1">
              <a:off x="1193800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19"/>
            <p:cNvSpPr/>
            <p:nvPr/>
          </p:nvSpPr>
          <p:spPr>
            <a:xfrm flipV="1">
              <a:off x="3459819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20"/>
            <p:cNvSpPr/>
            <p:nvPr/>
          </p:nvSpPr>
          <p:spPr>
            <a:xfrm flipV="1">
              <a:off x="5725836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21"/>
            <p:cNvSpPr/>
            <p:nvPr/>
          </p:nvSpPr>
          <p:spPr>
            <a:xfrm flipV="1">
              <a:off x="7991855" y="3906937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7183676" y="3140968"/>
              <a:ext cx="0" cy="842068"/>
            </a:xfrm>
            <a:prstGeom prst="line">
              <a:avLst/>
            </a:prstGeom>
            <a:ln w="1270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504561" y="3140968"/>
              <a:ext cx="0" cy="842068"/>
            </a:xfrm>
            <a:prstGeom prst="line">
              <a:avLst/>
            </a:prstGeom>
            <a:ln w="12700">
              <a:solidFill>
                <a:schemeClr val="accent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993005" y="3140968"/>
              <a:ext cx="0" cy="842068"/>
            </a:xfrm>
            <a:prstGeom prst="line">
              <a:avLst/>
            </a:prstGeom>
            <a:ln w="12700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: 形状 85"/>
            <p:cNvSpPr>
              <a:spLocks/>
            </p:cNvSpPr>
            <p:nvPr/>
          </p:nvSpPr>
          <p:spPr bwMode="auto">
            <a:xfrm>
              <a:off x="6943494" y="4522241"/>
              <a:ext cx="509753" cy="43077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86"/>
            <p:cNvSpPr>
              <a:spLocks noChangeAspect="1"/>
            </p:cNvSpPr>
            <p:nvPr/>
          </p:nvSpPr>
          <p:spPr bwMode="auto">
            <a:xfrm>
              <a:off x="4711876" y="4487110"/>
              <a:ext cx="592896" cy="501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87"/>
            <p:cNvSpPr>
              <a:spLocks/>
            </p:cNvSpPr>
            <p:nvPr/>
          </p:nvSpPr>
          <p:spPr bwMode="auto">
            <a:xfrm>
              <a:off x="2388711" y="4498130"/>
              <a:ext cx="566817" cy="47900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88"/>
            <p:cNvSpPr>
              <a:spLocks/>
            </p:cNvSpPr>
            <p:nvPr/>
          </p:nvSpPr>
          <p:spPr bwMode="auto">
            <a:xfrm>
              <a:off x="9192885" y="4482298"/>
              <a:ext cx="604285" cy="5106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8" name="矩形 27"/>
          <p:cNvSpPr/>
          <p:nvPr/>
        </p:nvSpPr>
        <p:spPr>
          <a:xfrm>
            <a:off x="0" y="3651871"/>
            <a:ext cx="9144000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标题 3"/>
          <p:cNvSpPr txBox="1">
            <a:spLocks/>
          </p:cNvSpPr>
          <p:nvPr/>
        </p:nvSpPr>
        <p:spPr>
          <a:xfrm>
            <a:off x="2555776" y="3652938"/>
            <a:ext cx="4032448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spc="300" dirty="0">
                <a:solidFill>
                  <a:schemeClr val="bg1"/>
                </a:solidFill>
              </a:rPr>
              <a:t>此</a:t>
            </a:r>
            <a:r>
              <a:rPr lang="zh-CN" altLang="en-US" sz="4000" b="1" spc="300" dirty="0" smtClean="0">
                <a:solidFill>
                  <a:schemeClr val="bg1"/>
                </a:solidFill>
              </a:rPr>
              <a:t>处输入标题</a:t>
            </a:r>
            <a:endParaRPr lang="zh-CN" altLang="en-US" sz="4000" b="1" spc="300" dirty="0">
              <a:solidFill>
                <a:schemeClr val="bg1"/>
              </a:solidFill>
            </a:endParaRPr>
          </a:p>
        </p:txBody>
      </p:sp>
      <p:sp>
        <p:nvSpPr>
          <p:cNvPr id="30" name="标题 3"/>
          <p:cNvSpPr txBox="1">
            <a:spLocks/>
          </p:cNvSpPr>
          <p:nvPr/>
        </p:nvSpPr>
        <p:spPr>
          <a:xfrm>
            <a:off x="1791533" y="4518842"/>
            <a:ext cx="5658067" cy="6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    副标题文本自由填充，直接编辑即可。副标题文本自由填充，直接编辑即可。副标题文本自由   填充，直接编辑即可。副标题文本自由填充，直接编辑即可。</a:t>
            </a:r>
          </a:p>
          <a:p>
            <a:endParaRPr lang="zh-CN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29625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2af2e13-b1c3-4fcf-8099-c350dbc3e566"/>
          <p:cNvGrpSpPr>
            <a:grpSpLocks noChangeAspect="1"/>
          </p:cNvGrpSpPr>
          <p:nvPr/>
        </p:nvGrpSpPr>
        <p:grpSpPr>
          <a:xfrm>
            <a:off x="57980" y="809499"/>
            <a:ext cx="8675176" cy="4086904"/>
            <a:chOff x="-239293" y="798299"/>
            <a:chExt cx="11566901" cy="5449205"/>
          </a:xfrm>
        </p:grpSpPr>
        <p:sp>
          <p:nvSpPr>
            <p:cNvPr id="3" name="任意多边形: 形状 12"/>
            <p:cNvSpPr>
              <a:spLocks/>
            </p:cNvSpPr>
            <p:nvPr/>
          </p:nvSpPr>
          <p:spPr bwMode="auto">
            <a:xfrm>
              <a:off x="-239293" y="798299"/>
              <a:ext cx="6912768" cy="5449205"/>
            </a:xfrm>
            <a:custGeom>
              <a:avLst/>
              <a:gdLst>
                <a:gd name="T0" fmla="*/ 147 w 1022"/>
                <a:gd name="T1" fmla="*/ 724 h 928"/>
                <a:gd name="T2" fmla="*/ 236 w 1022"/>
                <a:gd name="T3" fmla="*/ 776 h 928"/>
                <a:gd name="T4" fmla="*/ 203 w 1022"/>
                <a:gd name="T5" fmla="*/ 666 h 928"/>
                <a:gd name="T6" fmla="*/ 248 w 1022"/>
                <a:gd name="T7" fmla="*/ 658 h 928"/>
                <a:gd name="T8" fmla="*/ 162 w 1022"/>
                <a:gd name="T9" fmla="*/ 482 h 928"/>
                <a:gd name="T10" fmla="*/ 281 w 1022"/>
                <a:gd name="T11" fmla="*/ 609 h 928"/>
                <a:gd name="T12" fmla="*/ 193 w 1022"/>
                <a:gd name="T13" fmla="*/ 396 h 928"/>
                <a:gd name="T14" fmla="*/ 471 w 1022"/>
                <a:gd name="T15" fmla="*/ 791 h 928"/>
                <a:gd name="T16" fmla="*/ 337 w 1022"/>
                <a:gd name="T17" fmla="*/ 516 h 928"/>
                <a:gd name="T18" fmla="*/ 258 w 1022"/>
                <a:gd name="T19" fmla="*/ 296 h 928"/>
                <a:gd name="T20" fmla="*/ 812 w 1022"/>
                <a:gd name="T21" fmla="*/ 575 h 928"/>
                <a:gd name="T22" fmla="*/ 685 w 1022"/>
                <a:gd name="T23" fmla="*/ 102 h 928"/>
                <a:gd name="T24" fmla="*/ 802 w 1022"/>
                <a:gd name="T25" fmla="*/ 145 h 928"/>
                <a:gd name="T26" fmla="*/ 906 w 1022"/>
                <a:gd name="T27" fmla="*/ 212 h 928"/>
                <a:gd name="T28" fmla="*/ 171 w 1022"/>
                <a:gd name="T29" fmla="*/ 808 h 928"/>
                <a:gd name="T30" fmla="*/ 224 w 1022"/>
                <a:gd name="T31" fmla="*/ 734 h 928"/>
                <a:gd name="T32" fmla="*/ 266 w 1022"/>
                <a:gd name="T33" fmla="*/ 696 h 928"/>
                <a:gd name="T34" fmla="*/ 289 w 1022"/>
                <a:gd name="T35" fmla="*/ 621 h 928"/>
                <a:gd name="T36" fmla="*/ 427 w 1022"/>
                <a:gd name="T37" fmla="*/ 530 h 928"/>
                <a:gd name="T38" fmla="*/ 377 w 1022"/>
                <a:gd name="T39" fmla="*/ 506 h 928"/>
                <a:gd name="T40" fmla="*/ 289 w 1022"/>
                <a:gd name="T41" fmla="*/ 549 h 928"/>
                <a:gd name="T42" fmla="*/ 285 w 1022"/>
                <a:gd name="T43" fmla="*/ 510 h 928"/>
                <a:gd name="T44" fmla="*/ 271 w 1022"/>
                <a:gd name="T45" fmla="*/ 484 h 928"/>
                <a:gd name="T46" fmla="*/ 248 w 1022"/>
                <a:gd name="T47" fmla="*/ 471 h 928"/>
                <a:gd name="T48" fmla="*/ 235 w 1022"/>
                <a:gd name="T49" fmla="*/ 383 h 928"/>
                <a:gd name="T50" fmla="*/ 548 w 1022"/>
                <a:gd name="T51" fmla="*/ 129 h 928"/>
                <a:gd name="T52" fmla="*/ 673 w 1022"/>
                <a:gd name="T53" fmla="*/ 119 h 928"/>
                <a:gd name="T54" fmla="*/ 813 w 1022"/>
                <a:gd name="T55" fmla="*/ 162 h 928"/>
                <a:gd name="T56" fmla="*/ 953 w 1022"/>
                <a:gd name="T57" fmla="*/ 284 h 928"/>
                <a:gd name="T58" fmla="*/ 939 w 1022"/>
                <a:gd name="T59" fmla="*/ 414 h 928"/>
                <a:gd name="T60" fmla="*/ 883 w 1022"/>
                <a:gd name="T61" fmla="*/ 460 h 928"/>
                <a:gd name="T62" fmla="*/ 842 w 1022"/>
                <a:gd name="T63" fmla="*/ 546 h 928"/>
                <a:gd name="T64" fmla="*/ 779 w 1022"/>
                <a:gd name="T65" fmla="*/ 625 h 928"/>
                <a:gd name="T66" fmla="*/ 497 w 1022"/>
                <a:gd name="T67" fmla="*/ 680 h 928"/>
                <a:gd name="T68" fmla="*/ 364 w 1022"/>
                <a:gd name="T69" fmla="*/ 749 h 928"/>
                <a:gd name="T70" fmla="*/ 265 w 1022"/>
                <a:gd name="T71" fmla="*/ 657 h 928"/>
                <a:gd name="T72" fmla="*/ 300 w 1022"/>
                <a:gd name="T73" fmla="*/ 507 h 928"/>
                <a:gd name="T74" fmla="*/ 632 w 1022"/>
                <a:gd name="T75" fmla="*/ 51 h 928"/>
                <a:gd name="T76" fmla="*/ 273 w 1022"/>
                <a:gd name="T77" fmla="*/ 732 h 928"/>
                <a:gd name="T78" fmla="*/ 303 w 1022"/>
                <a:gd name="T79" fmla="*/ 647 h 928"/>
                <a:gd name="T80" fmla="*/ 362 w 1022"/>
                <a:gd name="T81" fmla="*/ 669 h 928"/>
                <a:gd name="T82" fmla="*/ 218 w 1022"/>
                <a:gd name="T83" fmla="*/ 452 h 928"/>
                <a:gd name="T84" fmla="*/ 312 w 1022"/>
                <a:gd name="T85" fmla="*/ 525 h 928"/>
                <a:gd name="T86" fmla="*/ 396 w 1022"/>
                <a:gd name="T87" fmla="*/ 499 h 928"/>
                <a:gd name="T88" fmla="*/ 829 w 1022"/>
                <a:gd name="T89" fmla="*/ 543 h 928"/>
                <a:gd name="T90" fmla="*/ 669 w 1022"/>
                <a:gd name="T91" fmla="*/ 142 h 928"/>
                <a:gd name="T92" fmla="*/ 757 w 1022"/>
                <a:gd name="T93" fmla="*/ 181 h 928"/>
                <a:gd name="T94" fmla="*/ 924 w 1022"/>
                <a:gd name="T95" fmla="*/ 344 h 928"/>
                <a:gd name="T96" fmla="*/ 125 w 1022"/>
                <a:gd name="T97" fmla="*/ 722 h 928"/>
                <a:gd name="T98" fmla="*/ 230 w 1022"/>
                <a:gd name="T99" fmla="*/ 675 h 928"/>
                <a:gd name="T100" fmla="*/ 129 w 1022"/>
                <a:gd name="T101" fmla="*/ 614 h 928"/>
                <a:gd name="T102" fmla="*/ 194 w 1022"/>
                <a:gd name="T103" fmla="*/ 654 h 928"/>
                <a:gd name="T104" fmla="*/ 306 w 1022"/>
                <a:gd name="T105" fmla="*/ 576 h 928"/>
                <a:gd name="T106" fmla="*/ 101 w 1022"/>
                <a:gd name="T107" fmla="*/ 443 h 928"/>
                <a:gd name="T108" fmla="*/ 187 w 1022"/>
                <a:gd name="T109" fmla="*/ 510 h 928"/>
                <a:gd name="T110" fmla="*/ 194 w 1022"/>
                <a:gd name="T111" fmla="*/ 473 h 928"/>
                <a:gd name="T112" fmla="*/ 317 w 1022"/>
                <a:gd name="T113" fmla="*/ 570 h 928"/>
                <a:gd name="T114" fmla="*/ 375 w 1022"/>
                <a:gd name="T115" fmla="*/ 548 h 928"/>
                <a:gd name="T116" fmla="*/ 375 w 1022"/>
                <a:gd name="T117" fmla="*/ 576 h 928"/>
                <a:gd name="T118" fmla="*/ 367 w 1022"/>
                <a:gd name="T119" fmla="*/ 240 h 928"/>
                <a:gd name="T120" fmla="*/ 694 w 1022"/>
                <a:gd name="T121" fmla="*/ 109 h 928"/>
                <a:gd name="T122" fmla="*/ 812 w 1022"/>
                <a:gd name="T123" fmla="*/ 148 h 928"/>
                <a:gd name="T124" fmla="*/ 189 w 1022"/>
                <a:gd name="T125" fmla="*/ 584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2" h="928">
                  <a:moveTo>
                    <a:pt x="143" y="894"/>
                  </a:moveTo>
                  <a:cubicBezTo>
                    <a:pt x="142" y="891"/>
                    <a:pt x="145" y="890"/>
                    <a:pt x="147" y="889"/>
                  </a:cubicBezTo>
                  <a:cubicBezTo>
                    <a:pt x="151" y="887"/>
                    <a:pt x="156" y="886"/>
                    <a:pt x="158" y="885"/>
                  </a:cubicBezTo>
                  <a:cubicBezTo>
                    <a:pt x="155" y="889"/>
                    <a:pt x="149" y="889"/>
                    <a:pt x="148" y="894"/>
                  </a:cubicBezTo>
                  <a:cubicBezTo>
                    <a:pt x="147" y="894"/>
                    <a:pt x="147" y="893"/>
                    <a:pt x="146" y="892"/>
                  </a:cubicBezTo>
                  <a:cubicBezTo>
                    <a:pt x="144" y="892"/>
                    <a:pt x="147" y="895"/>
                    <a:pt x="145" y="895"/>
                  </a:cubicBezTo>
                  <a:cubicBezTo>
                    <a:pt x="144" y="894"/>
                    <a:pt x="144" y="894"/>
                    <a:pt x="143" y="894"/>
                  </a:cubicBezTo>
                  <a:close/>
                  <a:moveTo>
                    <a:pt x="78" y="780"/>
                  </a:moveTo>
                  <a:cubicBezTo>
                    <a:pt x="78" y="780"/>
                    <a:pt x="77" y="780"/>
                    <a:pt x="76" y="779"/>
                  </a:cubicBezTo>
                  <a:cubicBezTo>
                    <a:pt x="75" y="780"/>
                    <a:pt x="75" y="781"/>
                    <a:pt x="75" y="782"/>
                  </a:cubicBezTo>
                  <a:cubicBezTo>
                    <a:pt x="76" y="782"/>
                    <a:pt x="78" y="781"/>
                    <a:pt x="78" y="780"/>
                  </a:cubicBezTo>
                  <a:close/>
                  <a:moveTo>
                    <a:pt x="186" y="920"/>
                  </a:moveTo>
                  <a:cubicBezTo>
                    <a:pt x="182" y="924"/>
                    <a:pt x="174" y="924"/>
                    <a:pt x="174" y="928"/>
                  </a:cubicBezTo>
                  <a:cubicBezTo>
                    <a:pt x="177" y="927"/>
                    <a:pt x="184" y="925"/>
                    <a:pt x="186" y="920"/>
                  </a:cubicBezTo>
                  <a:close/>
                  <a:moveTo>
                    <a:pt x="62" y="746"/>
                  </a:moveTo>
                  <a:cubicBezTo>
                    <a:pt x="62" y="743"/>
                    <a:pt x="59" y="743"/>
                    <a:pt x="57" y="742"/>
                  </a:cubicBezTo>
                  <a:cubicBezTo>
                    <a:pt x="59" y="743"/>
                    <a:pt x="59" y="744"/>
                    <a:pt x="59" y="746"/>
                  </a:cubicBezTo>
                  <a:cubicBezTo>
                    <a:pt x="60" y="744"/>
                    <a:pt x="61" y="746"/>
                    <a:pt x="62" y="746"/>
                  </a:cubicBezTo>
                  <a:close/>
                  <a:moveTo>
                    <a:pt x="81" y="770"/>
                  </a:moveTo>
                  <a:cubicBezTo>
                    <a:pt x="80" y="771"/>
                    <a:pt x="81" y="772"/>
                    <a:pt x="81" y="774"/>
                  </a:cubicBezTo>
                  <a:cubicBezTo>
                    <a:pt x="83" y="773"/>
                    <a:pt x="84" y="772"/>
                    <a:pt x="81" y="770"/>
                  </a:cubicBezTo>
                  <a:close/>
                  <a:moveTo>
                    <a:pt x="64" y="743"/>
                  </a:moveTo>
                  <a:cubicBezTo>
                    <a:pt x="63" y="743"/>
                    <a:pt x="64" y="741"/>
                    <a:pt x="63" y="740"/>
                  </a:cubicBezTo>
                  <a:cubicBezTo>
                    <a:pt x="62" y="741"/>
                    <a:pt x="61" y="740"/>
                    <a:pt x="60" y="740"/>
                  </a:cubicBezTo>
                  <a:cubicBezTo>
                    <a:pt x="61" y="741"/>
                    <a:pt x="62" y="743"/>
                    <a:pt x="63" y="744"/>
                  </a:cubicBezTo>
                  <a:cubicBezTo>
                    <a:pt x="63" y="743"/>
                    <a:pt x="65" y="745"/>
                    <a:pt x="64" y="743"/>
                  </a:cubicBezTo>
                  <a:close/>
                  <a:moveTo>
                    <a:pt x="57" y="728"/>
                  </a:moveTo>
                  <a:cubicBezTo>
                    <a:pt x="56" y="727"/>
                    <a:pt x="55" y="726"/>
                    <a:pt x="55" y="725"/>
                  </a:cubicBezTo>
                  <a:cubicBezTo>
                    <a:pt x="54" y="726"/>
                    <a:pt x="53" y="727"/>
                    <a:pt x="53" y="728"/>
                  </a:cubicBezTo>
                  <a:cubicBezTo>
                    <a:pt x="55" y="727"/>
                    <a:pt x="56" y="728"/>
                    <a:pt x="57" y="728"/>
                  </a:cubicBezTo>
                  <a:close/>
                  <a:moveTo>
                    <a:pt x="68" y="724"/>
                  </a:moveTo>
                  <a:cubicBezTo>
                    <a:pt x="66" y="723"/>
                    <a:pt x="70" y="721"/>
                    <a:pt x="68" y="721"/>
                  </a:cubicBezTo>
                  <a:cubicBezTo>
                    <a:pt x="67" y="724"/>
                    <a:pt x="63" y="716"/>
                    <a:pt x="63" y="720"/>
                  </a:cubicBezTo>
                  <a:cubicBezTo>
                    <a:pt x="66" y="720"/>
                    <a:pt x="65" y="723"/>
                    <a:pt x="68" y="724"/>
                  </a:cubicBezTo>
                  <a:close/>
                  <a:moveTo>
                    <a:pt x="72" y="728"/>
                  </a:moveTo>
                  <a:cubicBezTo>
                    <a:pt x="71" y="728"/>
                    <a:pt x="69" y="726"/>
                    <a:pt x="68" y="726"/>
                  </a:cubicBezTo>
                  <a:cubicBezTo>
                    <a:pt x="69" y="729"/>
                    <a:pt x="71" y="729"/>
                    <a:pt x="72" y="728"/>
                  </a:cubicBezTo>
                  <a:close/>
                  <a:moveTo>
                    <a:pt x="143" y="838"/>
                  </a:moveTo>
                  <a:cubicBezTo>
                    <a:pt x="145" y="840"/>
                    <a:pt x="146" y="840"/>
                    <a:pt x="147" y="839"/>
                  </a:cubicBezTo>
                  <a:cubicBezTo>
                    <a:pt x="146" y="836"/>
                    <a:pt x="145" y="837"/>
                    <a:pt x="143" y="838"/>
                  </a:cubicBezTo>
                  <a:close/>
                  <a:moveTo>
                    <a:pt x="75" y="722"/>
                  </a:moveTo>
                  <a:cubicBezTo>
                    <a:pt x="74" y="721"/>
                    <a:pt x="75" y="720"/>
                    <a:pt x="75" y="719"/>
                  </a:cubicBezTo>
                  <a:cubicBezTo>
                    <a:pt x="73" y="721"/>
                    <a:pt x="69" y="722"/>
                    <a:pt x="70" y="725"/>
                  </a:cubicBezTo>
                  <a:cubicBezTo>
                    <a:pt x="73" y="724"/>
                    <a:pt x="72" y="723"/>
                    <a:pt x="75" y="722"/>
                  </a:cubicBezTo>
                  <a:close/>
                  <a:moveTo>
                    <a:pt x="90" y="743"/>
                  </a:moveTo>
                  <a:cubicBezTo>
                    <a:pt x="88" y="743"/>
                    <a:pt x="84" y="741"/>
                    <a:pt x="86" y="745"/>
                  </a:cubicBezTo>
                  <a:cubicBezTo>
                    <a:pt x="87" y="743"/>
                    <a:pt x="90" y="745"/>
                    <a:pt x="90" y="743"/>
                  </a:cubicBezTo>
                  <a:close/>
                  <a:moveTo>
                    <a:pt x="197" y="910"/>
                  </a:moveTo>
                  <a:cubicBezTo>
                    <a:pt x="193" y="913"/>
                    <a:pt x="200" y="911"/>
                    <a:pt x="199" y="909"/>
                  </a:cubicBezTo>
                  <a:cubicBezTo>
                    <a:pt x="197" y="908"/>
                    <a:pt x="198" y="910"/>
                    <a:pt x="197" y="910"/>
                  </a:cubicBezTo>
                  <a:close/>
                  <a:moveTo>
                    <a:pt x="110" y="737"/>
                  </a:moveTo>
                  <a:cubicBezTo>
                    <a:pt x="109" y="739"/>
                    <a:pt x="108" y="736"/>
                    <a:pt x="107" y="738"/>
                  </a:cubicBezTo>
                  <a:cubicBezTo>
                    <a:pt x="108" y="740"/>
                    <a:pt x="108" y="740"/>
                    <a:pt x="108" y="740"/>
                  </a:cubicBezTo>
                  <a:cubicBezTo>
                    <a:pt x="109" y="738"/>
                    <a:pt x="111" y="740"/>
                    <a:pt x="110" y="737"/>
                  </a:cubicBezTo>
                  <a:close/>
                  <a:moveTo>
                    <a:pt x="115" y="725"/>
                  </a:moveTo>
                  <a:cubicBezTo>
                    <a:pt x="112" y="721"/>
                    <a:pt x="112" y="722"/>
                    <a:pt x="112" y="725"/>
                  </a:cubicBezTo>
                  <a:cubicBezTo>
                    <a:pt x="111" y="724"/>
                    <a:pt x="110" y="724"/>
                    <a:pt x="109" y="723"/>
                  </a:cubicBezTo>
                  <a:cubicBezTo>
                    <a:pt x="109" y="727"/>
                    <a:pt x="102" y="726"/>
                    <a:pt x="103" y="729"/>
                  </a:cubicBezTo>
                  <a:cubicBezTo>
                    <a:pt x="108" y="727"/>
                    <a:pt x="109" y="727"/>
                    <a:pt x="115" y="725"/>
                  </a:cubicBezTo>
                  <a:close/>
                  <a:moveTo>
                    <a:pt x="121" y="723"/>
                  </a:moveTo>
                  <a:cubicBezTo>
                    <a:pt x="119" y="720"/>
                    <a:pt x="116" y="722"/>
                    <a:pt x="114" y="723"/>
                  </a:cubicBezTo>
                  <a:cubicBezTo>
                    <a:pt x="116" y="726"/>
                    <a:pt x="119" y="723"/>
                    <a:pt x="121" y="723"/>
                  </a:cubicBezTo>
                  <a:close/>
                  <a:moveTo>
                    <a:pt x="33" y="582"/>
                  </a:moveTo>
                  <a:cubicBezTo>
                    <a:pt x="32" y="579"/>
                    <a:pt x="26" y="585"/>
                    <a:pt x="28" y="585"/>
                  </a:cubicBezTo>
                  <a:cubicBezTo>
                    <a:pt x="31" y="583"/>
                    <a:pt x="31" y="583"/>
                    <a:pt x="33" y="582"/>
                  </a:cubicBezTo>
                  <a:close/>
                  <a:moveTo>
                    <a:pt x="140" y="732"/>
                  </a:moveTo>
                  <a:cubicBezTo>
                    <a:pt x="139" y="733"/>
                    <a:pt x="139" y="732"/>
                    <a:pt x="138" y="731"/>
                  </a:cubicBezTo>
                  <a:cubicBezTo>
                    <a:pt x="138" y="734"/>
                    <a:pt x="135" y="734"/>
                    <a:pt x="135" y="737"/>
                  </a:cubicBezTo>
                  <a:cubicBezTo>
                    <a:pt x="136" y="735"/>
                    <a:pt x="140" y="735"/>
                    <a:pt x="140" y="732"/>
                  </a:cubicBezTo>
                  <a:close/>
                  <a:moveTo>
                    <a:pt x="114" y="696"/>
                  </a:moveTo>
                  <a:cubicBezTo>
                    <a:pt x="113" y="694"/>
                    <a:pt x="112" y="694"/>
                    <a:pt x="111" y="693"/>
                  </a:cubicBezTo>
                  <a:cubicBezTo>
                    <a:pt x="111" y="692"/>
                    <a:pt x="112" y="692"/>
                    <a:pt x="111" y="690"/>
                  </a:cubicBezTo>
                  <a:cubicBezTo>
                    <a:pt x="108" y="692"/>
                    <a:pt x="112" y="697"/>
                    <a:pt x="114" y="696"/>
                  </a:cubicBezTo>
                  <a:close/>
                  <a:moveTo>
                    <a:pt x="172" y="775"/>
                  </a:moveTo>
                  <a:cubicBezTo>
                    <a:pt x="171" y="776"/>
                    <a:pt x="167" y="776"/>
                    <a:pt x="169" y="779"/>
                  </a:cubicBezTo>
                  <a:cubicBezTo>
                    <a:pt x="170" y="778"/>
                    <a:pt x="173" y="777"/>
                    <a:pt x="172" y="775"/>
                  </a:cubicBezTo>
                  <a:close/>
                  <a:moveTo>
                    <a:pt x="140" y="724"/>
                  </a:moveTo>
                  <a:cubicBezTo>
                    <a:pt x="139" y="727"/>
                    <a:pt x="137" y="720"/>
                    <a:pt x="136" y="721"/>
                  </a:cubicBezTo>
                  <a:cubicBezTo>
                    <a:pt x="137" y="724"/>
                    <a:pt x="135" y="724"/>
                    <a:pt x="135" y="726"/>
                  </a:cubicBezTo>
                  <a:cubicBezTo>
                    <a:pt x="136" y="725"/>
                    <a:pt x="140" y="728"/>
                    <a:pt x="140" y="724"/>
                  </a:cubicBezTo>
                  <a:close/>
                  <a:moveTo>
                    <a:pt x="54" y="589"/>
                  </a:moveTo>
                  <a:cubicBezTo>
                    <a:pt x="52" y="587"/>
                    <a:pt x="46" y="589"/>
                    <a:pt x="48" y="591"/>
                  </a:cubicBezTo>
                  <a:cubicBezTo>
                    <a:pt x="50" y="590"/>
                    <a:pt x="52" y="590"/>
                    <a:pt x="54" y="589"/>
                  </a:cubicBezTo>
                  <a:close/>
                  <a:moveTo>
                    <a:pt x="172" y="768"/>
                  </a:moveTo>
                  <a:cubicBezTo>
                    <a:pt x="171" y="765"/>
                    <a:pt x="174" y="765"/>
                    <a:pt x="173" y="763"/>
                  </a:cubicBezTo>
                  <a:cubicBezTo>
                    <a:pt x="171" y="764"/>
                    <a:pt x="170" y="767"/>
                    <a:pt x="169" y="769"/>
                  </a:cubicBezTo>
                  <a:cubicBezTo>
                    <a:pt x="170" y="767"/>
                    <a:pt x="171" y="769"/>
                    <a:pt x="172" y="768"/>
                  </a:cubicBezTo>
                  <a:close/>
                  <a:moveTo>
                    <a:pt x="147" y="724"/>
                  </a:moveTo>
                  <a:cubicBezTo>
                    <a:pt x="145" y="725"/>
                    <a:pt x="143" y="725"/>
                    <a:pt x="142" y="728"/>
                  </a:cubicBezTo>
                  <a:cubicBezTo>
                    <a:pt x="143" y="727"/>
                    <a:pt x="147" y="727"/>
                    <a:pt x="147" y="724"/>
                  </a:cubicBezTo>
                  <a:close/>
                  <a:moveTo>
                    <a:pt x="144" y="718"/>
                  </a:moveTo>
                  <a:cubicBezTo>
                    <a:pt x="145" y="719"/>
                    <a:pt x="145" y="720"/>
                    <a:pt x="146" y="719"/>
                  </a:cubicBezTo>
                  <a:cubicBezTo>
                    <a:pt x="145" y="718"/>
                    <a:pt x="144" y="717"/>
                    <a:pt x="144" y="716"/>
                  </a:cubicBezTo>
                  <a:cubicBezTo>
                    <a:pt x="142" y="717"/>
                    <a:pt x="143" y="719"/>
                    <a:pt x="142" y="720"/>
                  </a:cubicBezTo>
                  <a:cubicBezTo>
                    <a:pt x="141" y="719"/>
                    <a:pt x="142" y="719"/>
                    <a:pt x="141" y="718"/>
                  </a:cubicBezTo>
                  <a:cubicBezTo>
                    <a:pt x="140" y="718"/>
                    <a:pt x="140" y="718"/>
                    <a:pt x="140" y="718"/>
                  </a:cubicBezTo>
                  <a:cubicBezTo>
                    <a:pt x="140" y="718"/>
                    <a:pt x="140" y="717"/>
                    <a:pt x="139" y="718"/>
                  </a:cubicBezTo>
                  <a:cubicBezTo>
                    <a:pt x="141" y="720"/>
                    <a:pt x="138" y="720"/>
                    <a:pt x="140" y="722"/>
                  </a:cubicBezTo>
                  <a:cubicBezTo>
                    <a:pt x="143" y="722"/>
                    <a:pt x="142" y="720"/>
                    <a:pt x="144" y="718"/>
                  </a:cubicBezTo>
                  <a:close/>
                  <a:moveTo>
                    <a:pt x="142" y="711"/>
                  </a:moveTo>
                  <a:cubicBezTo>
                    <a:pt x="139" y="712"/>
                    <a:pt x="136" y="712"/>
                    <a:pt x="135" y="715"/>
                  </a:cubicBezTo>
                  <a:cubicBezTo>
                    <a:pt x="137" y="714"/>
                    <a:pt x="141" y="714"/>
                    <a:pt x="142" y="711"/>
                  </a:cubicBezTo>
                  <a:close/>
                  <a:moveTo>
                    <a:pt x="66" y="598"/>
                  </a:moveTo>
                  <a:cubicBezTo>
                    <a:pt x="66" y="599"/>
                    <a:pt x="66" y="600"/>
                    <a:pt x="65" y="601"/>
                  </a:cubicBezTo>
                  <a:cubicBezTo>
                    <a:pt x="67" y="603"/>
                    <a:pt x="67" y="603"/>
                    <a:pt x="67" y="603"/>
                  </a:cubicBezTo>
                  <a:cubicBezTo>
                    <a:pt x="68" y="602"/>
                    <a:pt x="68" y="598"/>
                    <a:pt x="66" y="598"/>
                  </a:cubicBezTo>
                  <a:close/>
                  <a:moveTo>
                    <a:pt x="67" y="589"/>
                  </a:moveTo>
                  <a:cubicBezTo>
                    <a:pt x="66" y="588"/>
                    <a:pt x="67" y="585"/>
                    <a:pt x="65" y="586"/>
                  </a:cubicBezTo>
                  <a:cubicBezTo>
                    <a:pt x="65" y="587"/>
                    <a:pt x="64" y="589"/>
                    <a:pt x="63" y="588"/>
                  </a:cubicBezTo>
                  <a:cubicBezTo>
                    <a:pt x="64" y="590"/>
                    <a:pt x="64" y="590"/>
                    <a:pt x="64" y="590"/>
                  </a:cubicBezTo>
                  <a:cubicBezTo>
                    <a:pt x="64" y="590"/>
                    <a:pt x="64" y="591"/>
                    <a:pt x="65" y="590"/>
                  </a:cubicBezTo>
                  <a:cubicBezTo>
                    <a:pt x="64" y="587"/>
                    <a:pt x="67" y="592"/>
                    <a:pt x="67" y="589"/>
                  </a:cubicBezTo>
                  <a:close/>
                  <a:moveTo>
                    <a:pt x="203" y="794"/>
                  </a:moveTo>
                  <a:cubicBezTo>
                    <a:pt x="202" y="792"/>
                    <a:pt x="201" y="792"/>
                    <a:pt x="200" y="791"/>
                  </a:cubicBezTo>
                  <a:cubicBezTo>
                    <a:pt x="200" y="791"/>
                    <a:pt x="199" y="792"/>
                    <a:pt x="199" y="793"/>
                  </a:cubicBezTo>
                  <a:cubicBezTo>
                    <a:pt x="201" y="791"/>
                    <a:pt x="202" y="796"/>
                    <a:pt x="203" y="794"/>
                  </a:cubicBezTo>
                  <a:close/>
                  <a:moveTo>
                    <a:pt x="131" y="686"/>
                  </a:moveTo>
                  <a:cubicBezTo>
                    <a:pt x="132" y="683"/>
                    <a:pt x="128" y="683"/>
                    <a:pt x="129" y="681"/>
                  </a:cubicBezTo>
                  <a:cubicBezTo>
                    <a:pt x="126" y="682"/>
                    <a:pt x="130" y="685"/>
                    <a:pt x="131" y="686"/>
                  </a:cubicBezTo>
                  <a:close/>
                  <a:moveTo>
                    <a:pt x="159" y="716"/>
                  </a:moveTo>
                  <a:cubicBezTo>
                    <a:pt x="158" y="717"/>
                    <a:pt x="157" y="717"/>
                    <a:pt x="158" y="718"/>
                  </a:cubicBezTo>
                  <a:cubicBezTo>
                    <a:pt x="162" y="719"/>
                    <a:pt x="157" y="720"/>
                    <a:pt x="158" y="722"/>
                  </a:cubicBezTo>
                  <a:cubicBezTo>
                    <a:pt x="160" y="721"/>
                    <a:pt x="161" y="719"/>
                    <a:pt x="159" y="716"/>
                  </a:cubicBezTo>
                  <a:close/>
                  <a:moveTo>
                    <a:pt x="10" y="478"/>
                  </a:moveTo>
                  <a:cubicBezTo>
                    <a:pt x="6" y="480"/>
                    <a:pt x="2" y="481"/>
                    <a:pt x="0" y="482"/>
                  </a:cubicBezTo>
                  <a:cubicBezTo>
                    <a:pt x="3" y="484"/>
                    <a:pt x="8" y="480"/>
                    <a:pt x="10" y="478"/>
                  </a:cubicBezTo>
                  <a:close/>
                  <a:moveTo>
                    <a:pt x="280" y="898"/>
                  </a:moveTo>
                  <a:cubicBezTo>
                    <a:pt x="279" y="895"/>
                    <a:pt x="278" y="897"/>
                    <a:pt x="277" y="895"/>
                  </a:cubicBezTo>
                  <a:cubicBezTo>
                    <a:pt x="276" y="895"/>
                    <a:pt x="276" y="896"/>
                    <a:pt x="276" y="897"/>
                  </a:cubicBezTo>
                  <a:cubicBezTo>
                    <a:pt x="278" y="895"/>
                    <a:pt x="279" y="900"/>
                    <a:pt x="280" y="898"/>
                  </a:cubicBezTo>
                  <a:close/>
                  <a:moveTo>
                    <a:pt x="145" y="676"/>
                  </a:moveTo>
                  <a:cubicBezTo>
                    <a:pt x="142" y="672"/>
                    <a:pt x="138" y="674"/>
                    <a:pt x="137" y="677"/>
                  </a:cubicBezTo>
                  <a:cubicBezTo>
                    <a:pt x="139" y="679"/>
                    <a:pt x="141" y="677"/>
                    <a:pt x="144" y="678"/>
                  </a:cubicBezTo>
                  <a:cubicBezTo>
                    <a:pt x="144" y="675"/>
                    <a:pt x="141" y="677"/>
                    <a:pt x="140" y="677"/>
                  </a:cubicBezTo>
                  <a:cubicBezTo>
                    <a:pt x="140" y="676"/>
                    <a:pt x="140" y="676"/>
                    <a:pt x="140" y="675"/>
                  </a:cubicBezTo>
                  <a:cubicBezTo>
                    <a:pt x="142" y="675"/>
                    <a:pt x="144" y="677"/>
                    <a:pt x="145" y="676"/>
                  </a:cubicBezTo>
                  <a:close/>
                  <a:moveTo>
                    <a:pt x="195" y="762"/>
                  </a:moveTo>
                  <a:cubicBezTo>
                    <a:pt x="196" y="762"/>
                    <a:pt x="197" y="761"/>
                    <a:pt x="198" y="762"/>
                  </a:cubicBezTo>
                  <a:cubicBezTo>
                    <a:pt x="196" y="760"/>
                    <a:pt x="194" y="759"/>
                    <a:pt x="192" y="759"/>
                  </a:cubicBezTo>
                  <a:cubicBezTo>
                    <a:pt x="193" y="761"/>
                    <a:pt x="194" y="759"/>
                    <a:pt x="195" y="762"/>
                  </a:cubicBezTo>
                  <a:close/>
                  <a:moveTo>
                    <a:pt x="144" y="680"/>
                  </a:moveTo>
                  <a:cubicBezTo>
                    <a:pt x="145" y="682"/>
                    <a:pt x="147" y="683"/>
                    <a:pt x="146" y="681"/>
                  </a:cubicBezTo>
                  <a:cubicBezTo>
                    <a:pt x="146" y="681"/>
                    <a:pt x="145" y="681"/>
                    <a:pt x="145" y="680"/>
                  </a:cubicBezTo>
                  <a:cubicBezTo>
                    <a:pt x="146" y="680"/>
                    <a:pt x="146" y="679"/>
                    <a:pt x="145" y="678"/>
                  </a:cubicBezTo>
                  <a:cubicBezTo>
                    <a:pt x="145" y="679"/>
                    <a:pt x="142" y="679"/>
                    <a:pt x="143" y="681"/>
                  </a:cubicBezTo>
                  <a:lnTo>
                    <a:pt x="144" y="680"/>
                  </a:lnTo>
                  <a:close/>
                  <a:moveTo>
                    <a:pt x="84" y="577"/>
                  </a:moveTo>
                  <a:cubicBezTo>
                    <a:pt x="83" y="578"/>
                    <a:pt x="78" y="577"/>
                    <a:pt x="80" y="580"/>
                  </a:cubicBezTo>
                  <a:cubicBezTo>
                    <a:pt x="81" y="579"/>
                    <a:pt x="84" y="580"/>
                    <a:pt x="84" y="577"/>
                  </a:cubicBezTo>
                  <a:close/>
                  <a:moveTo>
                    <a:pt x="151" y="670"/>
                  </a:moveTo>
                  <a:cubicBezTo>
                    <a:pt x="150" y="670"/>
                    <a:pt x="149" y="669"/>
                    <a:pt x="149" y="668"/>
                  </a:cubicBezTo>
                  <a:cubicBezTo>
                    <a:pt x="146" y="669"/>
                    <a:pt x="147" y="672"/>
                    <a:pt x="147" y="674"/>
                  </a:cubicBezTo>
                  <a:cubicBezTo>
                    <a:pt x="148" y="674"/>
                    <a:pt x="150" y="671"/>
                    <a:pt x="151" y="670"/>
                  </a:cubicBezTo>
                  <a:close/>
                  <a:moveTo>
                    <a:pt x="265" y="840"/>
                  </a:moveTo>
                  <a:cubicBezTo>
                    <a:pt x="265" y="838"/>
                    <a:pt x="263" y="837"/>
                    <a:pt x="262" y="837"/>
                  </a:cubicBezTo>
                  <a:cubicBezTo>
                    <a:pt x="262" y="838"/>
                    <a:pt x="262" y="838"/>
                    <a:pt x="263" y="839"/>
                  </a:cubicBezTo>
                  <a:cubicBezTo>
                    <a:pt x="264" y="839"/>
                    <a:pt x="264" y="840"/>
                    <a:pt x="265" y="840"/>
                  </a:cubicBezTo>
                  <a:close/>
                  <a:moveTo>
                    <a:pt x="109" y="592"/>
                  </a:moveTo>
                  <a:cubicBezTo>
                    <a:pt x="108" y="592"/>
                    <a:pt x="107" y="594"/>
                    <a:pt x="106" y="593"/>
                  </a:cubicBezTo>
                  <a:cubicBezTo>
                    <a:pt x="107" y="596"/>
                    <a:pt x="111" y="595"/>
                    <a:pt x="109" y="592"/>
                  </a:cubicBezTo>
                  <a:close/>
                  <a:moveTo>
                    <a:pt x="194" y="726"/>
                  </a:moveTo>
                  <a:cubicBezTo>
                    <a:pt x="194" y="722"/>
                    <a:pt x="196" y="726"/>
                    <a:pt x="197" y="723"/>
                  </a:cubicBezTo>
                  <a:cubicBezTo>
                    <a:pt x="195" y="723"/>
                    <a:pt x="191" y="721"/>
                    <a:pt x="193" y="724"/>
                  </a:cubicBezTo>
                  <a:cubicBezTo>
                    <a:pt x="193" y="724"/>
                    <a:pt x="194" y="725"/>
                    <a:pt x="194" y="726"/>
                  </a:cubicBezTo>
                  <a:close/>
                  <a:moveTo>
                    <a:pt x="159" y="668"/>
                  </a:moveTo>
                  <a:cubicBezTo>
                    <a:pt x="159" y="664"/>
                    <a:pt x="164" y="669"/>
                    <a:pt x="164" y="666"/>
                  </a:cubicBezTo>
                  <a:cubicBezTo>
                    <a:pt x="162" y="663"/>
                    <a:pt x="155" y="663"/>
                    <a:pt x="156" y="667"/>
                  </a:cubicBezTo>
                  <a:cubicBezTo>
                    <a:pt x="157" y="665"/>
                    <a:pt x="158" y="666"/>
                    <a:pt x="159" y="668"/>
                  </a:cubicBezTo>
                  <a:close/>
                  <a:moveTo>
                    <a:pt x="251" y="797"/>
                  </a:moveTo>
                  <a:cubicBezTo>
                    <a:pt x="250" y="799"/>
                    <a:pt x="248" y="799"/>
                    <a:pt x="248" y="801"/>
                  </a:cubicBezTo>
                  <a:cubicBezTo>
                    <a:pt x="250" y="802"/>
                    <a:pt x="253" y="800"/>
                    <a:pt x="251" y="797"/>
                  </a:cubicBezTo>
                  <a:close/>
                  <a:moveTo>
                    <a:pt x="236" y="776"/>
                  </a:moveTo>
                  <a:cubicBezTo>
                    <a:pt x="236" y="776"/>
                    <a:pt x="236" y="775"/>
                    <a:pt x="235" y="775"/>
                  </a:cubicBezTo>
                  <a:cubicBezTo>
                    <a:pt x="235" y="774"/>
                    <a:pt x="235" y="774"/>
                    <a:pt x="235" y="774"/>
                  </a:cubicBezTo>
                  <a:cubicBezTo>
                    <a:pt x="236" y="777"/>
                    <a:pt x="231" y="774"/>
                    <a:pt x="234" y="777"/>
                  </a:cubicBezTo>
                  <a:cubicBezTo>
                    <a:pt x="235" y="776"/>
                    <a:pt x="235" y="777"/>
                    <a:pt x="236" y="776"/>
                  </a:cubicBezTo>
                  <a:close/>
                  <a:moveTo>
                    <a:pt x="171" y="667"/>
                  </a:moveTo>
                  <a:cubicBezTo>
                    <a:pt x="172" y="668"/>
                    <a:pt x="169" y="669"/>
                    <a:pt x="168" y="667"/>
                  </a:cubicBezTo>
                  <a:cubicBezTo>
                    <a:pt x="168" y="666"/>
                    <a:pt x="169" y="665"/>
                    <a:pt x="169" y="664"/>
                  </a:cubicBezTo>
                  <a:cubicBezTo>
                    <a:pt x="168" y="664"/>
                    <a:pt x="164" y="664"/>
                    <a:pt x="165" y="667"/>
                  </a:cubicBezTo>
                  <a:cubicBezTo>
                    <a:pt x="169" y="666"/>
                    <a:pt x="165" y="669"/>
                    <a:pt x="167" y="671"/>
                  </a:cubicBezTo>
                  <a:cubicBezTo>
                    <a:pt x="169" y="671"/>
                    <a:pt x="174" y="669"/>
                    <a:pt x="171" y="667"/>
                  </a:cubicBezTo>
                  <a:close/>
                  <a:moveTo>
                    <a:pt x="181" y="683"/>
                  </a:moveTo>
                  <a:cubicBezTo>
                    <a:pt x="183" y="680"/>
                    <a:pt x="178" y="681"/>
                    <a:pt x="179" y="677"/>
                  </a:cubicBezTo>
                  <a:cubicBezTo>
                    <a:pt x="178" y="680"/>
                    <a:pt x="175" y="680"/>
                    <a:pt x="176" y="682"/>
                  </a:cubicBezTo>
                  <a:cubicBezTo>
                    <a:pt x="178" y="680"/>
                    <a:pt x="181" y="681"/>
                    <a:pt x="181" y="683"/>
                  </a:cubicBezTo>
                  <a:close/>
                  <a:moveTo>
                    <a:pt x="240" y="768"/>
                  </a:moveTo>
                  <a:cubicBezTo>
                    <a:pt x="239" y="769"/>
                    <a:pt x="238" y="768"/>
                    <a:pt x="237" y="767"/>
                  </a:cubicBezTo>
                  <a:cubicBezTo>
                    <a:pt x="237" y="767"/>
                    <a:pt x="234" y="769"/>
                    <a:pt x="236" y="769"/>
                  </a:cubicBezTo>
                  <a:cubicBezTo>
                    <a:pt x="237" y="767"/>
                    <a:pt x="241" y="772"/>
                    <a:pt x="240" y="768"/>
                  </a:cubicBezTo>
                  <a:close/>
                  <a:moveTo>
                    <a:pt x="232" y="757"/>
                  </a:moveTo>
                  <a:cubicBezTo>
                    <a:pt x="231" y="758"/>
                    <a:pt x="230" y="757"/>
                    <a:pt x="229" y="757"/>
                  </a:cubicBezTo>
                  <a:cubicBezTo>
                    <a:pt x="229" y="758"/>
                    <a:pt x="228" y="758"/>
                    <a:pt x="229" y="759"/>
                  </a:cubicBezTo>
                  <a:cubicBezTo>
                    <a:pt x="230" y="759"/>
                    <a:pt x="233" y="760"/>
                    <a:pt x="232" y="757"/>
                  </a:cubicBezTo>
                  <a:close/>
                  <a:moveTo>
                    <a:pt x="191" y="686"/>
                  </a:moveTo>
                  <a:cubicBezTo>
                    <a:pt x="189" y="684"/>
                    <a:pt x="193" y="684"/>
                    <a:pt x="191" y="682"/>
                  </a:cubicBezTo>
                  <a:cubicBezTo>
                    <a:pt x="190" y="685"/>
                    <a:pt x="188" y="684"/>
                    <a:pt x="186" y="684"/>
                  </a:cubicBezTo>
                  <a:cubicBezTo>
                    <a:pt x="186" y="685"/>
                    <a:pt x="187" y="687"/>
                    <a:pt x="188" y="686"/>
                  </a:cubicBezTo>
                  <a:cubicBezTo>
                    <a:pt x="187" y="684"/>
                    <a:pt x="190" y="687"/>
                    <a:pt x="191" y="686"/>
                  </a:cubicBezTo>
                  <a:close/>
                  <a:moveTo>
                    <a:pt x="230" y="742"/>
                  </a:moveTo>
                  <a:cubicBezTo>
                    <a:pt x="228" y="740"/>
                    <a:pt x="230" y="740"/>
                    <a:pt x="229" y="738"/>
                  </a:cubicBezTo>
                  <a:cubicBezTo>
                    <a:pt x="228" y="739"/>
                    <a:pt x="227" y="737"/>
                    <a:pt x="226" y="739"/>
                  </a:cubicBezTo>
                  <a:cubicBezTo>
                    <a:pt x="226" y="740"/>
                    <a:pt x="226" y="741"/>
                    <a:pt x="228" y="742"/>
                  </a:cubicBezTo>
                  <a:cubicBezTo>
                    <a:pt x="227" y="742"/>
                    <a:pt x="226" y="743"/>
                    <a:pt x="227" y="744"/>
                  </a:cubicBezTo>
                  <a:cubicBezTo>
                    <a:pt x="228" y="744"/>
                    <a:pt x="229" y="743"/>
                    <a:pt x="230" y="742"/>
                  </a:cubicBezTo>
                  <a:close/>
                  <a:moveTo>
                    <a:pt x="122" y="566"/>
                  </a:moveTo>
                  <a:cubicBezTo>
                    <a:pt x="122" y="569"/>
                    <a:pt x="118" y="570"/>
                    <a:pt x="118" y="573"/>
                  </a:cubicBezTo>
                  <a:cubicBezTo>
                    <a:pt x="121" y="572"/>
                    <a:pt x="124" y="571"/>
                    <a:pt x="126" y="568"/>
                  </a:cubicBezTo>
                  <a:cubicBezTo>
                    <a:pt x="127" y="568"/>
                    <a:pt x="126" y="571"/>
                    <a:pt x="128" y="570"/>
                  </a:cubicBezTo>
                  <a:cubicBezTo>
                    <a:pt x="127" y="568"/>
                    <a:pt x="128" y="564"/>
                    <a:pt x="129" y="568"/>
                  </a:cubicBezTo>
                  <a:cubicBezTo>
                    <a:pt x="132" y="568"/>
                    <a:pt x="128" y="565"/>
                    <a:pt x="129" y="565"/>
                  </a:cubicBezTo>
                  <a:cubicBezTo>
                    <a:pt x="132" y="567"/>
                    <a:pt x="130" y="562"/>
                    <a:pt x="133" y="564"/>
                  </a:cubicBezTo>
                  <a:cubicBezTo>
                    <a:pt x="132" y="563"/>
                    <a:pt x="132" y="562"/>
                    <a:pt x="132" y="561"/>
                  </a:cubicBezTo>
                  <a:cubicBezTo>
                    <a:pt x="128" y="563"/>
                    <a:pt x="126" y="567"/>
                    <a:pt x="122" y="566"/>
                  </a:cubicBezTo>
                  <a:close/>
                  <a:moveTo>
                    <a:pt x="180" y="662"/>
                  </a:moveTo>
                  <a:cubicBezTo>
                    <a:pt x="179" y="661"/>
                    <a:pt x="178" y="659"/>
                    <a:pt x="178" y="658"/>
                  </a:cubicBezTo>
                  <a:cubicBezTo>
                    <a:pt x="176" y="659"/>
                    <a:pt x="175" y="658"/>
                    <a:pt x="176" y="660"/>
                  </a:cubicBezTo>
                  <a:cubicBezTo>
                    <a:pt x="177" y="659"/>
                    <a:pt x="179" y="663"/>
                    <a:pt x="180" y="662"/>
                  </a:cubicBezTo>
                  <a:close/>
                  <a:moveTo>
                    <a:pt x="167" y="629"/>
                  </a:moveTo>
                  <a:cubicBezTo>
                    <a:pt x="166" y="631"/>
                    <a:pt x="165" y="629"/>
                    <a:pt x="164" y="629"/>
                  </a:cubicBezTo>
                  <a:cubicBezTo>
                    <a:pt x="165" y="630"/>
                    <a:pt x="164" y="631"/>
                    <a:pt x="164" y="632"/>
                  </a:cubicBezTo>
                  <a:cubicBezTo>
                    <a:pt x="165" y="632"/>
                    <a:pt x="168" y="631"/>
                    <a:pt x="167" y="629"/>
                  </a:cubicBezTo>
                  <a:close/>
                  <a:moveTo>
                    <a:pt x="139" y="582"/>
                  </a:moveTo>
                  <a:cubicBezTo>
                    <a:pt x="138" y="584"/>
                    <a:pt x="135" y="585"/>
                    <a:pt x="137" y="588"/>
                  </a:cubicBezTo>
                  <a:cubicBezTo>
                    <a:pt x="136" y="586"/>
                    <a:pt x="141" y="585"/>
                    <a:pt x="139" y="582"/>
                  </a:cubicBezTo>
                  <a:close/>
                  <a:moveTo>
                    <a:pt x="161" y="617"/>
                  </a:moveTo>
                  <a:cubicBezTo>
                    <a:pt x="160" y="616"/>
                    <a:pt x="160" y="615"/>
                    <a:pt x="160" y="614"/>
                  </a:cubicBezTo>
                  <a:cubicBezTo>
                    <a:pt x="159" y="616"/>
                    <a:pt x="156" y="614"/>
                    <a:pt x="157" y="616"/>
                  </a:cubicBezTo>
                  <a:cubicBezTo>
                    <a:pt x="158" y="615"/>
                    <a:pt x="159" y="617"/>
                    <a:pt x="161" y="617"/>
                  </a:cubicBezTo>
                  <a:close/>
                  <a:moveTo>
                    <a:pt x="193" y="666"/>
                  </a:moveTo>
                  <a:cubicBezTo>
                    <a:pt x="192" y="666"/>
                    <a:pt x="191" y="663"/>
                    <a:pt x="190" y="665"/>
                  </a:cubicBezTo>
                  <a:cubicBezTo>
                    <a:pt x="191" y="668"/>
                    <a:pt x="194" y="668"/>
                    <a:pt x="193" y="666"/>
                  </a:cubicBezTo>
                  <a:close/>
                  <a:moveTo>
                    <a:pt x="120" y="552"/>
                  </a:moveTo>
                  <a:cubicBezTo>
                    <a:pt x="119" y="553"/>
                    <a:pt x="119" y="552"/>
                    <a:pt x="118" y="551"/>
                  </a:cubicBezTo>
                  <a:cubicBezTo>
                    <a:pt x="117" y="552"/>
                    <a:pt x="117" y="553"/>
                    <a:pt x="117" y="555"/>
                  </a:cubicBezTo>
                  <a:cubicBezTo>
                    <a:pt x="118" y="553"/>
                    <a:pt x="121" y="555"/>
                    <a:pt x="120" y="552"/>
                  </a:cubicBezTo>
                  <a:close/>
                  <a:moveTo>
                    <a:pt x="124" y="559"/>
                  </a:moveTo>
                  <a:cubicBezTo>
                    <a:pt x="124" y="559"/>
                    <a:pt x="123" y="556"/>
                    <a:pt x="122" y="558"/>
                  </a:cubicBezTo>
                  <a:cubicBezTo>
                    <a:pt x="123" y="560"/>
                    <a:pt x="122" y="561"/>
                    <a:pt x="123" y="563"/>
                  </a:cubicBezTo>
                  <a:cubicBezTo>
                    <a:pt x="125" y="562"/>
                    <a:pt x="125" y="560"/>
                    <a:pt x="124" y="559"/>
                  </a:cubicBezTo>
                  <a:close/>
                  <a:moveTo>
                    <a:pt x="258" y="763"/>
                  </a:moveTo>
                  <a:cubicBezTo>
                    <a:pt x="257" y="762"/>
                    <a:pt x="256" y="760"/>
                    <a:pt x="255" y="761"/>
                  </a:cubicBezTo>
                  <a:cubicBezTo>
                    <a:pt x="256" y="763"/>
                    <a:pt x="257" y="762"/>
                    <a:pt x="256" y="763"/>
                  </a:cubicBezTo>
                  <a:cubicBezTo>
                    <a:pt x="256" y="764"/>
                    <a:pt x="256" y="764"/>
                    <a:pt x="256" y="764"/>
                  </a:cubicBezTo>
                  <a:lnTo>
                    <a:pt x="258" y="763"/>
                  </a:lnTo>
                  <a:close/>
                  <a:moveTo>
                    <a:pt x="187" y="652"/>
                  </a:moveTo>
                  <a:cubicBezTo>
                    <a:pt x="185" y="650"/>
                    <a:pt x="187" y="650"/>
                    <a:pt x="186" y="648"/>
                  </a:cubicBezTo>
                  <a:cubicBezTo>
                    <a:pt x="185" y="649"/>
                    <a:pt x="184" y="649"/>
                    <a:pt x="184" y="651"/>
                  </a:cubicBezTo>
                  <a:cubicBezTo>
                    <a:pt x="185" y="649"/>
                    <a:pt x="186" y="652"/>
                    <a:pt x="187" y="652"/>
                  </a:cubicBezTo>
                  <a:close/>
                  <a:moveTo>
                    <a:pt x="167" y="620"/>
                  </a:moveTo>
                  <a:cubicBezTo>
                    <a:pt x="166" y="621"/>
                    <a:pt x="165" y="616"/>
                    <a:pt x="164" y="618"/>
                  </a:cubicBezTo>
                  <a:cubicBezTo>
                    <a:pt x="165" y="619"/>
                    <a:pt x="163" y="619"/>
                    <a:pt x="164" y="620"/>
                  </a:cubicBezTo>
                  <a:cubicBezTo>
                    <a:pt x="164" y="618"/>
                    <a:pt x="168" y="623"/>
                    <a:pt x="167" y="620"/>
                  </a:cubicBezTo>
                  <a:close/>
                  <a:moveTo>
                    <a:pt x="150" y="575"/>
                  </a:moveTo>
                  <a:cubicBezTo>
                    <a:pt x="147" y="574"/>
                    <a:pt x="148" y="579"/>
                    <a:pt x="146" y="579"/>
                  </a:cubicBezTo>
                  <a:cubicBezTo>
                    <a:pt x="145" y="579"/>
                    <a:pt x="144" y="577"/>
                    <a:pt x="144" y="578"/>
                  </a:cubicBezTo>
                  <a:cubicBezTo>
                    <a:pt x="146" y="581"/>
                    <a:pt x="140" y="580"/>
                    <a:pt x="141" y="583"/>
                  </a:cubicBezTo>
                  <a:cubicBezTo>
                    <a:pt x="145" y="582"/>
                    <a:pt x="150" y="580"/>
                    <a:pt x="150" y="575"/>
                  </a:cubicBezTo>
                  <a:close/>
                  <a:moveTo>
                    <a:pt x="193" y="651"/>
                  </a:moveTo>
                  <a:cubicBezTo>
                    <a:pt x="192" y="649"/>
                    <a:pt x="188" y="650"/>
                    <a:pt x="189" y="652"/>
                  </a:cubicBezTo>
                  <a:cubicBezTo>
                    <a:pt x="190" y="651"/>
                    <a:pt x="192" y="652"/>
                    <a:pt x="193" y="651"/>
                  </a:cubicBezTo>
                  <a:close/>
                  <a:moveTo>
                    <a:pt x="203" y="666"/>
                  </a:moveTo>
                  <a:cubicBezTo>
                    <a:pt x="202" y="667"/>
                    <a:pt x="199" y="667"/>
                    <a:pt x="201" y="670"/>
                  </a:cubicBezTo>
                  <a:cubicBezTo>
                    <a:pt x="203" y="669"/>
                    <a:pt x="204" y="669"/>
                    <a:pt x="203" y="666"/>
                  </a:cubicBezTo>
                  <a:close/>
                  <a:moveTo>
                    <a:pt x="161" y="603"/>
                  </a:moveTo>
                  <a:cubicBezTo>
                    <a:pt x="160" y="601"/>
                    <a:pt x="156" y="601"/>
                    <a:pt x="157" y="603"/>
                  </a:cubicBezTo>
                  <a:cubicBezTo>
                    <a:pt x="159" y="603"/>
                    <a:pt x="160" y="604"/>
                    <a:pt x="161" y="603"/>
                  </a:cubicBezTo>
                  <a:close/>
                  <a:moveTo>
                    <a:pt x="139" y="563"/>
                  </a:moveTo>
                  <a:cubicBezTo>
                    <a:pt x="137" y="564"/>
                    <a:pt x="136" y="565"/>
                    <a:pt x="136" y="567"/>
                  </a:cubicBezTo>
                  <a:cubicBezTo>
                    <a:pt x="138" y="567"/>
                    <a:pt x="140" y="566"/>
                    <a:pt x="139" y="563"/>
                  </a:cubicBezTo>
                  <a:close/>
                  <a:moveTo>
                    <a:pt x="312" y="824"/>
                  </a:moveTo>
                  <a:cubicBezTo>
                    <a:pt x="312" y="825"/>
                    <a:pt x="310" y="826"/>
                    <a:pt x="312" y="829"/>
                  </a:cubicBezTo>
                  <a:cubicBezTo>
                    <a:pt x="314" y="828"/>
                    <a:pt x="314" y="826"/>
                    <a:pt x="312" y="824"/>
                  </a:cubicBezTo>
                  <a:close/>
                  <a:moveTo>
                    <a:pt x="213" y="660"/>
                  </a:moveTo>
                  <a:cubicBezTo>
                    <a:pt x="212" y="657"/>
                    <a:pt x="208" y="661"/>
                    <a:pt x="208" y="662"/>
                  </a:cubicBezTo>
                  <a:cubicBezTo>
                    <a:pt x="211" y="662"/>
                    <a:pt x="210" y="660"/>
                    <a:pt x="213" y="660"/>
                  </a:cubicBezTo>
                  <a:close/>
                  <a:moveTo>
                    <a:pt x="140" y="555"/>
                  </a:moveTo>
                  <a:cubicBezTo>
                    <a:pt x="142" y="557"/>
                    <a:pt x="141" y="558"/>
                    <a:pt x="142" y="559"/>
                  </a:cubicBezTo>
                  <a:cubicBezTo>
                    <a:pt x="144" y="559"/>
                    <a:pt x="142" y="554"/>
                    <a:pt x="140" y="555"/>
                  </a:cubicBezTo>
                  <a:close/>
                  <a:moveTo>
                    <a:pt x="80" y="451"/>
                  </a:moveTo>
                  <a:cubicBezTo>
                    <a:pt x="78" y="448"/>
                    <a:pt x="76" y="450"/>
                    <a:pt x="76" y="452"/>
                  </a:cubicBezTo>
                  <a:cubicBezTo>
                    <a:pt x="78" y="450"/>
                    <a:pt x="79" y="453"/>
                    <a:pt x="80" y="451"/>
                  </a:cubicBezTo>
                  <a:close/>
                  <a:moveTo>
                    <a:pt x="162" y="566"/>
                  </a:moveTo>
                  <a:cubicBezTo>
                    <a:pt x="161" y="567"/>
                    <a:pt x="159" y="566"/>
                    <a:pt x="158" y="568"/>
                  </a:cubicBezTo>
                  <a:cubicBezTo>
                    <a:pt x="158" y="569"/>
                    <a:pt x="158" y="570"/>
                    <a:pt x="158" y="571"/>
                  </a:cubicBezTo>
                  <a:cubicBezTo>
                    <a:pt x="160" y="568"/>
                    <a:pt x="161" y="568"/>
                    <a:pt x="162" y="566"/>
                  </a:cubicBezTo>
                  <a:close/>
                  <a:moveTo>
                    <a:pt x="147" y="545"/>
                  </a:moveTo>
                  <a:cubicBezTo>
                    <a:pt x="146" y="546"/>
                    <a:pt x="146" y="548"/>
                    <a:pt x="145" y="549"/>
                  </a:cubicBezTo>
                  <a:cubicBezTo>
                    <a:pt x="147" y="548"/>
                    <a:pt x="149" y="548"/>
                    <a:pt x="147" y="545"/>
                  </a:cubicBezTo>
                  <a:close/>
                  <a:moveTo>
                    <a:pt x="237" y="679"/>
                  </a:moveTo>
                  <a:cubicBezTo>
                    <a:pt x="236" y="676"/>
                    <a:pt x="232" y="676"/>
                    <a:pt x="232" y="679"/>
                  </a:cubicBezTo>
                  <a:cubicBezTo>
                    <a:pt x="234" y="678"/>
                    <a:pt x="236" y="679"/>
                    <a:pt x="237" y="679"/>
                  </a:cubicBezTo>
                  <a:close/>
                  <a:moveTo>
                    <a:pt x="182" y="588"/>
                  </a:moveTo>
                  <a:cubicBezTo>
                    <a:pt x="181" y="589"/>
                    <a:pt x="177" y="587"/>
                    <a:pt x="177" y="590"/>
                  </a:cubicBezTo>
                  <a:cubicBezTo>
                    <a:pt x="178" y="592"/>
                    <a:pt x="182" y="590"/>
                    <a:pt x="182" y="588"/>
                  </a:cubicBezTo>
                  <a:close/>
                  <a:moveTo>
                    <a:pt x="168" y="566"/>
                  </a:moveTo>
                  <a:cubicBezTo>
                    <a:pt x="167" y="567"/>
                    <a:pt x="166" y="568"/>
                    <a:pt x="164" y="569"/>
                  </a:cubicBezTo>
                  <a:cubicBezTo>
                    <a:pt x="166" y="571"/>
                    <a:pt x="170" y="569"/>
                    <a:pt x="168" y="566"/>
                  </a:cubicBezTo>
                  <a:close/>
                  <a:moveTo>
                    <a:pt x="159" y="552"/>
                  </a:moveTo>
                  <a:cubicBezTo>
                    <a:pt x="158" y="550"/>
                    <a:pt x="159" y="549"/>
                    <a:pt x="158" y="547"/>
                  </a:cubicBezTo>
                  <a:cubicBezTo>
                    <a:pt x="157" y="550"/>
                    <a:pt x="154" y="551"/>
                    <a:pt x="155" y="555"/>
                  </a:cubicBezTo>
                  <a:cubicBezTo>
                    <a:pt x="158" y="554"/>
                    <a:pt x="155" y="549"/>
                    <a:pt x="159" y="552"/>
                  </a:cubicBezTo>
                  <a:close/>
                  <a:moveTo>
                    <a:pt x="91" y="446"/>
                  </a:moveTo>
                  <a:cubicBezTo>
                    <a:pt x="90" y="443"/>
                    <a:pt x="86" y="446"/>
                    <a:pt x="88" y="448"/>
                  </a:cubicBezTo>
                  <a:cubicBezTo>
                    <a:pt x="89" y="447"/>
                    <a:pt x="90" y="447"/>
                    <a:pt x="91" y="446"/>
                  </a:cubicBezTo>
                  <a:close/>
                  <a:moveTo>
                    <a:pt x="156" y="538"/>
                  </a:moveTo>
                  <a:cubicBezTo>
                    <a:pt x="154" y="537"/>
                    <a:pt x="156" y="536"/>
                    <a:pt x="155" y="535"/>
                  </a:cubicBezTo>
                  <a:cubicBezTo>
                    <a:pt x="154" y="538"/>
                    <a:pt x="151" y="537"/>
                    <a:pt x="151" y="541"/>
                  </a:cubicBezTo>
                  <a:cubicBezTo>
                    <a:pt x="154" y="542"/>
                    <a:pt x="153" y="537"/>
                    <a:pt x="156" y="538"/>
                  </a:cubicBezTo>
                  <a:close/>
                  <a:moveTo>
                    <a:pt x="165" y="549"/>
                  </a:moveTo>
                  <a:cubicBezTo>
                    <a:pt x="164" y="546"/>
                    <a:pt x="162" y="546"/>
                    <a:pt x="165" y="545"/>
                  </a:cubicBezTo>
                  <a:cubicBezTo>
                    <a:pt x="164" y="543"/>
                    <a:pt x="163" y="545"/>
                    <a:pt x="161" y="544"/>
                  </a:cubicBezTo>
                  <a:cubicBezTo>
                    <a:pt x="162" y="546"/>
                    <a:pt x="160" y="546"/>
                    <a:pt x="160" y="548"/>
                  </a:cubicBezTo>
                  <a:cubicBezTo>
                    <a:pt x="161" y="548"/>
                    <a:pt x="161" y="548"/>
                    <a:pt x="162" y="549"/>
                  </a:cubicBezTo>
                  <a:cubicBezTo>
                    <a:pt x="163" y="546"/>
                    <a:pt x="162" y="550"/>
                    <a:pt x="165" y="549"/>
                  </a:cubicBezTo>
                  <a:close/>
                  <a:moveTo>
                    <a:pt x="258" y="690"/>
                  </a:moveTo>
                  <a:cubicBezTo>
                    <a:pt x="259" y="691"/>
                    <a:pt x="256" y="692"/>
                    <a:pt x="258" y="693"/>
                  </a:cubicBezTo>
                  <a:cubicBezTo>
                    <a:pt x="258" y="693"/>
                    <a:pt x="258" y="693"/>
                    <a:pt x="258" y="694"/>
                  </a:cubicBezTo>
                  <a:cubicBezTo>
                    <a:pt x="260" y="694"/>
                    <a:pt x="260" y="690"/>
                    <a:pt x="258" y="690"/>
                  </a:cubicBezTo>
                  <a:close/>
                  <a:moveTo>
                    <a:pt x="256" y="680"/>
                  </a:moveTo>
                  <a:cubicBezTo>
                    <a:pt x="254" y="678"/>
                    <a:pt x="250" y="679"/>
                    <a:pt x="250" y="680"/>
                  </a:cubicBezTo>
                  <a:cubicBezTo>
                    <a:pt x="252" y="680"/>
                    <a:pt x="254" y="681"/>
                    <a:pt x="256" y="680"/>
                  </a:cubicBezTo>
                  <a:close/>
                  <a:moveTo>
                    <a:pt x="223" y="631"/>
                  </a:moveTo>
                  <a:cubicBezTo>
                    <a:pt x="222" y="628"/>
                    <a:pt x="217" y="632"/>
                    <a:pt x="219" y="633"/>
                  </a:cubicBezTo>
                  <a:cubicBezTo>
                    <a:pt x="221" y="633"/>
                    <a:pt x="221" y="630"/>
                    <a:pt x="223" y="631"/>
                  </a:cubicBezTo>
                  <a:close/>
                  <a:moveTo>
                    <a:pt x="317" y="773"/>
                  </a:moveTo>
                  <a:cubicBezTo>
                    <a:pt x="315" y="770"/>
                    <a:pt x="319" y="773"/>
                    <a:pt x="317" y="770"/>
                  </a:cubicBezTo>
                  <a:cubicBezTo>
                    <a:pt x="316" y="771"/>
                    <a:pt x="314" y="772"/>
                    <a:pt x="314" y="774"/>
                  </a:cubicBezTo>
                  <a:cubicBezTo>
                    <a:pt x="315" y="773"/>
                    <a:pt x="316" y="775"/>
                    <a:pt x="317" y="773"/>
                  </a:cubicBezTo>
                  <a:close/>
                  <a:moveTo>
                    <a:pt x="197" y="587"/>
                  </a:moveTo>
                  <a:cubicBezTo>
                    <a:pt x="196" y="588"/>
                    <a:pt x="195" y="585"/>
                    <a:pt x="194" y="587"/>
                  </a:cubicBezTo>
                  <a:cubicBezTo>
                    <a:pt x="195" y="588"/>
                    <a:pt x="196" y="589"/>
                    <a:pt x="195" y="590"/>
                  </a:cubicBezTo>
                  <a:cubicBezTo>
                    <a:pt x="195" y="590"/>
                    <a:pt x="194" y="591"/>
                    <a:pt x="195" y="592"/>
                  </a:cubicBezTo>
                  <a:cubicBezTo>
                    <a:pt x="197" y="592"/>
                    <a:pt x="197" y="589"/>
                    <a:pt x="197" y="587"/>
                  </a:cubicBezTo>
                  <a:close/>
                  <a:moveTo>
                    <a:pt x="169" y="543"/>
                  </a:moveTo>
                  <a:cubicBezTo>
                    <a:pt x="168" y="543"/>
                    <a:pt x="167" y="542"/>
                    <a:pt x="166" y="542"/>
                  </a:cubicBezTo>
                  <a:cubicBezTo>
                    <a:pt x="167" y="541"/>
                    <a:pt x="167" y="540"/>
                    <a:pt x="167" y="539"/>
                  </a:cubicBezTo>
                  <a:cubicBezTo>
                    <a:pt x="165" y="540"/>
                    <a:pt x="166" y="542"/>
                    <a:pt x="164" y="541"/>
                  </a:cubicBezTo>
                  <a:cubicBezTo>
                    <a:pt x="165" y="542"/>
                    <a:pt x="164" y="543"/>
                    <a:pt x="165" y="544"/>
                  </a:cubicBezTo>
                  <a:cubicBezTo>
                    <a:pt x="166" y="542"/>
                    <a:pt x="169" y="546"/>
                    <a:pt x="169" y="543"/>
                  </a:cubicBezTo>
                  <a:close/>
                  <a:moveTo>
                    <a:pt x="264" y="682"/>
                  </a:moveTo>
                  <a:cubicBezTo>
                    <a:pt x="263" y="680"/>
                    <a:pt x="261" y="680"/>
                    <a:pt x="260" y="679"/>
                  </a:cubicBezTo>
                  <a:cubicBezTo>
                    <a:pt x="259" y="680"/>
                    <a:pt x="258" y="681"/>
                    <a:pt x="258" y="682"/>
                  </a:cubicBezTo>
                  <a:cubicBezTo>
                    <a:pt x="260" y="681"/>
                    <a:pt x="262" y="684"/>
                    <a:pt x="264" y="682"/>
                  </a:cubicBezTo>
                  <a:close/>
                  <a:moveTo>
                    <a:pt x="251" y="660"/>
                  </a:moveTo>
                  <a:cubicBezTo>
                    <a:pt x="249" y="661"/>
                    <a:pt x="246" y="663"/>
                    <a:pt x="248" y="666"/>
                  </a:cubicBezTo>
                  <a:cubicBezTo>
                    <a:pt x="249" y="664"/>
                    <a:pt x="251" y="663"/>
                    <a:pt x="251" y="660"/>
                  </a:cubicBezTo>
                  <a:close/>
                  <a:moveTo>
                    <a:pt x="248" y="658"/>
                  </a:moveTo>
                  <a:cubicBezTo>
                    <a:pt x="246" y="659"/>
                    <a:pt x="250" y="657"/>
                    <a:pt x="248" y="656"/>
                  </a:cubicBezTo>
                  <a:cubicBezTo>
                    <a:pt x="246" y="657"/>
                    <a:pt x="245" y="658"/>
                    <a:pt x="242" y="657"/>
                  </a:cubicBezTo>
                  <a:cubicBezTo>
                    <a:pt x="243" y="659"/>
                    <a:pt x="243" y="658"/>
                    <a:pt x="244" y="660"/>
                  </a:cubicBezTo>
                  <a:cubicBezTo>
                    <a:pt x="245" y="659"/>
                    <a:pt x="249" y="660"/>
                    <a:pt x="248" y="658"/>
                  </a:cubicBezTo>
                  <a:close/>
                  <a:moveTo>
                    <a:pt x="271" y="692"/>
                  </a:moveTo>
                  <a:cubicBezTo>
                    <a:pt x="270" y="693"/>
                    <a:pt x="270" y="695"/>
                    <a:pt x="269" y="696"/>
                  </a:cubicBezTo>
                  <a:cubicBezTo>
                    <a:pt x="271" y="697"/>
                    <a:pt x="274" y="695"/>
                    <a:pt x="271" y="692"/>
                  </a:cubicBezTo>
                  <a:close/>
                  <a:moveTo>
                    <a:pt x="298" y="735"/>
                  </a:moveTo>
                  <a:cubicBezTo>
                    <a:pt x="297" y="735"/>
                    <a:pt x="295" y="733"/>
                    <a:pt x="296" y="732"/>
                  </a:cubicBezTo>
                  <a:cubicBezTo>
                    <a:pt x="292" y="733"/>
                    <a:pt x="299" y="738"/>
                    <a:pt x="298" y="735"/>
                  </a:cubicBezTo>
                  <a:close/>
                  <a:moveTo>
                    <a:pt x="172" y="545"/>
                  </a:moveTo>
                  <a:cubicBezTo>
                    <a:pt x="172" y="544"/>
                    <a:pt x="175" y="547"/>
                    <a:pt x="174" y="544"/>
                  </a:cubicBezTo>
                  <a:cubicBezTo>
                    <a:pt x="173" y="544"/>
                    <a:pt x="171" y="542"/>
                    <a:pt x="170" y="544"/>
                  </a:cubicBezTo>
                  <a:cubicBezTo>
                    <a:pt x="171" y="545"/>
                    <a:pt x="172" y="547"/>
                    <a:pt x="172" y="546"/>
                  </a:cubicBezTo>
                  <a:cubicBezTo>
                    <a:pt x="172" y="546"/>
                    <a:pt x="172" y="545"/>
                    <a:pt x="172" y="545"/>
                  </a:cubicBezTo>
                  <a:close/>
                  <a:moveTo>
                    <a:pt x="247" y="652"/>
                  </a:moveTo>
                  <a:cubicBezTo>
                    <a:pt x="246" y="653"/>
                    <a:pt x="243" y="653"/>
                    <a:pt x="244" y="655"/>
                  </a:cubicBezTo>
                  <a:cubicBezTo>
                    <a:pt x="245" y="653"/>
                    <a:pt x="249" y="656"/>
                    <a:pt x="247" y="652"/>
                  </a:cubicBezTo>
                  <a:close/>
                  <a:moveTo>
                    <a:pt x="169" y="534"/>
                  </a:moveTo>
                  <a:cubicBezTo>
                    <a:pt x="168" y="533"/>
                    <a:pt x="167" y="532"/>
                    <a:pt x="166" y="531"/>
                  </a:cubicBezTo>
                  <a:cubicBezTo>
                    <a:pt x="165" y="532"/>
                    <a:pt x="164" y="532"/>
                    <a:pt x="165" y="533"/>
                  </a:cubicBezTo>
                  <a:cubicBezTo>
                    <a:pt x="166" y="532"/>
                    <a:pt x="167" y="534"/>
                    <a:pt x="169" y="534"/>
                  </a:cubicBezTo>
                  <a:close/>
                  <a:moveTo>
                    <a:pt x="262" y="673"/>
                  </a:moveTo>
                  <a:cubicBezTo>
                    <a:pt x="262" y="671"/>
                    <a:pt x="258" y="672"/>
                    <a:pt x="259" y="674"/>
                  </a:cubicBezTo>
                  <a:cubicBezTo>
                    <a:pt x="261" y="674"/>
                    <a:pt x="262" y="676"/>
                    <a:pt x="262" y="673"/>
                  </a:cubicBezTo>
                  <a:close/>
                  <a:moveTo>
                    <a:pt x="178" y="543"/>
                  </a:moveTo>
                  <a:cubicBezTo>
                    <a:pt x="177" y="544"/>
                    <a:pt x="176" y="541"/>
                    <a:pt x="175" y="542"/>
                  </a:cubicBezTo>
                  <a:cubicBezTo>
                    <a:pt x="177" y="544"/>
                    <a:pt x="174" y="544"/>
                    <a:pt x="176" y="546"/>
                  </a:cubicBezTo>
                  <a:cubicBezTo>
                    <a:pt x="176" y="545"/>
                    <a:pt x="179" y="545"/>
                    <a:pt x="178" y="543"/>
                  </a:cubicBezTo>
                  <a:close/>
                  <a:moveTo>
                    <a:pt x="188" y="562"/>
                  </a:moveTo>
                  <a:cubicBezTo>
                    <a:pt x="186" y="560"/>
                    <a:pt x="189" y="561"/>
                    <a:pt x="189" y="561"/>
                  </a:cubicBezTo>
                  <a:cubicBezTo>
                    <a:pt x="188" y="557"/>
                    <a:pt x="185" y="562"/>
                    <a:pt x="188" y="562"/>
                  </a:cubicBezTo>
                  <a:close/>
                  <a:moveTo>
                    <a:pt x="280" y="693"/>
                  </a:moveTo>
                  <a:cubicBezTo>
                    <a:pt x="278" y="695"/>
                    <a:pt x="277" y="696"/>
                    <a:pt x="278" y="698"/>
                  </a:cubicBezTo>
                  <a:cubicBezTo>
                    <a:pt x="279" y="697"/>
                    <a:pt x="280" y="695"/>
                    <a:pt x="280" y="693"/>
                  </a:cubicBezTo>
                  <a:close/>
                  <a:moveTo>
                    <a:pt x="177" y="541"/>
                  </a:moveTo>
                  <a:cubicBezTo>
                    <a:pt x="177" y="541"/>
                    <a:pt x="177" y="541"/>
                    <a:pt x="177" y="540"/>
                  </a:cubicBezTo>
                  <a:cubicBezTo>
                    <a:pt x="177" y="540"/>
                    <a:pt x="178" y="539"/>
                    <a:pt x="177" y="538"/>
                  </a:cubicBezTo>
                  <a:cubicBezTo>
                    <a:pt x="177" y="539"/>
                    <a:pt x="176" y="537"/>
                    <a:pt x="175" y="537"/>
                  </a:cubicBezTo>
                  <a:cubicBezTo>
                    <a:pt x="174" y="538"/>
                    <a:pt x="178" y="544"/>
                    <a:pt x="177" y="541"/>
                  </a:cubicBezTo>
                  <a:close/>
                  <a:moveTo>
                    <a:pt x="190" y="556"/>
                  </a:moveTo>
                  <a:cubicBezTo>
                    <a:pt x="191" y="557"/>
                    <a:pt x="192" y="557"/>
                    <a:pt x="192" y="557"/>
                  </a:cubicBezTo>
                  <a:cubicBezTo>
                    <a:pt x="189" y="554"/>
                    <a:pt x="189" y="555"/>
                    <a:pt x="190" y="551"/>
                  </a:cubicBezTo>
                  <a:cubicBezTo>
                    <a:pt x="189" y="552"/>
                    <a:pt x="188" y="552"/>
                    <a:pt x="186" y="551"/>
                  </a:cubicBezTo>
                  <a:cubicBezTo>
                    <a:pt x="187" y="554"/>
                    <a:pt x="188" y="554"/>
                    <a:pt x="188" y="557"/>
                  </a:cubicBezTo>
                  <a:cubicBezTo>
                    <a:pt x="190" y="557"/>
                    <a:pt x="190" y="557"/>
                    <a:pt x="190" y="556"/>
                  </a:cubicBezTo>
                  <a:close/>
                  <a:moveTo>
                    <a:pt x="178" y="538"/>
                  </a:moveTo>
                  <a:cubicBezTo>
                    <a:pt x="179" y="539"/>
                    <a:pt x="180" y="540"/>
                    <a:pt x="180" y="541"/>
                  </a:cubicBezTo>
                  <a:cubicBezTo>
                    <a:pt x="181" y="540"/>
                    <a:pt x="181" y="541"/>
                    <a:pt x="182" y="540"/>
                  </a:cubicBezTo>
                  <a:cubicBezTo>
                    <a:pt x="181" y="538"/>
                    <a:pt x="180" y="538"/>
                    <a:pt x="178" y="538"/>
                  </a:cubicBezTo>
                  <a:close/>
                  <a:moveTo>
                    <a:pt x="226" y="603"/>
                  </a:moveTo>
                  <a:cubicBezTo>
                    <a:pt x="225" y="604"/>
                    <a:pt x="227" y="609"/>
                    <a:pt x="228" y="609"/>
                  </a:cubicBezTo>
                  <a:cubicBezTo>
                    <a:pt x="227" y="607"/>
                    <a:pt x="227" y="605"/>
                    <a:pt x="226" y="603"/>
                  </a:cubicBezTo>
                  <a:close/>
                  <a:moveTo>
                    <a:pt x="272" y="668"/>
                  </a:moveTo>
                  <a:cubicBezTo>
                    <a:pt x="271" y="669"/>
                    <a:pt x="268" y="668"/>
                    <a:pt x="269" y="671"/>
                  </a:cubicBezTo>
                  <a:cubicBezTo>
                    <a:pt x="270" y="670"/>
                    <a:pt x="272" y="670"/>
                    <a:pt x="272" y="668"/>
                  </a:cubicBezTo>
                  <a:close/>
                  <a:moveTo>
                    <a:pt x="388" y="839"/>
                  </a:moveTo>
                  <a:cubicBezTo>
                    <a:pt x="386" y="839"/>
                    <a:pt x="384" y="839"/>
                    <a:pt x="385" y="842"/>
                  </a:cubicBezTo>
                  <a:cubicBezTo>
                    <a:pt x="386" y="841"/>
                    <a:pt x="389" y="841"/>
                    <a:pt x="388" y="839"/>
                  </a:cubicBezTo>
                  <a:close/>
                  <a:moveTo>
                    <a:pt x="152" y="483"/>
                  </a:moveTo>
                  <a:cubicBezTo>
                    <a:pt x="151" y="483"/>
                    <a:pt x="150" y="482"/>
                    <a:pt x="148" y="483"/>
                  </a:cubicBezTo>
                  <a:cubicBezTo>
                    <a:pt x="149" y="484"/>
                    <a:pt x="153" y="485"/>
                    <a:pt x="152" y="483"/>
                  </a:cubicBezTo>
                  <a:close/>
                  <a:moveTo>
                    <a:pt x="182" y="527"/>
                  </a:moveTo>
                  <a:cubicBezTo>
                    <a:pt x="180" y="525"/>
                    <a:pt x="183" y="524"/>
                    <a:pt x="181" y="522"/>
                  </a:cubicBezTo>
                  <a:cubicBezTo>
                    <a:pt x="180" y="523"/>
                    <a:pt x="180" y="524"/>
                    <a:pt x="180" y="526"/>
                  </a:cubicBezTo>
                  <a:cubicBezTo>
                    <a:pt x="180" y="526"/>
                    <a:pt x="181" y="527"/>
                    <a:pt x="182" y="527"/>
                  </a:cubicBezTo>
                  <a:close/>
                  <a:moveTo>
                    <a:pt x="359" y="796"/>
                  </a:moveTo>
                  <a:cubicBezTo>
                    <a:pt x="360" y="794"/>
                    <a:pt x="362" y="793"/>
                    <a:pt x="362" y="791"/>
                  </a:cubicBezTo>
                  <a:cubicBezTo>
                    <a:pt x="360" y="791"/>
                    <a:pt x="358" y="793"/>
                    <a:pt x="359" y="796"/>
                  </a:cubicBezTo>
                  <a:close/>
                  <a:moveTo>
                    <a:pt x="157" y="478"/>
                  </a:moveTo>
                  <a:cubicBezTo>
                    <a:pt x="155" y="479"/>
                    <a:pt x="156" y="481"/>
                    <a:pt x="154" y="479"/>
                  </a:cubicBezTo>
                  <a:cubicBezTo>
                    <a:pt x="154" y="480"/>
                    <a:pt x="154" y="480"/>
                    <a:pt x="154" y="481"/>
                  </a:cubicBezTo>
                  <a:cubicBezTo>
                    <a:pt x="155" y="482"/>
                    <a:pt x="155" y="482"/>
                    <a:pt x="155" y="482"/>
                  </a:cubicBezTo>
                  <a:cubicBezTo>
                    <a:pt x="156" y="480"/>
                    <a:pt x="159" y="482"/>
                    <a:pt x="157" y="478"/>
                  </a:cubicBezTo>
                  <a:close/>
                  <a:moveTo>
                    <a:pt x="376" y="785"/>
                  </a:moveTo>
                  <a:cubicBezTo>
                    <a:pt x="379" y="785"/>
                    <a:pt x="376" y="788"/>
                    <a:pt x="378" y="788"/>
                  </a:cubicBezTo>
                  <a:cubicBezTo>
                    <a:pt x="379" y="784"/>
                    <a:pt x="386" y="783"/>
                    <a:pt x="385" y="781"/>
                  </a:cubicBezTo>
                  <a:cubicBezTo>
                    <a:pt x="378" y="783"/>
                    <a:pt x="365" y="784"/>
                    <a:pt x="361" y="791"/>
                  </a:cubicBezTo>
                  <a:cubicBezTo>
                    <a:pt x="366" y="792"/>
                    <a:pt x="374" y="792"/>
                    <a:pt x="376" y="785"/>
                  </a:cubicBezTo>
                  <a:close/>
                  <a:moveTo>
                    <a:pt x="258" y="629"/>
                  </a:moveTo>
                  <a:cubicBezTo>
                    <a:pt x="258" y="626"/>
                    <a:pt x="251" y="625"/>
                    <a:pt x="253" y="628"/>
                  </a:cubicBezTo>
                  <a:cubicBezTo>
                    <a:pt x="255" y="626"/>
                    <a:pt x="256" y="630"/>
                    <a:pt x="258" y="629"/>
                  </a:cubicBezTo>
                  <a:close/>
                  <a:moveTo>
                    <a:pt x="234" y="592"/>
                  </a:moveTo>
                  <a:cubicBezTo>
                    <a:pt x="233" y="589"/>
                    <a:pt x="239" y="591"/>
                    <a:pt x="238" y="588"/>
                  </a:cubicBezTo>
                  <a:cubicBezTo>
                    <a:pt x="235" y="589"/>
                    <a:pt x="233" y="590"/>
                    <a:pt x="231" y="590"/>
                  </a:cubicBezTo>
                  <a:cubicBezTo>
                    <a:pt x="232" y="592"/>
                    <a:pt x="233" y="593"/>
                    <a:pt x="234" y="592"/>
                  </a:cubicBezTo>
                  <a:close/>
                  <a:moveTo>
                    <a:pt x="162" y="482"/>
                  </a:moveTo>
                  <a:cubicBezTo>
                    <a:pt x="161" y="479"/>
                    <a:pt x="162" y="478"/>
                    <a:pt x="164" y="477"/>
                  </a:cubicBezTo>
                  <a:cubicBezTo>
                    <a:pt x="163" y="474"/>
                    <a:pt x="162" y="478"/>
                    <a:pt x="160" y="476"/>
                  </a:cubicBezTo>
                  <a:cubicBezTo>
                    <a:pt x="160" y="477"/>
                    <a:pt x="162" y="479"/>
                    <a:pt x="160" y="480"/>
                  </a:cubicBezTo>
                  <a:cubicBezTo>
                    <a:pt x="159" y="478"/>
                    <a:pt x="160" y="478"/>
                    <a:pt x="159" y="476"/>
                  </a:cubicBezTo>
                  <a:cubicBezTo>
                    <a:pt x="157" y="478"/>
                    <a:pt x="160" y="481"/>
                    <a:pt x="162" y="482"/>
                  </a:cubicBezTo>
                  <a:close/>
                  <a:moveTo>
                    <a:pt x="285" y="662"/>
                  </a:moveTo>
                  <a:cubicBezTo>
                    <a:pt x="284" y="662"/>
                    <a:pt x="284" y="662"/>
                    <a:pt x="284" y="661"/>
                  </a:cubicBezTo>
                  <a:cubicBezTo>
                    <a:pt x="283" y="661"/>
                    <a:pt x="282" y="662"/>
                    <a:pt x="282" y="664"/>
                  </a:cubicBezTo>
                  <a:cubicBezTo>
                    <a:pt x="283" y="664"/>
                    <a:pt x="286" y="664"/>
                    <a:pt x="285" y="662"/>
                  </a:cubicBezTo>
                  <a:close/>
                  <a:moveTo>
                    <a:pt x="191" y="516"/>
                  </a:moveTo>
                  <a:cubicBezTo>
                    <a:pt x="190" y="516"/>
                    <a:pt x="186" y="513"/>
                    <a:pt x="187" y="516"/>
                  </a:cubicBezTo>
                  <a:cubicBezTo>
                    <a:pt x="188" y="514"/>
                    <a:pt x="191" y="519"/>
                    <a:pt x="191" y="516"/>
                  </a:cubicBezTo>
                  <a:close/>
                  <a:moveTo>
                    <a:pt x="234" y="583"/>
                  </a:moveTo>
                  <a:cubicBezTo>
                    <a:pt x="231" y="580"/>
                    <a:pt x="234" y="579"/>
                    <a:pt x="235" y="578"/>
                  </a:cubicBezTo>
                  <a:cubicBezTo>
                    <a:pt x="233" y="576"/>
                    <a:pt x="233" y="577"/>
                    <a:pt x="232" y="574"/>
                  </a:cubicBezTo>
                  <a:cubicBezTo>
                    <a:pt x="233" y="579"/>
                    <a:pt x="230" y="579"/>
                    <a:pt x="230" y="581"/>
                  </a:cubicBezTo>
                  <a:cubicBezTo>
                    <a:pt x="231" y="581"/>
                    <a:pt x="232" y="584"/>
                    <a:pt x="234" y="583"/>
                  </a:cubicBezTo>
                  <a:close/>
                  <a:moveTo>
                    <a:pt x="240" y="581"/>
                  </a:moveTo>
                  <a:cubicBezTo>
                    <a:pt x="238" y="579"/>
                    <a:pt x="236" y="579"/>
                    <a:pt x="234" y="581"/>
                  </a:cubicBezTo>
                  <a:cubicBezTo>
                    <a:pt x="235" y="582"/>
                    <a:pt x="234" y="583"/>
                    <a:pt x="235" y="584"/>
                  </a:cubicBezTo>
                  <a:cubicBezTo>
                    <a:pt x="236" y="582"/>
                    <a:pt x="237" y="582"/>
                    <a:pt x="240" y="581"/>
                  </a:cubicBezTo>
                  <a:close/>
                  <a:moveTo>
                    <a:pt x="294" y="662"/>
                  </a:moveTo>
                  <a:cubicBezTo>
                    <a:pt x="293" y="661"/>
                    <a:pt x="292" y="665"/>
                    <a:pt x="290" y="663"/>
                  </a:cubicBezTo>
                  <a:cubicBezTo>
                    <a:pt x="290" y="661"/>
                    <a:pt x="290" y="660"/>
                    <a:pt x="289" y="658"/>
                  </a:cubicBezTo>
                  <a:cubicBezTo>
                    <a:pt x="284" y="661"/>
                    <a:pt x="295" y="669"/>
                    <a:pt x="294" y="662"/>
                  </a:cubicBezTo>
                  <a:close/>
                  <a:moveTo>
                    <a:pt x="367" y="773"/>
                  </a:moveTo>
                  <a:cubicBezTo>
                    <a:pt x="365" y="770"/>
                    <a:pt x="363" y="773"/>
                    <a:pt x="364" y="775"/>
                  </a:cubicBezTo>
                  <a:cubicBezTo>
                    <a:pt x="365" y="775"/>
                    <a:pt x="366" y="774"/>
                    <a:pt x="367" y="773"/>
                  </a:cubicBezTo>
                  <a:close/>
                  <a:moveTo>
                    <a:pt x="257" y="605"/>
                  </a:moveTo>
                  <a:cubicBezTo>
                    <a:pt x="255" y="604"/>
                    <a:pt x="255" y="608"/>
                    <a:pt x="256" y="609"/>
                  </a:cubicBezTo>
                  <a:cubicBezTo>
                    <a:pt x="258" y="609"/>
                    <a:pt x="257" y="607"/>
                    <a:pt x="257" y="605"/>
                  </a:cubicBezTo>
                  <a:close/>
                  <a:moveTo>
                    <a:pt x="224" y="557"/>
                  </a:moveTo>
                  <a:cubicBezTo>
                    <a:pt x="224" y="558"/>
                    <a:pt x="224" y="559"/>
                    <a:pt x="225" y="558"/>
                  </a:cubicBezTo>
                  <a:cubicBezTo>
                    <a:pt x="226" y="558"/>
                    <a:pt x="223" y="555"/>
                    <a:pt x="222" y="555"/>
                  </a:cubicBezTo>
                  <a:cubicBezTo>
                    <a:pt x="223" y="556"/>
                    <a:pt x="221" y="556"/>
                    <a:pt x="222" y="557"/>
                  </a:cubicBezTo>
                  <a:cubicBezTo>
                    <a:pt x="222" y="557"/>
                    <a:pt x="223" y="556"/>
                    <a:pt x="224" y="557"/>
                  </a:cubicBezTo>
                  <a:close/>
                  <a:moveTo>
                    <a:pt x="271" y="624"/>
                  </a:moveTo>
                  <a:cubicBezTo>
                    <a:pt x="272" y="623"/>
                    <a:pt x="265" y="624"/>
                    <a:pt x="268" y="626"/>
                  </a:cubicBezTo>
                  <a:cubicBezTo>
                    <a:pt x="270" y="627"/>
                    <a:pt x="269" y="624"/>
                    <a:pt x="271" y="624"/>
                  </a:cubicBezTo>
                  <a:close/>
                  <a:moveTo>
                    <a:pt x="240" y="576"/>
                  </a:moveTo>
                  <a:cubicBezTo>
                    <a:pt x="241" y="579"/>
                    <a:pt x="236" y="576"/>
                    <a:pt x="238" y="580"/>
                  </a:cubicBezTo>
                  <a:cubicBezTo>
                    <a:pt x="240" y="580"/>
                    <a:pt x="242" y="577"/>
                    <a:pt x="240" y="576"/>
                  </a:cubicBezTo>
                  <a:close/>
                  <a:moveTo>
                    <a:pt x="277" y="634"/>
                  </a:moveTo>
                  <a:cubicBezTo>
                    <a:pt x="275" y="633"/>
                    <a:pt x="273" y="627"/>
                    <a:pt x="271" y="628"/>
                  </a:cubicBezTo>
                  <a:cubicBezTo>
                    <a:pt x="272" y="628"/>
                    <a:pt x="275" y="637"/>
                    <a:pt x="277" y="634"/>
                  </a:cubicBezTo>
                  <a:close/>
                  <a:moveTo>
                    <a:pt x="206" y="524"/>
                  </a:moveTo>
                  <a:cubicBezTo>
                    <a:pt x="204" y="524"/>
                    <a:pt x="204" y="526"/>
                    <a:pt x="205" y="528"/>
                  </a:cubicBezTo>
                  <a:cubicBezTo>
                    <a:pt x="206" y="527"/>
                    <a:pt x="207" y="526"/>
                    <a:pt x="206" y="524"/>
                  </a:cubicBezTo>
                  <a:close/>
                  <a:moveTo>
                    <a:pt x="192" y="501"/>
                  </a:moveTo>
                  <a:cubicBezTo>
                    <a:pt x="192" y="502"/>
                    <a:pt x="191" y="501"/>
                    <a:pt x="191" y="500"/>
                  </a:cubicBezTo>
                  <a:cubicBezTo>
                    <a:pt x="190" y="501"/>
                    <a:pt x="188" y="501"/>
                    <a:pt x="189" y="503"/>
                  </a:cubicBezTo>
                  <a:cubicBezTo>
                    <a:pt x="190" y="501"/>
                    <a:pt x="193" y="505"/>
                    <a:pt x="192" y="501"/>
                  </a:cubicBezTo>
                  <a:close/>
                  <a:moveTo>
                    <a:pt x="270" y="619"/>
                  </a:moveTo>
                  <a:cubicBezTo>
                    <a:pt x="269" y="620"/>
                    <a:pt x="268" y="619"/>
                    <a:pt x="266" y="620"/>
                  </a:cubicBezTo>
                  <a:cubicBezTo>
                    <a:pt x="267" y="622"/>
                    <a:pt x="270" y="621"/>
                    <a:pt x="270" y="619"/>
                  </a:cubicBezTo>
                  <a:close/>
                  <a:moveTo>
                    <a:pt x="180" y="479"/>
                  </a:moveTo>
                  <a:cubicBezTo>
                    <a:pt x="178" y="482"/>
                    <a:pt x="177" y="481"/>
                    <a:pt x="177" y="484"/>
                  </a:cubicBezTo>
                  <a:cubicBezTo>
                    <a:pt x="179" y="483"/>
                    <a:pt x="180" y="481"/>
                    <a:pt x="180" y="479"/>
                  </a:cubicBezTo>
                  <a:close/>
                  <a:moveTo>
                    <a:pt x="175" y="476"/>
                  </a:moveTo>
                  <a:cubicBezTo>
                    <a:pt x="176" y="478"/>
                    <a:pt x="175" y="479"/>
                    <a:pt x="175" y="481"/>
                  </a:cubicBezTo>
                  <a:cubicBezTo>
                    <a:pt x="177" y="481"/>
                    <a:pt x="176" y="476"/>
                    <a:pt x="175" y="476"/>
                  </a:cubicBezTo>
                  <a:close/>
                  <a:moveTo>
                    <a:pt x="362" y="754"/>
                  </a:moveTo>
                  <a:cubicBezTo>
                    <a:pt x="361" y="752"/>
                    <a:pt x="360" y="753"/>
                    <a:pt x="359" y="753"/>
                  </a:cubicBezTo>
                  <a:cubicBezTo>
                    <a:pt x="360" y="756"/>
                    <a:pt x="360" y="756"/>
                    <a:pt x="360" y="756"/>
                  </a:cubicBezTo>
                  <a:lnTo>
                    <a:pt x="362" y="754"/>
                  </a:lnTo>
                  <a:close/>
                  <a:moveTo>
                    <a:pt x="185" y="477"/>
                  </a:moveTo>
                  <a:cubicBezTo>
                    <a:pt x="183" y="474"/>
                    <a:pt x="187" y="473"/>
                    <a:pt x="187" y="470"/>
                  </a:cubicBezTo>
                  <a:cubicBezTo>
                    <a:pt x="186" y="469"/>
                    <a:pt x="186" y="468"/>
                    <a:pt x="185" y="468"/>
                  </a:cubicBezTo>
                  <a:cubicBezTo>
                    <a:pt x="187" y="471"/>
                    <a:pt x="182" y="472"/>
                    <a:pt x="183" y="475"/>
                  </a:cubicBezTo>
                  <a:cubicBezTo>
                    <a:pt x="185" y="474"/>
                    <a:pt x="183" y="479"/>
                    <a:pt x="181" y="477"/>
                  </a:cubicBezTo>
                  <a:cubicBezTo>
                    <a:pt x="182" y="478"/>
                    <a:pt x="182" y="479"/>
                    <a:pt x="182" y="480"/>
                  </a:cubicBezTo>
                  <a:cubicBezTo>
                    <a:pt x="184" y="480"/>
                    <a:pt x="183" y="478"/>
                    <a:pt x="185" y="477"/>
                  </a:cubicBezTo>
                  <a:close/>
                  <a:moveTo>
                    <a:pt x="179" y="461"/>
                  </a:moveTo>
                  <a:cubicBezTo>
                    <a:pt x="177" y="463"/>
                    <a:pt x="173" y="464"/>
                    <a:pt x="175" y="468"/>
                  </a:cubicBezTo>
                  <a:cubicBezTo>
                    <a:pt x="175" y="463"/>
                    <a:pt x="180" y="466"/>
                    <a:pt x="179" y="461"/>
                  </a:cubicBezTo>
                  <a:close/>
                  <a:moveTo>
                    <a:pt x="206" y="506"/>
                  </a:moveTo>
                  <a:cubicBezTo>
                    <a:pt x="204" y="504"/>
                    <a:pt x="206" y="503"/>
                    <a:pt x="204" y="501"/>
                  </a:cubicBezTo>
                  <a:cubicBezTo>
                    <a:pt x="204" y="504"/>
                    <a:pt x="201" y="505"/>
                    <a:pt x="202" y="507"/>
                  </a:cubicBezTo>
                  <a:cubicBezTo>
                    <a:pt x="203" y="505"/>
                    <a:pt x="205" y="507"/>
                    <a:pt x="206" y="506"/>
                  </a:cubicBezTo>
                  <a:close/>
                  <a:moveTo>
                    <a:pt x="200" y="495"/>
                  </a:moveTo>
                  <a:cubicBezTo>
                    <a:pt x="198" y="496"/>
                    <a:pt x="200" y="499"/>
                    <a:pt x="200" y="501"/>
                  </a:cubicBezTo>
                  <a:cubicBezTo>
                    <a:pt x="201" y="499"/>
                    <a:pt x="201" y="497"/>
                    <a:pt x="200" y="495"/>
                  </a:cubicBezTo>
                  <a:close/>
                  <a:moveTo>
                    <a:pt x="257" y="578"/>
                  </a:moveTo>
                  <a:cubicBezTo>
                    <a:pt x="256" y="580"/>
                    <a:pt x="252" y="576"/>
                    <a:pt x="254" y="581"/>
                  </a:cubicBezTo>
                  <a:cubicBezTo>
                    <a:pt x="255" y="579"/>
                    <a:pt x="258" y="581"/>
                    <a:pt x="257" y="578"/>
                  </a:cubicBezTo>
                  <a:close/>
                  <a:moveTo>
                    <a:pt x="218" y="517"/>
                  </a:moveTo>
                  <a:cubicBezTo>
                    <a:pt x="218" y="519"/>
                    <a:pt x="216" y="520"/>
                    <a:pt x="217" y="522"/>
                  </a:cubicBezTo>
                  <a:cubicBezTo>
                    <a:pt x="217" y="519"/>
                    <a:pt x="220" y="521"/>
                    <a:pt x="218" y="517"/>
                  </a:cubicBezTo>
                  <a:close/>
                  <a:moveTo>
                    <a:pt x="307" y="650"/>
                  </a:moveTo>
                  <a:cubicBezTo>
                    <a:pt x="308" y="652"/>
                    <a:pt x="304" y="650"/>
                    <a:pt x="306" y="654"/>
                  </a:cubicBezTo>
                  <a:cubicBezTo>
                    <a:pt x="308" y="655"/>
                    <a:pt x="310" y="650"/>
                    <a:pt x="307" y="650"/>
                  </a:cubicBezTo>
                  <a:close/>
                  <a:moveTo>
                    <a:pt x="282" y="611"/>
                  </a:moveTo>
                  <a:cubicBezTo>
                    <a:pt x="281" y="610"/>
                    <a:pt x="281" y="610"/>
                    <a:pt x="281" y="609"/>
                  </a:cubicBezTo>
                  <a:cubicBezTo>
                    <a:pt x="280" y="610"/>
                    <a:pt x="279" y="611"/>
                    <a:pt x="279" y="612"/>
                  </a:cubicBezTo>
                  <a:cubicBezTo>
                    <a:pt x="281" y="612"/>
                    <a:pt x="280" y="612"/>
                    <a:pt x="282" y="611"/>
                  </a:cubicBezTo>
                  <a:close/>
                  <a:moveTo>
                    <a:pt x="257" y="571"/>
                  </a:moveTo>
                  <a:cubicBezTo>
                    <a:pt x="258" y="571"/>
                    <a:pt x="259" y="570"/>
                    <a:pt x="258" y="568"/>
                  </a:cubicBezTo>
                  <a:cubicBezTo>
                    <a:pt x="257" y="569"/>
                    <a:pt x="256" y="568"/>
                    <a:pt x="254" y="568"/>
                  </a:cubicBezTo>
                  <a:cubicBezTo>
                    <a:pt x="255" y="569"/>
                    <a:pt x="255" y="570"/>
                    <a:pt x="255" y="571"/>
                  </a:cubicBezTo>
                  <a:cubicBezTo>
                    <a:pt x="256" y="570"/>
                    <a:pt x="257" y="570"/>
                    <a:pt x="257" y="571"/>
                  </a:cubicBezTo>
                  <a:close/>
                  <a:moveTo>
                    <a:pt x="206" y="491"/>
                  </a:moveTo>
                  <a:cubicBezTo>
                    <a:pt x="205" y="489"/>
                    <a:pt x="203" y="489"/>
                    <a:pt x="202" y="489"/>
                  </a:cubicBezTo>
                  <a:cubicBezTo>
                    <a:pt x="203" y="491"/>
                    <a:pt x="205" y="492"/>
                    <a:pt x="206" y="491"/>
                  </a:cubicBezTo>
                  <a:close/>
                  <a:moveTo>
                    <a:pt x="188" y="451"/>
                  </a:moveTo>
                  <a:cubicBezTo>
                    <a:pt x="187" y="454"/>
                    <a:pt x="184" y="454"/>
                    <a:pt x="184" y="457"/>
                  </a:cubicBezTo>
                  <a:cubicBezTo>
                    <a:pt x="186" y="454"/>
                    <a:pt x="190" y="456"/>
                    <a:pt x="188" y="451"/>
                  </a:cubicBezTo>
                  <a:close/>
                  <a:moveTo>
                    <a:pt x="282" y="594"/>
                  </a:moveTo>
                  <a:cubicBezTo>
                    <a:pt x="283" y="596"/>
                    <a:pt x="280" y="595"/>
                    <a:pt x="279" y="596"/>
                  </a:cubicBezTo>
                  <a:cubicBezTo>
                    <a:pt x="280" y="597"/>
                    <a:pt x="280" y="598"/>
                    <a:pt x="281" y="599"/>
                  </a:cubicBezTo>
                  <a:cubicBezTo>
                    <a:pt x="283" y="598"/>
                    <a:pt x="284" y="594"/>
                    <a:pt x="282" y="594"/>
                  </a:cubicBezTo>
                  <a:close/>
                  <a:moveTo>
                    <a:pt x="228" y="504"/>
                  </a:moveTo>
                  <a:cubicBezTo>
                    <a:pt x="226" y="506"/>
                    <a:pt x="225" y="505"/>
                    <a:pt x="223" y="506"/>
                  </a:cubicBezTo>
                  <a:cubicBezTo>
                    <a:pt x="226" y="510"/>
                    <a:pt x="228" y="507"/>
                    <a:pt x="228" y="504"/>
                  </a:cubicBezTo>
                  <a:close/>
                  <a:moveTo>
                    <a:pt x="297" y="608"/>
                  </a:moveTo>
                  <a:cubicBezTo>
                    <a:pt x="296" y="610"/>
                    <a:pt x="295" y="609"/>
                    <a:pt x="294" y="607"/>
                  </a:cubicBezTo>
                  <a:cubicBezTo>
                    <a:pt x="294" y="608"/>
                    <a:pt x="292" y="608"/>
                    <a:pt x="293" y="609"/>
                  </a:cubicBezTo>
                  <a:cubicBezTo>
                    <a:pt x="294" y="610"/>
                    <a:pt x="299" y="612"/>
                    <a:pt x="297" y="608"/>
                  </a:cubicBezTo>
                  <a:close/>
                  <a:moveTo>
                    <a:pt x="214" y="475"/>
                  </a:moveTo>
                  <a:cubicBezTo>
                    <a:pt x="213" y="477"/>
                    <a:pt x="208" y="477"/>
                    <a:pt x="209" y="480"/>
                  </a:cubicBezTo>
                  <a:cubicBezTo>
                    <a:pt x="211" y="477"/>
                    <a:pt x="215" y="479"/>
                    <a:pt x="214" y="475"/>
                  </a:cubicBezTo>
                  <a:close/>
                  <a:moveTo>
                    <a:pt x="250" y="528"/>
                  </a:moveTo>
                  <a:cubicBezTo>
                    <a:pt x="249" y="530"/>
                    <a:pt x="249" y="531"/>
                    <a:pt x="249" y="533"/>
                  </a:cubicBezTo>
                  <a:cubicBezTo>
                    <a:pt x="250" y="532"/>
                    <a:pt x="251" y="531"/>
                    <a:pt x="250" y="528"/>
                  </a:cubicBezTo>
                  <a:close/>
                  <a:moveTo>
                    <a:pt x="441" y="810"/>
                  </a:moveTo>
                  <a:cubicBezTo>
                    <a:pt x="439" y="807"/>
                    <a:pt x="437" y="809"/>
                    <a:pt x="437" y="811"/>
                  </a:cubicBezTo>
                  <a:cubicBezTo>
                    <a:pt x="438" y="810"/>
                    <a:pt x="440" y="809"/>
                    <a:pt x="441" y="810"/>
                  </a:cubicBezTo>
                  <a:close/>
                  <a:moveTo>
                    <a:pt x="220" y="474"/>
                  </a:moveTo>
                  <a:cubicBezTo>
                    <a:pt x="219" y="474"/>
                    <a:pt x="217" y="476"/>
                    <a:pt x="218" y="478"/>
                  </a:cubicBezTo>
                  <a:cubicBezTo>
                    <a:pt x="219" y="477"/>
                    <a:pt x="220" y="476"/>
                    <a:pt x="220" y="474"/>
                  </a:cubicBezTo>
                  <a:close/>
                  <a:moveTo>
                    <a:pt x="391" y="728"/>
                  </a:moveTo>
                  <a:cubicBezTo>
                    <a:pt x="391" y="728"/>
                    <a:pt x="393" y="728"/>
                    <a:pt x="392" y="726"/>
                  </a:cubicBezTo>
                  <a:cubicBezTo>
                    <a:pt x="391" y="727"/>
                    <a:pt x="391" y="727"/>
                    <a:pt x="390" y="725"/>
                  </a:cubicBezTo>
                  <a:cubicBezTo>
                    <a:pt x="389" y="726"/>
                    <a:pt x="387" y="726"/>
                    <a:pt x="388" y="727"/>
                  </a:cubicBezTo>
                  <a:cubicBezTo>
                    <a:pt x="389" y="726"/>
                    <a:pt x="391" y="727"/>
                    <a:pt x="391" y="728"/>
                  </a:cubicBezTo>
                  <a:close/>
                  <a:moveTo>
                    <a:pt x="307" y="601"/>
                  </a:moveTo>
                  <a:cubicBezTo>
                    <a:pt x="306" y="599"/>
                    <a:pt x="305" y="597"/>
                    <a:pt x="305" y="596"/>
                  </a:cubicBezTo>
                  <a:cubicBezTo>
                    <a:pt x="304" y="598"/>
                    <a:pt x="305" y="600"/>
                    <a:pt x="305" y="602"/>
                  </a:cubicBezTo>
                  <a:lnTo>
                    <a:pt x="307" y="601"/>
                  </a:lnTo>
                  <a:close/>
                  <a:moveTo>
                    <a:pt x="261" y="526"/>
                  </a:moveTo>
                  <a:cubicBezTo>
                    <a:pt x="260" y="526"/>
                    <a:pt x="257" y="527"/>
                    <a:pt x="258" y="530"/>
                  </a:cubicBezTo>
                  <a:cubicBezTo>
                    <a:pt x="258" y="527"/>
                    <a:pt x="261" y="529"/>
                    <a:pt x="261" y="526"/>
                  </a:cubicBezTo>
                  <a:close/>
                  <a:moveTo>
                    <a:pt x="297" y="580"/>
                  </a:moveTo>
                  <a:cubicBezTo>
                    <a:pt x="296" y="581"/>
                    <a:pt x="295" y="582"/>
                    <a:pt x="295" y="584"/>
                  </a:cubicBezTo>
                  <a:cubicBezTo>
                    <a:pt x="296" y="583"/>
                    <a:pt x="299" y="582"/>
                    <a:pt x="297" y="580"/>
                  </a:cubicBezTo>
                  <a:close/>
                  <a:moveTo>
                    <a:pt x="299" y="577"/>
                  </a:moveTo>
                  <a:cubicBezTo>
                    <a:pt x="299" y="576"/>
                    <a:pt x="298" y="575"/>
                    <a:pt x="298" y="574"/>
                  </a:cubicBezTo>
                  <a:cubicBezTo>
                    <a:pt x="296" y="576"/>
                    <a:pt x="296" y="572"/>
                    <a:pt x="295" y="571"/>
                  </a:cubicBezTo>
                  <a:cubicBezTo>
                    <a:pt x="294" y="571"/>
                    <a:pt x="293" y="570"/>
                    <a:pt x="291" y="570"/>
                  </a:cubicBezTo>
                  <a:cubicBezTo>
                    <a:pt x="294" y="572"/>
                    <a:pt x="297" y="577"/>
                    <a:pt x="299" y="577"/>
                  </a:cubicBezTo>
                  <a:close/>
                  <a:moveTo>
                    <a:pt x="406" y="731"/>
                  </a:moveTo>
                  <a:cubicBezTo>
                    <a:pt x="406" y="730"/>
                    <a:pt x="407" y="730"/>
                    <a:pt x="408" y="729"/>
                  </a:cubicBezTo>
                  <a:cubicBezTo>
                    <a:pt x="408" y="729"/>
                    <a:pt x="408" y="728"/>
                    <a:pt x="407" y="728"/>
                  </a:cubicBezTo>
                  <a:cubicBezTo>
                    <a:pt x="407" y="727"/>
                    <a:pt x="407" y="727"/>
                    <a:pt x="406" y="727"/>
                  </a:cubicBezTo>
                  <a:cubicBezTo>
                    <a:pt x="407" y="730"/>
                    <a:pt x="404" y="729"/>
                    <a:pt x="404" y="728"/>
                  </a:cubicBezTo>
                  <a:cubicBezTo>
                    <a:pt x="405" y="730"/>
                    <a:pt x="404" y="730"/>
                    <a:pt x="406" y="731"/>
                  </a:cubicBezTo>
                  <a:close/>
                  <a:moveTo>
                    <a:pt x="269" y="524"/>
                  </a:moveTo>
                  <a:cubicBezTo>
                    <a:pt x="267" y="522"/>
                    <a:pt x="272" y="522"/>
                    <a:pt x="270" y="520"/>
                  </a:cubicBezTo>
                  <a:cubicBezTo>
                    <a:pt x="268" y="520"/>
                    <a:pt x="267" y="524"/>
                    <a:pt x="269" y="524"/>
                  </a:cubicBezTo>
                  <a:close/>
                  <a:moveTo>
                    <a:pt x="236" y="476"/>
                  </a:moveTo>
                  <a:cubicBezTo>
                    <a:pt x="238" y="474"/>
                    <a:pt x="239" y="475"/>
                    <a:pt x="240" y="475"/>
                  </a:cubicBezTo>
                  <a:cubicBezTo>
                    <a:pt x="239" y="474"/>
                    <a:pt x="238" y="473"/>
                    <a:pt x="238" y="472"/>
                  </a:cubicBezTo>
                  <a:cubicBezTo>
                    <a:pt x="236" y="473"/>
                    <a:pt x="235" y="474"/>
                    <a:pt x="236" y="476"/>
                  </a:cubicBezTo>
                  <a:close/>
                  <a:moveTo>
                    <a:pt x="306" y="565"/>
                  </a:moveTo>
                  <a:cubicBezTo>
                    <a:pt x="305" y="565"/>
                    <a:pt x="305" y="565"/>
                    <a:pt x="305" y="565"/>
                  </a:cubicBezTo>
                  <a:cubicBezTo>
                    <a:pt x="306" y="568"/>
                    <a:pt x="307" y="570"/>
                    <a:pt x="306" y="572"/>
                  </a:cubicBezTo>
                  <a:cubicBezTo>
                    <a:pt x="304" y="570"/>
                    <a:pt x="304" y="574"/>
                    <a:pt x="305" y="576"/>
                  </a:cubicBezTo>
                  <a:cubicBezTo>
                    <a:pt x="307" y="574"/>
                    <a:pt x="307" y="570"/>
                    <a:pt x="310" y="573"/>
                  </a:cubicBezTo>
                  <a:cubicBezTo>
                    <a:pt x="309" y="570"/>
                    <a:pt x="306" y="567"/>
                    <a:pt x="306" y="565"/>
                  </a:cubicBezTo>
                  <a:close/>
                  <a:moveTo>
                    <a:pt x="294" y="554"/>
                  </a:moveTo>
                  <a:cubicBezTo>
                    <a:pt x="293" y="554"/>
                    <a:pt x="292" y="553"/>
                    <a:pt x="291" y="554"/>
                  </a:cubicBezTo>
                  <a:cubicBezTo>
                    <a:pt x="292" y="557"/>
                    <a:pt x="295" y="556"/>
                    <a:pt x="294" y="554"/>
                  </a:cubicBezTo>
                  <a:close/>
                  <a:moveTo>
                    <a:pt x="214" y="433"/>
                  </a:moveTo>
                  <a:cubicBezTo>
                    <a:pt x="214" y="434"/>
                    <a:pt x="211" y="434"/>
                    <a:pt x="212" y="435"/>
                  </a:cubicBezTo>
                  <a:cubicBezTo>
                    <a:pt x="214" y="435"/>
                    <a:pt x="216" y="436"/>
                    <a:pt x="214" y="433"/>
                  </a:cubicBezTo>
                  <a:close/>
                  <a:moveTo>
                    <a:pt x="319" y="587"/>
                  </a:moveTo>
                  <a:cubicBezTo>
                    <a:pt x="317" y="586"/>
                    <a:pt x="315" y="589"/>
                    <a:pt x="316" y="591"/>
                  </a:cubicBezTo>
                  <a:cubicBezTo>
                    <a:pt x="318" y="589"/>
                    <a:pt x="319" y="589"/>
                    <a:pt x="319" y="587"/>
                  </a:cubicBezTo>
                  <a:close/>
                  <a:moveTo>
                    <a:pt x="193" y="396"/>
                  </a:moveTo>
                  <a:cubicBezTo>
                    <a:pt x="194" y="398"/>
                    <a:pt x="191" y="397"/>
                    <a:pt x="190" y="398"/>
                  </a:cubicBezTo>
                  <a:cubicBezTo>
                    <a:pt x="191" y="399"/>
                    <a:pt x="191" y="400"/>
                    <a:pt x="191" y="401"/>
                  </a:cubicBezTo>
                  <a:cubicBezTo>
                    <a:pt x="192" y="399"/>
                    <a:pt x="196" y="398"/>
                    <a:pt x="193" y="396"/>
                  </a:cubicBezTo>
                  <a:close/>
                  <a:moveTo>
                    <a:pt x="243" y="475"/>
                  </a:moveTo>
                  <a:cubicBezTo>
                    <a:pt x="242" y="475"/>
                    <a:pt x="242" y="477"/>
                    <a:pt x="243" y="479"/>
                  </a:cubicBezTo>
                  <a:cubicBezTo>
                    <a:pt x="246" y="478"/>
                    <a:pt x="243" y="476"/>
                    <a:pt x="243" y="475"/>
                  </a:cubicBezTo>
                  <a:close/>
                  <a:moveTo>
                    <a:pt x="322" y="593"/>
                  </a:moveTo>
                  <a:cubicBezTo>
                    <a:pt x="322" y="592"/>
                    <a:pt x="322" y="591"/>
                    <a:pt x="321" y="589"/>
                  </a:cubicBezTo>
                  <a:cubicBezTo>
                    <a:pt x="320" y="590"/>
                    <a:pt x="319" y="591"/>
                    <a:pt x="318" y="591"/>
                  </a:cubicBezTo>
                  <a:cubicBezTo>
                    <a:pt x="320" y="593"/>
                    <a:pt x="321" y="594"/>
                    <a:pt x="322" y="593"/>
                  </a:cubicBezTo>
                  <a:close/>
                  <a:moveTo>
                    <a:pt x="251" y="485"/>
                  </a:moveTo>
                  <a:cubicBezTo>
                    <a:pt x="252" y="486"/>
                    <a:pt x="249" y="487"/>
                    <a:pt x="252" y="488"/>
                  </a:cubicBezTo>
                  <a:cubicBezTo>
                    <a:pt x="251" y="488"/>
                    <a:pt x="251" y="489"/>
                    <a:pt x="251" y="489"/>
                  </a:cubicBezTo>
                  <a:cubicBezTo>
                    <a:pt x="253" y="491"/>
                    <a:pt x="253" y="485"/>
                    <a:pt x="251" y="485"/>
                  </a:cubicBezTo>
                  <a:close/>
                  <a:moveTo>
                    <a:pt x="461" y="794"/>
                  </a:moveTo>
                  <a:cubicBezTo>
                    <a:pt x="459" y="797"/>
                    <a:pt x="457" y="796"/>
                    <a:pt x="458" y="799"/>
                  </a:cubicBezTo>
                  <a:cubicBezTo>
                    <a:pt x="460" y="798"/>
                    <a:pt x="461" y="796"/>
                    <a:pt x="461" y="794"/>
                  </a:cubicBezTo>
                  <a:close/>
                  <a:moveTo>
                    <a:pt x="325" y="590"/>
                  </a:moveTo>
                  <a:cubicBezTo>
                    <a:pt x="324" y="587"/>
                    <a:pt x="323" y="590"/>
                    <a:pt x="322" y="587"/>
                  </a:cubicBezTo>
                  <a:cubicBezTo>
                    <a:pt x="323" y="587"/>
                    <a:pt x="324" y="586"/>
                    <a:pt x="323" y="585"/>
                  </a:cubicBezTo>
                  <a:cubicBezTo>
                    <a:pt x="321" y="587"/>
                    <a:pt x="321" y="587"/>
                    <a:pt x="321" y="587"/>
                  </a:cubicBezTo>
                  <a:cubicBezTo>
                    <a:pt x="322" y="588"/>
                    <a:pt x="322" y="589"/>
                    <a:pt x="322" y="591"/>
                  </a:cubicBezTo>
                  <a:cubicBezTo>
                    <a:pt x="323" y="589"/>
                    <a:pt x="324" y="591"/>
                    <a:pt x="325" y="590"/>
                  </a:cubicBezTo>
                  <a:close/>
                  <a:moveTo>
                    <a:pt x="304" y="555"/>
                  </a:moveTo>
                  <a:cubicBezTo>
                    <a:pt x="302" y="556"/>
                    <a:pt x="301" y="557"/>
                    <a:pt x="303" y="559"/>
                  </a:cubicBezTo>
                  <a:cubicBezTo>
                    <a:pt x="303" y="557"/>
                    <a:pt x="306" y="557"/>
                    <a:pt x="304" y="555"/>
                  </a:cubicBezTo>
                  <a:close/>
                  <a:moveTo>
                    <a:pt x="300" y="550"/>
                  </a:moveTo>
                  <a:cubicBezTo>
                    <a:pt x="300" y="548"/>
                    <a:pt x="299" y="547"/>
                    <a:pt x="299" y="546"/>
                  </a:cubicBezTo>
                  <a:cubicBezTo>
                    <a:pt x="299" y="548"/>
                    <a:pt x="297" y="551"/>
                    <a:pt x="299" y="552"/>
                  </a:cubicBezTo>
                  <a:cubicBezTo>
                    <a:pt x="299" y="551"/>
                    <a:pt x="300" y="550"/>
                    <a:pt x="300" y="550"/>
                  </a:cubicBezTo>
                  <a:close/>
                  <a:moveTo>
                    <a:pt x="271" y="497"/>
                  </a:moveTo>
                  <a:cubicBezTo>
                    <a:pt x="270" y="496"/>
                    <a:pt x="270" y="496"/>
                    <a:pt x="270" y="496"/>
                  </a:cubicBezTo>
                  <a:cubicBezTo>
                    <a:pt x="269" y="495"/>
                    <a:pt x="269" y="495"/>
                    <a:pt x="269" y="495"/>
                  </a:cubicBezTo>
                  <a:cubicBezTo>
                    <a:pt x="269" y="498"/>
                    <a:pt x="266" y="498"/>
                    <a:pt x="265" y="498"/>
                  </a:cubicBezTo>
                  <a:cubicBezTo>
                    <a:pt x="267" y="501"/>
                    <a:pt x="269" y="499"/>
                    <a:pt x="271" y="499"/>
                  </a:cubicBezTo>
                  <a:cubicBezTo>
                    <a:pt x="269" y="497"/>
                    <a:pt x="269" y="498"/>
                    <a:pt x="271" y="497"/>
                  </a:cubicBezTo>
                  <a:close/>
                  <a:moveTo>
                    <a:pt x="336" y="592"/>
                  </a:moveTo>
                  <a:cubicBezTo>
                    <a:pt x="335" y="591"/>
                    <a:pt x="335" y="590"/>
                    <a:pt x="334" y="589"/>
                  </a:cubicBezTo>
                  <a:cubicBezTo>
                    <a:pt x="333" y="590"/>
                    <a:pt x="333" y="591"/>
                    <a:pt x="333" y="592"/>
                  </a:cubicBezTo>
                  <a:cubicBezTo>
                    <a:pt x="334" y="592"/>
                    <a:pt x="335" y="594"/>
                    <a:pt x="336" y="592"/>
                  </a:cubicBezTo>
                  <a:close/>
                  <a:moveTo>
                    <a:pt x="312" y="553"/>
                  </a:moveTo>
                  <a:cubicBezTo>
                    <a:pt x="311" y="551"/>
                    <a:pt x="309" y="551"/>
                    <a:pt x="308" y="551"/>
                  </a:cubicBezTo>
                  <a:cubicBezTo>
                    <a:pt x="309" y="552"/>
                    <a:pt x="309" y="553"/>
                    <a:pt x="309" y="554"/>
                  </a:cubicBezTo>
                  <a:cubicBezTo>
                    <a:pt x="310" y="552"/>
                    <a:pt x="311" y="554"/>
                    <a:pt x="312" y="553"/>
                  </a:cubicBezTo>
                  <a:close/>
                  <a:moveTo>
                    <a:pt x="321" y="564"/>
                  </a:moveTo>
                  <a:cubicBezTo>
                    <a:pt x="320" y="563"/>
                    <a:pt x="319" y="563"/>
                    <a:pt x="319" y="562"/>
                  </a:cubicBezTo>
                  <a:cubicBezTo>
                    <a:pt x="320" y="562"/>
                    <a:pt x="320" y="562"/>
                    <a:pt x="320" y="562"/>
                  </a:cubicBezTo>
                  <a:cubicBezTo>
                    <a:pt x="320" y="564"/>
                    <a:pt x="322" y="564"/>
                    <a:pt x="323" y="563"/>
                  </a:cubicBezTo>
                  <a:cubicBezTo>
                    <a:pt x="322" y="561"/>
                    <a:pt x="320" y="560"/>
                    <a:pt x="319" y="559"/>
                  </a:cubicBezTo>
                  <a:cubicBezTo>
                    <a:pt x="320" y="561"/>
                    <a:pt x="318" y="561"/>
                    <a:pt x="318" y="562"/>
                  </a:cubicBezTo>
                  <a:cubicBezTo>
                    <a:pt x="318" y="563"/>
                    <a:pt x="319" y="565"/>
                    <a:pt x="319" y="566"/>
                  </a:cubicBezTo>
                  <a:lnTo>
                    <a:pt x="321" y="564"/>
                  </a:lnTo>
                  <a:close/>
                  <a:moveTo>
                    <a:pt x="421" y="713"/>
                  </a:moveTo>
                  <a:cubicBezTo>
                    <a:pt x="420" y="713"/>
                    <a:pt x="419" y="712"/>
                    <a:pt x="418" y="713"/>
                  </a:cubicBezTo>
                  <a:cubicBezTo>
                    <a:pt x="419" y="715"/>
                    <a:pt x="422" y="716"/>
                    <a:pt x="421" y="713"/>
                  </a:cubicBezTo>
                  <a:close/>
                  <a:moveTo>
                    <a:pt x="339" y="587"/>
                  </a:moveTo>
                  <a:cubicBezTo>
                    <a:pt x="338" y="585"/>
                    <a:pt x="336" y="586"/>
                    <a:pt x="334" y="586"/>
                  </a:cubicBezTo>
                  <a:cubicBezTo>
                    <a:pt x="335" y="587"/>
                    <a:pt x="335" y="588"/>
                    <a:pt x="336" y="589"/>
                  </a:cubicBezTo>
                  <a:cubicBezTo>
                    <a:pt x="337" y="587"/>
                    <a:pt x="337" y="586"/>
                    <a:pt x="339" y="587"/>
                  </a:cubicBezTo>
                  <a:close/>
                  <a:moveTo>
                    <a:pt x="215" y="403"/>
                  </a:moveTo>
                  <a:cubicBezTo>
                    <a:pt x="216" y="405"/>
                    <a:pt x="215" y="405"/>
                    <a:pt x="217" y="407"/>
                  </a:cubicBezTo>
                  <a:cubicBezTo>
                    <a:pt x="219" y="406"/>
                    <a:pt x="216" y="403"/>
                    <a:pt x="215" y="403"/>
                  </a:cubicBezTo>
                  <a:close/>
                  <a:moveTo>
                    <a:pt x="423" y="715"/>
                  </a:moveTo>
                  <a:cubicBezTo>
                    <a:pt x="423" y="714"/>
                    <a:pt x="423" y="714"/>
                    <a:pt x="423" y="714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3" y="713"/>
                    <a:pt x="423" y="713"/>
                    <a:pt x="423" y="713"/>
                  </a:cubicBezTo>
                  <a:cubicBezTo>
                    <a:pt x="421" y="715"/>
                    <a:pt x="423" y="714"/>
                    <a:pt x="422" y="714"/>
                  </a:cubicBezTo>
                  <a:cubicBezTo>
                    <a:pt x="422" y="714"/>
                    <a:pt x="422" y="714"/>
                    <a:pt x="422" y="714"/>
                  </a:cubicBezTo>
                  <a:cubicBezTo>
                    <a:pt x="422" y="714"/>
                    <a:pt x="422" y="714"/>
                    <a:pt x="422" y="714"/>
                  </a:cubicBezTo>
                  <a:cubicBezTo>
                    <a:pt x="422" y="714"/>
                    <a:pt x="422" y="714"/>
                    <a:pt x="422" y="714"/>
                  </a:cubicBezTo>
                  <a:cubicBezTo>
                    <a:pt x="422" y="714"/>
                    <a:pt x="422" y="714"/>
                    <a:pt x="422" y="714"/>
                  </a:cubicBezTo>
                  <a:cubicBezTo>
                    <a:pt x="422" y="714"/>
                    <a:pt x="423" y="714"/>
                    <a:pt x="423" y="714"/>
                  </a:cubicBezTo>
                  <a:cubicBezTo>
                    <a:pt x="424" y="714"/>
                    <a:pt x="424" y="714"/>
                    <a:pt x="424" y="712"/>
                  </a:cubicBezTo>
                  <a:cubicBezTo>
                    <a:pt x="423" y="712"/>
                    <a:pt x="422" y="712"/>
                    <a:pt x="422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1" y="712"/>
                    <a:pt x="421" y="712"/>
                    <a:pt x="421" y="712"/>
                  </a:cubicBezTo>
                  <a:cubicBezTo>
                    <a:pt x="424" y="711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2" y="712"/>
                    <a:pt x="422" y="712"/>
                  </a:cubicBezTo>
                  <a:cubicBezTo>
                    <a:pt x="422" y="712"/>
                    <a:pt x="421" y="712"/>
                    <a:pt x="421" y="712"/>
                  </a:cubicBezTo>
                  <a:cubicBezTo>
                    <a:pt x="422" y="713"/>
                    <a:pt x="422" y="713"/>
                    <a:pt x="423" y="715"/>
                  </a:cubicBezTo>
                  <a:close/>
                  <a:moveTo>
                    <a:pt x="471" y="791"/>
                  </a:moveTo>
                  <a:cubicBezTo>
                    <a:pt x="472" y="792"/>
                    <a:pt x="476" y="789"/>
                    <a:pt x="475" y="788"/>
                  </a:cubicBezTo>
                  <a:cubicBezTo>
                    <a:pt x="473" y="788"/>
                    <a:pt x="473" y="790"/>
                    <a:pt x="471" y="791"/>
                  </a:cubicBezTo>
                  <a:close/>
                  <a:moveTo>
                    <a:pt x="320" y="554"/>
                  </a:moveTo>
                  <a:cubicBezTo>
                    <a:pt x="318" y="552"/>
                    <a:pt x="321" y="552"/>
                    <a:pt x="319" y="551"/>
                  </a:cubicBezTo>
                  <a:cubicBezTo>
                    <a:pt x="317" y="551"/>
                    <a:pt x="317" y="555"/>
                    <a:pt x="320" y="554"/>
                  </a:cubicBezTo>
                  <a:close/>
                  <a:moveTo>
                    <a:pt x="347" y="590"/>
                  </a:moveTo>
                  <a:cubicBezTo>
                    <a:pt x="345" y="588"/>
                    <a:pt x="346" y="588"/>
                    <a:pt x="345" y="586"/>
                  </a:cubicBezTo>
                  <a:cubicBezTo>
                    <a:pt x="343" y="587"/>
                    <a:pt x="346" y="591"/>
                    <a:pt x="347" y="590"/>
                  </a:cubicBezTo>
                  <a:close/>
                  <a:moveTo>
                    <a:pt x="427" y="710"/>
                  </a:moveTo>
                  <a:cubicBezTo>
                    <a:pt x="426" y="711"/>
                    <a:pt x="424" y="711"/>
                    <a:pt x="425" y="712"/>
                  </a:cubicBezTo>
                  <a:cubicBezTo>
                    <a:pt x="426" y="713"/>
                    <a:pt x="428" y="712"/>
                    <a:pt x="427" y="710"/>
                  </a:cubicBezTo>
                  <a:close/>
                  <a:moveTo>
                    <a:pt x="349" y="579"/>
                  </a:moveTo>
                  <a:cubicBezTo>
                    <a:pt x="350" y="578"/>
                    <a:pt x="350" y="577"/>
                    <a:pt x="350" y="575"/>
                  </a:cubicBezTo>
                  <a:cubicBezTo>
                    <a:pt x="349" y="579"/>
                    <a:pt x="342" y="577"/>
                    <a:pt x="341" y="581"/>
                  </a:cubicBezTo>
                  <a:cubicBezTo>
                    <a:pt x="344" y="581"/>
                    <a:pt x="346" y="577"/>
                    <a:pt x="349" y="579"/>
                  </a:cubicBezTo>
                  <a:close/>
                  <a:moveTo>
                    <a:pt x="349" y="589"/>
                  </a:moveTo>
                  <a:cubicBezTo>
                    <a:pt x="350" y="589"/>
                    <a:pt x="350" y="589"/>
                    <a:pt x="350" y="589"/>
                  </a:cubicBezTo>
                  <a:cubicBezTo>
                    <a:pt x="350" y="589"/>
                    <a:pt x="350" y="589"/>
                    <a:pt x="350" y="589"/>
                  </a:cubicBezTo>
                  <a:cubicBezTo>
                    <a:pt x="350" y="589"/>
                    <a:pt x="350" y="589"/>
                    <a:pt x="350" y="589"/>
                  </a:cubicBezTo>
                  <a:cubicBezTo>
                    <a:pt x="350" y="589"/>
                    <a:pt x="350" y="589"/>
                    <a:pt x="351" y="589"/>
                  </a:cubicBezTo>
                  <a:cubicBezTo>
                    <a:pt x="350" y="588"/>
                    <a:pt x="349" y="588"/>
                    <a:pt x="349" y="587"/>
                  </a:cubicBezTo>
                  <a:cubicBezTo>
                    <a:pt x="349" y="587"/>
                    <a:pt x="348" y="587"/>
                    <a:pt x="348" y="587"/>
                  </a:cubicBezTo>
                  <a:cubicBezTo>
                    <a:pt x="348" y="587"/>
                    <a:pt x="348" y="587"/>
                    <a:pt x="348" y="587"/>
                  </a:cubicBezTo>
                  <a:cubicBezTo>
                    <a:pt x="347" y="586"/>
                    <a:pt x="347" y="587"/>
                    <a:pt x="348" y="589"/>
                  </a:cubicBezTo>
                  <a:cubicBezTo>
                    <a:pt x="348" y="589"/>
                    <a:pt x="347" y="589"/>
                    <a:pt x="348" y="590"/>
                  </a:cubicBezTo>
                  <a:cubicBezTo>
                    <a:pt x="348" y="589"/>
                    <a:pt x="349" y="589"/>
                    <a:pt x="349" y="589"/>
                  </a:cubicBezTo>
                  <a:close/>
                  <a:moveTo>
                    <a:pt x="355" y="585"/>
                  </a:moveTo>
                  <a:cubicBezTo>
                    <a:pt x="355" y="584"/>
                    <a:pt x="354" y="583"/>
                    <a:pt x="354" y="583"/>
                  </a:cubicBezTo>
                  <a:cubicBezTo>
                    <a:pt x="355" y="582"/>
                    <a:pt x="356" y="582"/>
                    <a:pt x="355" y="581"/>
                  </a:cubicBezTo>
                  <a:cubicBezTo>
                    <a:pt x="354" y="582"/>
                    <a:pt x="353" y="581"/>
                    <a:pt x="352" y="582"/>
                  </a:cubicBezTo>
                  <a:cubicBezTo>
                    <a:pt x="353" y="584"/>
                    <a:pt x="354" y="586"/>
                    <a:pt x="355" y="585"/>
                  </a:cubicBezTo>
                  <a:close/>
                  <a:moveTo>
                    <a:pt x="353" y="572"/>
                  </a:moveTo>
                  <a:cubicBezTo>
                    <a:pt x="352" y="573"/>
                    <a:pt x="351" y="574"/>
                    <a:pt x="352" y="576"/>
                  </a:cubicBezTo>
                  <a:cubicBezTo>
                    <a:pt x="354" y="576"/>
                    <a:pt x="354" y="574"/>
                    <a:pt x="353" y="572"/>
                  </a:cubicBezTo>
                  <a:close/>
                  <a:moveTo>
                    <a:pt x="481" y="769"/>
                  </a:moveTo>
                  <a:cubicBezTo>
                    <a:pt x="480" y="767"/>
                    <a:pt x="479" y="768"/>
                    <a:pt x="478" y="769"/>
                  </a:cubicBezTo>
                  <a:cubicBezTo>
                    <a:pt x="479" y="770"/>
                    <a:pt x="479" y="770"/>
                    <a:pt x="479" y="771"/>
                  </a:cubicBezTo>
                  <a:cubicBezTo>
                    <a:pt x="480" y="770"/>
                    <a:pt x="480" y="769"/>
                    <a:pt x="481" y="769"/>
                  </a:cubicBezTo>
                  <a:close/>
                  <a:moveTo>
                    <a:pt x="359" y="578"/>
                  </a:moveTo>
                  <a:cubicBezTo>
                    <a:pt x="357" y="575"/>
                    <a:pt x="356" y="575"/>
                    <a:pt x="354" y="576"/>
                  </a:cubicBezTo>
                  <a:cubicBezTo>
                    <a:pt x="355" y="577"/>
                    <a:pt x="356" y="578"/>
                    <a:pt x="356" y="579"/>
                  </a:cubicBezTo>
                  <a:cubicBezTo>
                    <a:pt x="357" y="579"/>
                    <a:pt x="358" y="578"/>
                    <a:pt x="359" y="578"/>
                  </a:cubicBezTo>
                  <a:close/>
                  <a:moveTo>
                    <a:pt x="255" y="414"/>
                  </a:moveTo>
                  <a:cubicBezTo>
                    <a:pt x="254" y="412"/>
                    <a:pt x="250" y="412"/>
                    <a:pt x="252" y="415"/>
                  </a:cubicBezTo>
                  <a:cubicBezTo>
                    <a:pt x="253" y="413"/>
                    <a:pt x="254" y="416"/>
                    <a:pt x="255" y="414"/>
                  </a:cubicBezTo>
                  <a:close/>
                  <a:moveTo>
                    <a:pt x="344" y="547"/>
                  </a:moveTo>
                  <a:cubicBezTo>
                    <a:pt x="341" y="543"/>
                    <a:pt x="341" y="548"/>
                    <a:pt x="338" y="547"/>
                  </a:cubicBezTo>
                  <a:cubicBezTo>
                    <a:pt x="340" y="551"/>
                    <a:pt x="342" y="548"/>
                    <a:pt x="344" y="547"/>
                  </a:cubicBezTo>
                  <a:close/>
                  <a:moveTo>
                    <a:pt x="209" y="323"/>
                  </a:moveTo>
                  <a:cubicBezTo>
                    <a:pt x="206" y="328"/>
                    <a:pt x="204" y="327"/>
                    <a:pt x="199" y="328"/>
                  </a:cubicBezTo>
                  <a:cubicBezTo>
                    <a:pt x="200" y="329"/>
                    <a:pt x="201" y="331"/>
                    <a:pt x="201" y="332"/>
                  </a:cubicBezTo>
                  <a:cubicBezTo>
                    <a:pt x="204" y="331"/>
                    <a:pt x="205" y="327"/>
                    <a:pt x="209" y="327"/>
                  </a:cubicBezTo>
                  <a:cubicBezTo>
                    <a:pt x="207" y="325"/>
                    <a:pt x="211" y="325"/>
                    <a:pt x="209" y="323"/>
                  </a:cubicBezTo>
                  <a:close/>
                  <a:moveTo>
                    <a:pt x="364" y="578"/>
                  </a:moveTo>
                  <a:cubicBezTo>
                    <a:pt x="363" y="576"/>
                    <a:pt x="359" y="574"/>
                    <a:pt x="359" y="577"/>
                  </a:cubicBezTo>
                  <a:cubicBezTo>
                    <a:pt x="361" y="577"/>
                    <a:pt x="363" y="578"/>
                    <a:pt x="364" y="578"/>
                  </a:cubicBezTo>
                  <a:close/>
                  <a:moveTo>
                    <a:pt x="491" y="772"/>
                  </a:moveTo>
                  <a:cubicBezTo>
                    <a:pt x="490" y="773"/>
                    <a:pt x="489" y="773"/>
                    <a:pt x="488" y="773"/>
                  </a:cubicBezTo>
                  <a:cubicBezTo>
                    <a:pt x="489" y="774"/>
                    <a:pt x="489" y="775"/>
                    <a:pt x="489" y="775"/>
                  </a:cubicBezTo>
                  <a:cubicBezTo>
                    <a:pt x="491" y="775"/>
                    <a:pt x="492" y="774"/>
                    <a:pt x="491" y="772"/>
                  </a:cubicBezTo>
                  <a:close/>
                  <a:moveTo>
                    <a:pt x="340" y="532"/>
                  </a:moveTo>
                  <a:cubicBezTo>
                    <a:pt x="339" y="530"/>
                    <a:pt x="336" y="529"/>
                    <a:pt x="337" y="526"/>
                  </a:cubicBezTo>
                  <a:cubicBezTo>
                    <a:pt x="335" y="527"/>
                    <a:pt x="334" y="524"/>
                    <a:pt x="333" y="525"/>
                  </a:cubicBezTo>
                  <a:cubicBezTo>
                    <a:pt x="336" y="528"/>
                    <a:pt x="336" y="532"/>
                    <a:pt x="338" y="533"/>
                  </a:cubicBezTo>
                  <a:cubicBezTo>
                    <a:pt x="337" y="531"/>
                    <a:pt x="340" y="533"/>
                    <a:pt x="340" y="532"/>
                  </a:cubicBezTo>
                  <a:close/>
                  <a:moveTo>
                    <a:pt x="374" y="581"/>
                  </a:moveTo>
                  <a:cubicBezTo>
                    <a:pt x="375" y="582"/>
                    <a:pt x="376" y="582"/>
                    <a:pt x="377" y="583"/>
                  </a:cubicBezTo>
                  <a:cubicBezTo>
                    <a:pt x="375" y="581"/>
                    <a:pt x="380" y="581"/>
                    <a:pt x="377" y="579"/>
                  </a:cubicBezTo>
                  <a:cubicBezTo>
                    <a:pt x="376" y="581"/>
                    <a:pt x="376" y="581"/>
                    <a:pt x="374" y="579"/>
                  </a:cubicBezTo>
                  <a:cubicBezTo>
                    <a:pt x="374" y="578"/>
                    <a:pt x="374" y="577"/>
                    <a:pt x="374" y="576"/>
                  </a:cubicBezTo>
                  <a:cubicBezTo>
                    <a:pt x="373" y="578"/>
                    <a:pt x="374" y="581"/>
                    <a:pt x="371" y="581"/>
                  </a:cubicBezTo>
                  <a:cubicBezTo>
                    <a:pt x="371" y="582"/>
                    <a:pt x="371" y="583"/>
                    <a:pt x="373" y="584"/>
                  </a:cubicBezTo>
                  <a:cubicBezTo>
                    <a:pt x="375" y="584"/>
                    <a:pt x="372" y="581"/>
                    <a:pt x="374" y="581"/>
                  </a:cubicBezTo>
                  <a:close/>
                  <a:moveTo>
                    <a:pt x="352" y="543"/>
                  </a:moveTo>
                  <a:cubicBezTo>
                    <a:pt x="351" y="543"/>
                    <a:pt x="347" y="544"/>
                    <a:pt x="349" y="546"/>
                  </a:cubicBezTo>
                  <a:cubicBezTo>
                    <a:pt x="349" y="544"/>
                    <a:pt x="352" y="546"/>
                    <a:pt x="352" y="543"/>
                  </a:cubicBezTo>
                  <a:close/>
                  <a:moveTo>
                    <a:pt x="352" y="533"/>
                  </a:moveTo>
                  <a:cubicBezTo>
                    <a:pt x="351" y="534"/>
                    <a:pt x="350" y="533"/>
                    <a:pt x="348" y="535"/>
                  </a:cubicBezTo>
                  <a:cubicBezTo>
                    <a:pt x="347" y="534"/>
                    <a:pt x="346" y="531"/>
                    <a:pt x="345" y="532"/>
                  </a:cubicBezTo>
                  <a:cubicBezTo>
                    <a:pt x="348" y="534"/>
                    <a:pt x="345" y="535"/>
                    <a:pt x="346" y="537"/>
                  </a:cubicBezTo>
                  <a:cubicBezTo>
                    <a:pt x="349" y="535"/>
                    <a:pt x="353" y="537"/>
                    <a:pt x="352" y="533"/>
                  </a:cubicBezTo>
                  <a:close/>
                  <a:moveTo>
                    <a:pt x="223" y="336"/>
                  </a:moveTo>
                  <a:cubicBezTo>
                    <a:pt x="222" y="337"/>
                    <a:pt x="218" y="339"/>
                    <a:pt x="220" y="340"/>
                  </a:cubicBezTo>
                  <a:cubicBezTo>
                    <a:pt x="221" y="339"/>
                    <a:pt x="225" y="337"/>
                    <a:pt x="223" y="336"/>
                  </a:cubicBezTo>
                  <a:close/>
                  <a:moveTo>
                    <a:pt x="367" y="560"/>
                  </a:moveTo>
                  <a:cubicBezTo>
                    <a:pt x="367" y="560"/>
                    <a:pt x="362" y="561"/>
                    <a:pt x="364" y="564"/>
                  </a:cubicBezTo>
                  <a:cubicBezTo>
                    <a:pt x="364" y="561"/>
                    <a:pt x="368" y="563"/>
                    <a:pt x="367" y="560"/>
                  </a:cubicBezTo>
                  <a:close/>
                  <a:moveTo>
                    <a:pt x="337" y="516"/>
                  </a:moveTo>
                  <a:cubicBezTo>
                    <a:pt x="335" y="512"/>
                    <a:pt x="333" y="513"/>
                    <a:pt x="331" y="513"/>
                  </a:cubicBezTo>
                  <a:cubicBezTo>
                    <a:pt x="333" y="516"/>
                    <a:pt x="335" y="515"/>
                    <a:pt x="337" y="516"/>
                  </a:cubicBezTo>
                  <a:close/>
                  <a:moveTo>
                    <a:pt x="258" y="387"/>
                  </a:moveTo>
                  <a:cubicBezTo>
                    <a:pt x="257" y="386"/>
                    <a:pt x="254" y="388"/>
                    <a:pt x="255" y="391"/>
                  </a:cubicBezTo>
                  <a:cubicBezTo>
                    <a:pt x="257" y="390"/>
                    <a:pt x="258" y="389"/>
                    <a:pt x="258" y="387"/>
                  </a:cubicBezTo>
                  <a:close/>
                  <a:moveTo>
                    <a:pt x="418" y="638"/>
                  </a:moveTo>
                  <a:cubicBezTo>
                    <a:pt x="416" y="638"/>
                    <a:pt x="417" y="635"/>
                    <a:pt x="417" y="634"/>
                  </a:cubicBezTo>
                  <a:cubicBezTo>
                    <a:pt x="416" y="634"/>
                    <a:pt x="415" y="636"/>
                    <a:pt x="415" y="637"/>
                  </a:cubicBezTo>
                  <a:cubicBezTo>
                    <a:pt x="416" y="637"/>
                    <a:pt x="418" y="642"/>
                    <a:pt x="418" y="638"/>
                  </a:cubicBezTo>
                  <a:close/>
                  <a:moveTo>
                    <a:pt x="220" y="319"/>
                  </a:moveTo>
                  <a:cubicBezTo>
                    <a:pt x="218" y="315"/>
                    <a:pt x="215" y="318"/>
                    <a:pt x="216" y="321"/>
                  </a:cubicBezTo>
                  <a:cubicBezTo>
                    <a:pt x="218" y="320"/>
                    <a:pt x="219" y="319"/>
                    <a:pt x="220" y="319"/>
                  </a:cubicBezTo>
                  <a:close/>
                  <a:moveTo>
                    <a:pt x="258" y="383"/>
                  </a:moveTo>
                  <a:cubicBezTo>
                    <a:pt x="259" y="383"/>
                    <a:pt x="261" y="382"/>
                    <a:pt x="259" y="381"/>
                  </a:cubicBezTo>
                  <a:cubicBezTo>
                    <a:pt x="258" y="381"/>
                    <a:pt x="258" y="382"/>
                    <a:pt x="258" y="382"/>
                  </a:cubicBezTo>
                  <a:cubicBezTo>
                    <a:pt x="257" y="382"/>
                    <a:pt x="257" y="381"/>
                    <a:pt x="256" y="381"/>
                  </a:cubicBezTo>
                  <a:cubicBezTo>
                    <a:pt x="257" y="382"/>
                    <a:pt x="257" y="383"/>
                    <a:pt x="258" y="383"/>
                  </a:cubicBezTo>
                  <a:close/>
                  <a:moveTo>
                    <a:pt x="376" y="551"/>
                  </a:moveTo>
                  <a:cubicBezTo>
                    <a:pt x="376" y="549"/>
                    <a:pt x="371" y="549"/>
                    <a:pt x="374" y="552"/>
                  </a:cubicBezTo>
                  <a:cubicBezTo>
                    <a:pt x="375" y="550"/>
                    <a:pt x="375" y="552"/>
                    <a:pt x="376" y="551"/>
                  </a:cubicBezTo>
                  <a:close/>
                  <a:moveTo>
                    <a:pt x="379" y="551"/>
                  </a:moveTo>
                  <a:cubicBezTo>
                    <a:pt x="378" y="549"/>
                    <a:pt x="380" y="548"/>
                    <a:pt x="378" y="545"/>
                  </a:cubicBezTo>
                  <a:cubicBezTo>
                    <a:pt x="377" y="550"/>
                    <a:pt x="374" y="543"/>
                    <a:pt x="372" y="543"/>
                  </a:cubicBezTo>
                  <a:cubicBezTo>
                    <a:pt x="375" y="547"/>
                    <a:pt x="377" y="549"/>
                    <a:pt x="379" y="551"/>
                  </a:cubicBezTo>
                  <a:close/>
                  <a:moveTo>
                    <a:pt x="270" y="379"/>
                  </a:moveTo>
                  <a:cubicBezTo>
                    <a:pt x="269" y="378"/>
                    <a:pt x="267" y="380"/>
                    <a:pt x="269" y="382"/>
                  </a:cubicBezTo>
                  <a:cubicBezTo>
                    <a:pt x="270" y="381"/>
                    <a:pt x="271" y="380"/>
                    <a:pt x="270" y="379"/>
                  </a:cubicBezTo>
                  <a:close/>
                  <a:moveTo>
                    <a:pt x="274" y="384"/>
                  </a:moveTo>
                  <a:cubicBezTo>
                    <a:pt x="273" y="382"/>
                    <a:pt x="277" y="378"/>
                    <a:pt x="280" y="381"/>
                  </a:cubicBezTo>
                  <a:cubicBezTo>
                    <a:pt x="282" y="380"/>
                    <a:pt x="281" y="376"/>
                    <a:pt x="284" y="377"/>
                  </a:cubicBezTo>
                  <a:cubicBezTo>
                    <a:pt x="283" y="375"/>
                    <a:pt x="281" y="375"/>
                    <a:pt x="282" y="372"/>
                  </a:cubicBezTo>
                  <a:cubicBezTo>
                    <a:pt x="280" y="373"/>
                    <a:pt x="279" y="375"/>
                    <a:pt x="282" y="376"/>
                  </a:cubicBezTo>
                  <a:cubicBezTo>
                    <a:pt x="278" y="378"/>
                    <a:pt x="272" y="379"/>
                    <a:pt x="271" y="385"/>
                  </a:cubicBezTo>
                  <a:cubicBezTo>
                    <a:pt x="272" y="384"/>
                    <a:pt x="273" y="385"/>
                    <a:pt x="274" y="384"/>
                  </a:cubicBezTo>
                  <a:close/>
                  <a:moveTo>
                    <a:pt x="560" y="829"/>
                  </a:moveTo>
                  <a:cubicBezTo>
                    <a:pt x="562" y="828"/>
                    <a:pt x="562" y="827"/>
                    <a:pt x="560" y="825"/>
                  </a:cubicBezTo>
                  <a:cubicBezTo>
                    <a:pt x="559" y="826"/>
                    <a:pt x="558" y="824"/>
                    <a:pt x="557" y="826"/>
                  </a:cubicBezTo>
                  <a:cubicBezTo>
                    <a:pt x="558" y="828"/>
                    <a:pt x="559" y="829"/>
                    <a:pt x="560" y="829"/>
                  </a:cubicBezTo>
                  <a:close/>
                  <a:moveTo>
                    <a:pt x="365" y="523"/>
                  </a:moveTo>
                  <a:cubicBezTo>
                    <a:pt x="364" y="523"/>
                    <a:pt x="364" y="521"/>
                    <a:pt x="363" y="521"/>
                  </a:cubicBezTo>
                  <a:cubicBezTo>
                    <a:pt x="364" y="523"/>
                    <a:pt x="363" y="523"/>
                    <a:pt x="364" y="525"/>
                  </a:cubicBezTo>
                  <a:cubicBezTo>
                    <a:pt x="365" y="525"/>
                    <a:pt x="366" y="525"/>
                    <a:pt x="365" y="523"/>
                  </a:cubicBezTo>
                  <a:close/>
                  <a:moveTo>
                    <a:pt x="373" y="534"/>
                  </a:moveTo>
                  <a:cubicBezTo>
                    <a:pt x="372" y="535"/>
                    <a:pt x="372" y="536"/>
                    <a:pt x="373" y="538"/>
                  </a:cubicBezTo>
                  <a:cubicBezTo>
                    <a:pt x="375" y="538"/>
                    <a:pt x="375" y="536"/>
                    <a:pt x="373" y="534"/>
                  </a:cubicBezTo>
                  <a:close/>
                  <a:moveTo>
                    <a:pt x="246" y="306"/>
                  </a:moveTo>
                  <a:cubicBezTo>
                    <a:pt x="243" y="304"/>
                    <a:pt x="242" y="304"/>
                    <a:pt x="239" y="303"/>
                  </a:cubicBezTo>
                  <a:cubicBezTo>
                    <a:pt x="241" y="306"/>
                    <a:pt x="238" y="305"/>
                    <a:pt x="238" y="304"/>
                  </a:cubicBezTo>
                  <a:cubicBezTo>
                    <a:pt x="239" y="307"/>
                    <a:pt x="238" y="309"/>
                    <a:pt x="236" y="310"/>
                  </a:cubicBezTo>
                  <a:cubicBezTo>
                    <a:pt x="235" y="309"/>
                    <a:pt x="234" y="307"/>
                    <a:pt x="232" y="307"/>
                  </a:cubicBezTo>
                  <a:cubicBezTo>
                    <a:pt x="236" y="312"/>
                    <a:pt x="228" y="310"/>
                    <a:pt x="229" y="313"/>
                  </a:cubicBezTo>
                  <a:cubicBezTo>
                    <a:pt x="232" y="311"/>
                    <a:pt x="232" y="315"/>
                    <a:pt x="232" y="317"/>
                  </a:cubicBezTo>
                  <a:cubicBezTo>
                    <a:pt x="234" y="309"/>
                    <a:pt x="241" y="310"/>
                    <a:pt x="246" y="306"/>
                  </a:cubicBezTo>
                  <a:close/>
                  <a:moveTo>
                    <a:pt x="376" y="531"/>
                  </a:moveTo>
                  <a:cubicBezTo>
                    <a:pt x="375" y="528"/>
                    <a:pt x="375" y="531"/>
                    <a:pt x="374" y="528"/>
                  </a:cubicBezTo>
                  <a:cubicBezTo>
                    <a:pt x="373" y="530"/>
                    <a:pt x="371" y="530"/>
                    <a:pt x="373" y="532"/>
                  </a:cubicBezTo>
                  <a:cubicBezTo>
                    <a:pt x="374" y="533"/>
                    <a:pt x="375" y="531"/>
                    <a:pt x="376" y="531"/>
                  </a:cubicBezTo>
                  <a:close/>
                  <a:moveTo>
                    <a:pt x="377" y="527"/>
                  </a:moveTo>
                  <a:cubicBezTo>
                    <a:pt x="375" y="522"/>
                    <a:pt x="373" y="528"/>
                    <a:pt x="376" y="528"/>
                  </a:cubicBezTo>
                  <a:cubicBezTo>
                    <a:pt x="376" y="528"/>
                    <a:pt x="377" y="527"/>
                    <a:pt x="377" y="527"/>
                  </a:cubicBezTo>
                  <a:close/>
                  <a:moveTo>
                    <a:pt x="393" y="544"/>
                  </a:moveTo>
                  <a:cubicBezTo>
                    <a:pt x="393" y="544"/>
                    <a:pt x="390" y="545"/>
                    <a:pt x="391" y="547"/>
                  </a:cubicBezTo>
                  <a:cubicBezTo>
                    <a:pt x="393" y="547"/>
                    <a:pt x="393" y="545"/>
                    <a:pt x="393" y="544"/>
                  </a:cubicBezTo>
                  <a:close/>
                  <a:moveTo>
                    <a:pt x="404" y="556"/>
                  </a:moveTo>
                  <a:cubicBezTo>
                    <a:pt x="403" y="556"/>
                    <a:pt x="402" y="555"/>
                    <a:pt x="402" y="554"/>
                  </a:cubicBezTo>
                  <a:cubicBezTo>
                    <a:pt x="401" y="557"/>
                    <a:pt x="398" y="555"/>
                    <a:pt x="398" y="552"/>
                  </a:cubicBezTo>
                  <a:cubicBezTo>
                    <a:pt x="396" y="553"/>
                    <a:pt x="400" y="558"/>
                    <a:pt x="401" y="558"/>
                  </a:cubicBezTo>
                  <a:cubicBezTo>
                    <a:pt x="400" y="555"/>
                    <a:pt x="405" y="559"/>
                    <a:pt x="404" y="556"/>
                  </a:cubicBezTo>
                  <a:close/>
                  <a:moveTo>
                    <a:pt x="389" y="530"/>
                  </a:moveTo>
                  <a:cubicBezTo>
                    <a:pt x="386" y="533"/>
                    <a:pt x="387" y="529"/>
                    <a:pt x="386" y="527"/>
                  </a:cubicBezTo>
                  <a:cubicBezTo>
                    <a:pt x="384" y="528"/>
                    <a:pt x="385" y="530"/>
                    <a:pt x="385" y="532"/>
                  </a:cubicBezTo>
                  <a:cubicBezTo>
                    <a:pt x="386" y="532"/>
                    <a:pt x="390" y="534"/>
                    <a:pt x="389" y="530"/>
                  </a:cubicBezTo>
                  <a:close/>
                  <a:moveTo>
                    <a:pt x="403" y="550"/>
                  </a:moveTo>
                  <a:cubicBezTo>
                    <a:pt x="401" y="548"/>
                    <a:pt x="403" y="547"/>
                    <a:pt x="401" y="546"/>
                  </a:cubicBezTo>
                  <a:cubicBezTo>
                    <a:pt x="400" y="547"/>
                    <a:pt x="401" y="549"/>
                    <a:pt x="401" y="550"/>
                  </a:cubicBezTo>
                  <a:cubicBezTo>
                    <a:pt x="402" y="550"/>
                    <a:pt x="403" y="550"/>
                    <a:pt x="403" y="550"/>
                  </a:cubicBezTo>
                  <a:close/>
                  <a:moveTo>
                    <a:pt x="250" y="303"/>
                  </a:moveTo>
                  <a:cubicBezTo>
                    <a:pt x="250" y="301"/>
                    <a:pt x="254" y="300"/>
                    <a:pt x="254" y="298"/>
                  </a:cubicBezTo>
                  <a:cubicBezTo>
                    <a:pt x="250" y="298"/>
                    <a:pt x="248" y="302"/>
                    <a:pt x="244" y="301"/>
                  </a:cubicBezTo>
                  <a:cubicBezTo>
                    <a:pt x="245" y="302"/>
                    <a:pt x="244" y="302"/>
                    <a:pt x="244" y="303"/>
                  </a:cubicBezTo>
                  <a:cubicBezTo>
                    <a:pt x="247" y="305"/>
                    <a:pt x="247" y="300"/>
                    <a:pt x="250" y="303"/>
                  </a:cubicBezTo>
                  <a:close/>
                  <a:moveTo>
                    <a:pt x="412" y="543"/>
                  </a:moveTo>
                  <a:cubicBezTo>
                    <a:pt x="411" y="544"/>
                    <a:pt x="409" y="544"/>
                    <a:pt x="411" y="546"/>
                  </a:cubicBezTo>
                  <a:cubicBezTo>
                    <a:pt x="412" y="546"/>
                    <a:pt x="413" y="545"/>
                    <a:pt x="412" y="543"/>
                  </a:cubicBezTo>
                  <a:close/>
                  <a:moveTo>
                    <a:pt x="394" y="511"/>
                  </a:moveTo>
                  <a:cubicBezTo>
                    <a:pt x="395" y="513"/>
                    <a:pt x="390" y="510"/>
                    <a:pt x="392" y="514"/>
                  </a:cubicBezTo>
                  <a:cubicBezTo>
                    <a:pt x="394" y="513"/>
                    <a:pt x="397" y="514"/>
                    <a:pt x="394" y="511"/>
                  </a:cubicBezTo>
                  <a:close/>
                  <a:moveTo>
                    <a:pt x="258" y="296"/>
                  </a:moveTo>
                  <a:cubicBezTo>
                    <a:pt x="257" y="296"/>
                    <a:pt x="254" y="296"/>
                    <a:pt x="255" y="298"/>
                  </a:cubicBezTo>
                  <a:cubicBezTo>
                    <a:pt x="257" y="299"/>
                    <a:pt x="259" y="299"/>
                    <a:pt x="258" y="296"/>
                  </a:cubicBezTo>
                  <a:close/>
                  <a:moveTo>
                    <a:pt x="509" y="682"/>
                  </a:moveTo>
                  <a:cubicBezTo>
                    <a:pt x="508" y="680"/>
                    <a:pt x="505" y="681"/>
                    <a:pt x="506" y="683"/>
                  </a:cubicBezTo>
                  <a:cubicBezTo>
                    <a:pt x="507" y="683"/>
                    <a:pt x="508" y="684"/>
                    <a:pt x="509" y="682"/>
                  </a:cubicBezTo>
                  <a:close/>
                  <a:moveTo>
                    <a:pt x="399" y="510"/>
                  </a:moveTo>
                  <a:cubicBezTo>
                    <a:pt x="399" y="506"/>
                    <a:pt x="395" y="509"/>
                    <a:pt x="395" y="505"/>
                  </a:cubicBezTo>
                  <a:cubicBezTo>
                    <a:pt x="392" y="507"/>
                    <a:pt x="398" y="509"/>
                    <a:pt x="399" y="510"/>
                  </a:cubicBezTo>
                  <a:close/>
                  <a:moveTo>
                    <a:pt x="264" y="293"/>
                  </a:moveTo>
                  <a:cubicBezTo>
                    <a:pt x="263" y="294"/>
                    <a:pt x="260" y="294"/>
                    <a:pt x="261" y="296"/>
                  </a:cubicBezTo>
                  <a:cubicBezTo>
                    <a:pt x="262" y="296"/>
                    <a:pt x="266" y="297"/>
                    <a:pt x="264" y="293"/>
                  </a:cubicBezTo>
                  <a:close/>
                  <a:moveTo>
                    <a:pt x="422" y="536"/>
                  </a:moveTo>
                  <a:cubicBezTo>
                    <a:pt x="421" y="534"/>
                    <a:pt x="419" y="536"/>
                    <a:pt x="418" y="536"/>
                  </a:cubicBezTo>
                  <a:cubicBezTo>
                    <a:pt x="419" y="538"/>
                    <a:pt x="421" y="537"/>
                    <a:pt x="422" y="536"/>
                  </a:cubicBezTo>
                  <a:close/>
                  <a:moveTo>
                    <a:pt x="418" y="527"/>
                  </a:moveTo>
                  <a:cubicBezTo>
                    <a:pt x="418" y="527"/>
                    <a:pt x="417" y="528"/>
                    <a:pt x="416" y="526"/>
                  </a:cubicBezTo>
                  <a:cubicBezTo>
                    <a:pt x="415" y="527"/>
                    <a:pt x="415" y="528"/>
                    <a:pt x="417" y="530"/>
                  </a:cubicBezTo>
                  <a:cubicBezTo>
                    <a:pt x="417" y="529"/>
                    <a:pt x="419" y="529"/>
                    <a:pt x="418" y="527"/>
                  </a:cubicBezTo>
                  <a:close/>
                  <a:moveTo>
                    <a:pt x="528" y="687"/>
                  </a:moveTo>
                  <a:cubicBezTo>
                    <a:pt x="526" y="685"/>
                    <a:pt x="524" y="687"/>
                    <a:pt x="525" y="690"/>
                  </a:cubicBezTo>
                  <a:cubicBezTo>
                    <a:pt x="526" y="688"/>
                    <a:pt x="528" y="688"/>
                    <a:pt x="528" y="687"/>
                  </a:cubicBezTo>
                  <a:close/>
                  <a:moveTo>
                    <a:pt x="430" y="525"/>
                  </a:moveTo>
                  <a:cubicBezTo>
                    <a:pt x="427" y="525"/>
                    <a:pt x="427" y="525"/>
                    <a:pt x="424" y="523"/>
                  </a:cubicBezTo>
                  <a:cubicBezTo>
                    <a:pt x="424" y="525"/>
                    <a:pt x="427" y="526"/>
                    <a:pt x="427" y="529"/>
                  </a:cubicBezTo>
                  <a:cubicBezTo>
                    <a:pt x="427" y="525"/>
                    <a:pt x="431" y="529"/>
                    <a:pt x="430" y="525"/>
                  </a:cubicBezTo>
                  <a:close/>
                  <a:moveTo>
                    <a:pt x="542" y="674"/>
                  </a:moveTo>
                  <a:cubicBezTo>
                    <a:pt x="542" y="674"/>
                    <a:pt x="542" y="674"/>
                    <a:pt x="541" y="673"/>
                  </a:cubicBezTo>
                  <a:cubicBezTo>
                    <a:pt x="541" y="673"/>
                    <a:pt x="542" y="672"/>
                    <a:pt x="542" y="672"/>
                  </a:cubicBezTo>
                  <a:cubicBezTo>
                    <a:pt x="539" y="673"/>
                    <a:pt x="539" y="673"/>
                    <a:pt x="539" y="673"/>
                  </a:cubicBezTo>
                  <a:cubicBezTo>
                    <a:pt x="540" y="676"/>
                    <a:pt x="543" y="676"/>
                    <a:pt x="542" y="674"/>
                  </a:cubicBezTo>
                  <a:close/>
                  <a:moveTo>
                    <a:pt x="609" y="716"/>
                  </a:moveTo>
                  <a:cubicBezTo>
                    <a:pt x="608" y="715"/>
                    <a:pt x="609" y="714"/>
                    <a:pt x="608" y="713"/>
                  </a:cubicBezTo>
                  <a:cubicBezTo>
                    <a:pt x="607" y="717"/>
                    <a:pt x="601" y="713"/>
                    <a:pt x="602" y="717"/>
                  </a:cubicBezTo>
                  <a:cubicBezTo>
                    <a:pt x="604" y="717"/>
                    <a:pt x="607" y="714"/>
                    <a:pt x="609" y="716"/>
                  </a:cubicBezTo>
                  <a:close/>
                  <a:moveTo>
                    <a:pt x="334" y="257"/>
                  </a:moveTo>
                  <a:cubicBezTo>
                    <a:pt x="337" y="254"/>
                    <a:pt x="345" y="253"/>
                    <a:pt x="341" y="247"/>
                  </a:cubicBezTo>
                  <a:cubicBezTo>
                    <a:pt x="341" y="253"/>
                    <a:pt x="333" y="252"/>
                    <a:pt x="332" y="256"/>
                  </a:cubicBezTo>
                  <a:cubicBezTo>
                    <a:pt x="333" y="255"/>
                    <a:pt x="334" y="256"/>
                    <a:pt x="334" y="257"/>
                  </a:cubicBezTo>
                  <a:close/>
                  <a:moveTo>
                    <a:pt x="608" y="669"/>
                  </a:moveTo>
                  <a:cubicBezTo>
                    <a:pt x="608" y="669"/>
                    <a:pt x="607" y="669"/>
                    <a:pt x="607" y="668"/>
                  </a:cubicBezTo>
                  <a:cubicBezTo>
                    <a:pt x="607" y="668"/>
                    <a:pt x="608" y="667"/>
                    <a:pt x="608" y="666"/>
                  </a:cubicBezTo>
                  <a:cubicBezTo>
                    <a:pt x="606" y="668"/>
                    <a:pt x="604" y="669"/>
                    <a:pt x="606" y="671"/>
                  </a:cubicBezTo>
                  <a:cubicBezTo>
                    <a:pt x="605" y="668"/>
                    <a:pt x="610" y="673"/>
                    <a:pt x="608" y="669"/>
                  </a:cubicBezTo>
                  <a:close/>
                  <a:moveTo>
                    <a:pt x="347" y="246"/>
                  </a:moveTo>
                  <a:cubicBezTo>
                    <a:pt x="346" y="246"/>
                    <a:pt x="344" y="247"/>
                    <a:pt x="344" y="249"/>
                  </a:cubicBezTo>
                  <a:cubicBezTo>
                    <a:pt x="346" y="250"/>
                    <a:pt x="347" y="248"/>
                    <a:pt x="347" y="246"/>
                  </a:cubicBezTo>
                  <a:close/>
                  <a:moveTo>
                    <a:pt x="359" y="237"/>
                  </a:moveTo>
                  <a:cubicBezTo>
                    <a:pt x="357" y="235"/>
                    <a:pt x="351" y="238"/>
                    <a:pt x="352" y="241"/>
                  </a:cubicBezTo>
                  <a:cubicBezTo>
                    <a:pt x="353" y="239"/>
                    <a:pt x="357" y="238"/>
                    <a:pt x="359" y="237"/>
                  </a:cubicBezTo>
                  <a:close/>
                  <a:moveTo>
                    <a:pt x="640" y="663"/>
                  </a:moveTo>
                  <a:cubicBezTo>
                    <a:pt x="639" y="661"/>
                    <a:pt x="639" y="661"/>
                    <a:pt x="639" y="661"/>
                  </a:cubicBezTo>
                  <a:cubicBezTo>
                    <a:pt x="640" y="661"/>
                    <a:pt x="641" y="660"/>
                    <a:pt x="641" y="659"/>
                  </a:cubicBezTo>
                  <a:cubicBezTo>
                    <a:pt x="640" y="659"/>
                    <a:pt x="639" y="658"/>
                    <a:pt x="638" y="659"/>
                  </a:cubicBezTo>
                  <a:cubicBezTo>
                    <a:pt x="638" y="661"/>
                    <a:pt x="639" y="663"/>
                    <a:pt x="640" y="663"/>
                  </a:cubicBezTo>
                  <a:close/>
                  <a:moveTo>
                    <a:pt x="687" y="657"/>
                  </a:moveTo>
                  <a:cubicBezTo>
                    <a:pt x="686" y="658"/>
                    <a:pt x="683" y="659"/>
                    <a:pt x="684" y="661"/>
                  </a:cubicBezTo>
                  <a:cubicBezTo>
                    <a:pt x="685" y="661"/>
                    <a:pt x="688" y="660"/>
                    <a:pt x="687" y="657"/>
                  </a:cubicBezTo>
                  <a:close/>
                  <a:moveTo>
                    <a:pt x="405" y="213"/>
                  </a:moveTo>
                  <a:cubicBezTo>
                    <a:pt x="403" y="212"/>
                    <a:pt x="402" y="208"/>
                    <a:pt x="401" y="209"/>
                  </a:cubicBezTo>
                  <a:cubicBezTo>
                    <a:pt x="402" y="211"/>
                    <a:pt x="402" y="211"/>
                    <a:pt x="402" y="211"/>
                  </a:cubicBezTo>
                  <a:cubicBezTo>
                    <a:pt x="402" y="213"/>
                    <a:pt x="399" y="211"/>
                    <a:pt x="401" y="214"/>
                  </a:cubicBezTo>
                  <a:cubicBezTo>
                    <a:pt x="402" y="215"/>
                    <a:pt x="403" y="215"/>
                    <a:pt x="405" y="213"/>
                  </a:cubicBezTo>
                  <a:close/>
                  <a:moveTo>
                    <a:pt x="417" y="202"/>
                  </a:moveTo>
                  <a:cubicBezTo>
                    <a:pt x="411" y="204"/>
                    <a:pt x="408" y="207"/>
                    <a:pt x="404" y="210"/>
                  </a:cubicBezTo>
                  <a:cubicBezTo>
                    <a:pt x="404" y="211"/>
                    <a:pt x="404" y="211"/>
                    <a:pt x="405" y="212"/>
                  </a:cubicBezTo>
                  <a:cubicBezTo>
                    <a:pt x="409" y="207"/>
                    <a:pt x="414" y="206"/>
                    <a:pt x="417" y="202"/>
                  </a:cubicBezTo>
                  <a:close/>
                  <a:moveTo>
                    <a:pt x="435" y="196"/>
                  </a:moveTo>
                  <a:cubicBezTo>
                    <a:pt x="440" y="187"/>
                    <a:pt x="451" y="183"/>
                    <a:pt x="457" y="178"/>
                  </a:cubicBezTo>
                  <a:cubicBezTo>
                    <a:pt x="457" y="173"/>
                    <a:pt x="460" y="178"/>
                    <a:pt x="458" y="172"/>
                  </a:cubicBezTo>
                  <a:cubicBezTo>
                    <a:pt x="455" y="174"/>
                    <a:pt x="450" y="176"/>
                    <a:pt x="448" y="178"/>
                  </a:cubicBezTo>
                  <a:cubicBezTo>
                    <a:pt x="449" y="178"/>
                    <a:pt x="450" y="177"/>
                    <a:pt x="451" y="178"/>
                  </a:cubicBezTo>
                  <a:cubicBezTo>
                    <a:pt x="446" y="182"/>
                    <a:pt x="439" y="183"/>
                    <a:pt x="436" y="191"/>
                  </a:cubicBezTo>
                  <a:cubicBezTo>
                    <a:pt x="434" y="190"/>
                    <a:pt x="433" y="193"/>
                    <a:pt x="432" y="191"/>
                  </a:cubicBezTo>
                  <a:cubicBezTo>
                    <a:pt x="429" y="195"/>
                    <a:pt x="424" y="194"/>
                    <a:pt x="423" y="199"/>
                  </a:cubicBezTo>
                  <a:cubicBezTo>
                    <a:pt x="422" y="197"/>
                    <a:pt x="415" y="202"/>
                    <a:pt x="418" y="203"/>
                  </a:cubicBezTo>
                  <a:cubicBezTo>
                    <a:pt x="423" y="202"/>
                    <a:pt x="425" y="194"/>
                    <a:pt x="432" y="197"/>
                  </a:cubicBezTo>
                  <a:cubicBezTo>
                    <a:pt x="432" y="198"/>
                    <a:pt x="431" y="199"/>
                    <a:pt x="431" y="201"/>
                  </a:cubicBezTo>
                  <a:cubicBezTo>
                    <a:pt x="432" y="199"/>
                    <a:pt x="434" y="192"/>
                    <a:pt x="435" y="196"/>
                  </a:cubicBezTo>
                  <a:close/>
                  <a:moveTo>
                    <a:pt x="793" y="647"/>
                  </a:moveTo>
                  <a:cubicBezTo>
                    <a:pt x="792" y="645"/>
                    <a:pt x="791" y="646"/>
                    <a:pt x="790" y="645"/>
                  </a:cubicBezTo>
                  <a:cubicBezTo>
                    <a:pt x="790" y="646"/>
                    <a:pt x="790" y="646"/>
                    <a:pt x="789" y="647"/>
                  </a:cubicBezTo>
                  <a:cubicBezTo>
                    <a:pt x="790" y="649"/>
                    <a:pt x="791" y="648"/>
                    <a:pt x="791" y="650"/>
                  </a:cubicBezTo>
                  <a:cubicBezTo>
                    <a:pt x="792" y="649"/>
                    <a:pt x="791" y="647"/>
                    <a:pt x="793" y="647"/>
                  </a:cubicBezTo>
                  <a:close/>
                  <a:moveTo>
                    <a:pt x="489" y="144"/>
                  </a:moveTo>
                  <a:cubicBezTo>
                    <a:pt x="487" y="146"/>
                    <a:pt x="487" y="146"/>
                    <a:pt x="487" y="146"/>
                  </a:cubicBezTo>
                  <a:cubicBezTo>
                    <a:pt x="489" y="149"/>
                    <a:pt x="489" y="149"/>
                    <a:pt x="489" y="149"/>
                  </a:cubicBezTo>
                  <a:cubicBezTo>
                    <a:pt x="490" y="148"/>
                    <a:pt x="490" y="146"/>
                    <a:pt x="489" y="144"/>
                  </a:cubicBezTo>
                  <a:close/>
                  <a:moveTo>
                    <a:pt x="812" y="575"/>
                  </a:moveTo>
                  <a:cubicBezTo>
                    <a:pt x="810" y="571"/>
                    <a:pt x="810" y="571"/>
                    <a:pt x="810" y="571"/>
                  </a:cubicBezTo>
                  <a:cubicBezTo>
                    <a:pt x="811" y="576"/>
                    <a:pt x="806" y="575"/>
                    <a:pt x="806" y="579"/>
                  </a:cubicBezTo>
                  <a:cubicBezTo>
                    <a:pt x="809" y="578"/>
                    <a:pt x="809" y="577"/>
                    <a:pt x="812" y="575"/>
                  </a:cubicBezTo>
                  <a:close/>
                  <a:moveTo>
                    <a:pt x="815" y="581"/>
                  </a:moveTo>
                  <a:cubicBezTo>
                    <a:pt x="812" y="576"/>
                    <a:pt x="820" y="580"/>
                    <a:pt x="819" y="577"/>
                  </a:cubicBezTo>
                  <a:cubicBezTo>
                    <a:pt x="817" y="578"/>
                    <a:pt x="815" y="575"/>
                    <a:pt x="813" y="576"/>
                  </a:cubicBezTo>
                  <a:cubicBezTo>
                    <a:pt x="816" y="579"/>
                    <a:pt x="812" y="578"/>
                    <a:pt x="813" y="580"/>
                  </a:cubicBezTo>
                  <a:cubicBezTo>
                    <a:pt x="813" y="580"/>
                    <a:pt x="814" y="581"/>
                    <a:pt x="815" y="581"/>
                  </a:cubicBezTo>
                  <a:close/>
                  <a:moveTo>
                    <a:pt x="819" y="536"/>
                  </a:moveTo>
                  <a:cubicBezTo>
                    <a:pt x="818" y="538"/>
                    <a:pt x="813" y="535"/>
                    <a:pt x="814" y="538"/>
                  </a:cubicBezTo>
                  <a:cubicBezTo>
                    <a:pt x="816" y="538"/>
                    <a:pt x="819" y="540"/>
                    <a:pt x="819" y="536"/>
                  </a:cubicBezTo>
                  <a:close/>
                  <a:moveTo>
                    <a:pt x="842" y="554"/>
                  </a:moveTo>
                  <a:cubicBezTo>
                    <a:pt x="841" y="552"/>
                    <a:pt x="842" y="552"/>
                    <a:pt x="843" y="552"/>
                  </a:cubicBezTo>
                  <a:cubicBezTo>
                    <a:pt x="842" y="550"/>
                    <a:pt x="840" y="550"/>
                    <a:pt x="839" y="551"/>
                  </a:cubicBezTo>
                  <a:cubicBezTo>
                    <a:pt x="840" y="552"/>
                    <a:pt x="841" y="554"/>
                    <a:pt x="842" y="554"/>
                  </a:cubicBezTo>
                  <a:close/>
                  <a:moveTo>
                    <a:pt x="820" y="514"/>
                  </a:moveTo>
                  <a:cubicBezTo>
                    <a:pt x="819" y="510"/>
                    <a:pt x="822" y="514"/>
                    <a:pt x="823" y="515"/>
                  </a:cubicBezTo>
                  <a:cubicBezTo>
                    <a:pt x="822" y="513"/>
                    <a:pt x="824" y="512"/>
                    <a:pt x="823" y="510"/>
                  </a:cubicBezTo>
                  <a:cubicBezTo>
                    <a:pt x="822" y="511"/>
                    <a:pt x="816" y="510"/>
                    <a:pt x="818" y="514"/>
                  </a:cubicBezTo>
                  <a:cubicBezTo>
                    <a:pt x="819" y="514"/>
                    <a:pt x="819" y="514"/>
                    <a:pt x="820" y="514"/>
                  </a:cubicBezTo>
                  <a:close/>
                  <a:moveTo>
                    <a:pt x="842" y="524"/>
                  </a:moveTo>
                  <a:cubicBezTo>
                    <a:pt x="840" y="522"/>
                    <a:pt x="841" y="520"/>
                    <a:pt x="838" y="520"/>
                  </a:cubicBezTo>
                  <a:cubicBezTo>
                    <a:pt x="838" y="521"/>
                    <a:pt x="841" y="525"/>
                    <a:pt x="842" y="524"/>
                  </a:cubicBezTo>
                  <a:close/>
                  <a:moveTo>
                    <a:pt x="855" y="517"/>
                  </a:moveTo>
                  <a:cubicBezTo>
                    <a:pt x="853" y="515"/>
                    <a:pt x="855" y="515"/>
                    <a:pt x="854" y="513"/>
                  </a:cubicBezTo>
                  <a:cubicBezTo>
                    <a:pt x="852" y="512"/>
                    <a:pt x="852" y="518"/>
                    <a:pt x="855" y="517"/>
                  </a:cubicBezTo>
                  <a:close/>
                  <a:moveTo>
                    <a:pt x="877" y="517"/>
                  </a:moveTo>
                  <a:cubicBezTo>
                    <a:pt x="878" y="516"/>
                    <a:pt x="879" y="517"/>
                    <a:pt x="880" y="516"/>
                  </a:cubicBezTo>
                  <a:cubicBezTo>
                    <a:pt x="877" y="513"/>
                    <a:pt x="880" y="516"/>
                    <a:pt x="880" y="513"/>
                  </a:cubicBezTo>
                  <a:cubicBezTo>
                    <a:pt x="878" y="512"/>
                    <a:pt x="876" y="511"/>
                    <a:pt x="878" y="509"/>
                  </a:cubicBezTo>
                  <a:cubicBezTo>
                    <a:pt x="876" y="506"/>
                    <a:pt x="875" y="508"/>
                    <a:pt x="874" y="509"/>
                  </a:cubicBezTo>
                  <a:cubicBezTo>
                    <a:pt x="875" y="512"/>
                    <a:pt x="875" y="514"/>
                    <a:pt x="877" y="517"/>
                  </a:cubicBezTo>
                  <a:close/>
                  <a:moveTo>
                    <a:pt x="884" y="516"/>
                  </a:moveTo>
                  <a:cubicBezTo>
                    <a:pt x="881" y="514"/>
                    <a:pt x="883" y="521"/>
                    <a:pt x="885" y="521"/>
                  </a:cubicBezTo>
                  <a:cubicBezTo>
                    <a:pt x="883" y="519"/>
                    <a:pt x="885" y="518"/>
                    <a:pt x="884" y="516"/>
                  </a:cubicBezTo>
                  <a:close/>
                  <a:moveTo>
                    <a:pt x="920" y="540"/>
                  </a:moveTo>
                  <a:cubicBezTo>
                    <a:pt x="919" y="541"/>
                    <a:pt x="918" y="540"/>
                    <a:pt x="918" y="539"/>
                  </a:cubicBezTo>
                  <a:cubicBezTo>
                    <a:pt x="917" y="539"/>
                    <a:pt x="917" y="539"/>
                    <a:pt x="916" y="540"/>
                  </a:cubicBezTo>
                  <a:cubicBezTo>
                    <a:pt x="917" y="542"/>
                    <a:pt x="921" y="543"/>
                    <a:pt x="920" y="540"/>
                  </a:cubicBezTo>
                  <a:close/>
                  <a:moveTo>
                    <a:pt x="871" y="458"/>
                  </a:moveTo>
                  <a:cubicBezTo>
                    <a:pt x="869" y="458"/>
                    <a:pt x="865" y="461"/>
                    <a:pt x="865" y="462"/>
                  </a:cubicBezTo>
                  <a:cubicBezTo>
                    <a:pt x="868" y="461"/>
                    <a:pt x="871" y="462"/>
                    <a:pt x="871" y="458"/>
                  </a:cubicBezTo>
                  <a:close/>
                  <a:moveTo>
                    <a:pt x="918" y="531"/>
                  </a:moveTo>
                  <a:cubicBezTo>
                    <a:pt x="916" y="528"/>
                    <a:pt x="914" y="528"/>
                    <a:pt x="912" y="529"/>
                  </a:cubicBezTo>
                  <a:cubicBezTo>
                    <a:pt x="914" y="532"/>
                    <a:pt x="916" y="530"/>
                    <a:pt x="918" y="531"/>
                  </a:cubicBezTo>
                  <a:close/>
                  <a:moveTo>
                    <a:pt x="632" y="84"/>
                  </a:moveTo>
                  <a:cubicBezTo>
                    <a:pt x="633" y="83"/>
                    <a:pt x="633" y="82"/>
                    <a:pt x="632" y="81"/>
                  </a:cubicBezTo>
                  <a:cubicBezTo>
                    <a:pt x="630" y="79"/>
                    <a:pt x="627" y="84"/>
                    <a:pt x="630" y="85"/>
                  </a:cubicBezTo>
                  <a:cubicBezTo>
                    <a:pt x="628" y="83"/>
                    <a:pt x="632" y="83"/>
                    <a:pt x="632" y="83"/>
                  </a:cubicBezTo>
                  <a:cubicBezTo>
                    <a:pt x="632" y="83"/>
                    <a:pt x="632" y="83"/>
                    <a:pt x="632" y="84"/>
                  </a:cubicBezTo>
                  <a:close/>
                  <a:moveTo>
                    <a:pt x="910" y="486"/>
                  </a:moveTo>
                  <a:cubicBezTo>
                    <a:pt x="911" y="487"/>
                    <a:pt x="910" y="488"/>
                    <a:pt x="911" y="490"/>
                  </a:cubicBezTo>
                  <a:cubicBezTo>
                    <a:pt x="913" y="490"/>
                    <a:pt x="915" y="490"/>
                    <a:pt x="917" y="490"/>
                  </a:cubicBezTo>
                  <a:cubicBezTo>
                    <a:pt x="919" y="488"/>
                    <a:pt x="916" y="487"/>
                    <a:pt x="917" y="485"/>
                  </a:cubicBezTo>
                  <a:cubicBezTo>
                    <a:pt x="919" y="483"/>
                    <a:pt x="922" y="489"/>
                    <a:pt x="925" y="489"/>
                  </a:cubicBezTo>
                  <a:cubicBezTo>
                    <a:pt x="923" y="485"/>
                    <a:pt x="922" y="487"/>
                    <a:pt x="920" y="484"/>
                  </a:cubicBezTo>
                  <a:cubicBezTo>
                    <a:pt x="920" y="480"/>
                    <a:pt x="923" y="483"/>
                    <a:pt x="923" y="479"/>
                  </a:cubicBezTo>
                  <a:cubicBezTo>
                    <a:pt x="920" y="479"/>
                    <a:pt x="919" y="481"/>
                    <a:pt x="915" y="483"/>
                  </a:cubicBezTo>
                  <a:cubicBezTo>
                    <a:pt x="913" y="479"/>
                    <a:pt x="912" y="479"/>
                    <a:pt x="910" y="481"/>
                  </a:cubicBezTo>
                  <a:cubicBezTo>
                    <a:pt x="912" y="484"/>
                    <a:pt x="913" y="480"/>
                    <a:pt x="915" y="484"/>
                  </a:cubicBezTo>
                  <a:cubicBezTo>
                    <a:pt x="912" y="485"/>
                    <a:pt x="909" y="482"/>
                    <a:pt x="906" y="481"/>
                  </a:cubicBezTo>
                  <a:cubicBezTo>
                    <a:pt x="910" y="487"/>
                    <a:pt x="904" y="485"/>
                    <a:pt x="906" y="489"/>
                  </a:cubicBezTo>
                  <a:cubicBezTo>
                    <a:pt x="908" y="489"/>
                    <a:pt x="908" y="484"/>
                    <a:pt x="910" y="486"/>
                  </a:cubicBezTo>
                  <a:close/>
                  <a:moveTo>
                    <a:pt x="674" y="133"/>
                  </a:moveTo>
                  <a:cubicBezTo>
                    <a:pt x="672" y="134"/>
                    <a:pt x="671" y="130"/>
                    <a:pt x="670" y="132"/>
                  </a:cubicBezTo>
                  <a:cubicBezTo>
                    <a:pt x="670" y="133"/>
                    <a:pt x="671" y="134"/>
                    <a:pt x="671" y="135"/>
                  </a:cubicBezTo>
                  <a:cubicBezTo>
                    <a:pt x="672" y="135"/>
                    <a:pt x="675" y="136"/>
                    <a:pt x="674" y="133"/>
                  </a:cubicBezTo>
                  <a:close/>
                  <a:moveTo>
                    <a:pt x="916" y="455"/>
                  </a:moveTo>
                  <a:cubicBezTo>
                    <a:pt x="913" y="452"/>
                    <a:pt x="909" y="458"/>
                    <a:pt x="908" y="452"/>
                  </a:cubicBezTo>
                  <a:cubicBezTo>
                    <a:pt x="906" y="454"/>
                    <a:pt x="911" y="459"/>
                    <a:pt x="907" y="457"/>
                  </a:cubicBezTo>
                  <a:cubicBezTo>
                    <a:pt x="908" y="458"/>
                    <a:pt x="909" y="461"/>
                    <a:pt x="910" y="460"/>
                  </a:cubicBezTo>
                  <a:cubicBezTo>
                    <a:pt x="909" y="455"/>
                    <a:pt x="914" y="457"/>
                    <a:pt x="916" y="455"/>
                  </a:cubicBezTo>
                  <a:close/>
                  <a:moveTo>
                    <a:pt x="916" y="464"/>
                  </a:moveTo>
                  <a:cubicBezTo>
                    <a:pt x="916" y="464"/>
                    <a:pt x="916" y="465"/>
                    <a:pt x="917" y="465"/>
                  </a:cubicBezTo>
                  <a:cubicBezTo>
                    <a:pt x="920" y="464"/>
                    <a:pt x="916" y="458"/>
                    <a:pt x="914" y="459"/>
                  </a:cubicBezTo>
                  <a:cubicBezTo>
                    <a:pt x="917" y="464"/>
                    <a:pt x="915" y="461"/>
                    <a:pt x="916" y="464"/>
                  </a:cubicBezTo>
                  <a:close/>
                  <a:moveTo>
                    <a:pt x="925" y="468"/>
                  </a:moveTo>
                  <a:cubicBezTo>
                    <a:pt x="926" y="469"/>
                    <a:pt x="927" y="470"/>
                    <a:pt x="926" y="468"/>
                  </a:cubicBezTo>
                  <a:cubicBezTo>
                    <a:pt x="924" y="467"/>
                    <a:pt x="923" y="463"/>
                    <a:pt x="921" y="462"/>
                  </a:cubicBezTo>
                  <a:cubicBezTo>
                    <a:pt x="921" y="464"/>
                    <a:pt x="922" y="467"/>
                    <a:pt x="924" y="470"/>
                  </a:cubicBezTo>
                  <a:cubicBezTo>
                    <a:pt x="925" y="469"/>
                    <a:pt x="925" y="469"/>
                    <a:pt x="925" y="468"/>
                  </a:cubicBezTo>
                  <a:close/>
                  <a:moveTo>
                    <a:pt x="683" y="101"/>
                  </a:moveTo>
                  <a:cubicBezTo>
                    <a:pt x="680" y="99"/>
                    <a:pt x="685" y="98"/>
                    <a:pt x="683" y="97"/>
                  </a:cubicBezTo>
                  <a:cubicBezTo>
                    <a:pt x="679" y="98"/>
                    <a:pt x="681" y="99"/>
                    <a:pt x="682" y="101"/>
                  </a:cubicBezTo>
                  <a:cubicBezTo>
                    <a:pt x="682" y="102"/>
                    <a:pt x="681" y="102"/>
                    <a:pt x="682" y="102"/>
                  </a:cubicBezTo>
                  <a:lnTo>
                    <a:pt x="683" y="101"/>
                  </a:lnTo>
                  <a:close/>
                  <a:moveTo>
                    <a:pt x="687" y="105"/>
                  </a:moveTo>
                  <a:cubicBezTo>
                    <a:pt x="686" y="104"/>
                    <a:pt x="685" y="103"/>
                    <a:pt x="685" y="102"/>
                  </a:cubicBezTo>
                  <a:cubicBezTo>
                    <a:pt x="683" y="103"/>
                    <a:pt x="685" y="107"/>
                    <a:pt x="687" y="105"/>
                  </a:cubicBezTo>
                  <a:close/>
                  <a:moveTo>
                    <a:pt x="937" y="472"/>
                  </a:moveTo>
                  <a:cubicBezTo>
                    <a:pt x="935" y="468"/>
                    <a:pt x="934" y="472"/>
                    <a:pt x="932" y="471"/>
                  </a:cubicBezTo>
                  <a:cubicBezTo>
                    <a:pt x="934" y="474"/>
                    <a:pt x="935" y="472"/>
                    <a:pt x="937" y="472"/>
                  </a:cubicBezTo>
                  <a:close/>
                  <a:moveTo>
                    <a:pt x="666" y="62"/>
                  </a:moveTo>
                  <a:cubicBezTo>
                    <a:pt x="665" y="63"/>
                    <a:pt x="663" y="62"/>
                    <a:pt x="665" y="65"/>
                  </a:cubicBezTo>
                  <a:cubicBezTo>
                    <a:pt x="666" y="65"/>
                    <a:pt x="668" y="64"/>
                    <a:pt x="666" y="62"/>
                  </a:cubicBezTo>
                  <a:close/>
                  <a:moveTo>
                    <a:pt x="668" y="65"/>
                  </a:moveTo>
                  <a:cubicBezTo>
                    <a:pt x="669" y="63"/>
                    <a:pt x="670" y="67"/>
                    <a:pt x="671" y="65"/>
                  </a:cubicBezTo>
                  <a:cubicBezTo>
                    <a:pt x="671" y="63"/>
                    <a:pt x="668" y="62"/>
                    <a:pt x="667" y="62"/>
                  </a:cubicBezTo>
                  <a:cubicBezTo>
                    <a:pt x="668" y="63"/>
                    <a:pt x="666" y="64"/>
                    <a:pt x="668" y="65"/>
                  </a:cubicBezTo>
                  <a:close/>
                  <a:moveTo>
                    <a:pt x="922" y="437"/>
                  </a:moveTo>
                  <a:cubicBezTo>
                    <a:pt x="923" y="437"/>
                    <a:pt x="924" y="440"/>
                    <a:pt x="925" y="438"/>
                  </a:cubicBezTo>
                  <a:cubicBezTo>
                    <a:pt x="922" y="436"/>
                    <a:pt x="922" y="434"/>
                    <a:pt x="921" y="432"/>
                  </a:cubicBezTo>
                  <a:cubicBezTo>
                    <a:pt x="921" y="433"/>
                    <a:pt x="920" y="433"/>
                    <a:pt x="920" y="433"/>
                  </a:cubicBezTo>
                  <a:cubicBezTo>
                    <a:pt x="921" y="435"/>
                    <a:pt x="921" y="438"/>
                    <a:pt x="922" y="441"/>
                  </a:cubicBezTo>
                  <a:cubicBezTo>
                    <a:pt x="924" y="440"/>
                    <a:pt x="921" y="438"/>
                    <a:pt x="922" y="437"/>
                  </a:cubicBezTo>
                  <a:close/>
                  <a:moveTo>
                    <a:pt x="919" y="424"/>
                  </a:moveTo>
                  <a:cubicBezTo>
                    <a:pt x="919" y="424"/>
                    <a:pt x="918" y="423"/>
                    <a:pt x="918" y="423"/>
                  </a:cubicBezTo>
                  <a:cubicBezTo>
                    <a:pt x="916" y="423"/>
                    <a:pt x="916" y="425"/>
                    <a:pt x="918" y="427"/>
                  </a:cubicBezTo>
                  <a:cubicBezTo>
                    <a:pt x="919" y="426"/>
                    <a:pt x="919" y="425"/>
                    <a:pt x="919" y="424"/>
                  </a:cubicBezTo>
                  <a:close/>
                  <a:moveTo>
                    <a:pt x="715" y="107"/>
                  </a:moveTo>
                  <a:cubicBezTo>
                    <a:pt x="717" y="110"/>
                    <a:pt x="713" y="108"/>
                    <a:pt x="714" y="112"/>
                  </a:cubicBezTo>
                  <a:cubicBezTo>
                    <a:pt x="717" y="111"/>
                    <a:pt x="718" y="107"/>
                    <a:pt x="715" y="107"/>
                  </a:cubicBezTo>
                  <a:close/>
                  <a:moveTo>
                    <a:pt x="1001" y="542"/>
                  </a:moveTo>
                  <a:cubicBezTo>
                    <a:pt x="1001" y="543"/>
                    <a:pt x="1001" y="544"/>
                    <a:pt x="1002" y="545"/>
                  </a:cubicBezTo>
                  <a:cubicBezTo>
                    <a:pt x="1006" y="545"/>
                    <a:pt x="1003" y="541"/>
                    <a:pt x="1001" y="542"/>
                  </a:cubicBezTo>
                  <a:close/>
                  <a:moveTo>
                    <a:pt x="1006" y="546"/>
                  </a:moveTo>
                  <a:cubicBezTo>
                    <a:pt x="1005" y="546"/>
                    <a:pt x="1004" y="546"/>
                    <a:pt x="1004" y="546"/>
                  </a:cubicBezTo>
                  <a:cubicBezTo>
                    <a:pt x="1006" y="550"/>
                    <a:pt x="1006" y="550"/>
                    <a:pt x="1006" y="550"/>
                  </a:cubicBezTo>
                  <a:cubicBezTo>
                    <a:pt x="1008" y="549"/>
                    <a:pt x="1006" y="547"/>
                    <a:pt x="1006" y="546"/>
                  </a:cubicBezTo>
                  <a:close/>
                  <a:moveTo>
                    <a:pt x="1016" y="558"/>
                  </a:moveTo>
                  <a:cubicBezTo>
                    <a:pt x="1015" y="556"/>
                    <a:pt x="1014" y="558"/>
                    <a:pt x="1013" y="557"/>
                  </a:cubicBezTo>
                  <a:cubicBezTo>
                    <a:pt x="1013" y="556"/>
                    <a:pt x="1012" y="556"/>
                    <a:pt x="1012" y="555"/>
                  </a:cubicBezTo>
                  <a:cubicBezTo>
                    <a:pt x="1010" y="555"/>
                    <a:pt x="1013" y="558"/>
                    <a:pt x="1013" y="559"/>
                  </a:cubicBezTo>
                  <a:cubicBezTo>
                    <a:pt x="1014" y="557"/>
                    <a:pt x="1018" y="561"/>
                    <a:pt x="1016" y="558"/>
                  </a:cubicBezTo>
                  <a:close/>
                  <a:moveTo>
                    <a:pt x="723" y="83"/>
                  </a:moveTo>
                  <a:cubicBezTo>
                    <a:pt x="720" y="81"/>
                    <a:pt x="717" y="85"/>
                    <a:pt x="718" y="87"/>
                  </a:cubicBezTo>
                  <a:cubicBezTo>
                    <a:pt x="721" y="85"/>
                    <a:pt x="721" y="84"/>
                    <a:pt x="723" y="83"/>
                  </a:cubicBezTo>
                  <a:close/>
                  <a:moveTo>
                    <a:pt x="730" y="87"/>
                  </a:moveTo>
                  <a:cubicBezTo>
                    <a:pt x="728" y="84"/>
                    <a:pt x="724" y="86"/>
                    <a:pt x="726" y="89"/>
                  </a:cubicBezTo>
                  <a:cubicBezTo>
                    <a:pt x="727" y="87"/>
                    <a:pt x="728" y="87"/>
                    <a:pt x="730" y="87"/>
                  </a:cubicBezTo>
                  <a:close/>
                  <a:moveTo>
                    <a:pt x="770" y="133"/>
                  </a:moveTo>
                  <a:cubicBezTo>
                    <a:pt x="772" y="136"/>
                    <a:pt x="769" y="137"/>
                    <a:pt x="770" y="139"/>
                  </a:cubicBezTo>
                  <a:cubicBezTo>
                    <a:pt x="772" y="137"/>
                    <a:pt x="772" y="136"/>
                    <a:pt x="773" y="133"/>
                  </a:cubicBezTo>
                  <a:cubicBezTo>
                    <a:pt x="772" y="133"/>
                    <a:pt x="771" y="134"/>
                    <a:pt x="770" y="133"/>
                  </a:cubicBezTo>
                  <a:close/>
                  <a:moveTo>
                    <a:pt x="700" y="19"/>
                  </a:moveTo>
                  <a:cubicBezTo>
                    <a:pt x="699" y="18"/>
                    <a:pt x="697" y="21"/>
                    <a:pt x="698" y="23"/>
                  </a:cubicBezTo>
                  <a:cubicBezTo>
                    <a:pt x="699" y="21"/>
                    <a:pt x="702" y="21"/>
                    <a:pt x="700" y="19"/>
                  </a:cubicBezTo>
                  <a:close/>
                  <a:moveTo>
                    <a:pt x="966" y="413"/>
                  </a:moveTo>
                  <a:cubicBezTo>
                    <a:pt x="967" y="412"/>
                    <a:pt x="966" y="411"/>
                    <a:pt x="966" y="410"/>
                  </a:cubicBezTo>
                  <a:cubicBezTo>
                    <a:pt x="965" y="407"/>
                    <a:pt x="964" y="410"/>
                    <a:pt x="963" y="407"/>
                  </a:cubicBezTo>
                  <a:cubicBezTo>
                    <a:pt x="964" y="407"/>
                    <a:pt x="965" y="406"/>
                    <a:pt x="964" y="405"/>
                  </a:cubicBezTo>
                  <a:cubicBezTo>
                    <a:pt x="963" y="405"/>
                    <a:pt x="962" y="403"/>
                    <a:pt x="960" y="404"/>
                  </a:cubicBezTo>
                  <a:cubicBezTo>
                    <a:pt x="963" y="407"/>
                    <a:pt x="963" y="410"/>
                    <a:pt x="964" y="414"/>
                  </a:cubicBezTo>
                  <a:cubicBezTo>
                    <a:pt x="963" y="410"/>
                    <a:pt x="960" y="412"/>
                    <a:pt x="961" y="414"/>
                  </a:cubicBezTo>
                  <a:cubicBezTo>
                    <a:pt x="962" y="413"/>
                    <a:pt x="965" y="414"/>
                    <a:pt x="964" y="416"/>
                  </a:cubicBezTo>
                  <a:cubicBezTo>
                    <a:pt x="963" y="416"/>
                    <a:pt x="961" y="414"/>
                    <a:pt x="960" y="414"/>
                  </a:cubicBezTo>
                  <a:cubicBezTo>
                    <a:pt x="963" y="420"/>
                    <a:pt x="968" y="417"/>
                    <a:pt x="971" y="424"/>
                  </a:cubicBezTo>
                  <a:cubicBezTo>
                    <a:pt x="970" y="422"/>
                    <a:pt x="971" y="419"/>
                    <a:pt x="972" y="417"/>
                  </a:cubicBezTo>
                  <a:cubicBezTo>
                    <a:pt x="970" y="418"/>
                    <a:pt x="969" y="419"/>
                    <a:pt x="969" y="419"/>
                  </a:cubicBezTo>
                  <a:cubicBezTo>
                    <a:pt x="970" y="417"/>
                    <a:pt x="967" y="415"/>
                    <a:pt x="966" y="413"/>
                  </a:cubicBezTo>
                  <a:close/>
                  <a:moveTo>
                    <a:pt x="959" y="405"/>
                  </a:moveTo>
                  <a:cubicBezTo>
                    <a:pt x="958" y="404"/>
                    <a:pt x="955" y="405"/>
                    <a:pt x="957" y="408"/>
                  </a:cubicBezTo>
                  <a:cubicBezTo>
                    <a:pt x="958" y="406"/>
                    <a:pt x="959" y="407"/>
                    <a:pt x="959" y="405"/>
                  </a:cubicBezTo>
                  <a:close/>
                  <a:moveTo>
                    <a:pt x="762" y="96"/>
                  </a:moveTo>
                  <a:cubicBezTo>
                    <a:pt x="761" y="94"/>
                    <a:pt x="759" y="93"/>
                    <a:pt x="758" y="92"/>
                  </a:cubicBezTo>
                  <a:cubicBezTo>
                    <a:pt x="758" y="96"/>
                    <a:pt x="751" y="96"/>
                    <a:pt x="753" y="101"/>
                  </a:cubicBezTo>
                  <a:cubicBezTo>
                    <a:pt x="755" y="98"/>
                    <a:pt x="759" y="98"/>
                    <a:pt x="762" y="96"/>
                  </a:cubicBezTo>
                  <a:close/>
                  <a:moveTo>
                    <a:pt x="883" y="293"/>
                  </a:moveTo>
                  <a:cubicBezTo>
                    <a:pt x="885" y="293"/>
                    <a:pt x="884" y="291"/>
                    <a:pt x="883" y="289"/>
                  </a:cubicBezTo>
                  <a:cubicBezTo>
                    <a:pt x="882" y="290"/>
                    <a:pt x="881" y="291"/>
                    <a:pt x="882" y="293"/>
                  </a:cubicBezTo>
                  <a:cubicBezTo>
                    <a:pt x="882" y="292"/>
                    <a:pt x="883" y="292"/>
                    <a:pt x="883" y="293"/>
                  </a:cubicBezTo>
                  <a:close/>
                  <a:moveTo>
                    <a:pt x="795" y="156"/>
                  </a:moveTo>
                  <a:cubicBezTo>
                    <a:pt x="797" y="157"/>
                    <a:pt x="796" y="157"/>
                    <a:pt x="797" y="159"/>
                  </a:cubicBezTo>
                  <a:cubicBezTo>
                    <a:pt x="799" y="159"/>
                    <a:pt x="797" y="156"/>
                    <a:pt x="796" y="155"/>
                  </a:cubicBezTo>
                  <a:cubicBezTo>
                    <a:pt x="794" y="155"/>
                    <a:pt x="793" y="157"/>
                    <a:pt x="794" y="160"/>
                  </a:cubicBezTo>
                  <a:cubicBezTo>
                    <a:pt x="796" y="159"/>
                    <a:pt x="795" y="158"/>
                    <a:pt x="795" y="156"/>
                  </a:cubicBezTo>
                  <a:close/>
                  <a:moveTo>
                    <a:pt x="781" y="133"/>
                  </a:moveTo>
                  <a:cubicBezTo>
                    <a:pt x="778" y="131"/>
                    <a:pt x="782" y="131"/>
                    <a:pt x="780" y="130"/>
                  </a:cubicBezTo>
                  <a:cubicBezTo>
                    <a:pt x="777" y="127"/>
                    <a:pt x="781" y="131"/>
                    <a:pt x="778" y="132"/>
                  </a:cubicBezTo>
                  <a:cubicBezTo>
                    <a:pt x="779" y="134"/>
                    <a:pt x="780" y="132"/>
                    <a:pt x="781" y="133"/>
                  </a:cubicBezTo>
                  <a:close/>
                  <a:moveTo>
                    <a:pt x="786" y="125"/>
                  </a:moveTo>
                  <a:cubicBezTo>
                    <a:pt x="785" y="127"/>
                    <a:pt x="784" y="124"/>
                    <a:pt x="783" y="125"/>
                  </a:cubicBezTo>
                  <a:cubicBezTo>
                    <a:pt x="783" y="127"/>
                    <a:pt x="784" y="130"/>
                    <a:pt x="781" y="129"/>
                  </a:cubicBezTo>
                  <a:cubicBezTo>
                    <a:pt x="784" y="132"/>
                    <a:pt x="787" y="128"/>
                    <a:pt x="786" y="125"/>
                  </a:cubicBezTo>
                  <a:close/>
                  <a:moveTo>
                    <a:pt x="806" y="148"/>
                  </a:moveTo>
                  <a:cubicBezTo>
                    <a:pt x="805" y="146"/>
                    <a:pt x="803" y="146"/>
                    <a:pt x="802" y="145"/>
                  </a:cubicBezTo>
                  <a:cubicBezTo>
                    <a:pt x="806" y="150"/>
                    <a:pt x="802" y="148"/>
                    <a:pt x="803" y="151"/>
                  </a:cubicBezTo>
                  <a:cubicBezTo>
                    <a:pt x="804" y="150"/>
                    <a:pt x="805" y="149"/>
                    <a:pt x="806" y="148"/>
                  </a:cubicBezTo>
                  <a:close/>
                  <a:moveTo>
                    <a:pt x="798" y="116"/>
                  </a:moveTo>
                  <a:cubicBezTo>
                    <a:pt x="798" y="119"/>
                    <a:pt x="793" y="118"/>
                    <a:pt x="795" y="121"/>
                  </a:cubicBezTo>
                  <a:cubicBezTo>
                    <a:pt x="796" y="120"/>
                    <a:pt x="799" y="119"/>
                    <a:pt x="798" y="116"/>
                  </a:cubicBezTo>
                  <a:close/>
                  <a:moveTo>
                    <a:pt x="811" y="136"/>
                  </a:moveTo>
                  <a:cubicBezTo>
                    <a:pt x="808" y="132"/>
                    <a:pt x="812" y="132"/>
                    <a:pt x="810" y="129"/>
                  </a:cubicBezTo>
                  <a:cubicBezTo>
                    <a:pt x="809" y="132"/>
                    <a:pt x="808" y="133"/>
                    <a:pt x="806" y="134"/>
                  </a:cubicBezTo>
                  <a:cubicBezTo>
                    <a:pt x="808" y="134"/>
                    <a:pt x="810" y="136"/>
                    <a:pt x="811" y="136"/>
                  </a:cubicBezTo>
                  <a:close/>
                  <a:moveTo>
                    <a:pt x="775" y="82"/>
                  </a:moveTo>
                  <a:cubicBezTo>
                    <a:pt x="775" y="84"/>
                    <a:pt x="773" y="84"/>
                    <a:pt x="775" y="86"/>
                  </a:cubicBezTo>
                  <a:cubicBezTo>
                    <a:pt x="776" y="86"/>
                    <a:pt x="777" y="82"/>
                    <a:pt x="775" y="82"/>
                  </a:cubicBezTo>
                  <a:close/>
                  <a:moveTo>
                    <a:pt x="801" y="114"/>
                  </a:moveTo>
                  <a:cubicBezTo>
                    <a:pt x="801" y="114"/>
                    <a:pt x="800" y="113"/>
                    <a:pt x="799" y="113"/>
                  </a:cubicBezTo>
                  <a:cubicBezTo>
                    <a:pt x="802" y="115"/>
                    <a:pt x="798" y="115"/>
                    <a:pt x="799" y="117"/>
                  </a:cubicBezTo>
                  <a:cubicBezTo>
                    <a:pt x="800" y="117"/>
                    <a:pt x="802" y="116"/>
                    <a:pt x="801" y="114"/>
                  </a:cubicBezTo>
                  <a:close/>
                  <a:moveTo>
                    <a:pt x="825" y="145"/>
                  </a:moveTo>
                  <a:cubicBezTo>
                    <a:pt x="824" y="143"/>
                    <a:pt x="822" y="144"/>
                    <a:pt x="821" y="146"/>
                  </a:cubicBezTo>
                  <a:cubicBezTo>
                    <a:pt x="823" y="149"/>
                    <a:pt x="823" y="149"/>
                    <a:pt x="823" y="149"/>
                  </a:cubicBezTo>
                  <a:cubicBezTo>
                    <a:pt x="824" y="147"/>
                    <a:pt x="825" y="146"/>
                    <a:pt x="825" y="145"/>
                  </a:cubicBezTo>
                  <a:close/>
                  <a:moveTo>
                    <a:pt x="827" y="143"/>
                  </a:moveTo>
                  <a:cubicBezTo>
                    <a:pt x="827" y="141"/>
                    <a:pt x="826" y="142"/>
                    <a:pt x="825" y="140"/>
                  </a:cubicBezTo>
                  <a:cubicBezTo>
                    <a:pt x="824" y="143"/>
                    <a:pt x="820" y="140"/>
                    <a:pt x="822" y="144"/>
                  </a:cubicBezTo>
                  <a:cubicBezTo>
                    <a:pt x="824" y="141"/>
                    <a:pt x="826" y="142"/>
                    <a:pt x="827" y="143"/>
                  </a:cubicBezTo>
                  <a:close/>
                  <a:moveTo>
                    <a:pt x="743" y="24"/>
                  </a:moveTo>
                  <a:cubicBezTo>
                    <a:pt x="744" y="23"/>
                    <a:pt x="744" y="22"/>
                    <a:pt x="746" y="23"/>
                  </a:cubicBezTo>
                  <a:cubicBezTo>
                    <a:pt x="743" y="20"/>
                    <a:pt x="747" y="21"/>
                    <a:pt x="748" y="22"/>
                  </a:cubicBezTo>
                  <a:cubicBezTo>
                    <a:pt x="745" y="18"/>
                    <a:pt x="745" y="18"/>
                    <a:pt x="745" y="18"/>
                  </a:cubicBezTo>
                  <a:cubicBezTo>
                    <a:pt x="744" y="19"/>
                    <a:pt x="743" y="17"/>
                    <a:pt x="741" y="16"/>
                  </a:cubicBezTo>
                  <a:cubicBezTo>
                    <a:pt x="742" y="18"/>
                    <a:pt x="739" y="19"/>
                    <a:pt x="741" y="22"/>
                  </a:cubicBezTo>
                  <a:cubicBezTo>
                    <a:pt x="743" y="20"/>
                    <a:pt x="741" y="23"/>
                    <a:pt x="743" y="24"/>
                  </a:cubicBezTo>
                  <a:close/>
                  <a:moveTo>
                    <a:pt x="804" y="110"/>
                  </a:moveTo>
                  <a:cubicBezTo>
                    <a:pt x="805" y="112"/>
                    <a:pt x="804" y="113"/>
                    <a:pt x="803" y="113"/>
                  </a:cubicBezTo>
                  <a:cubicBezTo>
                    <a:pt x="805" y="115"/>
                    <a:pt x="805" y="115"/>
                    <a:pt x="805" y="115"/>
                  </a:cubicBezTo>
                  <a:cubicBezTo>
                    <a:pt x="807" y="114"/>
                    <a:pt x="807" y="111"/>
                    <a:pt x="804" y="110"/>
                  </a:cubicBezTo>
                  <a:close/>
                  <a:moveTo>
                    <a:pt x="784" y="74"/>
                  </a:moveTo>
                  <a:cubicBezTo>
                    <a:pt x="783" y="74"/>
                    <a:pt x="780" y="74"/>
                    <a:pt x="781" y="76"/>
                  </a:cubicBezTo>
                  <a:cubicBezTo>
                    <a:pt x="782" y="75"/>
                    <a:pt x="785" y="76"/>
                    <a:pt x="784" y="74"/>
                  </a:cubicBezTo>
                  <a:close/>
                  <a:moveTo>
                    <a:pt x="808" y="106"/>
                  </a:moveTo>
                  <a:cubicBezTo>
                    <a:pt x="806" y="107"/>
                    <a:pt x="807" y="109"/>
                    <a:pt x="807" y="111"/>
                  </a:cubicBezTo>
                  <a:cubicBezTo>
                    <a:pt x="808" y="110"/>
                    <a:pt x="809" y="108"/>
                    <a:pt x="808" y="106"/>
                  </a:cubicBezTo>
                  <a:close/>
                  <a:moveTo>
                    <a:pt x="855" y="176"/>
                  </a:moveTo>
                  <a:cubicBezTo>
                    <a:pt x="855" y="174"/>
                    <a:pt x="856" y="173"/>
                    <a:pt x="857" y="173"/>
                  </a:cubicBezTo>
                  <a:cubicBezTo>
                    <a:pt x="856" y="172"/>
                    <a:pt x="855" y="170"/>
                    <a:pt x="854" y="170"/>
                  </a:cubicBezTo>
                  <a:cubicBezTo>
                    <a:pt x="855" y="173"/>
                    <a:pt x="855" y="173"/>
                    <a:pt x="853" y="173"/>
                  </a:cubicBezTo>
                  <a:cubicBezTo>
                    <a:pt x="853" y="174"/>
                    <a:pt x="854" y="176"/>
                    <a:pt x="855" y="176"/>
                  </a:cubicBezTo>
                  <a:close/>
                  <a:moveTo>
                    <a:pt x="789" y="76"/>
                  </a:moveTo>
                  <a:cubicBezTo>
                    <a:pt x="792" y="74"/>
                    <a:pt x="787" y="70"/>
                    <a:pt x="785" y="71"/>
                  </a:cubicBezTo>
                  <a:cubicBezTo>
                    <a:pt x="786" y="73"/>
                    <a:pt x="788" y="73"/>
                    <a:pt x="789" y="76"/>
                  </a:cubicBezTo>
                  <a:close/>
                  <a:moveTo>
                    <a:pt x="814" y="109"/>
                  </a:moveTo>
                  <a:cubicBezTo>
                    <a:pt x="812" y="105"/>
                    <a:pt x="812" y="106"/>
                    <a:pt x="811" y="102"/>
                  </a:cubicBezTo>
                  <a:cubicBezTo>
                    <a:pt x="811" y="102"/>
                    <a:pt x="810" y="103"/>
                    <a:pt x="810" y="102"/>
                  </a:cubicBezTo>
                  <a:cubicBezTo>
                    <a:pt x="809" y="103"/>
                    <a:pt x="809" y="103"/>
                    <a:pt x="809" y="103"/>
                  </a:cubicBezTo>
                  <a:cubicBezTo>
                    <a:pt x="810" y="104"/>
                    <a:pt x="811" y="109"/>
                    <a:pt x="814" y="109"/>
                  </a:cubicBezTo>
                  <a:close/>
                  <a:moveTo>
                    <a:pt x="864" y="177"/>
                  </a:moveTo>
                  <a:cubicBezTo>
                    <a:pt x="866" y="177"/>
                    <a:pt x="867" y="182"/>
                    <a:pt x="868" y="184"/>
                  </a:cubicBezTo>
                  <a:cubicBezTo>
                    <a:pt x="873" y="183"/>
                    <a:pt x="864" y="173"/>
                    <a:pt x="864" y="177"/>
                  </a:cubicBezTo>
                  <a:close/>
                  <a:moveTo>
                    <a:pt x="837" y="128"/>
                  </a:moveTo>
                  <a:cubicBezTo>
                    <a:pt x="836" y="127"/>
                    <a:pt x="836" y="126"/>
                    <a:pt x="836" y="125"/>
                  </a:cubicBezTo>
                  <a:cubicBezTo>
                    <a:pt x="834" y="126"/>
                    <a:pt x="833" y="126"/>
                    <a:pt x="834" y="128"/>
                  </a:cubicBezTo>
                  <a:cubicBezTo>
                    <a:pt x="835" y="128"/>
                    <a:pt x="836" y="128"/>
                    <a:pt x="837" y="128"/>
                  </a:cubicBezTo>
                  <a:close/>
                  <a:moveTo>
                    <a:pt x="814" y="87"/>
                  </a:moveTo>
                  <a:cubicBezTo>
                    <a:pt x="813" y="87"/>
                    <a:pt x="811" y="84"/>
                    <a:pt x="810" y="86"/>
                  </a:cubicBezTo>
                  <a:cubicBezTo>
                    <a:pt x="810" y="87"/>
                    <a:pt x="808" y="88"/>
                    <a:pt x="810" y="90"/>
                  </a:cubicBezTo>
                  <a:cubicBezTo>
                    <a:pt x="812" y="89"/>
                    <a:pt x="814" y="89"/>
                    <a:pt x="814" y="87"/>
                  </a:cubicBezTo>
                  <a:close/>
                  <a:moveTo>
                    <a:pt x="967" y="323"/>
                  </a:moveTo>
                  <a:cubicBezTo>
                    <a:pt x="970" y="326"/>
                    <a:pt x="968" y="325"/>
                    <a:pt x="969" y="328"/>
                  </a:cubicBezTo>
                  <a:cubicBezTo>
                    <a:pt x="970" y="325"/>
                    <a:pt x="973" y="327"/>
                    <a:pt x="975" y="325"/>
                  </a:cubicBezTo>
                  <a:cubicBezTo>
                    <a:pt x="973" y="322"/>
                    <a:pt x="967" y="319"/>
                    <a:pt x="969" y="323"/>
                  </a:cubicBezTo>
                  <a:cubicBezTo>
                    <a:pt x="969" y="323"/>
                    <a:pt x="970" y="323"/>
                    <a:pt x="969" y="324"/>
                  </a:cubicBezTo>
                  <a:cubicBezTo>
                    <a:pt x="969" y="324"/>
                    <a:pt x="968" y="323"/>
                    <a:pt x="967" y="323"/>
                  </a:cubicBezTo>
                  <a:close/>
                  <a:moveTo>
                    <a:pt x="825" y="100"/>
                  </a:moveTo>
                  <a:cubicBezTo>
                    <a:pt x="824" y="102"/>
                    <a:pt x="823" y="103"/>
                    <a:pt x="824" y="105"/>
                  </a:cubicBezTo>
                  <a:cubicBezTo>
                    <a:pt x="824" y="103"/>
                    <a:pt x="826" y="103"/>
                    <a:pt x="825" y="100"/>
                  </a:cubicBezTo>
                  <a:close/>
                  <a:moveTo>
                    <a:pt x="882" y="181"/>
                  </a:moveTo>
                  <a:cubicBezTo>
                    <a:pt x="880" y="178"/>
                    <a:pt x="877" y="178"/>
                    <a:pt x="877" y="180"/>
                  </a:cubicBezTo>
                  <a:cubicBezTo>
                    <a:pt x="879" y="179"/>
                    <a:pt x="880" y="181"/>
                    <a:pt x="882" y="181"/>
                  </a:cubicBezTo>
                  <a:close/>
                  <a:moveTo>
                    <a:pt x="858" y="121"/>
                  </a:moveTo>
                  <a:cubicBezTo>
                    <a:pt x="853" y="120"/>
                    <a:pt x="846" y="120"/>
                    <a:pt x="843" y="126"/>
                  </a:cubicBezTo>
                  <a:cubicBezTo>
                    <a:pt x="847" y="122"/>
                    <a:pt x="854" y="124"/>
                    <a:pt x="858" y="121"/>
                  </a:cubicBezTo>
                  <a:close/>
                  <a:moveTo>
                    <a:pt x="1014" y="370"/>
                  </a:moveTo>
                  <a:cubicBezTo>
                    <a:pt x="1012" y="368"/>
                    <a:pt x="1008" y="368"/>
                    <a:pt x="1008" y="370"/>
                  </a:cubicBezTo>
                  <a:cubicBezTo>
                    <a:pt x="1010" y="371"/>
                    <a:pt x="1012" y="373"/>
                    <a:pt x="1014" y="370"/>
                  </a:cubicBezTo>
                  <a:close/>
                  <a:moveTo>
                    <a:pt x="906" y="212"/>
                  </a:moveTo>
                  <a:cubicBezTo>
                    <a:pt x="907" y="209"/>
                    <a:pt x="908" y="204"/>
                    <a:pt x="912" y="207"/>
                  </a:cubicBezTo>
                  <a:cubicBezTo>
                    <a:pt x="912" y="205"/>
                    <a:pt x="910" y="204"/>
                    <a:pt x="909" y="203"/>
                  </a:cubicBezTo>
                  <a:cubicBezTo>
                    <a:pt x="908" y="205"/>
                    <a:pt x="907" y="205"/>
                    <a:pt x="905" y="206"/>
                  </a:cubicBezTo>
                  <a:cubicBezTo>
                    <a:pt x="907" y="208"/>
                    <a:pt x="903" y="208"/>
                    <a:pt x="906" y="212"/>
                  </a:cubicBezTo>
                  <a:close/>
                  <a:moveTo>
                    <a:pt x="905" y="204"/>
                  </a:moveTo>
                  <a:cubicBezTo>
                    <a:pt x="904" y="202"/>
                    <a:pt x="904" y="201"/>
                    <a:pt x="903" y="199"/>
                  </a:cubicBezTo>
                  <a:cubicBezTo>
                    <a:pt x="901" y="200"/>
                    <a:pt x="904" y="202"/>
                    <a:pt x="903" y="203"/>
                  </a:cubicBezTo>
                  <a:cubicBezTo>
                    <a:pt x="903" y="202"/>
                    <a:pt x="903" y="202"/>
                    <a:pt x="902" y="202"/>
                  </a:cubicBezTo>
                  <a:cubicBezTo>
                    <a:pt x="903" y="204"/>
                    <a:pt x="903" y="204"/>
                    <a:pt x="903" y="204"/>
                  </a:cubicBezTo>
                  <a:cubicBezTo>
                    <a:pt x="904" y="203"/>
                    <a:pt x="904" y="204"/>
                    <a:pt x="905" y="204"/>
                  </a:cubicBezTo>
                  <a:close/>
                  <a:moveTo>
                    <a:pt x="1019" y="373"/>
                  </a:moveTo>
                  <a:cubicBezTo>
                    <a:pt x="1019" y="371"/>
                    <a:pt x="1020" y="370"/>
                    <a:pt x="1022" y="372"/>
                  </a:cubicBezTo>
                  <a:cubicBezTo>
                    <a:pt x="1020" y="367"/>
                    <a:pt x="1018" y="367"/>
                    <a:pt x="1015" y="368"/>
                  </a:cubicBezTo>
                  <a:cubicBezTo>
                    <a:pt x="1015" y="370"/>
                    <a:pt x="1017" y="372"/>
                    <a:pt x="1019" y="373"/>
                  </a:cubicBezTo>
                  <a:close/>
                  <a:moveTo>
                    <a:pt x="936" y="242"/>
                  </a:moveTo>
                  <a:cubicBezTo>
                    <a:pt x="935" y="241"/>
                    <a:pt x="932" y="242"/>
                    <a:pt x="934" y="245"/>
                  </a:cubicBezTo>
                  <a:cubicBezTo>
                    <a:pt x="934" y="244"/>
                    <a:pt x="937" y="243"/>
                    <a:pt x="936" y="242"/>
                  </a:cubicBezTo>
                  <a:close/>
                  <a:moveTo>
                    <a:pt x="870" y="135"/>
                  </a:moveTo>
                  <a:cubicBezTo>
                    <a:pt x="869" y="136"/>
                    <a:pt x="868" y="137"/>
                    <a:pt x="869" y="139"/>
                  </a:cubicBezTo>
                  <a:cubicBezTo>
                    <a:pt x="871" y="140"/>
                    <a:pt x="872" y="137"/>
                    <a:pt x="870" y="135"/>
                  </a:cubicBezTo>
                  <a:close/>
                  <a:moveTo>
                    <a:pt x="872" y="131"/>
                  </a:moveTo>
                  <a:cubicBezTo>
                    <a:pt x="870" y="130"/>
                    <a:pt x="871" y="132"/>
                    <a:pt x="869" y="133"/>
                  </a:cubicBezTo>
                  <a:cubicBezTo>
                    <a:pt x="871" y="135"/>
                    <a:pt x="871" y="135"/>
                    <a:pt x="871" y="135"/>
                  </a:cubicBezTo>
                  <a:cubicBezTo>
                    <a:pt x="873" y="134"/>
                    <a:pt x="872" y="132"/>
                    <a:pt x="872" y="131"/>
                  </a:cubicBezTo>
                  <a:close/>
                  <a:moveTo>
                    <a:pt x="886" y="18"/>
                  </a:moveTo>
                  <a:cubicBezTo>
                    <a:pt x="885" y="17"/>
                    <a:pt x="881" y="18"/>
                    <a:pt x="883" y="20"/>
                  </a:cubicBezTo>
                  <a:cubicBezTo>
                    <a:pt x="885" y="21"/>
                    <a:pt x="886" y="19"/>
                    <a:pt x="886" y="18"/>
                  </a:cubicBezTo>
                  <a:close/>
                  <a:moveTo>
                    <a:pt x="906" y="22"/>
                  </a:moveTo>
                  <a:cubicBezTo>
                    <a:pt x="905" y="19"/>
                    <a:pt x="904" y="18"/>
                    <a:pt x="902" y="18"/>
                  </a:cubicBezTo>
                  <a:cubicBezTo>
                    <a:pt x="902" y="19"/>
                    <a:pt x="902" y="20"/>
                    <a:pt x="902" y="21"/>
                  </a:cubicBezTo>
                  <a:cubicBezTo>
                    <a:pt x="901" y="20"/>
                    <a:pt x="897" y="21"/>
                    <a:pt x="899" y="23"/>
                  </a:cubicBezTo>
                  <a:cubicBezTo>
                    <a:pt x="901" y="21"/>
                    <a:pt x="904" y="22"/>
                    <a:pt x="906" y="22"/>
                  </a:cubicBezTo>
                  <a:close/>
                  <a:moveTo>
                    <a:pt x="940" y="12"/>
                  </a:moveTo>
                  <a:cubicBezTo>
                    <a:pt x="937" y="9"/>
                    <a:pt x="934" y="8"/>
                    <a:pt x="931" y="9"/>
                  </a:cubicBezTo>
                  <a:cubicBezTo>
                    <a:pt x="931" y="10"/>
                    <a:pt x="933" y="12"/>
                    <a:pt x="933" y="14"/>
                  </a:cubicBezTo>
                  <a:cubicBezTo>
                    <a:pt x="935" y="12"/>
                    <a:pt x="940" y="15"/>
                    <a:pt x="940" y="12"/>
                  </a:cubicBezTo>
                  <a:close/>
                  <a:moveTo>
                    <a:pt x="20" y="691"/>
                  </a:moveTo>
                  <a:cubicBezTo>
                    <a:pt x="21" y="689"/>
                    <a:pt x="28" y="690"/>
                    <a:pt x="26" y="685"/>
                  </a:cubicBezTo>
                  <a:cubicBezTo>
                    <a:pt x="23" y="687"/>
                    <a:pt x="22" y="689"/>
                    <a:pt x="19" y="688"/>
                  </a:cubicBezTo>
                  <a:cubicBezTo>
                    <a:pt x="20" y="689"/>
                    <a:pt x="19" y="690"/>
                    <a:pt x="20" y="691"/>
                  </a:cubicBezTo>
                  <a:close/>
                  <a:moveTo>
                    <a:pt x="71" y="741"/>
                  </a:moveTo>
                  <a:cubicBezTo>
                    <a:pt x="74" y="741"/>
                    <a:pt x="78" y="739"/>
                    <a:pt x="81" y="740"/>
                  </a:cubicBezTo>
                  <a:cubicBezTo>
                    <a:pt x="80" y="738"/>
                    <a:pt x="79" y="740"/>
                    <a:pt x="78" y="738"/>
                  </a:cubicBezTo>
                  <a:cubicBezTo>
                    <a:pt x="78" y="738"/>
                    <a:pt x="78" y="738"/>
                    <a:pt x="78" y="737"/>
                  </a:cubicBezTo>
                  <a:cubicBezTo>
                    <a:pt x="80" y="737"/>
                    <a:pt x="81" y="740"/>
                    <a:pt x="83" y="739"/>
                  </a:cubicBezTo>
                  <a:cubicBezTo>
                    <a:pt x="81" y="736"/>
                    <a:pt x="85" y="739"/>
                    <a:pt x="84" y="736"/>
                  </a:cubicBezTo>
                  <a:cubicBezTo>
                    <a:pt x="82" y="736"/>
                    <a:pt x="80" y="738"/>
                    <a:pt x="78" y="736"/>
                  </a:cubicBezTo>
                  <a:cubicBezTo>
                    <a:pt x="80" y="735"/>
                    <a:pt x="82" y="735"/>
                    <a:pt x="82" y="732"/>
                  </a:cubicBezTo>
                  <a:cubicBezTo>
                    <a:pt x="81" y="733"/>
                    <a:pt x="79" y="733"/>
                    <a:pt x="78" y="733"/>
                  </a:cubicBezTo>
                  <a:cubicBezTo>
                    <a:pt x="79" y="731"/>
                    <a:pt x="82" y="732"/>
                    <a:pt x="82" y="730"/>
                  </a:cubicBezTo>
                  <a:cubicBezTo>
                    <a:pt x="77" y="731"/>
                    <a:pt x="65" y="729"/>
                    <a:pt x="62" y="731"/>
                  </a:cubicBezTo>
                  <a:cubicBezTo>
                    <a:pt x="63" y="731"/>
                    <a:pt x="65" y="729"/>
                    <a:pt x="66" y="732"/>
                  </a:cubicBezTo>
                  <a:cubicBezTo>
                    <a:pt x="64" y="732"/>
                    <a:pt x="65" y="733"/>
                    <a:pt x="67" y="735"/>
                  </a:cubicBezTo>
                  <a:cubicBezTo>
                    <a:pt x="65" y="735"/>
                    <a:pt x="64" y="733"/>
                    <a:pt x="63" y="734"/>
                  </a:cubicBezTo>
                  <a:cubicBezTo>
                    <a:pt x="65" y="737"/>
                    <a:pt x="66" y="740"/>
                    <a:pt x="63" y="739"/>
                  </a:cubicBezTo>
                  <a:cubicBezTo>
                    <a:pt x="65" y="742"/>
                    <a:pt x="66" y="741"/>
                    <a:pt x="66" y="744"/>
                  </a:cubicBezTo>
                  <a:cubicBezTo>
                    <a:pt x="68" y="744"/>
                    <a:pt x="69" y="743"/>
                    <a:pt x="70" y="745"/>
                  </a:cubicBezTo>
                  <a:cubicBezTo>
                    <a:pt x="70" y="745"/>
                    <a:pt x="70" y="746"/>
                    <a:pt x="71" y="746"/>
                  </a:cubicBezTo>
                  <a:cubicBezTo>
                    <a:pt x="71" y="744"/>
                    <a:pt x="70" y="742"/>
                    <a:pt x="71" y="741"/>
                  </a:cubicBezTo>
                  <a:close/>
                  <a:moveTo>
                    <a:pt x="89" y="764"/>
                  </a:moveTo>
                  <a:cubicBezTo>
                    <a:pt x="91" y="769"/>
                    <a:pt x="86" y="771"/>
                    <a:pt x="88" y="777"/>
                  </a:cubicBezTo>
                  <a:cubicBezTo>
                    <a:pt x="89" y="775"/>
                    <a:pt x="92" y="777"/>
                    <a:pt x="91" y="775"/>
                  </a:cubicBezTo>
                  <a:cubicBezTo>
                    <a:pt x="87" y="774"/>
                    <a:pt x="93" y="766"/>
                    <a:pt x="89" y="764"/>
                  </a:cubicBezTo>
                  <a:close/>
                  <a:moveTo>
                    <a:pt x="87" y="749"/>
                  </a:moveTo>
                  <a:cubicBezTo>
                    <a:pt x="85" y="746"/>
                    <a:pt x="89" y="749"/>
                    <a:pt x="88" y="747"/>
                  </a:cubicBezTo>
                  <a:cubicBezTo>
                    <a:pt x="81" y="744"/>
                    <a:pt x="78" y="751"/>
                    <a:pt x="76" y="750"/>
                  </a:cubicBezTo>
                  <a:cubicBezTo>
                    <a:pt x="77" y="752"/>
                    <a:pt x="76" y="755"/>
                    <a:pt x="79" y="755"/>
                  </a:cubicBezTo>
                  <a:cubicBezTo>
                    <a:pt x="77" y="750"/>
                    <a:pt x="84" y="748"/>
                    <a:pt x="87" y="749"/>
                  </a:cubicBezTo>
                  <a:close/>
                  <a:moveTo>
                    <a:pt x="150" y="836"/>
                  </a:moveTo>
                  <a:cubicBezTo>
                    <a:pt x="149" y="838"/>
                    <a:pt x="146" y="835"/>
                    <a:pt x="146" y="837"/>
                  </a:cubicBezTo>
                  <a:cubicBezTo>
                    <a:pt x="147" y="838"/>
                    <a:pt x="148" y="837"/>
                    <a:pt x="149" y="838"/>
                  </a:cubicBezTo>
                  <a:cubicBezTo>
                    <a:pt x="148" y="839"/>
                    <a:pt x="147" y="838"/>
                    <a:pt x="148" y="840"/>
                  </a:cubicBezTo>
                  <a:cubicBezTo>
                    <a:pt x="150" y="841"/>
                    <a:pt x="150" y="838"/>
                    <a:pt x="150" y="836"/>
                  </a:cubicBezTo>
                  <a:close/>
                  <a:moveTo>
                    <a:pt x="93" y="749"/>
                  </a:moveTo>
                  <a:cubicBezTo>
                    <a:pt x="90" y="744"/>
                    <a:pt x="89" y="751"/>
                    <a:pt x="91" y="751"/>
                  </a:cubicBezTo>
                  <a:cubicBezTo>
                    <a:pt x="90" y="750"/>
                    <a:pt x="93" y="750"/>
                    <a:pt x="93" y="749"/>
                  </a:cubicBezTo>
                  <a:close/>
                  <a:moveTo>
                    <a:pt x="98" y="728"/>
                  </a:moveTo>
                  <a:cubicBezTo>
                    <a:pt x="95" y="732"/>
                    <a:pt x="92" y="733"/>
                    <a:pt x="87" y="730"/>
                  </a:cubicBezTo>
                  <a:cubicBezTo>
                    <a:pt x="88" y="732"/>
                    <a:pt x="88" y="734"/>
                    <a:pt x="87" y="735"/>
                  </a:cubicBezTo>
                  <a:cubicBezTo>
                    <a:pt x="87" y="733"/>
                    <a:pt x="86" y="732"/>
                    <a:pt x="85" y="732"/>
                  </a:cubicBezTo>
                  <a:cubicBezTo>
                    <a:pt x="84" y="733"/>
                    <a:pt x="84" y="734"/>
                    <a:pt x="85" y="736"/>
                  </a:cubicBezTo>
                  <a:cubicBezTo>
                    <a:pt x="91" y="735"/>
                    <a:pt x="94" y="732"/>
                    <a:pt x="100" y="731"/>
                  </a:cubicBezTo>
                  <a:cubicBezTo>
                    <a:pt x="97" y="729"/>
                    <a:pt x="99" y="728"/>
                    <a:pt x="98" y="728"/>
                  </a:cubicBezTo>
                  <a:close/>
                  <a:moveTo>
                    <a:pt x="197" y="802"/>
                  </a:moveTo>
                  <a:cubicBezTo>
                    <a:pt x="196" y="799"/>
                    <a:pt x="195" y="803"/>
                    <a:pt x="194" y="800"/>
                  </a:cubicBezTo>
                  <a:cubicBezTo>
                    <a:pt x="195" y="799"/>
                    <a:pt x="196" y="800"/>
                    <a:pt x="197" y="799"/>
                  </a:cubicBezTo>
                  <a:cubicBezTo>
                    <a:pt x="197" y="800"/>
                    <a:pt x="197" y="801"/>
                    <a:pt x="198" y="801"/>
                  </a:cubicBezTo>
                  <a:cubicBezTo>
                    <a:pt x="199" y="799"/>
                    <a:pt x="200" y="802"/>
                    <a:pt x="201" y="801"/>
                  </a:cubicBezTo>
                  <a:cubicBezTo>
                    <a:pt x="199" y="797"/>
                    <a:pt x="196" y="801"/>
                    <a:pt x="194" y="796"/>
                  </a:cubicBezTo>
                  <a:cubicBezTo>
                    <a:pt x="187" y="795"/>
                    <a:pt x="182" y="805"/>
                    <a:pt x="175" y="805"/>
                  </a:cubicBezTo>
                  <a:cubicBezTo>
                    <a:pt x="174" y="806"/>
                    <a:pt x="175" y="806"/>
                    <a:pt x="175" y="807"/>
                  </a:cubicBezTo>
                  <a:cubicBezTo>
                    <a:pt x="173" y="806"/>
                    <a:pt x="173" y="809"/>
                    <a:pt x="171" y="808"/>
                  </a:cubicBezTo>
                  <a:cubicBezTo>
                    <a:pt x="172" y="810"/>
                    <a:pt x="172" y="811"/>
                    <a:pt x="171" y="812"/>
                  </a:cubicBezTo>
                  <a:cubicBezTo>
                    <a:pt x="170" y="811"/>
                    <a:pt x="170" y="812"/>
                    <a:pt x="169" y="810"/>
                  </a:cubicBezTo>
                  <a:cubicBezTo>
                    <a:pt x="168" y="809"/>
                    <a:pt x="171" y="809"/>
                    <a:pt x="170" y="807"/>
                  </a:cubicBezTo>
                  <a:cubicBezTo>
                    <a:pt x="169" y="808"/>
                    <a:pt x="166" y="807"/>
                    <a:pt x="167" y="808"/>
                  </a:cubicBezTo>
                  <a:cubicBezTo>
                    <a:pt x="168" y="810"/>
                    <a:pt x="170" y="812"/>
                    <a:pt x="170" y="814"/>
                  </a:cubicBezTo>
                  <a:cubicBezTo>
                    <a:pt x="174" y="814"/>
                    <a:pt x="176" y="810"/>
                    <a:pt x="177" y="806"/>
                  </a:cubicBezTo>
                  <a:cubicBezTo>
                    <a:pt x="176" y="807"/>
                    <a:pt x="176" y="806"/>
                    <a:pt x="176" y="806"/>
                  </a:cubicBezTo>
                  <a:cubicBezTo>
                    <a:pt x="177" y="807"/>
                    <a:pt x="178" y="806"/>
                    <a:pt x="179" y="807"/>
                  </a:cubicBezTo>
                  <a:cubicBezTo>
                    <a:pt x="179" y="809"/>
                    <a:pt x="177" y="809"/>
                    <a:pt x="178" y="811"/>
                  </a:cubicBezTo>
                  <a:cubicBezTo>
                    <a:pt x="178" y="811"/>
                    <a:pt x="179" y="812"/>
                    <a:pt x="179" y="813"/>
                  </a:cubicBezTo>
                  <a:cubicBezTo>
                    <a:pt x="183" y="807"/>
                    <a:pt x="188" y="808"/>
                    <a:pt x="189" y="802"/>
                  </a:cubicBezTo>
                  <a:cubicBezTo>
                    <a:pt x="188" y="802"/>
                    <a:pt x="187" y="803"/>
                    <a:pt x="187" y="802"/>
                  </a:cubicBezTo>
                  <a:cubicBezTo>
                    <a:pt x="188" y="801"/>
                    <a:pt x="189" y="801"/>
                    <a:pt x="191" y="801"/>
                  </a:cubicBezTo>
                  <a:cubicBezTo>
                    <a:pt x="192" y="804"/>
                    <a:pt x="193" y="808"/>
                    <a:pt x="194" y="809"/>
                  </a:cubicBezTo>
                  <a:cubicBezTo>
                    <a:pt x="193" y="805"/>
                    <a:pt x="193" y="800"/>
                    <a:pt x="197" y="802"/>
                  </a:cubicBezTo>
                  <a:close/>
                  <a:moveTo>
                    <a:pt x="181" y="822"/>
                  </a:moveTo>
                  <a:cubicBezTo>
                    <a:pt x="182" y="816"/>
                    <a:pt x="190" y="822"/>
                    <a:pt x="189" y="815"/>
                  </a:cubicBezTo>
                  <a:cubicBezTo>
                    <a:pt x="191" y="816"/>
                    <a:pt x="192" y="817"/>
                    <a:pt x="194" y="818"/>
                  </a:cubicBezTo>
                  <a:cubicBezTo>
                    <a:pt x="194" y="817"/>
                    <a:pt x="192" y="815"/>
                    <a:pt x="192" y="814"/>
                  </a:cubicBezTo>
                  <a:cubicBezTo>
                    <a:pt x="192" y="814"/>
                    <a:pt x="194" y="814"/>
                    <a:pt x="197" y="813"/>
                  </a:cubicBezTo>
                  <a:cubicBezTo>
                    <a:pt x="199" y="812"/>
                    <a:pt x="202" y="811"/>
                    <a:pt x="204" y="811"/>
                  </a:cubicBezTo>
                  <a:cubicBezTo>
                    <a:pt x="204" y="810"/>
                    <a:pt x="203" y="809"/>
                    <a:pt x="202" y="808"/>
                  </a:cubicBezTo>
                  <a:cubicBezTo>
                    <a:pt x="208" y="811"/>
                    <a:pt x="215" y="804"/>
                    <a:pt x="218" y="803"/>
                  </a:cubicBezTo>
                  <a:cubicBezTo>
                    <a:pt x="222" y="803"/>
                    <a:pt x="232" y="798"/>
                    <a:pt x="235" y="794"/>
                  </a:cubicBezTo>
                  <a:cubicBezTo>
                    <a:pt x="237" y="793"/>
                    <a:pt x="239" y="796"/>
                    <a:pt x="240" y="793"/>
                  </a:cubicBezTo>
                  <a:cubicBezTo>
                    <a:pt x="241" y="793"/>
                    <a:pt x="242" y="794"/>
                    <a:pt x="243" y="796"/>
                  </a:cubicBezTo>
                  <a:cubicBezTo>
                    <a:pt x="244" y="795"/>
                    <a:pt x="244" y="795"/>
                    <a:pt x="244" y="795"/>
                  </a:cubicBezTo>
                  <a:cubicBezTo>
                    <a:pt x="245" y="795"/>
                    <a:pt x="244" y="793"/>
                    <a:pt x="243" y="794"/>
                  </a:cubicBezTo>
                  <a:cubicBezTo>
                    <a:pt x="248" y="790"/>
                    <a:pt x="255" y="788"/>
                    <a:pt x="260" y="781"/>
                  </a:cubicBezTo>
                  <a:cubicBezTo>
                    <a:pt x="255" y="779"/>
                    <a:pt x="252" y="788"/>
                    <a:pt x="246" y="781"/>
                  </a:cubicBezTo>
                  <a:cubicBezTo>
                    <a:pt x="244" y="781"/>
                    <a:pt x="247" y="783"/>
                    <a:pt x="247" y="784"/>
                  </a:cubicBezTo>
                  <a:cubicBezTo>
                    <a:pt x="246" y="784"/>
                    <a:pt x="244" y="782"/>
                    <a:pt x="243" y="782"/>
                  </a:cubicBezTo>
                  <a:cubicBezTo>
                    <a:pt x="243" y="784"/>
                    <a:pt x="242" y="784"/>
                    <a:pt x="241" y="786"/>
                  </a:cubicBezTo>
                  <a:cubicBezTo>
                    <a:pt x="239" y="786"/>
                    <a:pt x="242" y="784"/>
                    <a:pt x="242" y="783"/>
                  </a:cubicBezTo>
                  <a:cubicBezTo>
                    <a:pt x="239" y="781"/>
                    <a:pt x="239" y="786"/>
                    <a:pt x="237" y="785"/>
                  </a:cubicBezTo>
                  <a:cubicBezTo>
                    <a:pt x="235" y="782"/>
                    <a:pt x="238" y="781"/>
                    <a:pt x="235" y="782"/>
                  </a:cubicBezTo>
                  <a:cubicBezTo>
                    <a:pt x="233" y="780"/>
                    <a:pt x="238" y="782"/>
                    <a:pt x="240" y="781"/>
                  </a:cubicBezTo>
                  <a:cubicBezTo>
                    <a:pt x="237" y="776"/>
                    <a:pt x="247" y="783"/>
                    <a:pt x="249" y="777"/>
                  </a:cubicBezTo>
                  <a:cubicBezTo>
                    <a:pt x="247" y="777"/>
                    <a:pt x="245" y="776"/>
                    <a:pt x="248" y="774"/>
                  </a:cubicBezTo>
                  <a:cubicBezTo>
                    <a:pt x="244" y="771"/>
                    <a:pt x="240" y="781"/>
                    <a:pt x="236" y="773"/>
                  </a:cubicBezTo>
                  <a:cubicBezTo>
                    <a:pt x="237" y="773"/>
                    <a:pt x="237" y="772"/>
                    <a:pt x="236" y="772"/>
                  </a:cubicBezTo>
                  <a:cubicBezTo>
                    <a:pt x="238" y="775"/>
                    <a:pt x="240" y="768"/>
                    <a:pt x="242" y="772"/>
                  </a:cubicBezTo>
                  <a:cubicBezTo>
                    <a:pt x="243" y="769"/>
                    <a:pt x="246" y="770"/>
                    <a:pt x="245" y="767"/>
                  </a:cubicBezTo>
                  <a:cubicBezTo>
                    <a:pt x="248" y="768"/>
                    <a:pt x="251" y="766"/>
                    <a:pt x="253" y="767"/>
                  </a:cubicBezTo>
                  <a:cubicBezTo>
                    <a:pt x="254" y="766"/>
                    <a:pt x="252" y="766"/>
                    <a:pt x="252" y="765"/>
                  </a:cubicBezTo>
                  <a:cubicBezTo>
                    <a:pt x="254" y="763"/>
                    <a:pt x="257" y="765"/>
                    <a:pt x="260" y="768"/>
                  </a:cubicBezTo>
                  <a:cubicBezTo>
                    <a:pt x="260" y="768"/>
                    <a:pt x="260" y="766"/>
                    <a:pt x="259" y="765"/>
                  </a:cubicBezTo>
                  <a:cubicBezTo>
                    <a:pt x="260" y="765"/>
                    <a:pt x="261" y="765"/>
                    <a:pt x="262" y="765"/>
                  </a:cubicBezTo>
                  <a:cubicBezTo>
                    <a:pt x="262" y="766"/>
                    <a:pt x="261" y="766"/>
                    <a:pt x="262" y="767"/>
                  </a:cubicBezTo>
                  <a:cubicBezTo>
                    <a:pt x="263" y="768"/>
                    <a:pt x="263" y="763"/>
                    <a:pt x="264" y="762"/>
                  </a:cubicBezTo>
                  <a:cubicBezTo>
                    <a:pt x="266" y="761"/>
                    <a:pt x="268" y="766"/>
                    <a:pt x="270" y="763"/>
                  </a:cubicBezTo>
                  <a:cubicBezTo>
                    <a:pt x="266" y="760"/>
                    <a:pt x="265" y="762"/>
                    <a:pt x="264" y="758"/>
                  </a:cubicBezTo>
                  <a:cubicBezTo>
                    <a:pt x="263" y="757"/>
                    <a:pt x="262" y="757"/>
                    <a:pt x="261" y="757"/>
                  </a:cubicBezTo>
                  <a:cubicBezTo>
                    <a:pt x="260" y="758"/>
                    <a:pt x="264" y="759"/>
                    <a:pt x="263" y="761"/>
                  </a:cubicBezTo>
                  <a:cubicBezTo>
                    <a:pt x="257" y="760"/>
                    <a:pt x="249" y="758"/>
                    <a:pt x="247" y="766"/>
                  </a:cubicBezTo>
                  <a:cubicBezTo>
                    <a:pt x="245" y="762"/>
                    <a:pt x="250" y="761"/>
                    <a:pt x="248" y="757"/>
                  </a:cubicBezTo>
                  <a:cubicBezTo>
                    <a:pt x="250" y="756"/>
                    <a:pt x="250" y="756"/>
                    <a:pt x="252" y="756"/>
                  </a:cubicBezTo>
                  <a:cubicBezTo>
                    <a:pt x="252" y="755"/>
                    <a:pt x="252" y="752"/>
                    <a:pt x="251" y="754"/>
                  </a:cubicBezTo>
                  <a:cubicBezTo>
                    <a:pt x="252" y="751"/>
                    <a:pt x="254" y="754"/>
                    <a:pt x="257" y="753"/>
                  </a:cubicBezTo>
                  <a:cubicBezTo>
                    <a:pt x="256" y="749"/>
                    <a:pt x="260" y="753"/>
                    <a:pt x="261" y="749"/>
                  </a:cubicBezTo>
                  <a:cubicBezTo>
                    <a:pt x="262" y="756"/>
                    <a:pt x="255" y="753"/>
                    <a:pt x="252" y="757"/>
                  </a:cubicBezTo>
                  <a:cubicBezTo>
                    <a:pt x="261" y="757"/>
                    <a:pt x="264" y="751"/>
                    <a:pt x="272" y="750"/>
                  </a:cubicBezTo>
                  <a:cubicBezTo>
                    <a:pt x="272" y="747"/>
                    <a:pt x="269" y="745"/>
                    <a:pt x="268" y="745"/>
                  </a:cubicBezTo>
                  <a:cubicBezTo>
                    <a:pt x="267" y="747"/>
                    <a:pt x="268" y="748"/>
                    <a:pt x="267" y="749"/>
                  </a:cubicBezTo>
                  <a:cubicBezTo>
                    <a:pt x="266" y="748"/>
                    <a:pt x="266" y="748"/>
                    <a:pt x="267" y="747"/>
                  </a:cubicBezTo>
                  <a:cubicBezTo>
                    <a:pt x="264" y="746"/>
                    <a:pt x="264" y="753"/>
                    <a:pt x="261" y="751"/>
                  </a:cubicBezTo>
                  <a:cubicBezTo>
                    <a:pt x="261" y="749"/>
                    <a:pt x="261" y="747"/>
                    <a:pt x="262" y="745"/>
                  </a:cubicBezTo>
                  <a:cubicBezTo>
                    <a:pt x="259" y="744"/>
                    <a:pt x="255" y="747"/>
                    <a:pt x="253" y="749"/>
                  </a:cubicBezTo>
                  <a:cubicBezTo>
                    <a:pt x="248" y="745"/>
                    <a:pt x="247" y="751"/>
                    <a:pt x="247" y="756"/>
                  </a:cubicBezTo>
                  <a:cubicBezTo>
                    <a:pt x="244" y="751"/>
                    <a:pt x="247" y="748"/>
                    <a:pt x="245" y="746"/>
                  </a:cubicBezTo>
                  <a:cubicBezTo>
                    <a:pt x="247" y="747"/>
                    <a:pt x="249" y="747"/>
                    <a:pt x="251" y="747"/>
                  </a:cubicBezTo>
                  <a:cubicBezTo>
                    <a:pt x="250" y="744"/>
                    <a:pt x="252" y="743"/>
                    <a:pt x="252" y="741"/>
                  </a:cubicBezTo>
                  <a:cubicBezTo>
                    <a:pt x="251" y="740"/>
                    <a:pt x="249" y="744"/>
                    <a:pt x="248" y="743"/>
                  </a:cubicBezTo>
                  <a:cubicBezTo>
                    <a:pt x="247" y="742"/>
                    <a:pt x="249" y="741"/>
                    <a:pt x="248" y="740"/>
                  </a:cubicBezTo>
                  <a:cubicBezTo>
                    <a:pt x="247" y="738"/>
                    <a:pt x="245" y="742"/>
                    <a:pt x="244" y="739"/>
                  </a:cubicBezTo>
                  <a:cubicBezTo>
                    <a:pt x="246" y="739"/>
                    <a:pt x="250" y="740"/>
                    <a:pt x="251" y="736"/>
                  </a:cubicBezTo>
                  <a:cubicBezTo>
                    <a:pt x="250" y="735"/>
                    <a:pt x="249" y="736"/>
                    <a:pt x="248" y="733"/>
                  </a:cubicBezTo>
                  <a:cubicBezTo>
                    <a:pt x="246" y="732"/>
                    <a:pt x="245" y="734"/>
                    <a:pt x="244" y="733"/>
                  </a:cubicBezTo>
                  <a:cubicBezTo>
                    <a:pt x="244" y="734"/>
                    <a:pt x="242" y="734"/>
                    <a:pt x="244" y="736"/>
                  </a:cubicBezTo>
                  <a:cubicBezTo>
                    <a:pt x="243" y="738"/>
                    <a:pt x="242" y="736"/>
                    <a:pt x="241" y="736"/>
                  </a:cubicBezTo>
                  <a:cubicBezTo>
                    <a:pt x="242" y="732"/>
                    <a:pt x="244" y="730"/>
                    <a:pt x="248" y="730"/>
                  </a:cubicBezTo>
                  <a:cubicBezTo>
                    <a:pt x="245" y="726"/>
                    <a:pt x="242" y="730"/>
                    <a:pt x="240" y="730"/>
                  </a:cubicBezTo>
                  <a:cubicBezTo>
                    <a:pt x="239" y="725"/>
                    <a:pt x="231" y="727"/>
                    <a:pt x="235" y="732"/>
                  </a:cubicBezTo>
                  <a:cubicBezTo>
                    <a:pt x="232" y="734"/>
                    <a:pt x="232" y="734"/>
                    <a:pt x="232" y="734"/>
                  </a:cubicBezTo>
                  <a:cubicBezTo>
                    <a:pt x="230" y="730"/>
                    <a:pt x="228" y="736"/>
                    <a:pt x="226" y="736"/>
                  </a:cubicBezTo>
                  <a:cubicBezTo>
                    <a:pt x="224" y="734"/>
                    <a:pt x="228" y="733"/>
                    <a:pt x="227" y="731"/>
                  </a:cubicBezTo>
                  <a:cubicBezTo>
                    <a:pt x="225" y="729"/>
                    <a:pt x="224" y="732"/>
                    <a:pt x="223" y="731"/>
                  </a:cubicBezTo>
                  <a:cubicBezTo>
                    <a:pt x="223" y="732"/>
                    <a:pt x="223" y="733"/>
                    <a:pt x="224" y="734"/>
                  </a:cubicBezTo>
                  <a:cubicBezTo>
                    <a:pt x="219" y="736"/>
                    <a:pt x="219" y="741"/>
                    <a:pt x="214" y="742"/>
                  </a:cubicBezTo>
                  <a:cubicBezTo>
                    <a:pt x="215" y="740"/>
                    <a:pt x="214" y="739"/>
                    <a:pt x="212" y="740"/>
                  </a:cubicBezTo>
                  <a:cubicBezTo>
                    <a:pt x="212" y="738"/>
                    <a:pt x="213" y="735"/>
                    <a:pt x="215" y="735"/>
                  </a:cubicBezTo>
                  <a:cubicBezTo>
                    <a:pt x="215" y="733"/>
                    <a:pt x="213" y="730"/>
                    <a:pt x="212" y="728"/>
                  </a:cubicBezTo>
                  <a:cubicBezTo>
                    <a:pt x="210" y="726"/>
                    <a:pt x="210" y="730"/>
                    <a:pt x="208" y="728"/>
                  </a:cubicBezTo>
                  <a:cubicBezTo>
                    <a:pt x="209" y="726"/>
                    <a:pt x="214" y="721"/>
                    <a:pt x="218" y="722"/>
                  </a:cubicBezTo>
                  <a:cubicBezTo>
                    <a:pt x="219" y="720"/>
                    <a:pt x="216" y="717"/>
                    <a:pt x="219" y="716"/>
                  </a:cubicBezTo>
                  <a:cubicBezTo>
                    <a:pt x="218" y="713"/>
                    <a:pt x="216" y="716"/>
                    <a:pt x="215" y="713"/>
                  </a:cubicBezTo>
                  <a:cubicBezTo>
                    <a:pt x="215" y="710"/>
                    <a:pt x="223" y="714"/>
                    <a:pt x="220" y="709"/>
                  </a:cubicBezTo>
                  <a:cubicBezTo>
                    <a:pt x="222" y="708"/>
                    <a:pt x="221" y="710"/>
                    <a:pt x="222" y="712"/>
                  </a:cubicBezTo>
                  <a:cubicBezTo>
                    <a:pt x="226" y="713"/>
                    <a:pt x="230" y="707"/>
                    <a:pt x="234" y="706"/>
                  </a:cubicBezTo>
                  <a:cubicBezTo>
                    <a:pt x="235" y="705"/>
                    <a:pt x="232" y="703"/>
                    <a:pt x="232" y="704"/>
                  </a:cubicBezTo>
                  <a:cubicBezTo>
                    <a:pt x="232" y="701"/>
                    <a:pt x="234" y="700"/>
                    <a:pt x="232" y="696"/>
                  </a:cubicBezTo>
                  <a:cubicBezTo>
                    <a:pt x="233" y="696"/>
                    <a:pt x="235" y="699"/>
                    <a:pt x="236" y="698"/>
                  </a:cubicBezTo>
                  <a:cubicBezTo>
                    <a:pt x="235" y="695"/>
                    <a:pt x="232" y="688"/>
                    <a:pt x="237" y="687"/>
                  </a:cubicBezTo>
                  <a:cubicBezTo>
                    <a:pt x="236" y="683"/>
                    <a:pt x="239" y="690"/>
                    <a:pt x="236" y="690"/>
                  </a:cubicBezTo>
                  <a:cubicBezTo>
                    <a:pt x="237" y="693"/>
                    <a:pt x="237" y="693"/>
                    <a:pt x="237" y="693"/>
                  </a:cubicBezTo>
                  <a:cubicBezTo>
                    <a:pt x="239" y="694"/>
                    <a:pt x="243" y="691"/>
                    <a:pt x="243" y="688"/>
                  </a:cubicBezTo>
                  <a:cubicBezTo>
                    <a:pt x="245" y="688"/>
                    <a:pt x="244" y="690"/>
                    <a:pt x="246" y="689"/>
                  </a:cubicBezTo>
                  <a:cubicBezTo>
                    <a:pt x="247" y="691"/>
                    <a:pt x="246" y="692"/>
                    <a:pt x="244" y="691"/>
                  </a:cubicBezTo>
                  <a:cubicBezTo>
                    <a:pt x="247" y="695"/>
                    <a:pt x="246" y="691"/>
                    <a:pt x="249" y="690"/>
                  </a:cubicBezTo>
                  <a:cubicBezTo>
                    <a:pt x="249" y="690"/>
                    <a:pt x="248" y="688"/>
                    <a:pt x="247" y="687"/>
                  </a:cubicBezTo>
                  <a:cubicBezTo>
                    <a:pt x="246" y="686"/>
                    <a:pt x="246" y="687"/>
                    <a:pt x="245" y="688"/>
                  </a:cubicBezTo>
                  <a:cubicBezTo>
                    <a:pt x="243" y="683"/>
                    <a:pt x="250" y="687"/>
                    <a:pt x="250" y="690"/>
                  </a:cubicBezTo>
                  <a:cubicBezTo>
                    <a:pt x="250" y="684"/>
                    <a:pt x="253" y="686"/>
                    <a:pt x="256" y="683"/>
                  </a:cubicBezTo>
                  <a:cubicBezTo>
                    <a:pt x="258" y="685"/>
                    <a:pt x="257" y="686"/>
                    <a:pt x="258" y="689"/>
                  </a:cubicBezTo>
                  <a:cubicBezTo>
                    <a:pt x="254" y="690"/>
                    <a:pt x="253" y="690"/>
                    <a:pt x="251" y="692"/>
                  </a:cubicBezTo>
                  <a:cubicBezTo>
                    <a:pt x="252" y="692"/>
                    <a:pt x="253" y="693"/>
                    <a:pt x="253" y="694"/>
                  </a:cubicBezTo>
                  <a:cubicBezTo>
                    <a:pt x="252" y="695"/>
                    <a:pt x="252" y="693"/>
                    <a:pt x="250" y="693"/>
                  </a:cubicBezTo>
                  <a:cubicBezTo>
                    <a:pt x="249" y="693"/>
                    <a:pt x="250" y="695"/>
                    <a:pt x="248" y="694"/>
                  </a:cubicBezTo>
                  <a:cubicBezTo>
                    <a:pt x="248" y="697"/>
                    <a:pt x="248" y="700"/>
                    <a:pt x="249" y="703"/>
                  </a:cubicBezTo>
                  <a:cubicBezTo>
                    <a:pt x="250" y="704"/>
                    <a:pt x="252" y="702"/>
                    <a:pt x="254" y="706"/>
                  </a:cubicBezTo>
                  <a:cubicBezTo>
                    <a:pt x="257" y="694"/>
                    <a:pt x="273" y="712"/>
                    <a:pt x="276" y="697"/>
                  </a:cubicBezTo>
                  <a:cubicBezTo>
                    <a:pt x="278" y="700"/>
                    <a:pt x="274" y="700"/>
                    <a:pt x="274" y="703"/>
                  </a:cubicBezTo>
                  <a:cubicBezTo>
                    <a:pt x="276" y="705"/>
                    <a:pt x="277" y="702"/>
                    <a:pt x="279" y="701"/>
                  </a:cubicBezTo>
                  <a:cubicBezTo>
                    <a:pt x="280" y="706"/>
                    <a:pt x="281" y="703"/>
                    <a:pt x="283" y="703"/>
                  </a:cubicBezTo>
                  <a:cubicBezTo>
                    <a:pt x="283" y="704"/>
                    <a:pt x="285" y="706"/>
                    <a:pt x="283" y="706"/>
                  </a:cubicBezTo>
                  <a:cubicBezTo>
                    <a:pt x="286" y="707"/>
                    <a:pt x="288" y="707"/>
                    <a:pt x="291" y="712"/>
                  </a:cubicBezTo>
                  <a:cubicBezTo>
                    <a:pt x="290" y="713"/>
                    <a:pt x="288" y="710"/>
                    <a:pt x="287" y="712"/>
                  </a:cubicBezTo>
                  <a:cubicBezTo>
                    <a:pt x="290" y="712"/>
                    <a:pt x="292" y="717"/>
                    <a:pt x="295" y="714"/>
                  </a:cubicBezTo>
                  <a:cubicBezTo>
                    <a:pt x="294" y="715"/>
                    <a:pt x="293" y="720"/>
                    <a:pt x="289" y="720"/>
                  </a:cubicBezTo>
                  <a:cubicBezTo>
                    <a:pt x="289" y="722"/>
                    <a:pt x="292" y="724"/>
                    <a:pt x="289" y="725"/>
                  </a:cubicBezTo>
                  <a:cubicBezTo>
                    <a:pt x="293" y="727"/>
                    <a:pt x="293" y="721"/>
                    <a:pt x="295" y="719"/>
                  </a:cubicBezTo>
                  <a:cubicBezTo>
                    <a:pt x="295" y="720"/>
                    <a:pt x="295" y="720"/>
                    <a:pt x="294" y="721"/>
                  </a:cubicBezTo>
                  <a:cubicBezTo>
                    <a:pt x="295" y="722"/>
                    <a:pt x="295" y="721"/>
                    <a:pt x="296" y="721"/>
                  </a:cubicBezTo>
                  <a:cubicBezTo>
                    <a:pt x="297" y="722"/>
                    <a:pt x="295" y="723"/>
                    <a:pt x="296" y="724"/>
                  </a:cubicBezTo>
                  <a:cubicBezTo>
                    <a:pt x="297" y="725"/>
                    <a:pt x="299" y="722"/>
                    <a:pt x="298" y="721"/>
                  </a:cubicBezTo>
                  <a:cubicBezTo>
                    <a:pt x="299" y="721"/>
                    <a:pt x="301" y="724"/>
                    <a:pt x="302" y="722"/>
                  </a:cubicBezTo>
                  <a:cubicBezTo>
                    <a:pt x="303" y="724"/>
                    <a:pt x="302" y="725"/>
                    <a:pt x="302" y="727"/>
                  </a:cubicBezTo>
                  <a:cubicBezTo>
                    <a:pt x="302" y="727"/>
                    <a:pt x="301" y="726"/>
                    <a:pt x="300" y="724"/>
                  </a:cubicBezTo>
                  <a:cubicBezTo>
                    <a:pt x="299" y="730"/>
                    <a:pt x="288" y="734"/>
                    <a:pt x="288" y="739"/>
                  </a:cubicBezTo>
                  <a:cubicBezTo>
                    <a:pt x="287" y="738"/>
                    <a:pt x="288" y="737"/>
                    <a:pt x="287" y="736"/>
                  </a:cubicBezTo>
                  <a:cubicBezTo>
                    <a:pt x="285" y="737"/>
                    <a:pt x="287" y="739"/>
                    <a:pt x="287" y="740"/>
                  </a:cubicBezTo>
                  <a:cubicBezTo>
                    <a:pt x="283" y="738"/>
                    <a:pt x="281" y="740"/>
                    <a:pt x="280" y="744"/>
                  </a:cubicBezTo>
                  <a:cubicBezTo>
                    <a:pt x="278" y="737"/>
                    <a:pt x="274" y="744"/>
                    <a:pt x="271" y="740"/>
                  </a:cubicBezTo>
                  <a:cubicBezTo>
                    <a:pt x="269" y="741"/>
                    <a:pt x="268" y="742"/>
                    <a:pt x="270" y="744"/>
                  </a:cubicBezTo>
                  <a:cubicBezTo>
                    <a:pt x="274" y="745"/>
                    <a:pt x="276" y="742"/>
                    <a:pt x="279" y="742"/>
                  </a:cubicBezTo>
                  <a:cubicBezTo>
                    <a:pt x="280" y="746"/>
                    <a:pt x="275" y="744"/>
                    <a:pt x="275" y="747"/>
                  </a:cubicBezTo>
                  <a:cubicBezTo>
                    <a:pt x="283" y="748"/>
                    <a:pt x="289" y="738"/>
                    <a:pt x="297" y="739"/>
                  </a:cubicBezTo>
                  <a:cubicBezTo>
                    <a:pt x="299" y="741"/>
                    <a:pt x="294" y="741"/>
                    <a:pt x="296" y="742"/>
                  </a:cubicBezTo>
                  <a:cubicBezTo>
                    <a:pt x="298" y="743"/>
                    <a:pt x="300" y="740"/>
                    <a:pt x="302" y="741"/>
                  </a:cubicBezTo>
                  <a:cubicBezTo>
                    <a:pt x="301" y="739"/>
                    <a:pt x="302" y="736"/>
                    <a:pt x="303" y="734"/>
                  </a:cubicBezTo>
                  <a:cubicBezTo>
                    <a:pt x="302" y="736"/>
                    <a:pt x="299" y="732"/>
                    <a:pt x="297" y="733"/>
                  </a:cubicBezTo>
                  <a:cubicBezTo>
                    <a:pt x="297" y="730"/>
                    <a:pt x="301" y="730"/>
                    <a:pt x="302" y="728"/>
                  </a:cubicBezTo>
                  <a:cubicBezTo>
                    <a:pt x="307" y="731"/>
                    <a:pt x="309" y="724"/>
                    <a:pt x="312" y="719"/>
                  </a:cubicBezTo>
                  <a:cubicBezTo>
                    <a:pt x="311" y="719"/>
                    <a:pt x="311" y="718"/>
                    <a:pt x="310" y="717"/>
                  </a:cubicBezTo>
                  <a:cubicBezTo>
                    <a:pt x="312" y="715"/>
                    <a:pt x="312" y="709"/>
                    <a:pt x="313" y="705"/>
                  </a:cubicBezTo>
                  <a:cubicBezTo>
                    <a:pt x="314" y="704"/>
                    <a:pt x="313" y="708"/>
                    <a:pt x="313" y="708"/>
                  </a:cubicBezTo>
                  <a:cubicBezTo>
                    <a:pt x="316" y="711"/>
                    <a:pt x="315" y="706"/>
                    <a:pt x="316" y="704"/>
                  </a:cubicBezTo>
                  <a:cubicBezTo>
                    <a:pt x="317" y="706"/>
                    <a:pt x="316" y="707"/>
                    <a:pt x="318" y="708"/>
                  </a:cubicBezTo>
                  <a:cubicBezTo>
                    <a:pt x="319" y="706"/>
                    <a:pt x="320" y="703"/>
                    <a:pt x="318" y="700"/>
                  </a:cubicBezTo>
                  <a:cubicBezTo>
                    <a:pt x="320" y="700"/>
                    <a:pt x="321" y="698"/>
                    <a:pt x="321" y="696"/>
                  </a:cubicBezTo>
                  <a:cubicBezTo>
                    <a:pt x="316" y="693"/>
                    <a:pt x="314" y="702"/>
                    <a:pt x="311" y="701"/>
                  </a:cubicBezTo>
                  <a:cubicBezTo>
                    <a:pt x="311" y="702"/>
                    <a:pt x="311" y="708"/>
                    <a:pt x="308" y="704"/>
                  </a:cubicBezTo>
                  <a:cubicBezTo>
                    <a:pt x="308" y="705"/>
                    <a:pt x="308" y="706"/>
                    <a:pt x="308" y="707"/>
                  </a:cubicBezTo>
                  <a:cubicBezTo>
                    <a:pt x="308" y="708"/>
                    <a:pt x="306" y="701"/>
                    <a:pt x="305" y="705"/>
                  </a:cubicBezTo>
                  <a:cubicBezTo>
                    <a:pt x="303" y="703"/>
                    <a:pt x="304" y="702"/>
                    <a:pt x="305" y="701"/>
                  </a:cubicBezTo>
                  <a:cubicBezTo>
                    <a:pt x="307" y="703"/>
                    <a:pt x="308" y="704"/>
                    <a:pt x="310" y="704"/>
                  </a:cubicBezTo>
                  <a:cubicBezTo>
                    <a:pt x="310" y="703"/>
                    <a:pt x="308" y="698"/>
                    <a:pt x="306" y="699"/>
                  </a:cubicBezTo>
                  <a:cubicBezTo>
                    <a:pt x="305" y="698"/>
                    <a:pt x="310" y="696"/>
                    <a:pt x="307" y="696"/>
                  </a:cubicBezTo>
                  <a:cubicBezTo>
                    <a:pt x="308" y="694"/>
                    <a:pt x="313" y="694"/>
                    <a:pt x="311" y="689"/>
                  </a:cubicBezTo>
                  <a:cubicBezTo>
                    <a:pt x="304" y="687"/>
                    <a:pt x="300" y="691"/>
                    <a:pt x="296" y="694"/>
                  </a:cubicBezTo>
                  <a:cubicBezTo>
                    <a:pt x="295" y="695"/>
                    <a:pt x="295" y="694"/>
                    <a:pt x="294" y="692"/>
                  </a:cubicBezTo>
                  <a:cubicBezTo>
                    <a:pt x="293" y="693"/>
                    <a:pt x="291" y="693"/>
                    <a:pt x="289" y="693"/>
                  </a:cubicBezTo>
                  <a:cubicBezTo>
                    <a:pt x="290" y="692"/>
                    <a:pt x="289" y="690"/>
                    <a:pt x="290" y="689"/>
                  </a:cubicBezTo>
                  <a:cubicBezTo>
                    <a:pt x="288" y="687"/>
                    <a:pt x="287" y="691"/>
                    <a:pt x="285" y="691"/>
                  </a:cubicBezTo>
                  <a:cubicBezTo>
                    <a:pt x="284" y="688"/>
                    <a:pt x="279" y="690"/>
                    <a:pt x="276" y="686"/>
                  </a:cubicBezTo>
                  <a:cubicBezTo>
                    <a:pt x="274" y="689"/>
                    <a:pt x="268" y="691"/>
                    <a:pt x="266" y="696"/>
                  </a:cubicBezTo>
                  <a:cubicBezTo>
                    <a:pt x="263" y="694"/>
                    <a:pt x="260" y="695"/>
                    <a:pt x="260" y="699"/>
                  </a:cubicBezTo>
                  <a:cubicBezTo>
                    <a:pt x="259" y="699"/>
                    <a:pt x="258" y="696"/>
                    <a:pt x="257" y="696"/>
                  </a:cubicBezTo>
                  <a:cubicBezTo>
                    <a:pt x="263" y="696"/>
                    <a:pt x="268" y="688"/>
                    <a:pt x="274" y="685"/>
                  </a:cubicBezTo>
                  <a:cubicBezTo>
                    <a:pt x="274" y="685"/>
                    <a:pt x="273" y="683"/>
                    <a:pt x="272" y="682"/>
                  </a:cubicBezTo>
                  <a:cubicBezTo>
                    <a:pt x="275" y="684"/>
                    <a:pt x="276" y="681"/>
                    <a:pt x="277" y="680"/>
                  </a:cubicBezTo>
                  <a:cubicBezTo>
                    <a:pt x="273" y="678"/>
                    <a:pt x="269" y="681"/>
                    <a:pt x="267" y="683"/>
                  </a:cubicBezTo>
                  <a:cubicBezTo>
                    <a:pt x="265" y="681"/>
                    <a:pt x="263" y="680"/>
                    <a:pt x="262" y="677"/>
                  </a:cubicBezTo>
                  <a:cubicBezTo>
                    <a:pt x="263" y="678"/>
                    <a:pt x="264" y="677"/>
                    <a:pt x="266" y="679"/>
                  </a:cubicBezTo>
                  <a:cubicBezTo>
                    <a:pt x="268" y="670"/>
                    <a:pt x="277" y="677"/>
                    <a:pt x="278" y="668"/>
                  </a:cubicBezTo>
                  <a:cubicBezTo>
                    <a:pt x="279" y="668"/>
                    <a:pt x="279" y="670"/>
                    <a:pt x="280" y="671"/>
                  </a:cubicBezTo>
                  <a:cubicBezTo>
                    <a:pt x="281" y="670"/>
                    <a:pt x="281" y="669"/>
                    <a:pt x="281" y="667"/>
                  </a:cubicBezTo>
                  <a:cubicBezTo>
                    <a:pt x="281" y="667"/>
                    <a:pt x="283" y="671"/>
                    <a:pt x="283" y="668"/>
                  </a:cubicBezTo>
                  <a:cubicBezTo>
                    <a:pt x="284" y="669"/>
                    <a:pt x="284" y="671"/>
                    <a:pt x="286" y="671"/>
                  </a:cubicBezTo>
                  <a:cubicBezTo>
                    <a:pt x="287" y="670"/>
                    <a:pt x="286" y="669"/>
                    <a:pt x="287" y="668"/>
                  </a:cubicBezTo>
                  <a:cubicBezTo>
                    <a:pt x="286" y="667"/>
                    <a:pt x="285" y="667"/>
                    <a:pt x="284" y="667"/>
                  </a:cubicBezTo>
                  <a:cubicBezTo>
                    <a:pt x="285" y="665"/>
                    <a:pt x="289" y="664"/>
                    <a:pt x="291" y="668"/>
                  </a:cubicBezTo>
                  <a:cubicBezTo>
                    <a:pt x="290" y="669"/>
                    <a:pt x="290" y="669"/>
                    <a:pt x="290" y="669"/>
                  </a:cubicBezTo>
                  <a:cubicBezTo>
                    <a:pt x="291" y="671"/>
                    <a:pt x="292" y="670"/>
                    <a:pt x="293" y="669"/>
                  </a:cubicBezTo>
                  <a:cubicBezTo>
                    <a:pt x="294" y="671"/>
                    <a:pt x="294" y="671"/>
                    <a:pt x="295" y="673"/>
                  </a:cubicBezTo>
                  <a:cubicBezTo>
                    <a:pt x="296" y="672"/>
                    <a:pt x="296" y="671"/>
                    <a:pt x="295" y="669"/>
                  </a:cubicBezTo>
                  <a:cubicBezTo>
                    <a:pt x="296" y="669"/>
                    <a:pt x="297" y="670"/>
                    <a:pt x="298" y="672"/>
                  </a:cubicBezTo>
                  <a:cubicBezTo>
                    <a:pt x="295" y="674"/>
                    <a:pt x="290" y="676"/>
                    <a:pt x="289" y="680"/>
                  </a:cubicBezTo>
                  <a:cubicBezTo>
                    <a:pt x="291" y="682"/>
                    <a:pt x="290" y="683"/>
                    <a:pt x="291" y="684"/>
                  </a:cubicBezTo>
                  <a:cubicBezTo>
                    <a:pt x="294" y="687"/>
                    <a:pt x="297" y="683"/>
                    <a:pt x="300" y="683"/>
                  </a:cubicBezTo>
                  <a:cubicBezTo>
                    <a:pt x="298" y="681"/>
                    <a:pt x="299" y="681"/>
                    <a:pt x="300" y="682"/>
                  </a:cubicBezTo>
                  <a:cubicBezTo>
                    <a:pt x="301" y="681"/>
                    <a:pt x="300" y="677"/>
                    <a:pt x="299" y="678"/>
                  </a:cubicBezTo>
                  <a:cubicBezTo>
                    <a:pt x="299" y="676"/>
                    <a:pt x="298" y="674"/>
                    <a:pt x="298" y="672"/>
                  </a:cubicBezTo>
                  <a:cubicBezTo>
                    <a:pt x="302" y="669"/>
                    <a:pt x="304" y="676"/>
                    <a:pt x="307" y="673"/>
                  </a:cubicBezTo>
                  <a:cubicBezTo>
                    <a:pt x="308" y="674"/>
                    <a:pt x="308" y="675"/>
                    <a:pt x="308" y="676"/>
                  </a:cubicBezTo>
                  <a:cubicBezTo>
                    <a:pt x="309" y="672"/>
                    <a:pt x="310" y="673"/>
                    <a:pt x="313" y="673"/>
                  </a:cubicBezTo>
                  <a:cubicBezTo>
                    <a:pt x="314" y="672"/>
                    <a:pt x="310" y="670"/>
                    <a:pt x="309" y="669"/>
                  </a:cubicBezTo>
                  <a:cubicBezTo>
                    <a:pt x="308" y="673"/>
                    <a:pt x="301" y="669"/>
                    <a:pt x="297" y="670"/>
                  </a:cubicBezTo>
                  <a:cubicBezTo>
                    <a:pt x="299" y="667"/>
                    <a:pt x="300" y="665"/>
                    <a:pt x="299" y="661"/>
                  </a:cubicBezTo>
                  <a:cubicBezTo>
                    <a:pt x="302" y="665"/>
                    <a:pt x="302" y="665"/>
                    <a:pt x="302" y="665"/>
                  </a:cubicBezTo>
                  <a:cubicBezTo>
                    <a:pt x="303" y="664"/>
                    <a:pt x="302" y="662"/>
                    <a:pt x="303" y="661"/>
                  </a:cubicBezTo>
                  <a:cubicBezTo>
                    <a:pt x="304" y="662"/>
                    <a:pt x="304" y="663"/>
                    <a:pt x="304" y="664"/>
                  </a:cubicBezTo>
                  <a:cubicBezTo>
                    <a:pt x="306" y="661"/>
                    <a:pt x="306" y="662"/>
                    <a:pt x="308" y="662"/>
                  </a:cubicBezTo>
                  <a:cubicBezTo>
                    <a:pt x="309" y="661"/>
                    <a:pt x="309" y="660"/>
                    <a:pt x="309" y="658"/>
                  </a:cubicBezTo>
                  <a:cubicBezTo>
                    <a:pt x="306" y="659"/>
                    <a:pt x="304" y="659"/>
                    <a:pt x="302" y="659"/>
                  </a:cubicBezTo>
                  <a:cubicBezTo>
                    <a:pt x="302" y="657"/>
                    <a:pt x="305" y="655"/>
                    <a:pt x="302" y="653"/>
                  </a:cubicBezTo>
                  <a:cubicBezTo>
                    <a:pt x="302" y="654"/>
                    <a:pt x="302" y="655"/>
                    <a:pt x="303" y="656"/>
                  </a:cubicBezTo>
                  <a:cubicBezTo>
                    <a:pt x="299" y="655"/>
                    <a:pt x="295" y="657"/>
                    <a:pt x="296" y="662"/>
                  </a:cubicBezTo>
                  <a:cubicBezTo>
                    <a:pt x="294" y="664"/>
                    <a:pt x="296" y="656"/>
                    <a:pt x="292" y="659"/>
                  </a:cubicBezTo>
                  <a:cubicBezTo>
                    <a:pt x="292" y="654"/>
                    <a:pt x="296" y="653"/>
                    <a:pt x="300" y="650"/>
                  </a:cubicBezTo>
                  <a:cubicBezTo>
                    <a:pt x="297" y="649"/>
                    <a:pt x="300" y="647"/>
                    <a:pt x="298" y="648"/>
                  </a:cubicBezTo>
                  <a:cubicBezTo>
                    <a:pt x="298" y="647"/>
                    <a:pt x="302" y="648"/>
                    <a:pt x="300" y="643"/>
                  </a:cubicBezTo>
                  <a:cubicBezTo>
                    <a:pt x="302" y="643"/>
                    <a:pt x="302" y="643"/>
                    <a:pt x="303" y="641"/>
                  </a:cubicBezTo>
                  <a:cubicBezTo>
                    <a:pt x="294" y="645"/>
                    <a:pt x="286" y="654"/>
                    <a:pt x="276" y="656"/>
                  </a:cubicBezTo>
                  <a:cubicBezTo>
                    <a:pt x="276" y="659"/>
                    <a:pt x="274" y="659"/>
                    <a:pt x="273" y="659"/>
                  </a:cubicBezTo>
                  <a:cubicBezTo>
                    <a:pt x="272" y="660"/>
                    <a:pt x="274" y="663"/>
                    <a:pt x="275" y="664"/>
                  </a:cubicBezTo>
                  <a:cubicBezTo>
                    <a:pt x="273" y="665"/>
                    <a:pt x="274" y="666"/>
                    <a:pt x="275" y="667"/>
                  </a:cubicBezTo>
                  <a:cubicBezTo>
                    <a:pt x="274" y="668"/>
                    <a:pt x="273" y="668"/>
                    <a:pt x="271" y="666"/>
                  </a:cubicBezTo>
                  <a:cubicBezTo>
                    <a:pt x="277" y="662"/>
                    <a:pt x="266" y="659"/>
                    <a:pt x="263" y="661"/>
                  </a:cubicBezTo>
                  <a:cubicBezTo>
                    <a:pt x="264" y="659"/>
                    <a:pt x="260" y="658"/>
                    <a:pt x="263" y="657"/>
                  </a:cubicBezTo>
                  <a:cubicBezTo>
                    <a:pt x="257" y="656"/>
                    <a:pt x="261" y="665"/>
                    <a:pt x="257" y="663"/>
                  </a:cubicBezTo>
                  <a:cubicBezTo>
                    <a:pt x="256" y="661"/>
                    <a:pt x="258" y="662"/>
                    <a:pt x="259" y="661"/>
                  </a:cubicBezTo>
                  <a:cubicBezTo>
                    <a:pt x="257" y="658"/>
                    <a:pt x="257" y="658"/>
                    <a:pt x="257" y="658"/>
                  </a:cubicBezTo>
                  <a:cubicBezTo>
                    <a:pt x="255" y="659"/>
                    <a:pt x="257" y="660"/>
                    <a:pt x="255" y="661"/>
                  </a:cubicBezTo>
                  <a:cubicBezTo>
                    <a:pt x="253" y="660"/>
                    <a:pt x="252" y="658"/>
                    <a:pt x="251" y="660"/>
                  </a:cubicBezTo>
                  <a:cubicBezTo>
                    <a:pt x="250" y="658"/>
                    <a:pt x="249" y="657"/>
                    <a:pt x="249" y="655"/>
                  </a:cubicBezTo>
                  <a:cubicBezTo>
                    <a:pt x="250" y="656"/>
                    <a:pt x="251" y="655"/>
                    <a:pt x="252" y="654"/>
                  </a:cubicBezTo>
                  <a:cubicBezTo>
                    <a:pt x="251" y="663"/>
                    <a:pt x="264" y="657"/>
                    <a:pt x="263" y="652"/>
                  </a:cubicBezTo>
                  <a:cubicBezTo>
                    <a:pt x="261" y="651"/>
                    <a:pt x="259" y="654"/>
                    <a:pt x="258" y="656"/>
                  </a:cubicBezTo>
                  <a:cubicBezTo>
                    <a:pt x="257" y="654"/>
                    <a:pt x="254" y="654"/>
                    <a:pt x="252" y="654"/>
                  </a:cubicBezTo>
                  <a:cubicBezTo>
                    <a:pt x="252" y="653"/>
                    <a:pt x="251" y="651"/>
                    <a:pt x="250" y="650"/>
                  </a:cubicBezTo>
                  <a:cubicBezTo>
                    <a:pt x="252" y="651"/>
                    <a:pt x="253" y="653"/>
                    <a:pt x="255" y="652"/>
                  </a:cubicBezTo>
                  <a:cubicBezTo>
                    <a:pt x="253" y="648"/>
                    <a:pt x="257" y="652"/>
                    <a:pt x="257" y="649"/>
                  </a:cubicBezTo>
                  <a:cubicBezTo>
                    <a:pt x="258" y="648"/>
                    <a:pt x="258" y="649"/>
                    <a:pt x="258" y="651"/>
                  </a:cubicBezTo>
                  <a:cubicBezTo>
                    <a:pt x="261" y="649"/>
                    <a:pt x="260" y="647"/>
                    <a:pt x="263" y="647"/>
                  </a:cubicBezTo>
                  <a:cubicBezTo>
                    <a:pt x="264" y="646"/>
                    <a:pt x="261" y="647"/>
                    <a:pt x="261" y="645"/>
                  </a:cubicBezTo>
                  <a:cubicBezTo>
                    <a:pt x="267" y="641"/>
                    <a:pt x="271" y="641"/>
                    <a:pt x="275" y="638"/>
                  </a:cubicBezTo>
                  <a:cubicBezTo>
                    <a:pt x="278" y="641"/>
                    <a:pt x="280" y="642"/>
                    <a:pt x="283" y="639"/>
                  </a:cubicBezTo>
                  <a:cubicBezTo>
                    <a:pt x="282" y="637"/>
                    <a:pt x="281" y="639"/>
                    <a:pt x="280" y="637"/>
                  </a:cubicBezTo>
                  <a:cubicBezTo>
                    <a:pt x="278" y="637"/>
                    <a:pt x="279" y="640"/>
                    <a:pt x="277" y="638"/>
                  </a:cubicBezTo>
                  <a:cubicBezTo>
                    <a:pt x="276" y="635"/>
                    <a:pt x="281" y="634"/>
                    <a:pt x="282" y="634"/>
                  </a:cubicBezTo>
                  <a:cubicBezTo>
                    <a:pt x="282" y="635"/>
                    <a:pt x="282" y="635"/>
                    <a:pt x="283" y="636"/>
                  </a:cubicBezTo>
                  <a:cubicBezTo>
                    <a:pt x="285" y="634"/>
                    <a:pt x="286" y="631"/>
                    <a:pt x="290" y="634"/>
                  </a:cubicBezTo>
                  <a:cubicBezTo>
                    <a:pt x="295" y="633"/>
                    <a:pt x="290" y="628"/>
                    <a:pt x="289" y="622"/>
                  </a:cubicBezTo>
                  <a:cubicBezTo>
                    <a:pt x="287" y="618"/>
                    <a:pt x="287" y="623"/>
                    <a:pt x="286" y="620"/>
                  </a:cubicBezTo>
                  <a:cubicBezTo>
                    <a:pt x="286" y="620"/>
                    <a:pt x="285" y="619"/>
                    <a:pt x="285" y="619"/>
                  </a:cubicBezTo>
                  <a:cubicBezTo>
                    <a:pt x="286" y="618"/>
                    <a:pt x="287" y="620"/>
                    <a:pt x="288" y="618"/>
                  </a:cubicBezTo>
                  <a:cubicBezTo>
                    <a:pt x="289" y="618"/>
                    <a:pt x="288" y="617"/>
                    <a:pt x="288" y="616"/>
                  </a:cubicBezTo>
                  <a:cubicBezTo>
                    <a:pt x="287" y="615"/>
                    <a:pt x="286" y="615"/>
                    <a:pt x="285" y="616"/>
                  </a:cubicBezTo>
                  <a:cubicBezTo>
                    <a:pt x="283" y="614"/>
                    <a:pt x="287" y="614"/>
                    <a:pt x="285" y="612"/>
                  </a:cubicBezTo>
                  <a:cubicBezTo>
                    <a:pt x="286" y="612"/>
                    <a:pt x="286" y="613"/>
                    <a:pt x="286" y="614"/>
                  </a:cubicBezTo>
                  <a:cubicBezTo>
                    <a:pt x="290" y="614"/>
                    <a:pt x="287" y="609"/>
                    <a:pt x="290" y="610"/>
                  </a:cubicBezTo>
                  <a:cubicBezTo>
                    <a:pt x="289" y="613"/>
                    <a:pt x="287" y="616"/>
                    <a:pt x="291" y="621"/>
                  </a:cubicBezTo>
                  <a:cubicBezTo>
                    <a:pt x="290" y="622"/>
                    <a:pt x="290" y="621"/>
                    <a:pt x="289" y="621"/>
                  </a:cubicBezTo>
                  <a:cubicBezTo>
                    <a:pt x="292" y="626"/>
                    <a:pt x="291" y="627"/>
                    <a:pt x="295" y="631"/>
                  </a:cubicBezTo>
                  <a:cubicBezTo>
                    <a:pt x="296" y="630"/>
                    <a:pt x="297" y="629"/>
                    <a:pt x="298" y="628"/>
                  </a:cubicBezTo>
                  <a:cubicBezTo>
                    <a:pt x="298" y="627"/>
                    <a:pt x="297" y="627"/>
                    <a:pt x="296" y="626"/>
                  </a:cubicBezTo>
                  <a:cubicBezTo>
                    <a:pt x="297" y="624"/>
                    <a:pt x="299" y="627"/>
                    <a:pt x="300" y="628"/>
                  </a:cubicBezTo>
                  <a:cubicBezTo>
                    <a:pt x="298" y="629"/>
                    <a:pt x="299" y="631"/>
                    <a:pt x="297" y="632"/>
                  </a:cubicBezTo>
                  <a:cubicBezTo>
                    <a:pt x="297" y="633"/>
                    <a:pt x="298" y="633"/>
                    <a:pt x="298" y="633"/>
                  </a:cubicBezTo>
                  <a:cubicBezTo>
                    <a:pt x="300" y="631"/>
                    <a:pt x="301" y="624"/>
                    <a:pt x="306" y="626"/>
                  </a:cubicBezTo>
                  <a:cubicBezTo>
                    <a:pt x="306" y="627"/>
                    <a:pt x="303" y="628"/>
                    <a:pt x="305" y="630"/>
                  </a:cubicBezTo>
                  <a:cubicBezTo>
                    <a:pt x="302" y="633"/>
                    <a:pt x="299" y="634"/>
                    <a:pt x="295" y="637"/>
                  </a:cubicBezTo>
                  <a:cubicBezTo>
                    <a:pt x="298" y="642"/>
                    <a:pt x="302" y="631"/>
                    <a:pt x="305" y="636"/>
                  </a:cubicBezTo>
                  <a:cubicBezTo>
                    <a:pt x="305" y="631"/>
                    <a:pt x="310" y="633"/>
                    <a:pt x="313" y="628"/>
                  </a:cubicBezTo>
                  <a:cubicBezTo>
                    <a:pt x="312" y="627"/>
                    <a:pt x="311" y="627"/>
                    <a:pt x="311" y="628"/>
                  </a:cubicBezTo>
                  <a:cubicBezTo>
                    <a:pt x="309" y="626"/>
                    <a:pt x="314" y="627"/>
                    <a:pt x="314" y="625"/>
                  </a:cubicBezTo>
                  <a:cubicBezTo>
                    <a:pt x="314" y="624"/>
                    <a:pt x="313" y="624"/>
                    <a:pt x="313" y="624"/>
                  </a:cubicBezTo>
                  <a:cubicBezTo>
                    <a:pt x="313" y="622"/>
                    <a:pt x="317" y="623"/>
                    <a:pt x="318" y="623"/>
                  </a:cubicBezTo>
                  <a:cubicBezTo>
                    <a:pt x="319" y="620"/>
                    <a:pt x="316" y="619"/>
                    <a:pt x="320" y="618"/>
                  </a:cubicBezTo>
                  <a:cubicBezTo>
                    <a:pt x="314" y="616"/>
                    <a:pt x="311" y="621"/>
                    <a:pt x="308" y="625"/>
                  </a:cubicBezTo>
                  <a:cubicBezTo>
                    <a:pt x="307" y="622"/>
                    <a:pt x="306" y="625"/>
                    <a:pt x="305" y="624"/>
                  </a:cubicBezTo>
                  <a:cubicBezTo>
                    <a:pt x="305" y="620"/>
                    <a:pt x="309" y="624"/>
                    <a:pt x="310" y="620"/>
                  </a:cubicBezTo>
                  <a:cubicBezTo>
                    <a:pt x="307" y="619"/>
                    <a:pt x="305" y="622"/>
                    <a:pt x="302" y="616"/>
                  </a:cubicBezTo>
                  <a:cubicBezTo>
                    <a:pt x="305" y="618"/>
                    <a:pt x="310" y="620"/>
                    <a:pt x="312" y="619"/>
                  </a:cubicBezTo>
                  <a:cubicBezTo>
                    <a:pt x="312" y="618"/>
                    <a:pt x="311" y="617"/>
                    <a:pt x="312" y="617"/>
                  </a:cubicBezTo>
                  <a:cubicBezTo>
                    <a:pt x="310" y="616"/>
                    <a:pt x="310" y="617"/>
                    <a:pt x="309" y="618"/>
                  </a:cubicBezTo>
                  <a:cubicBezTo>
                    <a:pt x="309" y="616"/>
                    <a:pt x="308" y="613"/>
                    <a:pt x="310" y="613"/>
                  </a:cubicBezTo>
                  <a:cubicBezTo>
                    <a:pt x="311" y="614"/>
                    <a:pt x="312" y="616"/>
                    <a:pt x="312" y="617"/>
                  </a:cubicBezTo>
                  <a:cubicBezTo>
                    <a:pt x="315" y="614"/>
                    <a:pt x="319" y="615"/>
                    <a:pt x="320" y="613"/>
                  </a:cubicBezTo>
                  <a:cubicBezTo>
                    <a:pt x="319" y="612"/>
                    <a:pt x="318" y="613"/>
                    <a:pt x="316" y="612"/>
                  </a:cubicBezTo>
                  <a:cubicBezTo>
                    <a:pt x="318" y="610"/>
                    <a:pt x="325" y="612"/>
                    <a:pt x="327" y="607"/>
                  </a:cubicBezTo>
                  <a:cubicBezTo>
                    <a:pt x="325" y="604"/>
                    <a:pt x="324" y="607"/>
                    <a:pt x="322" y="606"/>
                  </a:cubicBezTo>
                  <a:cubicBezTo>
                    <a:pt x="326" y="606"/>
                    <a:pt x="327" y="599"/>
                    <a:pt x="330" y="599"/>
                  </a:cubicBezTo>
                  <a:cubicBezTo>
                    <a:pt x="331" y="597"/>
                    <a:pt x="328" y="598"/>
                    <a:pt x="328" y="596"/>
                  </a:cubicBezTo>
                  <a:cubicBezTo>
                    <a:pt x="330" y="596"/>
                    <a:pt x="331" y="595"/>
                    <a:pt x="332" y="594"/>
                  </a:cubicBezTo>
                  <a:cubicBezTo>
                    <a:pt x="335" y="596"/>
                    <a:pt x="336" y="601"/>
                    <a:pt x="333" y="601"/>
                  </a:cubicBezTo>
                  <a:cubicBezTo>
                    <a:pt x="336" y="605"/>
                    <a:pt x="336" y="601"/>
                    <a:pt x="338" y="600"/>
                  </a:cubicBezTo>
                  <a:cubicBezTo>
                    <a:pt x="338" y="599"/>
                    <a:pt x="337" y="598"/>
                    <a:pt x="336" y="597"/>
                  </a:cubicBezTo>
                  <a:cubicBezTo>
                    <a:pt x="339" y="598"/>
                    <a:pt x="338" y="593"/>
                    <a:pt x="341" y="594"/>
                  </a:cubicBezTo>
                  <a:cubicBezTo>
                    <a:pt x="342" y="595"/>
                    <a:pt x="339" y="595"/>
                    <a:pt x="339" y="596"/>
                  </a:cubicBezTo>
                  <a:cubicBezTo>
                    <a:pt x="341" y="599"/>
                    <a:pt x="343" y="596"/>
                    <a:pt x="345" y="594"/>
                  </a:cubicBezTo>
                  <a:cubicBezTo>
                    <a:pt x="345" y="594"/>
                    <a:pt x="346" y="596"/>
                    <a:pt x="347" y="597"/>
                  </a:cubicBezTo>
                  <a:cubicBezTo>
                    <a:pt x="349" y="597"/>
                    <a:pt x="347" y="594"/>
                    <a:pt x="349" y="595"/>
                  </a:cubicBezTo>
                  <a:cubicBezTo>
                    <a:pt x="350" y="594"/>
                    <a:pt x="347" y="595"/>
                    <a:pt x="347" y="592"/>
                  </a:cubicBezTo>
                  <a:cubicBezTo>
                    <a:pt x="348" y="592"/>
                    <a:pt x="349" y="592"/>
                    <a:pt x="350" y="591"/>
                  </a:cubicBezTo>
                  <a:cubicBezTo>
                    <a:pt x="351" y="591"/>
                    <a:pt x="353" y="591"/>
                    <a:pt x="354" y="589"/>
                  </a:cubicBezTo>
                  <a:cubicBezTo>
                    <a:pt x="355" y="591"/>
                    <a:pt x="356" y="591"/>
                    <a:pt x="355" y="593"/>
                  </a:cubicBezTo>
                  <a:cubicBezTo>
                    <a:pt x="356" y="594"/>
                    <a:pt x="357" y="593"/>
                    <a:pt x="359" y="593"/>
                  </a:cubicBezTo>
                  <a:cubicBezTo>
                    <a:pt x="353" y="590"/>
                    <a:pt x="360" y="590"/>
                    <a:pt x="360" y="587"/>
                  </a:cubicBezTo>
                  <a:cubicBezTo>
                    <a:pt x="361" y="588"/>
                    <a:pt x="361" y="589"/>
                    <a:pt x="363" y="589"/>
                  </a:cubicBezTo>
                  <a:cubicBezTo>
                    <a:pt x="364" y="587"/>
                    <a:pt x="361" y="586"/>
                    <a:pt x="363" y="585"/>
                  </a:cubicBezTo>
                  <a:cubicBezTo>
                    <a:pt x="364" y="585"/>
                    <a:pt x="363" y="586"/>
                    <a:pt x="364" y="587"/>
                  </a:cubicBezTo>
                  <a:cubicBezTo>
                    <a:pt x="367" y="587"/>
                    <a:pt x="363" y="583"/>
                    <a:pt x="365" y="582"/>
                  </a:cubicBezTo>
                  <a:cubicBezTo>
                    <a:pt x="367" y="587"/>
                    <a:pt x="366" y="582"/>
                    <a:pt x="365" y="581"/>
                  </a:cubicBezTo>
                  <a:cubicBezTo>
                    <a:pt x="364" y="579"/>
                    <a:pt x="362" y="582"/>
                    <a:pt x="361" y="581"/>
                  </a:cubicBezTo>
                  <a:cubicBezTo>
                    <a:pt x="361" y="579"/>
                    <a:pt x="364" y="579"/>
                    <a:pt x="366" y="579"/>
                  </a:cubicBezTo>
                  <a:cubicBezTo>
                    <a:pt x="366" y="580"/>
                    <a:pt x="367" y="581"/>
                    <a:pt x="366" y="582"/>
                  </a:cubicBezTo>
                  <a:cubicBezTo>
                    <a:pt x="367" y="583"/>
                    <a:pt x="368" y="582"/>
                    <a:pt x="369" y="583"/>
                  </a:cubicBezTo>
                  <a:cubicBezTo>
                    <a:pt x="371" y="581"/>
                    <a:pt x="366" y="579"/>
                    <a:pt x="367" y="578"/>
                  </a:cubicBezTo>
                  <a:cubicBezTo>
                    <a:pt x="369" y="576"/>
                    <a:pt x="368" y="580"/>
                    <a:pt x="369" y="578"/>
                  </a:cubicBezTo>
                  <a:cubicBezTo>
                    <a:pt x="370" y="580"/>
                    <a:pt x="369" y="582"/>
                    <a:pt x="371" y="584"/>
                  </a:cubicBezTo>
                  <a:cubicBezTo>
                    <a:pt x="369" y="585"/>
                    <a:pt x="368" y="584"/>
                    <a:pt x="367" y="584"/>
                  </a:cubicBezTo>
                  <a:cubicBezTo>
                    <a:pt x="369" y="588"/>
                    <a:pt x="370" y="586"/>
                    <a:pt x="371" y="584"/>
                  </a:cubicBezTo>
                  <a:cubicBezTo>
                    <a:pt x="373" y="590"/>
                    <a:pt x="374" y="584"/>
                    <a:pt x="375" y="584"/>
                  </a:cubicBezTo>
                  <a:cubicBezTo>
                    <a:pt x="378" y="583"/>
                    <a:pt x="385" y="583"/>
                    <a:pt x="383" y="577"/>
                  </a:cubicBezTo>
                  <a:cubicBezTo>
                    <a:pt x="382" y="576"/>
                    <a:pt x="382" y="576"/>
                    <a:pt x="381" y="576"/>
                  </a:cubicBezTo>
                  <a:cubicBezTo>
                    <a:pt x="380" y="575"/>
                    <a:pt x="381" y="574"/>
                    <a:pt x="380" y="573"/>
                  </a:cubicBezTo>
                  <a:cubicBezTo>
                    <a:pt x="381" y="571"/>
                    <a:pt x="382" y="575"/>
                    <a:pt x="383" y="575"/>
                  </a:cubicBezTo>
                  <a:cubicBezTo>
                    <a:pt x="383" y="573"/>
                    <a:pt x="386" y="574"/>
                    <a:pt x="384" y="571"/>
                  </a:cubicBezTo>
                  <a:cubicBezTo>
                    <a:pt x="389" y="573"/>
                    <a:pt x="389" y="568"/>
                    <a:pt x="392" y="567"/>
                  </a:cubicBezTo>
                  <a:cubicBezTo>
                    <a:pt x="391" y="566"/>
                    <a:pt x="390" y="566"/>
                    <a:pt x="389" y="564"/>
                  </a:cubicBezTo>
                  <a:cubicBezTo>
                    <a:pt x="392" y="564"/>
                    <a:pt x="387" y="561"/>
                    <a:pt x="390" y="561"/>
                  </a:cubicBezTo>
                  <a:cubicBezTo>
                    <a:pt x="391" y="563"/>
                    <a:pt x="391" y="565"/>
                    <a:pt x="392" y="567"/>
                  </a:cubicBezTo>
                  <a:cubicBezTo>
                    <a:pt x="393" y="566"/>
                    <a:pt x="393" y="566"/>
                    <a:pt x="393" y="566"/>
                  </a:cubicBezTo>
                  <a:cubicBezTo>
                    <a:pt x="394" y="566"/>
                    <a:pt x="392" y="564"/>
                    <a:pt x="391" y="562"/>
                  </a:cubicBezTo>
                  <a:cubicBezTo>
                    <a:pt x="394" y="565"/>
                    <a:pt x="394" y="559"/>
                    <a:pt x="397" y="563"/>
                  </a:cubicBezTo>
                  <a:cubicBezTo>
                    <a:pt x="397" y="560"/>
                    <a:pt x="398" y="561"/>
                    <a:pt x="401" y="561"/>
                  </a:cubicBezTo>
                  <a:cubicBezTo>
                    <a:pt x="399" y="559"/>
                    <a:pt x="398" y="558"/>
                    <a:pt x="397" y="558"/>
                  </a:cubicBezTo>
                  <a:cubicBezTo>
                    <a:pt x="396" y="555"/>
                    <a:pt x="399" y="558"/>
                    <a:pt x="400" y="560"/>
                  </a:cubicBezTo>
                  <a:cubicBezTo>
                    <a:pt x="403" y="557"/>
                    <a:pt x="409" y="557"/>
                    <a:pt x="408" y="551"/>
                  </a:cubicBezTo>
                  <a:cubicBezTo>
                    <a:pt x="410" y="551"/>
                    <a:pt x="412" y="552"/>
                    <a:pt x="414" y="553"/>
                  </a:cubicBezTo>
                  <a:cubicBezTo>
                    <a:pt x="415" y="551"/>
                    <a:pt x="412" y="550"/>
                    <a:pt x="412" y="549"/>
                  </a:cubicBezTo>
                  <a:cubicBezTo>
                    <a:pt x="414" y="547"/>
                    <a:pt x="413" y="547"/>
                    <a:pt x="415" y="546"/>
                  </a:cubicBezTo>
                  <a:cubicBezTo>
                    <a:pt x="417" y="548"/>
                    <a:pt x="416" y="549"/>
                    <a:pt x="418" y="550"/>
                  </a:cubicBezTo>
                  <a:cubicBezTo>
                    <a:pt x="419" y="549"/>
                    <a:pt x="419" y="547"/>
                    <a:pt x="419" y="546"/>
                  </a:cubicBezTo>
                  <a:cubicBezTo>
                    <a:pt x="416" y="547"/>
                    <a:pt x="417" y="543"/>
                    <a:pt x="416" y="545"/>
                  </a:cubicBezTo>
                  <a:cubicBezTo>
                    <a:pt x="415" y="544"/>
                    <a:pt x="415" y="540"/>
                    <a:pt x="417" y="540"/>
                  </a:cubicBezTo>
                  <a:cubicBezTo>
                    <a:pt x="416" y="543"/>
                    <a:pt x="418" y="543"/>
                    <a:pt x="421" y="546"/>
                  </a:cubicBezTo>
                  <a:cubicBezTo>
                    <a:pt x="418" y="542"/>
                    <a:pt x="421" y="543"/>
                    <a:pt x="420" y="539"/>
                  </a:cubicBezTo>
                  <a:cubicBezTo>
                    <a:pt x="423" y="534"/>
                    <a:pt x="429" y="538"/>
                    <a:pt x="431" y="531"/>
                  </a:cubicBezTo>
                  <a:cubicBezTo>
                    <a:pt x="429" y="529"/>
                    <a:pt x="429" y="534"/>
                    <a:pt x="427" y="530"/>
                  </a:cubicBezTo>
                  <a:cubicBezTo>
                    <a:pt x="429" y="529"/>
                    <a:pt x="431" y="529"/>
                    <a:pt x="433" y="531"/>
                  </a:cubicBezTo>
                  <a:cubicBezTo>
                    <a:pt x="433" y="528"/>
                    <a:pt x="432" y="529"/>
                    <a:pt x="434" y="530"/>
                  </a:cubicBezTo>
                  <a:cubicBezTo>
                    <a:pt x="435" y="527"/>
                    <a:pt x="431" y="528"/>
                    <a:pt x="430" y="525"/>
                  </a:cubicBezTo>
                  <a:cubicBezTo>
                    <a:pt x="431" y="524"/>
                    <a:pt x="431" y="524"/>
                    <a:pt x="430" y="523"/>
                  </a:cubicBezTo>
                  <a:cubicBezTo>
                    <a:pt x="434" y="521"/>
                    <a:pt x="438" y="519"/>
                    <a:pt x="438" y="514"/>
                  </a:cubicBezTo>
                  <a:cubicBezTo>
                    <a:pt x="436" y="513"/>
                    <a:pt x="436" y="518"/>
                    <a:pt x="434" y="515"/>
                  </a:cubicBezTo>
                  <a:cubicBezTo>
                    <a:pt x="432" y="516"/>
                    <a:pt x="433" y="517"/>
                    <a:pt x="433" y="518"/>
                  </a:cubicBezTo>
                  <a:cubicBezTo>
                    <a:pt x="432" y="519"/>
                    <a:pt x="433" y="516"/>
                    <a:pt x="431" y="515"/>
                  </a:cubicBezTo>
                  <a:cubicBezTo>
                    <a:pt x="430" y="515"/>
                    <a:pt x="430" y="515"/>
                    <a:pt x="430" y="515"/>
                  </a:cubicBezTo>
                  <a:cubicBezTo>
                    <a:pt x="434" y="524"/>
                    <a:pt x="423" y="519"/>
                    <a:pt x="418" y="519"/>
                  </a:cubicBezTo>
                  <a:cubicBezTo>
                    <a:pt x="420" y="521"/>
                    <a:pt x="422" y="519"/>
                    <a:pt x="424" y="522"/>
                  </a:cubicBezTo>
                  <a:cubicBezTo>
                    <a:pt x="421" y="524"/>
                    <a:pt x="421" y="524"/>
                    <a:pt x="421" y="524"/>
                  </a:cubicBezTo>
                  <a:cubicBezTo>
                    <a:pt x="422" y="526"/>
                    <a:pt x="425" y="524"/>
                    <a:pt x="422" y="526"/>
                  </a:cubicBezTo>
                  <a:cubicBezTo>
                    <a:pt x="423" y="528"/>
                    <a:pt x="424" y="527"/>
                    <a:pt x="425" y="527"/>
                  </a:cubicBezTo>
                  <a:cubicBezTo>
                    <a:pt x="426" y="532"/>
                    <a:pt x="421" y="526"/>
                    <a:pt x="422" y="529"/>
                  </a:cubicBezTo>
                  <a:cubicBezTo>
                    <a:pt x="415" y="520"/>
                    <a:pt x="410" y="529"/>
                    <a:pt x="403" y="533"/>
                  </a:cubicBezTo>
                  <a:cubicBezTo>
                    <a:pt x="404" y="535"/>
                    <a:pt x="406" y="534"/>
                    <a:pt x="407" y="533"/>
                  </a:cubicBezTo>
                  <a:cubicBezTo>
                    <a:pt x="406" y="536"/>
                    <a:pt x="401" y="535"/>
                    <a:pt x="399" y="532"/>
                  </a:cubicBezTo>
                  <a:cubicBezTo>
                    <a:pt x="400" y="532"/>
                    <a:pt x="401" y="531"/>
                    <a:pt x="401" y="530"/>
                  </a:cubicBezTo>
                  <a:cubicBezTo>
                    <a:pt x="399" y="528"/>
                    <a:pt x="400" y="532"/>
                    <a:pt x="398" y="532"/>
                  </a:cubicBezTo>
                  <a:cubicBezTo>
                    <a:pt x="398" y="533"/>
                    <a:pt x="399" y="535"/>
                    <a:pt x="401" y="536"/>
                  </a:cubicBezTo>
                  <a:cubicBezTo>
                    <a:pt x="399" y="537"/>
                    <a:pt x="398" y="533"/>
                    <a:pt x="396" y="535"/>
                  </a:cubicBezTo>
                  <a:cubicBezTo>
                    <a:pt x="396" y="534"/>
                    <a:pt x="396" y="533"/>
                    <a:pt x="395" y="532"/>
                  </a:cubicBezTo>
                  <a:cubicBezTo>
                    <a:pt x="397" y="530"/>
                    <a:pt x="398" y="530"/>
                    <a:pt x="401" y="527"/>
                  </a:cubicBezTo>
                  <a:cubicBezTo>
                    <a:pt x="406" y="531"/>
                    <a:pt x="412" y="524"/>
                    <a:pt x="417" y="520"/>
                  </a:cubicBezTo>
                  <a:cubicBezTo>
                    <a:pt x="415" y="519"/>
                    <a:pt x="414" y="522"/>
                    <a:pt x="414" y="518"/>
                  </a:cubicBezTo>
                  <a:cubicBezTo>
                    <a:pt x="411" y="518"/>
                    <a:pt x="412" y="520"/>
                    <a:pt x="411" y="522"/>
                  </a:cubicBezTo>
                  <a:cubicBezTo>
                    <a:pt x="411" y="517"/>
                    <a:pt x="403" y="522"/>
                    <a:pt x="405" y="518"/>
                  </a:cubicBezTo>
                  <a:cubicBezTo>
                    <a:pt x="402" y="517"/>
                    <a:pt x="403" y="521"/>
                    <a:pt x="404" y="522"/>
                  </a:cubicBezTo>
                  <a:cubicBezTo>
                    <a:pt x="403" y="522"/>
                    <a:pt x="402" y="522"/>
                    <a:pt x="401" y="522"/>
                  </a:cubicBezTo>
                  <a:cubicBezTo>
                    <a:pt x="400" y="521"/>
                    <a:pt x="403" y="520"/>
                    <a:pt x="402" y="519"/>
                  </a:cubicBezTo>
                  <a:cubicBezTo>
                    <a:pt x="400" y="518"/>
                    <a:pt x="398" y="519"/>
                    <a:pt x="396" y="519"/>
                  </a:cubicBezTo>
                  <a:cubicBezTo>
                    <a:pt x="395" y="519"/>
                    <a:pt x="398" y="521"/>
                    <a:pt x="399" y="520"/>
                  </a:cubicBezTo>
                  <a:cubicBezTo>
                    <a:pt x="399" y="521"/>
                    <a:pt x="399" y="521"/>
                    <a:pt x="398" y="520"/>
                  </a:cubicBezTo>
                  <a:cubicBezTo>
                    <a:pt x="397" y="521"/>
                    <a:pt x="399" y="521"/>
                    <a:pt x="399" y="522"/>
                  </a:cubicBezTo>
                  <a:cubicBezTo>
                    <a:pt x="393" y="518"/>
                    <a:pt x="389" y="520"/>
                    <a:pt x="386" y="521"/>
                  </a:cubicBezTo>
                  <a:cubicBezTo>
                    <a:pt x="390" y="524"/>
                    <a:pt x="392" y="519"/>
                    <a:pt x="396" y="524"/>
                  </a:cubicBezTo>
                  <a:cubicBezTo>
                    <a:pt x="395" y="522"/>
                    <a:pt x="393" y="525"/>
                    <a:pt x="392" y="523"/>
                  </a:cubicBezTo>
                  <a:cubicBezTo>
                    <a:pt x="390" y="525"/>
                    <a:pt x="390" y="526"/>
                    <a:pt x="389" y="527"/>
                  </a:cubicBezTo>
                  <a:cubicBezTo>
                    <a:pt x="390" y="528"/>
                    <a:pt x="391" y="527"/>
                    <a:pt x="392" y="528"/>
                  </a:cubicBezTo>
                  <a:cubicBezTo>
                    <a:pt x="395" y="527"/>
                    <a:pt x="393" y="525"/>
                    <a:pt x="394" y="524"/>
                  </a:cubicBezTo>
                  <a:cubicBezTo>
                    <a:pt x="397" y="528"/>
                    <a:pt x="397" y="528"/>
                    <a:pt x="397" y="528"/>
                  </a:cubicBezTo>
                  <a:cubicBezTo>
                    <a:pt x="394" y="526"/>
                    <a:pt x="395" y="529"/>
                    <a:pt x="394" y="531"/>
                  </a:cubicBezTo>
                  <a:cubicBezTo>
                    <a:pt x="391" y="527"/>
                    <a:pt x="387" y="530"/>
                    <a:pt x="383" y="524"/>
                  </a:cubicBezTo>
                  <a:cubicBezTo>
                    <a:pt x="381" y="525"/>
                    <a:pt x="381" y="530"/>
                    <a:pt x="378" y="526"/>
                  </a:cubicBezTo>
                  <a:cubicBezTo>
                    <a:pt x="381" y="524"/>
                    <a:pt x="382" y="525"/>
                    <a:pt x="383" y="523"/>
                  </a:cubicBezTo>
                  <a:cubicBezTo>
                    <a:pt x="384" y="524"/>
                    <a:pt x="387" y="524"/>
                    <a:pt x="386" y="525"/>
                  </a:cubicBezTo>
                  <a:cubicBezTo>
                    <a:pt x="387" y="526"/>
                    <a:pt x="388" y="525"/>
                    <a:pt x="389" y="525"/>
                  </a:cubicBezTo>
                  <a:cubicBezTo>
                    <a:pt x="388" y="521"/>
                    <a:pt x="386" y="524"/>
                    <a:pt x="385" y="521"/>
                  </a:cubicBezTo>
                  <a:cubicBezTo>
                    <a:pt x="386" y="520"/>
                    <a:pt x="385" y="519"/>
                    <a:pt x="387" y="518"/>
                  </a:cubicBezTo>
                  <a:cubicBezTo>
                    <a:pt x="386" y="517"/>
                    <a:pt x="385" y="517"/>
                    <a:pt x="384" y="517"/>
                  </a:cubicBezTo>
                  <a:cubicBezTo>
                    <a:pt x="382" y="516"/>
                    <a:pt x="387" y="518"/>
                    <a:pt x="386" y="515"/>
                  </a:cubicBezTo>
                  <a:cubicBezTo>
                    <a:pt x="387" y="516"/>
                    <a:pt x="389" y="516"/>
                    <a:pt x="389" y="518"/>
                  </a:cubicBezTo>
                  <a:cubicBezTo>
                    <a:pt x="390" y="519"/>
                    <a:pt x="392" y="517"/>
                    <a:pt x="393" y="519"/>
                  </a:cubicBezTo>
                  <a:cubicBezTo>
                    <a:pt x="393" y="517"/>
                    <a:pt x="391" y="515"/>
                    <a:pt x="393" y="514"/>
                  </a:cubicBezTo>
                  <a:cubicBezTo>
                    <a:pt x="396" y="517"/>
                    <a:pt x="398" y="513"/>
                    <a:pt x="401" y="517"/>
                  </a:cubicBezTo>
                  <a:cubicBezTo>
                    <a:pt x="400" y="514"/>
                    <a:pt x="403" y="515"/>
                    <a:pt x="405" y="515"/>
                  </a:cubicBezTo>
                  <a:cubicBezTo>
                    <a:pt x="406" y="515"/>
                    <a:pt x="403" y="511"/>
                    <a:pt x="403" y="513"/>
                  </a:cubicBezTo>
                  <a:cubicBezTo>
                    <a:pt x="403" y="511"/>
                    <a:pt x="405" y="509"/>
                    <a:pt x="406" y="505"/>
                  </a:cubicBezTo>
                  <a:cubicBezTo>
                    <a:pt x="407" y="505"/>
                    <a:pt x="408" y="507"/>
                    <a:pt x="409" y="506"/>
                  </a:cubicBezTo>
                  <a:cubicBezTo>
                    <a:pt x="408" y="502"/>
                    <a:pt x="405" y="503"/>
                    <a:pt x="403" y="504"/>
                  </a:cubicBezTo>
                  <a:cubicBezTo>
                    <a:pt x="403" y="507"/>
                    <a:pt x="402" y="508"/>
                    <a:pt x="401" y="511"/>
                  </a:cubicBezTo>
                  <a:cubicBezTo>
                    <a:pt x="401" y="510"/>
                    <a:pt x="399" y="506"/>
                    <a:pt x="398" y="506"/>
                  </a:cubicBezTo>
                  <a:cubicBezTo>
                    <a:pt x="397" y="505"/>
                    <a:pt x="400" y="503"/>
                    <a:pt x="400" y="506"/>
                  </a:cubicBezTo>
                  <a:cubicBezTo>
                    <a:pt x="401" y="505"/>
                    <a:pt x="400" y="505"/>
                    <a:pt x="401" y="504"/>
                  </a:cubicBezTo>
                  <a:cubicBezTo>
                    <a:pt x="400" y="502"/>
                    <a:pt x="398" y="504"/>
                    <a:pt x="400" y="502"/>
                  </a:cubicBezTo>
                  <a:cubicBezTo>
                    <a:pt x="398" y="501"/>
                    <a:pt x="399" y="502"/>
                    <a:pt x="398" y="499"/>
                  </a:cubicBezTo>
                  <a:cubicBezTo>
                    <a:pt x="398" y="504"/>
                    <a:pt x="395" y="501"/>
                    <a:pt x="397" y="506"/>
                  </a:cubicBezTo>
                  <a:cubicBezTo>
                    <a:pt x="395" y="507"/>
                    <a:pt x="396" y="502"/>
                    <a:pt x="394" y="504"/>
                  </a:cubicBezTo>
                  <a:cubicBezTo>
                    <a:pt x="394" y="503"/>
                    <a:pt x="395" y="503"/>
                    <a:pt x="395" y="502"/>
                  </a:cubicBezTo>
                  <a:cubicBezTo>
                    <a:pt x="394" y="501"/>
                    <a:pt x="393" y="503"/>
                    <a:pt x="392" y="500"/>
                  </a:cubicBezTo>
                  <a:cubicBezTo>
                    <a:pt x="392" y="503"/>
                    <a:pt x="392" y="506"/>
                    <a:pt x="393" y="510"/>
                  </a:cubicBezTo>
                  <a:cubicBezTo>
                    <a:pt x="391" y="510"/>
                    <a:pt x="392" y="509"/>
                    <a:pt x="391" y="507"/>
                  </a:cubicBezTo>
                  <a:cubicBezTo>
                    <a:pt x="390" y="508"/>
                    <a:pt x="390" y="509"/>
                    <a:pt x="392" y="511"/>
                  </a:cubicBezTo>
                  <a:cubicBezTo>
                    <a:pt x="391" y="511"/>
                    <a:pt x="391" y="512"/>
                    <a:pt x="391" y="513"/>
                  </a:cubicBezTo>
                  <a:cubicBezTo>
                    <a:pt x="390" y="515"/>
                    <a:pt x="389" y="514"/>
                    <a:pt x="388" y="515"/>
                  </a:cubicBezTo>
                  <a:cubicBezTo>
                    <a:pt x="387" y="513"/>
                    <a:pt x="389" y="514"/>
                    <a:pt x="390" y="514"/>
                  </a:cubicBezTo>
                  <a:cubicBezTo>
                    <a:pt x="390" y="513"/>
                    <a:pt x="389" y="512"/>
                    <a:pt x="388" y="510"/>
                  </a:cubicBezTo>
                  <a:cubicBezTo>
                    <a:pt x="388" y="514"/>
                    <a:pt x="382" y="512"/>
                    <a:pt x="384" y="516"/>
                  </a:cubicBezTo>
                  <a:cubicBezTo>
                    <a:pt x="383" y="517"/>
                    <a:pt x="380" y="513"/>
                    <a:pt x="381" y="517"/>
                  </a:cubicBezTo>
                  <a:cubicBezTo>
                    <a:pt x="379" y="517"/>
                    <a:pt x="382" y="515"/>
                    <a:pt x="380" y="513"/>
                  </a:cubicBezTo>
                  <a:cubicBezTo>
                    <a:pt x="381" y="514"/>
                    <a:pt x="382" y="512"/>
                    <a:pt x="383" y="514"/>
                  </a:cubicBezTo>
                  <a:cubicBezTo>
                    <a:pt x="383" y="511"/>
                    <a:pt x="388" y="510"/>
                    <a:pt x="386" y="506"/>
                  </a:cubicBezTo>
                  <a:cubicBezTo>
                    <a:pt x="387" y="503"/>
                    <a:pt x="388" y="508"/>
                    <a:pt x="389" y="507"/>
                  </a:cubicBezTo>
                  <a:cubicBezTo>
                    <a:pt x="389" y="506"/>
                    <a:pt x="388" y="506"/>
                    <a:pt x="388" y="506"/>
                  </a:cubicBezTo>
                  <a:cubicBezTo>
                    <a:pt x="387" y="504"/>
                    <a:pt x="390" y="506"/>
                    <a:pt x="390" y="505"/>
                  </a:cubicBezTo>
                  <a:cubicBezTo>
                    <a:pt x="385" y="502"/>
                    <a:pt x="384" y="507"/>
                    <a:pt x="382" y="509"/>
                  </a:cubicBezTo>
                  <a:cubicBezTo>
                    <a:pt x="382" y="507"/>
                    <a:pt x="379" y="508"/>
                    <a:pt x="377" y="506"/>
                  </a:cubicBezTo>
                  <a:cubicBezTo>
                    <a:pt x="377" y="507"/>
                    <a:pt x="376" y="508"/>
                    <a:pt x="377" y="510"/>
                  </a:cubicBezTo>
                  <a:cubicBezTo>
                    <a:pt x="376" y="510"/>
                    <a:pt x="377" y="507"/>
                    <a:pt x="375" y="507"/>
                  </a:cubicBezTo>
                  <a:cubicBezTo>
                    <a:pt x="374" y="508"/>
                    <a:pt x="374" y="509"/>
                    <a:pt x="376" y="511"/>
                  </a:cubicBezTo>
                  <a:cubicBezTo>
                    <a:pt x="374" y="511"/>
                    <a:pt x="373" y="509"/>
                    <a:pt x="372" y="509"/>
                  </a:cubicBezTo>
                  <a:cubicBezTo>
                    <a:pt x="372" y="511"/>
                    <a:pt x="371" y="512"/>
                    <a:pt x="373" y="514"/>
                  </a:cubicBezTo>
                  <a:cubicBezTo>
                    <a:pt x="371" y="513"/>
                    <a:pt x="369" y="513"/>
                    <a:pt x="367" y="511"/>
                  </a:cubicBezTo>
                  <a:cubicBezTo>
                    <a:pt x="369" y="511"/>
                    <a:pt x="368" y="511"/>
                    <a:pt x="370" y="512"/>
                  </a:cubicBezTo>
                  <a:cubicBezTo>
                    <a:pt x="371" y="511"/>
                    <a:pt x="371" y="510"/>
                    <a:pt x="370" y="508"/>
                  </a:cubicBezTo>
                  <a:cubicBezTo>
                    <a:pt x="372" y="508"/>
                    <a:pt x="374" y="510"/>
                    <a:pt x="372" y="506"/>
                  </a:cubicBezTo>
                  <a:cubicBezTo>
                    <a:pt x="373" y="505"/>
                    <a:pt x="374" y="506"/>
                    <a:pt x="375" y="507"/>
                  </a:cubicBezTo>
                  <a:cubicBezTo>
                    <a:pt x="376" y="505"/>
                    <a:pt x="373" y="501"/>
                    <a:pt x="376" y="502"/>
                  </a:cubicBezTo>
                  <a:cubicBezTo>
                    <a:pt x="373" y="500"/>
                    <a:pt x="372" y="506"/>
                    <a:pt x="368" y="505"/>
                  </a:cubicBezTo>
                  <a:cubicBezTo>
                    <a:pt x="368" y="503"/>
                    <a:pt x="370" y="501"/>
                    <a:pt x="370" y="500"/>
                  </a:cubicBezTo>
                  <a:cubicBezTo>
                    <a:pt x="369" y="501"/>
                    <a:pt x="367" y="500"/>
                    <a:pt x="364" y="502"/>
                  </a:cubicBezTo>
                  <a:cubicBezTo>
                    <a:pt x="366" y="505"/>
                    <a:pt x="367" y="505"/>
                    <a:pt x="369" y="506"/>
                  </a:cubicBezTo>
                  <a:cubicBezTo>
                    <a:pt x="369" y="508"/>
                    <a:pt x="365" y="506"/>
                    <a:pt x="369" y="509"/>
                  </a:cubicBezTo>
                  <a:cubicBezTo>
                    <a:pt x="366" y="510"/>
                    <a:pt x="367" y="508"/>
                    <a:pt x="365" y="506"/>
                  </a:cubicBezTo>
                  <a:cubicBezTo>
                    <a:pt x="363" y="504"/>
                    <a:pt x="362" y="507"/>
                    <a:pt x="363" y="508"/>
                  </a:cubicBezTo>
                  <a:cubicBezTo>
                    <a:pt x="364" y="510"/>
                    <a:pt x="364" y="507"/>
                    <a:pt x="366" y="509"/>
                  </a:cubicBezTo>
                  <a:cubicBezTo>
                    <a:pt x="367" y="511"/>
                    <a:pt x="365" y="511"/>
                    <a:pt x="364" y="513"/>
                  </a:cubicBezTo>
                  <a:cubicBezTo>
                    <a:pt x="363" y="510"/>
                    <a:pt x="361" y="512"/>
                    <a:pt x="360" y="510"/>
                  </a:cubicBezTo>
                  <a:cubicBezTo>
                    <a:pt x="359" y="510"/>
                    <a:pt x="359" y="511"/>
                    <a:pt x="358" y="512"/>
                  </a:cubicBezTo>
                  <a:cubicBezTo>
                    <a:pt x="357" y="509"/>
                    <a:pt x="357" y="510"/>
                    <a:pt x="355" y="508"/>
                  </a:cubicBezTo>
                  <a:cubicBezTo>
                    <a:pt x="352" y="509"/>
                    <a:pt x="353" y="516"/>
                    <a:pt x="356" y="516"/>
                  </a:cubicBezTo>
                  <a:cubicBezTo>
                    <a:pt x="356" y="517"/>
                    <a:pt x="356" y="518"/>
                    <a:pt x="355" y="518"/>
                  </a:cubicBezTo>
                  <a:cubicBezTo>
                    <a:pt x="355" y="518"/>
                    <a:pt x="354" y="516"/>
                    <a:pt x="353" y="515"/>
                  </a:cubicBezTo>
                  <a:cubicBezTo>
                    <a:pt x="352" y="516"/>
                    <a:pt x="353" y="522"/>
                    <a:pt x="350" y="518"/>
                  </a:cubicBezTo>
                  <a:cubicBezTo>
                    <a:pt x="351" y="517"/>
                    <a:pt x="352" y="518"/>
                    <a:pt x="352" y="516"/>
                  </a:cubicBezTo>
                  <a:cubicBezTo>
                    <a:pt x="351" y="515"/>
                    <a:pt x="350" y="517"/>
                    <a:pt x="349" y="514"/>
                  </a:cubicBezTo>
                  <a:cubicBezTo>
                    <a:pt x="347" y="514"/>
                    <a:pt x="347" y="517"/>
                    <a:pt x="345" y="515"/>
                  </a:cubicBezTo>
                  <a:cubicBezTo>
                    <a:pt x="343" y="516"/>
                    <a:pt x="343" y="518"/>
                    <a:pt x="344" y="521"/>
                  </a:cubicBezTo>
                  <a:cubicBezTo>
                    <a:pt x="346" y="522"/>
                    <a:pt x="344" y="518"/>
                    <a:pt x="346" y="518"/>
                  </a:cubicBezTo>
                  <a:cubicBezTo>
                    <a:pt x="347" y="518"/>
                    <a:pt x="346" y="522"/>
                    <a:pt x="345" y="523"/>
                  </a:cubicBezTo>
                  <a:cubicBezTo>
                    <a:pt x="343" y="518"/>
                    <a:pt x="343" y="517"/>
                    <a:pt x="340" y="513"/>
                  </a:cubicBezTo>
                  <a:cubicBezTo>
                    <a:pt x="343" y="513"/>
                    <a:pt x="344" y="513"/>
                    <a:pt x="347" y="510"/>
                  </a:cubicBezTo>
                  <a:cubicBezTo>
                    <a:pt x="344" y="509"/>
                    <a:pt x="340" y="512"/>
                    <a:pt x="338" y="515"/>
                  </a:cubicBezTo>
                  <a:cubicBezTo>
                    <a:pt x="337" y="511"/>
                    <a:pt x="340" y="510"/>
                    <a:pt x="342" y="510"/>
                  </a:cubicBezTo>
                  <a:cubicBezTo>
                    <a:pt x="343" y="508"/>
                    <a:pt x="338" y="510"/>
                    <a:pt x="338" y="507"/>
                  </a:cubicBezTo>
                  <a:cubicBezTo>
                    <a:pt x="336" y="511"/>
                    <a:pt x="332" y="510"/>
                    <a:pt x="329" y="511"/>
                  </a:cubicBezTo>
                  <a:cubicBezTo>
                    <a:pt x="328" y="513"/>
                    <a:pt x="330" y="513"/>
                    <a:pt x="331" y="514"/>
                  </a:cubicBezTo>
                  <a:cubicBezTo>
                    <a:pt x="330" y="516"/>
                    <a:pt x="328" y="514"/>
                    <a:pt x="328" y="516"/>
                  </a:cubicBezTo>
                  <a:cubicBezTo>
                    <a:pt x="328" y="517"/>
                    <a:pt x="331" y="518"/>
                    <a:pt x="330" y="516"/>
                  </a:cubicBezTo>
                  <a:cubicBezTo>
                    <a:pt x="331" y="516"/>
                    <a:pt x="330" y="519"/>
                    <a:pt x="329" y="520"/>
                  </a:cubicBezTo>
                  <a:cubicBezTo>
                    <a:pt x="330" y="521"/>
                    <a:pt x="332" y="519"/>
                    <a:pt x="331" y="518"/>
                  </a:cubicBezTo>
                  <a:cubicBezTo>
                    <a:pt x="332" y="517"/>
                    <a:pt x="334" y="523"/>
                    <a:pt x="333" y="519"/>
                  </a:cubicBezTo>
                  <a:cubicBezTo>
                    <a:pt x="335" y="519"/>
                    <a:pt x="333" y="522"/>
                    <a:pt x="336" y="524"/>
                  </a:cubicBezTo>
                  <a:cubicBezTo>
                    <a:pt x="334" y="522"/>
                    <a:pt x="332" y="525"/>
                    <a:pt x="331" y="523"/>
                  </a:cubicBezTo>
                  <a:cubicBezTo>
                    <a:pt x="330" y="525"/>
                    <a:pt x="332" y="525"/>
                    <a:pt x="333" y="528"/>
                  </a:cubicBezTo>
                  <a:cubicBezTo>
                    <a:pt x="332" y="526"/>
                    <a:pt x="330" y="526"/>
                    <a:pt x="328" y="528"/>
                  </a:cubicBezTo>
                  <a:cubicBezTo>
                    <a:pt x="327" y="526"/>
                    <a:pt x="329" y="524"/>
                    <a:pt x="330" y="522"/>
                  </a:cubicBezTo>
                  <a:cubicBezTo>
                    <a:pt x="327" y="524"/>
                    <a:pt x="327" y="526"/>
                    <a:pt x="323" y="525"/>
                  </a:cubicBezTo>
                  <a:cubicBezTo>
                    <a:pt x="322" y="526"/>
                    <a:pt x="324" y="527"/>
                    <a:pt x="324" y="527"/>
                  </a:cubicBezTo>
                  <a:cubicBezTo>
                    <a:pt x="325" y="531"/>
                    <a:pt x="321" y="526"/>
                    <a:pt x="320" y="528"/>
                  </a:cubicBezTo>
                  <a:cubicBezTo>
                    <a:pt x="318" y="529"/>
                    <a:pt x="321" y="530"/>
                    <a:pt x="321" y="529"/>
                  </a:cubicBezTo>
                  <a:cubicBezTo>
                    <a:pt x="323" y="531"/>
                    <a:pt x="319" y="531"/>
                    <a:pt x="320" y="533"/>
                  </a:cubicBezTo>
                  <a:cubicBezTo>
                    <a:pt x="318" y="533"/>
                    <a:pt x="320" y="530"/>
                    <a:pt x="319" y="528"/>
                  </a:cubicBezTo>
                  <a:cubicBezTo>
                    <a:pt x="318" y="528"/>
                    <a:pt x="318" y="528"/>
                    <a:pt x="317" y="527"/>
                  </a:cubicBezTo>
                  <a:cubicBezTo>
                    <a:pt x="316" y="528"/>
                    <a:pt x="316" y="529"/>
                    <a:pt x="316" y="530"/>
                  </a:cubicBezTo>
                  <a:cubicBezTo>
                    <a:pt x="316" y="530"/>
                    <a:pt x="316" y="530"/>
                    <a:pt x="316" y="530"/>
                  </a:cubicBezTo>
                  <a:cubicBezTo>
                    <a:pt x="315" y="530"/>
                    <a:pt x="315" y="530"/>
                    <a:pt x="315" y="530"/>
                  </a:cubicBezTo>
                  <a:cubicBezTo>
                    <a:pt x="315" y="531"/>
                    <a:pt x="315" y="531"/>
                    <a:pt x="315" y="531"/>
                  </a:cubicBezTo>
                  <a:cubicBezTo>
                    <a:pt x="314" y="531"/>
                    <a:pt x="314" y="531"/>
                    <a:pt x="314" y="531"/>
                  </a:cubicBezTo>
                  <a:cubicBezTo>
                    <a:pt x="314" y="531"/>
                    <a:pt x="314" y="531"/>
                    <a:pt x="314" y="531"/>
                  </a:cubicBezTo>
                  <a:cubicBezTo>
                    <a:pt x="315" y="532"/>
                    <a:pt x="315" y="532"/>
                    <a:pt x="315" y="532"/>
                  </a:cubicBezTo>
                  <a:cubicBezTo>
                    <a:pt x="315" y="532"/>
                    <a:pt x="315" y="532"/>
                    <a:pt x="315" y="532"/>
                  </a:cubicBezTo>
                  <a:cubicBezTo>
                    <a:pt x="314" y="531"/>
                    <a:pt x="314" y="531"/>
                    <a:pt x="314" y="531"/>
                  </a:cubicBezTo>
                  <a:cubicBezTo>
                    <a:pt x="314" y="531"/>
                    <a:pt x="314" y="531"/>
                    <a:pt x="314" y="531"/>
                  </a:cubicBezTo>
                  <a:cubicBezTo>
                    <a:pt x="315" y="530"/>
                    <a:pt x="315" y="530"/>
                    <a:pt x="315" y="530"/>
                  </a:cubicBezTo>
                  <a:cubicBezTo>
                    <a:pt x="315" y="530"/>
                    <a:pt x="315" y="530"/>
                    <a:pt x="315" y="530"/>
                  </a:cubicBezTo>
                  <a:cubicBezTo>
                    <a:pt x="315" y="530"/>
                    <a:pt x="314" y="530"/>
                    <a:pt x="314" y="530"/>
                  </a:cubicBezTo>
                  <a:cubicBezTo>
                    <a:pt x="318" y="535"/>
                    <a:pt x="308" y="535"/>
                    <a:pt x="313" y="538"/>
                  </a:cubicBezTo>
                  <a:cubicBezTo>
                    <a:pt x="311" y="540"/>
                    <a:pt x="310" y="537"/>
                    <a:pt x="309" y="538"/>
                  </a:cubicBezTo>
                  <a:cubicBezTo>
                    <a:pt x="309" y="538"/>
                    <a:pt x="309" y="539"/>
                    <a:pt x="309" y="539"/>
                  </a:cubicBezTo>
                  <a:cubicBezTo>
                    <a:pt x="309" y="540"/>
                    <a:pt x="310" y="539"/>
                    <a:pt x="311" y="539"/>
                  </a:cubicBezTo>
                  <a:cubicBezTo>
                    <a:pt x="310" y="543"/>
                    <a:pt x="305" y="540"/>
                    <a:pt x="303" y="542"/>
                  </a:cubicBezTo>
                  <a:cubicBezTo>
                    <a:pt x="304" y="544"/>
                    <a:pt x="304" y="544"/>
                    <a:pt x="304" y="544"/>
                  </a:cubicBezTo>
                  <a:cubicBezTo>
                    <a:pt x="306" y="545"/>
                    <a:pt x="306" y="541"/>
                    <a:pt x="308" y="541"/>
                  </a:cubicBezTo>
                  <a:cubicBezTo>
                    <a:pt x="308" y="545"/>
                    <a:pt x="309" y="541"/>
                    <a:pt x="311" y="540"/>
                  </a:cubicBezTo>
                  <a:cubicBezTo>
                    <a:pt x="314" y="544"/>
                    <a:pt x="308" y="541"/>
                    <a:pt x="311" y="545"/>
                  </a:cubicBezTo>
                  <a:cubicBezTo>
                    <a:pt x="307" y="545"/>
                    <a:pt x="303" y="545"/>
                    <a:pt x="300" y="542"/>
                  </a:cubicBezTo>
                  <a:cubicBezTo>
                    <a:pt x="299" y="543"/>
                    <a:pt x="301" y="544"/>
                    <a:pt x="301" y="546"/>
                  </a:cubicBezTo>
                  <a:cubicBezTo>
                    <a:pt x="300" y="546"/>
                    <a:pt x="299" y="546"/>
                    <a:pt x="298" y="544"/>
                  </a:cubicBezTo>
                  <a:cubicBezTo>
                    <a:pt x="299" y="543"/>
                    <a:pt x="299" y="543"/>
                    <a:pt x="299" y="542"/>
                  </a:cubicBezTo>
                  <a:cubicBezTo>
                    <a:pt x="298" y="541"/>
                    <a:pt x="297" y="544"/>
                    <a:pt x="298" y="545"/>
                  </a:cubicBezTo>
                  <a:cubicBezTo>
                    <a:pt x="297" y="546"/>
                    <a:pt x="295" y="544"/>
                    <a:pt x="294" y="544"/>
                  </a:cubicBezTo>
                  <a:cubicBezTo>
                    <a:pt x="295" y="547"/>
                    <a:pt x="294" y="548"/>
                    <a:pt x="293" y="550"/>
                  </a:cubicBezTo>
                  <a:cubicBezTo>
                    <a:pt x="290" y="547"/>
                    <a:pt x="294" y="547"/>
                    <a:pt x="293" y="545"/>
                  </a:cubicBezTo>
                  <a:cubicBezTo>
                    <a:pt x="291" y="545"/>
                    <a:pt x="288" y="546"/>
                    <a:pt x="289" y="549"/>
                  </a:cubicBezTo>
                  <a:cubicBezTo>
                    <a:pt x="281" y="545"/>
                    <a:pt x="282" y="558"/>
                    <a:pt x="276" y="555"/>
                  </a:cubicBezTo>
                  <a:cubicBezTo>
                    <a:pt x="277" y="560"/>
                    <a:pt x="273" y="560"/>
                    <a:pt x="273" y="564"/>
                  </a:cubicBezTo>
                  <a:cubicBezTo>
                    <a:pt x="271" y="564"/>
                    <a:pt x="273" y="561"/>
                    <a:pt x="273" y="560"/>
                  </a:cubicBezTo>
                  <a:cubicBezTo>
                    <a:pt x="271" y="558"/>
                    <a:pt x="268" y="565"/>
                    <a:pt x="267" y="560"/>
                  </a:cubicBezTo>
                  <a:cubicBezTo>
                    <a:pt x="266" y="562"/>
                    <a:pt x="264" y="567"/>
                    <a:pt x="261" y="566"/>
                  </a:cubicBezTo>
                  <a:cubicBezTo>
                    <a:pt x="262" y="564"/>
                    <a:pt x="265" y="563"/>
                    <a:pt x="263" y="561"/>
                  </a:cubicBezTo>
                  <a:cubicBezTo>
                    <a:pt x="261" y="558"/>
                    <a:pt x="263" y="564"/>
                    <a:pt x="261" y="561"/>
                  </a:cubicBezTo>
                  <a:cubicBezTo>
                    <a:pt x="263" y="563"/>
                    <a:pt x="260" y="564"/>
                    <a:pt x="258" y="561"/>
                  </a:cubicBezTo>
                  <a:cubicBezTo>
                    <a:pt x="257" y="562"/>
                    <a:pt x="257" y="563"/>
                    <a:pt x="257" y="564"/>
                  </a:cubicBezTo>
                  <a:cubicBezTo>
                    <a:pt x="260" y="563"/>
                    <a:pt x="259" y="565"/>
                    <a:pt x="257" y="567"/>
                  </a:cubicBezTo>
                  <a:cubicBezTo>
                    <a:pt x="256" y="566"/>
                    <a:pt x="255" y="565"/>
                    <a:pt x="254" y="564"/>
                  </a:cubicBezTo>
                  <a:cubicBezTo>
                    <a:pt x="251" y="570"/>
                    <a:pt x="244" y="569"/>
                    <a:pt x="241" y="574"/>
                  </a:cubicBezTo>
                  <a:cubicBezTo>
                    <a:pt x="241" y="572"/>
                    <a:pt x="239" y="573"/>
                    <a:pt x="238" y="571"/>
                  </a:cubicBezTo>
                  <a:cubicBezTo>
                    <a:pt x="240" y="569"/>
                    <a:pt x="240" y="569"/>
                    <a:pt x="240" y="569"/>
                  </a:cubicBezTo>
                  <a:cubicBezTo>
                    <a:pt x="241" y="570"/>
                    <a:pt x="239" y="571"/>
                    <a:pt x="240" y="572"/>
                  </a:cubicBezTo>
                  <a:cubicBezTo>
                    <a:pt x="243" y="572"/>
                    <a:pt x="243" y="570"/>
                    <a:pt x="246" y="568"/>
                  </a:cubicBezTo>
                  <a:cubicBezTo>
                    <a:pt x="246" y="567"/>
                    <a:pt x="243" y="564"/>
                    <a:pt x="244" y="563"/>
                  </a:cubicBezTo>
                  <a:cubicBezTo>
                    <a:pt x="245" y="565"/>
                    <a:pt x="247" y="567"/>
                    <a:pt x="249" y="567"/>
                  </a:cubicBezTo>
                  <a:cubicBezTo>
                    <a:pt x="250" y="562"/>
                    <a:pt x="250" y="565"/>
                    <a:pt x="251" y="562"/>
                  </a:cubicBezTo>
                  <a:cubicBezTo>
                    <a:pt x="253" y="564"/>
                    <a:pt x="253" y="564"/>
                    <a:pt x="253" y="564"/>
                  </a:cubicBezTo>
                  <a:cubicBezTo>
                    <a:pt x="254" y="562"/>
                    <a:pt x="255" y="564"/>
                    <a:pt x="256" y="563"/>
                  </a:cubicBezTo>
                  <a:cubicBezTo>
                    <a:pt x="257" y="561"/>
                    <a:pt x="254" y="558"/>
                    <a:pt x="256" y="557"/>
                  </a:cubicBezTo>
                  <a:cubicBezTo>
                    <a:pt x="257" y="560"/>
                    <a:pt x="257" y="559"/>
                    <a:pt x="259" y="560"/>
                  </a:cubicBezTo>
                  <a:cubicBezTo>
                    <a:pt x="259" y="557"/>
                    <a:pt x="260" y="559"/>
                    <a:pt x="263" y="557"/>
                  </a:cubicBezTo>
                  <a:cubicBezTo>
                    <a:pt x="264" y="559"/>
                    <a:pt x="263" y="560"/>
                    <a:pt x="264" y="561"/>
                  </a:cubicBezTo>
                  <a:cubicBezTo>
                    <a:pt x="264" y="562"/>
                    <a:pt x="265" y="561"/>
                    <a:pt x="265" y="562"/>
                  </a:cubicBezTo>
                  <a:cubicBezTo>
                    <a:pt x="268" y="559"/>
                    <a:pt x="262" y="556"/>
                    <a:pt x="266" y="554"/>
                  </a:cubicBezTo>
                  <a:cubicBezTo>
                    <a:pt x="266" y="552"/>
                    <a:pt x="261" y="554"/>
                    <a:pt x="263" y="556"/>
                  </a:cubicBezTo>
                  <a:cubicBezTo>
                    <a:pt x="264" y="559"/>
                    <a:pt x="262" y="554"/>
                    <a:pt x="261" y="553"/>
                  </a:cubicBezTo>
                  <a:cubicBezTo>
                    <a:pt x="260" y="554"/>
                    <a:pt x="260" y="555"/>
                    <a:pt x="261" y="556"/>
                  </a:cubicBezTo>
                  <a:cubicBezTo>
                    <a:pt x="257" y="554"/>
                    <a:pt x="256" y="558"/>
                    <a:pt x="253" y="556"/>
                  </a:cubicBezTo>
                  <a:cubicBezTo>
                    <a:pt x="252" y="558"/>
                    <a:pt x="256" y="559"/>
                    <a:pt x="255" y="561"/>
                  </a:cubicBezTo>
                  <a:cubicBezTo>
                    <a:pt x="254" y="561"/>
                    <a:pt x="253" y="560"/>
                    <a:pt x="252" y="558"/>
                  </a:cubicBezTo>
                  <a:cubicBezTo>
                    <a:pt x="250" y="560"/>
                    <a:pt x="247" y="562"/>
                    <a:pt x="248" y="564"/>
                  </a:cubicBezTo>
                  <a:cubicBezTo>
                    <a:pt x="246" y="565"/>
                    <a:pt x="247" y="562"/>
                    <a:pt x="246" y="561"/>
                  </a:cubicBezTo>
                  <a:cubicBezTo>
                    <a:pt x="245" y="559"/>
                    <a:pt x="244" y="564"/>
                    <a:pt x="243" y="563"/>
                  </a:cubicBezTo>
                  <a:cubicBezTo>
                    <a:pt x="244" y="566"/>
                    <a:pt x="242" y="567"/>
                    <a:pt x="239" y="568"/>
                  </a:cubicBezTo>
                  <a:cubicBezTo>
                    <a:pt x="238" y="567"/>
                    <a:pt x="239" y="567"/>
                    <a:pt x="239" y="566"/>
                  </a:cubicBezTo>
                  <a:cubicBezTo>
                    <a:pt x="235" y="566"/>
                    <a:pt x="229" y="566"/>
                    <a:pt x="230" y="573"/>
                  </a:cubicBezTo>
                  <a:cubicBezTo>
                    <a:pt x="228" y="572"/>
                    <a:pt x="227" y="572"/>
                    <a:pt x="226" y="569"/>
                  </a:cubicBezTo>
                  <a:cubicBezTo>
                    <a:pt x="224" y="571"/>
                    <a:pt x="222" y="572"/>
                    <a:pt x="221" y="570"/>
                  </a:cubicBezTo>
                  <a:cubicBezTo>
                    <a:pt x="221" y="570"/>
                    <a:pt x="221" y="571"/>
                    <a:pt x="220" y="571"/>
                  </a:cubicBezTo>
                  <a:cubicBezTo>
                    <a:pt x="223" y="574"/>
                    <a:pt x="225" y="571"/>
                    <a:pt x="227" y="574"/>
                  </a:cubicBezTo>
                  <a:cubicBezTo>
                    <a:pt x="221" y="575"/>
                    <a:pt x="215" y="575"/>
                    <a:pt x="210" y="581"/>
                  </a:cubicBezTo>
                  <a:cubicBezTo>
                    <a:pt x="209" y="580"/>
                    <a:pt x="210" y="579"/>
                    <a:pt x="209" y="578"/>
                  </a:cubicBezTo>
                  <a:cubicBezTo>
                    <a:pt x="209" y="580"/>
                    <a:pt x="207" y="585"/>
                    <a:pt x="205" y="582"/>
                  </a:cubicBezTo>
                  <a:cubicBezTo>
                    <a:pt x="208" y="583"/>
                    <a:pt x="206" y="578"/>
                    <a:pt x="208" y="579"/>
                  </a:cubicBezTo>
                  <a:cubicBezTo>
                    <a:pt x="207" y="578"/>
                    <a:pt x="206" y="577"/>
                    <a:pt x="205" y="579"/>
                  </a:cubicBezTo>
                  <a:cubicBezTo>
                    <a:pt x="201" y="573"/>
                    <a:pt x="207" y="575"/>
                    <a:pt x="209" y="577"/>
                  </a:cubicBezTo>
                  <a:cubicBezTo>
                    <a:pt x="212" y="575"/>
                    <a:pt x="211" y="574"/>
                    <a:pt x="213" y="573"/>
                  </a:cubicBezTo>
                  <a:cubicBezTo>
                    <a:pt x="211" y="571"/>
                    <a:pt x="208" y="572"/>
                    <a:pt x="206" y="571"/>
                  </a:cubicBezTo>
                  <a:cubicBezTo>
                    <a:pt x="207" y="574"/>
                    <a:pt x="201" y="574"/>
                    <a:pt x="200" y="578"/>
                  </a:cubicBezTo>
                  <a:cubicBezTo>
                    <a:pt x="198" y="577"/>
                    <a:pt x="203" y="575"/>
                    <a:pt x="201" y="572"/>
                  </a:cubicBezTo>
                  <a:cubicBezTo>
                    <a:pt x="199" y="570"/>
                    <a:pt x="201" y="574"/>
                    <a:pt x="199" y="571"/>
                  </a:cubicBezTo>
                  <a:cubicBezTo>
                    <a:pt x="200" y="570"/>
                    <a:pt x="201" y="568"/>
                    <a:pt x="203" y="568"/>
                  </a:cubicBezTo>
                  <a:cubicBezTo>
                    <a:pt x="205" y="571"/>
                    <a:pt x="201" y="569"/>
                    <a:pt x="201" y="571"/>
                  </a:cubicBezTo>
                  <a:cubicBezTo>
                    <a:pt x="205" y="574"/>
                    <a:pt x="206" y="566"/>
                    <a:pt x="209" y="569"/>
                  </a:cubicBezTo>
                  <a:cubicBezTo>
                    <a:pt x="207" y="568"/>
                    <a:pt x="210" y="565"/>
                    <a:pt x="210" y="563"/>
                  </a:cubicBezTo>
                  <a:cubicBezTo>
                    <a:pt x="211" y="564"/>
                    <a:pt x="210" y="564"/>
                    <a:pt x="211" y="566"/>
                  </a:cubicBezTo>
                  <a:cubicBezTo>
                    <a:pt x="213" y="565"/>
                    <a:pt x="210" y="563"/>
                    <a:pt x="213" y="563"/>
                  </a:cubicBezTo>
                  <a:cubicBezTo>
                    <a:pt x="214" y="564"/>
                    <a:pt x="212" y="565"/>
                    <a:pt x="214" y="567"/>
                  </a:cubicBezTo>
                  <a:cubicBezTo>
                    <a:pt x="213" y="568"/>
                    <a:pt x="212" y="568"/>
                    <a:pt x="211" y="567"/>
                  </a:cubicBezTo>
                  <a:cubicBezTo>
                    <a:pt x="210" y="568"/>
                    <a:pt x="211" y="570"/>
                    <a:pt x="212" y="571"/>
                  </a:cubicBezTo>
                  <a:cubicBezTo>
                    <a:pt x="216" y="573"/>
                    <a:pt x="217" y="567"/>
                    <a:pt x="218" y="566"/>
                  </a:cubicBezTo>
                  <a:cubicBezTo>
                    <a:pt x="217" y="565"/>
                    <a:pt x="216" y="567"/>
                    <a:pt x="216" y="567"/>
                  </a:cubicBezTo>
                  <a:cubicBezTo>
                    <a:pt x="215" y="561"/>
                    <a:pt x="221" y="563"/>
                    <a:pt x="225" y="564"/>
                  </a:cubicBezTo>
                  <a:cubicBezTo>
                    <a:pt x="226" y="563"/>
                    <a:pt x="223" y="560"/>
                    <a:pt x="225" y="560"/>
                  </a:cubicBezTo>
                  <a:cubicBezTo>
                    <a:pt x="226" y="561"/>
                    <a:pt x="225" y="562"/>
                    <a:pt x="226" y="563"/>
                  </a:cubicBezTo>
                  <a:cubicBezTo>
                    <a:pt x="229" y="558"/>
                    <a:pt x="233" y="551"/>
                    <a:pt x="238" y="549"/>
                  </a:cubicBezTo>
                  <a:cubicBezTo>
                    <a:pt x="237" y="547"/>
                    <a:pt x="235" y="550"/>
                    <a:pt x="234" y="547"/>
                  </a:cubicBezTo>
                  <a:cubicBezTo>
                    <a:pt x="236" y="547"/>
                    <a:pt x="237" y="546"/>
                    <a:pt x="239" y="548"/>
                  </a:cubicBezTo>
                  <a:cubicBezTo>
                    <a:pt x="242" y="545"/>
                    <a:pt x="250" y="549"/>
                    <a:pt x="250" y="541"/>
                  </a:cubicBezTo>
                  <a:cubicBezTo>
                    <a:pt x="251" y="543"/>
                    <a:pt x="252" y="541"/>
                    <a:pt x="254" y="542"/>
                  </a:cubicBezTo>
                  <a:cubicBezTo>
                    <a:pt x="255" y="541"/>
                    <a:pt x="253" y="538"/>
                    <a:pt x="255" y="540"/>
                  </a:cubicBezTo>
                  <a:cubicBezTo>
                    <a:pt x="256" y="539"/>
                    <a:pt x="253" y="539"/>
                    <a:pt x="253" y="537"/>
                  </a:cubicBezTo>
                  <a:cubicBezTo>
                    <a:pt x="254" y="536"/>
                    <a:pt x="256" y="540"/>
                    <a:pt x="257" y="539"/>
                  </a:cubicBezTo>
                  <a:cubicBezTo>
                    <a:pt x="258" y="538"/>
                    <a:pt x="257" y="538"/>
                    <a:pt x="256" y="538"/>
                  </a:cubicBezTo>
                  <a:cubicBezTo>
                    <a:pt x="257" y="535"/>
                    <a:pt x="268" y="537"/>
                    <a:pt x="266" y="530"/>
                  </a:cubicBezTo>
                  <a:cubicBezTo>
                    <a:pt x="266" y="530"/>
                    <a:pt x="267" y="531"/>
                    <a:pt x="268" y="532"/>
                  </a:cubicBezTo>
                  <a:cubicBezTo>
                    <a:pt x="268" y="530"/>
                    <a:pt x="272" y="530"/>
                    <a:pt x="274" y="529"/>
                  </a:cubicBezTo>
                  <a:cubicBezTo>
                    <a:pt x="276" y="528"/>
                    <a:pt x="271" y="528"/>
                    <a:pt x="273" y="527"/>
                  </a:cubicBezTo>
                  <a:cubicBezTo>
                    <a:pt x="276" y="527"/>
                    <a:pt x="284" y="526"/>
                    <a:pt x="280" y="517"/>
                  </a:cubicBezTo>
                  <a:cubicBezTo>
                    <a:pt x="282" y="517"/>
                    <a:pt x="281" y="519"/>
                    <a:pt x="283" y="521"/>
                  </a:cubicBezTo>
                  <a:cubicBezTo>
                    <a:pt x="284" y="522"/>
                    <a:pt x="285" y="521"/>
                    <a:pt x="285" y="522"/>
                  </a:cubicBezTo>
                  <a:cubicBezTo>
                    <a:pt x="286" y="522"/>
                    <a:pt x="284" y="519"/>
                    <a:pt x="283" y="518"/>
                  </a:cubicBezTo>
                  <a:cubicBezTo>
                    <a:pt x="286" y="516"/>
                    <a:pt x="288" y="513"/>
                    <a:pt x="286" y="507"/>
                  </a:cubicBezTo>
                  <a:cubicBezTo>
                    <a:pt x="285" y="507"/>
                    <a:pt x="284" y="507"/>
                    <a:pt x="284" y="507"/>
                  </a:cubicBezTo>
                  <a:cubicBezTo>
                    <a:pt x="283" y="508"/>
                    <a:pt x="284" y="509"/>
                    <a:pt x="285" y="510"/>
                  </a:cubicBezTo>
                  <a:cubicBezTo>
                    <a:pt x="283" y="509"/>
                    <a:pt x="283" y="511"/>
                    <a:pt x="282" y="511"/>
                  </a:cubicBezTo>
                  <a:cubicBezTo>
                    <a:pt x="282" y="512"/>
                    <a:pt x="282" y="513"/>
                    <a:pt x="284" y="512"/>
                  </a:cubicBezTo>
                  <a:cubicBezTo>
                    <a:pt x="284" y="515"/>
                    <a:pt x="284" y="517"/>
                    <a:pt x="282" y="517"/>
                  </a:cubicBezTo>
                  <a:cubicBezTo>
                    <a:pt x="282" y="515"/>
                    <a:pt x="283" y="514"/>
                    <a:pt x="280" y="512"/>
                  </a:cubicBezTo>
                  <a:cubicBezTo>
                    <a:pt x="282" y="511"/>
                    <a:pt x="282" y="509"/>
                    <a:pt x="283" y="508"/>
                  </a:cubicBezTo>
                  <a:cubicBezTo>
                    <a:pt x="281" y="506"/>
                    <a:pt x="280" y="508"/>
                    <a:pt x="279" y="508"/>
                  </a:cubicBezTo>
                  <a:cubicBezTo>
                    <a:pt x="280" y="505"/>
                    <a:pt x="277" y="506"/>
                    <a:pt x="276" y="504"/>
                  </a:cubicBezTo>
                  <a:cubicBezTo>
                    <a:pt x="276" y="508"/>
                    <a:pt x="277" y="506"/>
                    <a:pt x="274" y="507"/>
                  </a:cubicBezTo>
                  <a:cubicBezTo>
                    <a:pt x="276" y="509"/>
                    <a:pt x="278" y="508"/>
                    <a:pt x="280" y="509"/>
                  </a:cubicBezTo>
                  <a:cubicBezTo>
                    <a:pt x="280" y="510"/>
                    <a:pt x="278" y="511"/>
                    <a:pt x="278" y="512"/>
                  </a:cubicBezTo>
                  <a:cubicBezTo>
                    <a:pt x="277" y="510"/>
                    <a:pt x="276" y="512"/>
                    <a:pt x="275" y="511"/>
                  </a:cubicBezTo>
                  <a:cubicBezTo>
                    <a:pt x="275" y="510"/>
                    <a:pt x="276" y="510"/>
                    <a:pt x="275" y="508"/>
                  </a:cubicBezTo>
                  <a:cubicBezTo>
                    <a:pt x="273" y="507"/>
                    <a:pt x="271" y="511"/>
                    <a:pt x="269" y="512"/>
                  </a:cubicBezTo>
                  <a:cubicBezTo>
                    <a:pt x="269" y="510"/>
                    <a:pt x="269" y="510"/>
                    <a:pt x="269" y="509"/>
                  </a:cubicBezTo>
                  <a:cubicBezTo>
                    <a:pt x="267" y="512"/>
                    <a:pt x="264" y="510"/>
                    <a:pt x="267" y="514"/>
                  </a:cubicBezTo>
                  <a:cubicBezTo>
                    <a:pt x="265" y="514"/>
                    <a:pt x="264" y="513"/>
                    <a:pt x="262" y="514"/>
                  </a:cubicBezTo>
                  <a:cubicBezTo>
                    <a:pt x="262" y="514"/>
                    <a:pt x="263" y="514"/>
                    <a:pt x="264" y="516"/>
                  </a:cubicBezTo>
                  <a:cubicBezTo>
                    <a:pt x="262" y="515"/>
                    <a:pt x="260" y="515"/>
                    <a:pt x="258" y="513"/>
                  </a:cubicBezTo>
                  <a:cubicBezTo>
                    <a:pt x="257" y="516"/>
                    <a:pt x="257" y="523"/>
                    <a:pt x="252" y="520"/>
                  </a:cubicBezTo>
                  <a:cubicBezTo>
                    <a:pt x="251" y="520"/>
                    <a:pt x="251" y="522"/>
                    <a:pt x="252" y="523"/>
                  </a:cubicBezTo>
                  <a:cubicBezTo>
                    <a:pt x="250" y="522"/>
                    <a:pt x="249" y="524"/>
                    <a:pt x="246" y="526"/>
                  </a:cubicBezTo>
                  <a:cubicBezTo>
                    <a:pt x="244" y="523"/>
                    <a:pt x="246" y="522"/>
                    <a:pt x="248" y="521"/>
                  </a:cubicBezTo>
                  <a:cubicBezTo>
                    <a:pt x="245" y="519"/>
                    <a:pt x="246" y="523"/>
                    <a:pt x="244" y="522"/>
                  </a:cubicBezTo>
                  <a:cubicBezTo>
                    <a:pt x="243" y="522"/>
                    <a:pt x="243" y="525"/>
                    <a:pt x="245" y="525"/>
                  </a:cubicBezTo>
                  <a:cubicBezTo>
                    <a:pt x="245" y="527"/>
                    <a:pt x="241" y="527"/>
                    <a:pt x="240" y="524"/>
                  </a:cubicBezTo>
                  <a:cubicBezTo>
                    <a:pt x="238" y="526"/>
                    <a:pt x="235" y="525"/>
                    <a:pt x="235" y="529"/>
                  </a:cubicBezTo>
                  <a:cubicBezTo>
                    <a:pt x="236" y="531"/>
                    <a:pt x="235" y="526"/>
                    <a:pt x="237" y="529"/>
                  </a:cubicBezTo>
                  <a:cubicBezTo>
                    <a:pt x="236" y="532"/>
                    <a:pt x="233" y="530"/>
                    <a:pt x="231" y="532"/>
                  </a:cubicBezTo>
                  <a:cubicBezTo>
                    <a:pt x="231" y="532"/>
                    <a:pt x="232" y="532"/>
                    <a:pt x="233" y="534"/>
                  </a:cubicBezTo>
                  <a:cubicBezTo>
                    <a:pt x="221" y="535"/>
                    <a:pt x="217" y="545"/>
                    <a:pt x="206" y="545"/>
                  </a:cubicBezTo>
                  <a:cubicBezTo>
                    <a:pt x="205" y="552"/>
                    <a:pt x="197" y="551"/>
                    <a:pt x="194" y="555"/>
                  </a:cubicBezTo>
                  <a:cubicBezTo>
                    <a:pt x="195" y="550"/>
                    <a:pt x="200" y="552"/>
                    <a:pt x="199" y="546"/>
                  </a:cubicBezTo>
                  <a:cubicBezTo>
                    <a:pt x="201" y="547"/>
                    <a:pt x="200" y="549"/>
                    <a:pt x="202" y="549"/>
                  </a:cubicBezTo>
                  <a:cubicBezTo>
                    <a:pt x="200" y="545"/>
                    <a:pt x="206" y="544"/>
                    <a:pt x="206" y="541"/>
                  </a:cubicBezTo>
                  <a:cubicBezTo>
                    <a:pt x="208" y="541"/>
                    <a:pt x="207" y="545"/>
                    <a:pt x="209" y="545"/>
                  </a:cubicBezTo>
                  <a:cubicBezTo>
                    <a:pt x="209" y="544"/>
                    <a:pt x="209" y="541"/>
                    <a:pt x="211" y="542"/>
                  </a:cubicBezTo>
                  <a:cubicBezTo>
                    <a:pt x="208" y="540"/>
                    <a:pt x="211" y="541"/>
                    <a:pt x="210" y="538"/>
                  </a:cubicBezTo>
                  <a:cubicBezTo>
                    <a:pt x="211" y="538"/>
                    <a:pt x="212" y="538"/>
                    <a:pt x="213" y="540"/>
                  </a:cubicBezTo>
                  <a:cubicBezTo>
                    <a:pt x="213" y="537"/>
                    <a:pt x="216" y="541"/>
                    <a:pt x="218" y="538"/>
                  </a:cubicBezTo>
                  <a:cubicBezTo>
                    <a:pt x="219" y="537"/>
                    <a:pt x="216" y="537"/>
                    <a:pt x="215" y="537"/>
                  </a:cubicBezTo>
                  <a:cubicBezTo>
                    <a:pt x="215" y="535"/>
                    <a:pt x="218" y="537"/>
                    <a:pt x="217" y="534"/>
                  </a:cubicBezTo>
                  <a:cubicBezTo>
                    <a:pt x="221" y="532"/>
                    <a:pt x="225" y="533"/>
                    <a:pt x="226" y="526"/>
                  </a:cubicBezTo>
                  <a:cubicBezTo>
                    <a:pt x="228" y="529"/>
                    <a:pt x="228" y="529"/>
                    <a:pt x="228" y="529"/>
                  </a:cubicBezTo>
                  <a:cubicBezTo>
                    <a:pt x="228" y="527"/>
                    <a:pt x="229" y="528"/>
                    <a:pt x="231" y="528"/>
                  </a:cubicBezTo>
                  <a:cubicBezTo>
                    <a:pt x="231" y="526"/>
                    <a:pt x="228" y="526"/>
                    <a:pt x="227" y="525"/>
                  </a:cubicBezTo>
                  <a:cubicBezTo>
                    <a:pt x="227" y="524"/>
                    <a:pt x="228" y="522"/>
                    <a:pt x="225" y="520"/>
                  </a:cubicBezTo>
                  <a:cubicBezTo>
                    <a:pt x="226" y="519"/>
                    <a:pt x="231" y="522"/>
                    <a:pt x="229" y="518"/>
                  </a:cubicBezTo>
                  <a:cubicBezTo>
                    <a:pt x="231" y="518"/>
                    <a:pt x="231" y="522"/>
                    <a:pt x="231" y="523"/>
                  </a:cubicBezTo>
                  <a:cubicBezTo>
                    <a:pt x="234" y="524"/>
                    <a:pt x="234" y="521"/>
                    <a:pt x="232" y="517"/>
                  </a:cubicBezTo>
                  <a:cubicBezTo>
                    <a:pt x="233" y="516"/>
                    <a:pt x="234" y="516"/>
                    <a:pt x="234" y="514"/>
                  </a:cubicBezTo>
                  <a:cubicBezTo>
                    <a:pt x="236" y="514"/>
                    <a:pt x="235" y="517"/>
                    <a:pt x="233" y="517"/>
                  </a:cubicBezTo>
                  <a:cubicBezTo>
                    <a:pt x="235" y="525"/>
                    <a:pt x="243" y="520"/>
                    <a:pt x="241" y="515"/>
                  </a:cubicBezTo>
                  <a:cubicBezTo>
                    <a:pt x="243" y="513"/>
                    <a:pt x="242" y="519"/>
                    <a:pt x="244" y="516"/>
                  </a:cubicBezTo>
                  <a:cubicBezTo>
                    <a:pt x="245" y="517"/>
                    <a:pt x="244" y="517"/>
                    <a:pt x="243" y="518"/>
                  </a:cubicBezTo>
                  <a:cubicBezTo>
                    <a:pt x="247" y="520"/>
                    <a:pt x="244" y="513"/>
                    <a:pt x="247" y="515"/>
                  </a:cubicBezTo>
                  <a:cubicBezTo>
                    <a:pt x="247" y="514"/>
                    <a:pt x="246" y="514"/>
                    <a:pt x="246" y="512"/>
                  </a:cubicBezTo>
                  <a:cubicBezTo>
                    <a:pt x="250" y="512"/>
                    <a:pt x="248" y="509"/>
                    <a:pt x="252" y="509"/>
                  </a:cubicBezTo>
                  <a:cubicBezTo>
                    <a:pt x="250" y="506"/>
                    <a:pt x="253" y="507"/>
                    <a:pt x="253" y="503"/>
                  </a:cubicBezTo>
                  <a:cubicBezTo>
                    <a:pt x="255" y="504"/>
                    <a:pt x="253" y="504"/>
                    <a:pt x="254" y="506"/>
                  </a:cubicBezTo>
                  <a:cubicBezTo>
                    <a:pt x="256" y="507"/>
                    <a:pt x="257" y="503"/>
                    <a:pt x="255" y="501"/>
                  </a:cubicBezTo>
                  <a:cubicBezTo>
                    <a:pt x="258" y="500"/>
                    <a:pt x="257" y="503"/>
                    <a:pt x="259" y="503"/>
                  </a:cubicBezTo>
                  <a:cubicBezTo>
                    <a:pt x="261" y="501"/>
                    <a:pt x="258" y="499"/>
                    <a:pt x="261" y="500"/>
                  </a:cubicBezTo>
                  <a:cubicBezTo>
                    <a:pt x="262" y="497"/>
                    <a:pt x="258" y="497"/>
                    <a:pt x="257" y="496"/>
                  </a:cubicBezTo>
                  <a:cubicBezTo>
                    <a:pt x="258" y="494"/>
                    <a:pt x="259" y="494"/>
                    <a:pt x="260" y="494"/>
                  </a:cubicBezTo>
                  <a:cubicBezTo>
                    <a:pt x="260" y="492"/>
                    <a:pt x="262" y="491"/>
                    <a:pt x="261" y="489"/>
                  </a:cubicBezTo>
                  <a:cubicBezTo>
                    <a:pt x="260" y="487"/>
                    <a:pt x="261" y="491"/>
                    <a:pt x="259" y="491"/>
                  </a:cubicBezTo>
                  <a:cubicBezTo>
                    <a:pt x="258" y="486"/>
                    <a:pt x="259" y="489"/>
                    <a:pt x="256" y="487"/>
                  </a:cubicBezTo>
                  <a:cubicBezTo>
                    <a:pt x="260" y="486"/>
                    <a:pt x="261" y="484"/>
                    <a:pt x="265" y="486"/>
                  </a:cubicBezTo>
                  <a:cubicBezTo>
                    <a:pt x="265" y="482"/>
                    <a:pt x="267" y="479"/>
                    <a:pt x="269" y="477"/>
                  </a:cubicBezTo>
                  <a:cubicBezTo>
                    <a:pt x="271" y="482"/>
                    <a:pt x="264" y="482"/>
                    <a:pt x="267" y="486"/>
                  </a:cubicBezTo>
                  <a:cubicBezTo>
                    <a:pt x="270" y="486"/>
                    <a:pt x="273" y="486"/>
                    <a:pt x="275" y="489"/>
                  </a:cubicBezTo>
                  <a:cubicBezTo>
                    <a:pt x="273" y="491"/>
                    <a:pt x="269" y="488"/>
                    <a:pt x="266" y="490"/>
                  </a:cubicBezTo>
                  <a:cubicBezTo>
                    <a:pt x="268" y="492"/>
                    <a:pt x="270" y="490"/>
                    <a:pt x="272" y="491"/>
                  </a:cubicBezTo>
                  <a:cubicBezTo>
                    <a:pt x="271" y="494"/>
                    <a:pt x="263" y="493"/>
                    <a:pt x="262" y="497"/>
                  </a:cubicBezTo>
                  <a:cubicBezTo>
                    <a:pt x="263" y="498"/>
                    <a:pt x="267" y="500"/>
                    <a:pt x="267" y="503"/>
                  </a:cubicBezTo>
                  <a:cubicBezTo>
                    <a:pt x="270" y="504"/>
                    <a:pt x="271" y="500"/>
                    <a:pt x="274" y="498"/>
                  </a:cubicBezTo>
                  <a:cubicBezTo>
                    <a:pt x="273" y="497"/>
                    <a:pt x="272" y="497"/>
                    <a:pt x="271" y="496"/>
                  </a:cubicBezTo>
                  <a:cubicBezTo>
                    <a:pt x="273" y="495"/>
                    <a:pt x="274" y="496"/>
                    <a:pt x="272" y="493"/>
                  </a:cubicBezTo>
                  <a:cubicBezTo>
                    <a:pt x="273" y="494"/>
                    <a:pt x="274" y="494"/>
                    <a:pt x="276" y="493"/>
                  </a:cubicBezTo>
                  <a:cubicBezTo>
                    <a:pt x="277" y="493"/>
                    <a:pt x="274" y="492"/>
                    <a:pt x="274" y="493"/>
                  </a:cubicBezTo>
                  <a:cubicBezTo>
                    <a:pt x="278" y="491"/>
                    <a:pt x="282" y="490"/>
                    <a:pt x="287" y="486"/>
                  </a:cubicBezTo>
                  <a:cubicBezTo>
                    <a:pt x="287" y="486"/>
                    <a:pt x="286" y="485"/>
                    <a:pt x="287" y="484"/>
                  </a:cubicBezTo>
                  <a:cubicBezTo>
                    <a:pt x="286" y="483"/>
                    <a:pt x="284" y="484"/>
                    <a:pt x="283" y="485"/>
                  </a:cubicBezTo>
                  <a:cubicBezTo>
                    <a:pt x="285" y="482"/>
                    <a:pt x="282" y="481"/>
                    <a:pt x="280" y="482"/>
                  </a:cubicBezTo>
                  <a:cubicBezTo>
                    <a:pt x="280" y="483"/>
                    <a:pt x="283" y="485"/>
                    <a:pt x="281" y="487"/>
                  </a:cubicBezTo>
                  <a:cubicBezTo>
                    <a:pt x="280" y="487"/>
                    <a:pt x="280" y="483"/>
                    <a:pt x="278" y="482"/>
                  </a:cubicBezTo>
                  <a:cubicBezTo>
                    <a:pt x="276" y="484"/>
                    <a:pt x="279" y="486"/>
                    <a:pt x="279" y="487"/>
                  </a:cubicBezTo>
                  <a:cubicBezTo>
                    <a:pt x="275" y="487"/>
                    <a:pt x="274" y="480"/>
                    <a:pt x="271" y="484"/>
                  </a:cubicBezTo>
                  <a:cubicBezTo>
                    <a:pt x="269" y="482"/>
                    <a:pt x="272" y="482"/>
                    <a:pt x="273" y="480"/>
                  </a:cubicBezTo>
                  <a:cubicBezTo>
                    <a:pt x="274" y="481"/>
                    <a:pt x="274" y="482"/>
                    <a:pt x="275" y="483"/>
                  </a:cubicBezTo>
                  <a:cubicBezTo>
                    <a:pt x="281" y="481"/>
                    <a:pt x="274" y="473"/>
                    <a:pt x="271" y="479"/>
                  </a:cubicBezTo>
                  <a:cubicBezTo>
                    <a:pt x="271" y="478"/>
                    <a:pt x="271" y="477"/>
                    <a:pt x="270" y="477"/>
                  </a:cubicBezTo>
                  <a:cubicBezTo>
                    <a:pt x="270" y="477"/>
                    <a:pt x="273" y="474"/>
                    <a:pt x="275" y="476"/>
                  </a:cubicBezTo>
                  <a:cubicBezTo>
                    <a:pt x="276" y="474"/>
                    <a:pt x="272" y="474"/>
                    <a:pt x="273" y="472"/>
                  </a:cubicBezTo>
                  <a:cubicBezTo>
                    <a:pt x="270" y="476"/>
                    <a:pt x="267" y="473"/>
                    <a:pt x="264" y="476"/>
                  </a:cubicBezTo>
                  <a:cubicBezTo>
                    <a:pt x="265" y="478"/>
                    <a:pt x="263" y="481"/>
                    <a:pt x="264" y="480"/>
                  </a:cubicBezTo>
                  <a:cubicBezTo>
                    <a:pt x="262" y="482"/>
                    <a:pt x="258" y="483"/>
                    <a:pt x="256" y="485"/>
                  </a:cubicBezTo>
                  <a:cubicBezTo>
                    <a:pt x="256" y="482"/>
                    <a:pt x="257" y="481"/>
                    <a:pt x="254" y="480"/>
                  </a:cubicBezTo>
                  <a:cubicBezTo>
                    <a:pt x="255" y="478"/>
                    <a:pt x="257" y="479"/>
                    <a:pt x="256" y="481"/>
                  </a:cubicBezTo>
                  <a:cubicBezTo>
                    <a:pt x="257" y="479"/>
                    <a:pt x="259" y="478"/>
                    <a:pt x="259" y="481"/>
                  </a:cubicBezTo>
                  <a:cubicBezTo>
                    <a:pt x="261" y="481"/>
                    <a:pt x="258" y="478"/>
                    <a:pt x="260" y="477"/>
                  </a:cubicBezTo>
                  <a:cubicBezTo>
                    <a:pt x="258" y="475"/>
                    <a:pt x="257" y="480"/>
                    <a:pt x="256" y="478"/>
                  </a:cubicBezTo>
                  <a:cubicBezTo>
                    <a:pt x="253" y="476"/>
                    <a:pt x="257" y="476"/>
                    <a:pt x="256" y="475"/>
                  </a:cubicBezTo>
                  <a:cubicBezTo>
                    <a:pt x="255" y="473"/>
                    <a:pt x="255" y="475"/>
                    <a:pt x="254" y="473"/>
                  </a:cubicBezTo>
                  <a:cubicBezTo>
                    <a:pt x="255" y="475"/>
                    <a:pt x="253" y="478"/>
                    <a:pt x="250" y="478"/>
                  </a:cubicBezTo>
                  <a:cubicBezTo>
                    <a:pt x="254" y="479"/>
                    <a:pt x="252" y="480"/>
                    <a:pt x="251" y="483"/>
                  </a:cubicBezTo>
                  <a:cubicBezTo>
                    <a:pt x="249" y="477"/>
                    <a:pt x="243" y="483"/>
                    <a:pt x="245" y="488"/>
                  </a:cubicBezTo>
                  <a:cubicBezTo>
                    <a:pt x="244" y="490"/>
                    <a:pt x="242" y="487"/>
                    <a:pt x="241" y="489"/>
                  </a:cubicBezTo>
                  <a:cubicBezTo>
                    <a:pt x="239" y="487"/>
                    <a:pt x="242" y="487"/>
                    <a:pt x="241" y="485"/>
                  </a:cubicBezTo>
                  <a:cubicBezTo>
                    <a:pt x="239" y="484"/>
                    <a:pt x="240" y="487"/>
                    <a:pt x="238" y="487"/>
                  </a:cubicBezTo>
                  <a:cubicBezTo>
                    <a:pt x="238" y="488"/>
                    <a:pt x="240" y="489"/>
                    <a:pt x="239" y="490"/>
                  </a:cubicBezTo>
                  <a:cubicBezTo>
                    <a:pt x="240" y="490"/>
                    <a:pt x="242" y="491"/>
                    <a:pt x="243" y="490"/>
                  </a:cubicBezTo>
                  <a:cubicBezTo>
                    <a:pt x="244" y="492"/>
                    <a:pt x="244" y="493"/>
                    <a:pt x="246" y="495"/>
                  </a:cubicBezTo>
                  <a:cubicBezTo>
                    <a:pt x="247" y="496"/>
                    <a:pt x="248" y="496"/>
                    <a:pt x="249" y="495"/>
                  </a:cubicBezTo>
                  <a:cubicBezTo>
                    <a:pt x="244" y="493"/>
                    <a:pt x="252" y="493"/>
                    <a:pt x="251" y="491"/>
                  </a:cubicBezTo>
                  <a:cubicBezTo>
                    <a:pt x="252" y="494"/>
                    <a:pt x="255" y="492"/>
                    <a:pt x="256" y="491"/>
                  </a:cubicBezTo>
                  <a:cubicBezTo>
                    <a:pt x="255" y="489"/>
                    <a:pt x="254" y="490"/>
                    <a:pt x="253" y="488"/>
                  </a:cubicBezTo>
                  <a:cubicBezTo>
                    <a:pt x="256" y="487"/>
                    <a:pt x="256" y="490"/>
                    <a:pt x="258" y="492"/>
                  </a:cubicBezTo>
                  <a:cubicBezTo>
                    <a:pt x="257" y="493"/>
                    <a:pt x="256" y="494"/>
                    <a:pt x="254" y="494"/>
                  </a:cubicBezTo>
                  <a:cubicBezTo>
                    <a:pt x="255" y="496"/>
                    <a:pt x="256" y="497"/>
                    <a:pt x="257" y="497"/>
                  </a:cubicBezTo>
                  <a:cubicBezTo>
                    <a:pt x="259" y="499"/>
                    <a:pt x="256" y="499"/>
                    <a:pt x="257" y="500"/>
                  </a:cubicBezTo>
                  <a:cubicBezTo>
                    <a:pt x="255" y="500"/>
                    <a:pt x="257" y="498"/>
                    <a:pt x="255" y="496"/>
                  </a:cubicBezTo>
                  <a:cubicBezTo>
                    <a:pt x="255" y="496"/>
                    <a:pt x="256" y="497"/>
                    <a:pt x="256" y="498"/>
                  </a:cubicBezTo>
                  <a:cubicBezTo>
                    <a:pt x="255" y="496"/>
                    <a:pt x="251" y="497"/>
                    <a:pt x="254" y="500"/>
                  </a:cubicBezTo>
                  <a:cubicBezTo>
                    <a:pt x="253" y="501"/>
                    <a:pt x="252" y="500"/>
                    <a:pt x="251" y="498"/>
                  </a:cubicBezTo>
                  <a:cubicBezTo>
                    <a:pt x="249" y="500"/>
                    <a:pt x="249" y="503"/>
                    <a:pt x="246" y="501"/>
                  </a:cubicBezTo>
                  <a:cubicBezTo>
                    <a:pt x="246" y="502"/>
                    <a:pt x="247" y="502"/>
                    <a:pt x="247" y="503"/>
                  </a:cubicBezTo>
                  <a:cubicBezTo>
                    <a:pt x="243" y="502"/>
                    <a:pt x="239" y="506"/>
                    <a:pt x="238" y="510"/>
                  </a:cubicBezTo>
                  <a:cubicBezTo>
                    <a:pt x="234" y="511"/>
                    <a:pt x="233" y="513"/>
                    <a:pt x="227" y="514"/>
                  </a:cubicBezTo>
                  <a:cubicBezTo>
                    <a:pt x="227" y="516"/>
                    <a:pt x="228" y="515"/>
                    <a:pt x="229" y="517"/>
                  </a:cubicBezTo>
                  <a:cubicBezTo>
                    <a:pt x="226" y="515"/>
                    <a:pt x="226" y="519"/>
                    <a:pt x="223" y="516"/>
                  </a:cubicBezTo>
                  <a:cubicBezTo>
                    <a:pt x="223" y="516"/>
                    <a:pt x="223" y="517"/>
                    <a:pt x="222" y="518"/>
                  </a:cubicBezTo>
                  <a:cubicBezTo>
                    <a:pt x="222" y="518"/>
                    <a:pt x="223" y="521"/>
                    <a:pt x="223" y="520"/>
                  </a:cubicBezTo>
                  <a:cubicBezTo>
                    <a:pt x="223" y="523"/>
                    <a:pt x="220" y="518"/>
                    <a:pt x="220" y="517"/>
                  </a:cubicBezTo>
                  <a:cubicBezTo>
                    <a:pt x="220" y="517"/>
                    <a:pt x="222" y="513"/>
                    <a:pt x="224" y="516"/>
                  </a:cubicBezTo>
                  <a:cubicBezTo>
                    <a:pt x="225" y="514"/>
                    <a:pt x="227" y="513"/>
                    <a:pt x="227" y="510"/>
                  </a:cubicBezTo>
                  <a:cubicBezTo>
                    <a:pt x="228" y="510"/>
                    <a:pt x="229" y="511"/>
                    <a:pt x="230" y="513"/>
                  </a:cubicBezTo>
                  <a:cubicBezTo>
                    <a:pt x="232" y="508"/>
                    <a:pt x="237" y="508"/>
                    <a:pt x="237" y="502"/>
                  </a:cubicBezTo>
                  <a:cubicBezTo>
                    <a:pt x="235" y="502"/>
                    <a:pt x="232" y="505"/>
                    <a:pt x="229" y="507"/>
                  </a:cubicBezTo>
                  <a:cubicBezTo>
                    <a:pt x="228" y="504"/>
                    <a:pt x="233" y="503"/>
                    <a:pt x="233" y="501"/>
                  </a:cubicBezTo>
                  <a:cubicBezTo>
                    <a:pt x="232" y="500"/>
                    <a:pt x="230" y="503"/>
                    <a:pt x="230" y="499"/>
                  </a:cubicBezTo>
                  <a:cubicBezTo>
                    <a:pt x="228" y="501"/>
                    <a:pt x="229" y="501"/>
                    <a:pt x="226" y="500"/>
                  </a:cubicBezTo>
                  <a:cubicBezTo>
                    <a:pt x="230" y="499"/>
                    <a:pt x="229" y="491"/>
                    <a:pt x="224" y="493"/>
                  </a:cubicBezTo>
                  <a:cubicBezTo>
                    <a:pt x="223" y="494"/>
                    <a:pt x="226" y="495"/>
                    <a:pt x="225" y="497"/>
                  </a:cubicBezTo>
                  <a:cubicBezTo>
                    <a:pt x="225" y="497"/>
                    <a:pt x="224" y="496"/>
                    <a:pt x="223" y="495"/>
                  </a:cubicBezTo>
                  <a:cubicBezTo>
                    <a:pt x="223" y="499"/>
                    <a:pt x="219" y="495"/>
                    <a:pt x="220" y="499"/>
                  </a:cubicBezTo>
                  <a:cubicBezTo>
                    <a:pt x="218" y="499"/>
                    <a:pt x="218" y="496"/>
                    <a:pt x="216" y="493"/>
                  </a:cubicBezTo>
                  <a:cubicBezTo>
                    <a:pt x="217" y="495"/>
                    <a:pt x="221" y="498"/>
                    <a:pt x="221" y="494"/>
                  </a:cubicBezTo>
                  <a:cubicBezTo>
                    <a:pt x="221" y="494"/>
                    <a:pt x="217" y="493"/>
                    <a:pt x="220" y="491"/>
                  </a:cubicBezTo>
                  <a:cubicBezTo>
                    <a:pt x="218" y="490"/>
                    <a:pt x="217" y="493"/>
                    <a:pt x="216" y="490"/>
                  </a:cubicBezTo>
                  <a:cubicBezTo>
                    <a:pt x="217" y="488"/>
                    <a:pt x="218" y="490"/>
                    <a:pt x="218" y="488"/>
                  </a:cubicBezTo>
                  <a:cubicBezTo>
                    <a:pt x="218" y="487"/>
                    <a:pt x="217" y="487"/>
                    <a:pt x="216" y="487"/>
                  </a:cubicBezTo>
                  <a:cubicBezTo>
                    <a:pt x="216" y="487"/>
                    <a:pt x="219" y="485"/>
                    <a:pt x="218" y="483"/>
                  </a:cubicBezTo>
                  <a:cubicBezTo>
                    <a:pt x="219" y="484"/>
                    <a:pt x="219" y="486"/>
                    <a:pt x="221" y="486"/>
                  </a:cubicBezTo>
                  <a:cubicBezTo>
                    <a:pt x="221" y="484"/>
                    <a:pt x="223" y="484"/>
                    <a:pt x="224" y="486"/>
                  </a:cubicBezTo>
                  <a:cubicBezTo>
                    <a:pt x="225" y="485"/>
                    <a:pt x="225" y="484"/>
                    <a:pt x="223" y="482"/>
                  </a:cubicBezTo>
                  <a:cubicBezTo>
                    <a:pt x="227" y="483"/>
                    <a:pt x="227" y="479"/>
                    <a:pt x="230" y="481"/>
                  </a:cubicBezTo>
                  <a:cubicBezTo>
                    <a:pt x="231" y="482"/>
                    <a:pt x="228" y="482"/>
                    <a:pt x="228" y="483"/>
                  </a:cubicBezTo>
                  <a:cubicBezTo>
                    <a:pt x="232" y="489"/>
                    <a:pt x="230" y="478"/>
                    <a:pt x="233" y="480"/>
                  </a:cubicBezTo>
                  <a:cubicBezTo>
                    <a:pt x="234" y="481"/>
                    <a:pt x="232" y="482"/>
                    <a:pt x="233" y="483"/>
                  </a:cubicBezTo>
                  <a:cubicBezTo>
                    <a:pt x="234" y="484"/>
                    <a:pt x="235" y="483"/>
                    <a:pt x="236" y="483"/>
                  </a:cubicBezTo>
                  <a:cubicBezTo>
                    <a:pt x="237" y="482"/>
                    <a:pt x="235" y="481"/>
                    <a:pt x="236" y="480"/>
                  </a:cubicBezTo>
                  <a:cubicBezTo>
                    <a:pt x="235" y="479"/>
                    <a:pt x="235" y="480"/>
                    <a:pt x="235" y="481"/>
                  </a:cubicBezTo>
                  <a:cubicBezTo>
                    <a:pt x="232" y="481"/>
                    <a:pt x="236" y="479"/>
                    <a:pt x="235" y="478"/>
                  </a:cubicBezTo>
                  <a:cubicBezTo>
                    <a:pt x="235" y="478"/>
                    <a:pt x="238" y="480"/>
                    <a:pt x="236" y="481"/>
                  </a:cubicBezTo>
                  <a:cubicBezTo>
                    <a:pt x="238" y="483"/>
                    <a:pt x="239" y="482"/>
                    <a:pt x="240" y="485"/>
                  </a:cubicBezTo>
                  <a:cubicBezTo>
                    <a:pt x="242" y="484"/>
                    <a:pt x="241" y="482"/>
                    <a:pt x="243" y="481"/>
                  </a:cubicBezTo>
                  <a:cubicBezTo>
                    <a:pt x="241" y="479"/>
                    <a:pt x="242" y="483"/>
                    <a:pt x="240" y="482"/>
                  </a:cubicBezTo>
                  <a:cubicBezTo>
                    <a:pt x="239" y="481"/>
                    <a:pt x="240" y="480"/>
                    <a:pt x="241" y="480"/>
                  </a:cubicBezTo>
                  <a:cubicBezTo>
                    <a:pt x="242" y="479"/>
                    <a:pt x="239" y="477"/>
                    <a:pt x="241" y="476"/>
                  </a:cubicBezTo>
                  <a:cubicBezTo>
                    <a:pt x="242" y="478"/>
                    <a:pt x="242" y="479"/>
                    <a:pt x="242" y="480"/>
                  </a:cubicBezTo>
                  <a:cubicBezTo>
                    <a:pt x="244" y="483"/>
                    <a:pt x="246" y="480"/>
                    <a:pt x="249" y="478"/>
                  </a:cubicBezTo>
                  <a:cubicBezTo>
                    <a:pt x="248" y="477"/>
                    <a:pt x="247" y="474"/>
                    <a:pt x="245" y="473"/>
                  </a:cubicBezTo>
                  <a:cubicBezTo>
                    <a:pt x="246" y="472"/>
                    <a:pt x="248" y="474"/>
                    <a:pt x="248" y="476"/>
                  </a:cubicBezTo>
                  <a:cubicBezTo>
                    <a:pt x="251" y="478"/>
                    <a:pt x="251" y="474"/>
                    <a:pt x="251" y="473"/>
                  </a:cubicBezTo>
                  <a:cubicBezTo>
                    <a:pt x="249" y="473"/>
                    <a:pt x="249" y="471"/>
                    <a:pt x="248" y="471"/>
                  </a:cubicBezTo>
                  <a:cubicBezTo>
                    <a:pt x="249" y="469"/>
                    <a:pt x="250" y="474"/>
                    <a:pt x="253" y="472"/>
                  </a:cubicBezTo>
                  <a:cubicBezTo>
                    <a:pt x="254" y="469"/>
                    <a:pt x="249" y="467"/>
                    <a:pt x="251" y="464"/>
                  </a:cubicBezTo>
                  <a:cubicBezTo>
                    <a:pt x="250" y="463"/>
                    <a:pt x="248" y="466"/>
                    <a:pt x="249" y="467"/>
                  </a:cubicBezTo>
                  <a:cubicBezTo>
                    <a:pt x="248" y="467"/>
                    <a:pt x="248" y="467"/>
                    <a:pt x="247" y="465"/>
                  </a:cubicBezTo>
                  <a:cubicBezTo>
                    <a:pt x="246" y="465"/>
                    <a:pt x="247" y="466"/>
                    <a:pt x="247" y="467"/>
                  </a:cubicBezTo>
                  <a:cubicBezTo>
                    <a:pt x="246" y="468"/>
                    <a:pt x="246" y="467"/>
                    <a:pt x="246" y="465"/>
                  </a:cubicBezTo>
                  <a:cubicBezTo>
                    <a:pt x="241" y="466"/>
                    <a:pt x="239" y="468"/>
                    <a:pt x="236" y="468"/>
                  </a:cubicBezTo>
                  <a:cubicBezTo>
                    <a:pt x="234" y="467"/>
                    <a:pt x="235" y="466"/>
                    <a:pt x="234" y="465"/>
                  </a:cubicBezTo>
                  <a:cubicBezTo>
                    <a:pt x="238" y="466"/>
                    <a:pt x="237" y="461"/>
                    <a:pt x="241" y="461"/>
                  </a:cubicBezTo>
                  <a:cubicBezTo>
                    <a:pt x="235" y="456"/>
                    <a:pt x="227" y="458"/>
                    <a:pt x="223" y="461"/>
                  </a:cubicBezTo>
                  <a:cubicBezTo>
                    <a:pt x="224" y="463"/>
                    <a:pt x="224" y="463"/>
                    <a:pt x="225" y="466"/>
                  </a:cubicBezTo>
                  <a:cubicBezTo>
                    <a:pt x="224" y="466"/>
                    <a:pt x="223" y="465"/>
                    <a:pt x="224" y="465"/>
                  </a:cubicBezTo>
                  <a:cubicBezTo>
                    <a:pt x="221" y="463"/>
                    <a:pt x="222" y="466"/>
                    <a:pt x="220" y="464"/>
                  </a:cubicBezTo>
                  <a:cubicBezTo>
                    <a:pt x="220" y="463"/>
                    <a:pt x="221" y="462"/>
                    <a:pt x="222" y="462"/>
                  </a:cubicBezTo>
                  <a:cubicBezTo>
                    <a:pt x="219" y="463"/>
                    <a:pt x="213" y="460"/>
                    <a:pt x="215" y="465"/>
                  </a:cubicBezTo>
                  <a:cubicBezTo>
                    <a:pt x="213" y="464"/>
                    <a:pt x="214" y="462"/>
                    <a:pt x="212" y="460"/>
                  </a:cubicBezTo>
                  <a:cubicBezTo>
                    <a:pt x="208" y="465"/>
                    <a:pt x="208" y="465"/>
                    <a:pt x="202" y="468"/>
                  </a:cubicBezTo>
                  <a:cubicBezTo>
                    <a:pt x="202" y="466"/>
                    <a:pt x="201" y="463"/>
                    <a:pt x="200" y="466"/>
                  </a:cubicBezTo>
                  <a:cubicBezTo>
                    <a:pt x="197" y="464"/>
                    <a:pt x="201" y="464"/>
                    <a:pt x="201" y="461"/>
                  </a:cubicBezTo>
                  <a:cubicBezTo>
                    <a:pt x="200" y="461"/>
                    <a:pt x="197" y="464"/>
                    <a:pt x="198" y="466"/>
                  </a:cubicBezTo>
                  <a:cubicBezTo>
                    <a:pt x="196" y="465"/>
                    <a:pt x="195" y="465"/>
                    <a:pt x="194" y="463"/>
                  </a:cubicBezTo>
                  <a:cubicBezTo>
                    <a:pt x="194" y="465"/>
                    <a:pt x="192" y="466"/>
                    <a:pt x="193" y="468"/>
                  </a:cubicBezTo>
                  <a:cubicBezTo>
                    <a:pt x="191" y="468"/>
                    <a:pt x="191" y="470"/>
                    <a:pt x="188" y="470"/>
                  </a:cubicBezTo>
                  <a:cubicBezTo>
                    <a:pt x="187" y="468"/>
                    <a:pt x="187" y="464"/>
                    <a:pt x="185" y="467"/>
                  </a:cubicBezTo>
                  <a:cubicBezTo>
                    <a:pt x="184" y="465"/>
                    <a:pt x="185" y="465"/>
                    <a:pt x="183" y="463"/>
                  </a:cubicBezTo>
                  <a:cubicBezTo>
                    <a:pt x="185" y="463"/>
                    <a:pt x="189" y="462"/>
                    <a:pt x="188" y="458"/>
                  </a:cubicBezTo>
                  <a:cubicBezTo>
                    <a:pt x="195" y="461"/>
                    <a:pt x="196" y="460"/>
                    <a:pt x="200" y="453"/>
                  </a:cubicBezTo>
                  <a:cubicBezTo>
                    <a:pt x="201" y="455"/>
                    <a:pt x="200" y="455"/>
                    <a:pt x="201" y="456"/>
                  </a:cubicBezTo>
                  <a:cubicBezTo>
                    <a:pt x="201" y="456"/>
                    <a:pt x="201" y="456"/>
                    <a:pt x="201" y="456"/>
                  </a:cubicBezTo>
                  <a:cubicBezTo>
                    <a:pt x="202" y="456"/>
                    <a:pt x="201" y="454"/>
                    <a:pt x="200" y="452"/>
                  </a:cubicBezTo>
                  <a:cubicBezTo>
                    <a:pt x="201" y="452"/>
                    <a:pt x="202" y="455"/>
                    <a:pt x="203" y="454"/>
                  </a:cubicBezTo>
                  <a:cubicBezTo>
                    <a:pt x="204" y="452"/>
                    <a:pt x="203" y="453"/>
                    <a:pt x="202" y="451"/>
                  </a:cubicBezTo>
                  <a:cubicBezTo>
                    <a:pt x="206" y="454"/>
                    <a:pt x="205" y="447"/>
                    <a:pt x="209" y="452"/>
                  </a:cubicBezTo>
                  <a:cubicBezTo>
                    <a:pt x="212" y="450"/>
                    <a:pt x="211" y="448"/>
                    <a:pt x="213" y="446"/>
                  </a:cubicBezTo>
                  <a:cubicBezTo>
                    <a:pt x="214" y="447"/>
                    <a:pt x="215" y="448"/>
                    <a:pt x="216" y="448"/>
                  </a:cubicBezTo>
                  <a:cubicBezTo>
                    <a:pt x="215" y="445"/>
                    <a:pt x="212" y="445"/>
                    <a:pt x="212" y="442"/>
                  </a:cubicBezTo>
                  <a:cubicBezTo>
                    <a:pt x="213" y="441"/>
                    <a:pt x="214" y="444"/>
                    <a:pt x="215" y="442"/>
                  </a:cubicBezTo>
                  <a:cubicBezTo>
                    <a:pt x="215" y="444"/>
                    <a:pt x="216" y="447"/>
                    <a:pt x="218" y="445"/>
                  </a:cubicBezTo>
                  <a:cubicBezTo>
                    <a:pt x="216" y="443"/>
                    <a:pt x="214" y="442"/>
                    <a:pt x="216" y="439"/>
                  </a:cubicBezTo>
                  <a:cubicBezTo>
                    <a:pt x="218" y="444"/>
                    <a:pt x="220" y="441"/>
                    <a:pt x="220" y="439"/>
                  </a:cubicBezTo>
                  <a:cubicBezTo>
                    <a:pt x="221" y="438"/>
                    <a:pt x="222" y="442"/>
                    <a:pt x="224" y="441"/>
                  </a:cubicBezTo>
                  <a:cubicBezTo>
                    <a:pt x="223" y="437"/>
                    <a:pt x="218" y="436"/>
                    <a:pt x="217" y="440"/>
                  </a:cubicBezTo>
                  <a:cubicBezTo>
                    <a:pt x="216" y="435"/>
                    <a:pt x="220" y="437"/>
                    <a:pt x="220" y="435"/>
                  </a:cubicBezTo>
                  <a:cubicBezTo>
                    <a:pt x="221" y="435"/>
                    <a:pt x="224" y="440"/>
                    <a:pt x="226" y="440"/>
                  </a:cubicBezTo>
                  <a:cubicBezTo>
                    <a:pt x="227" y="438"/>
                    <a:pt x="227" y="437"/>
                    <a:pt x="225" y="434"/>
                  </a:cubicBezTo>
                  <a:cubicBezTo>
                    <a:pt x="224" y="436"/>
                    <a:pt x="226" y="437"/>
                    <a:pt x="225" y="438"/>
                  </a:cubicBezTo>
                  <a:cubicBezTo>
                    <a:pt x="221" y="436"/>
                    <a:pt x="226" y="432"/>
                    <a:pt x="222" y="433"/>
                  </a:cubicBezTo>
                  <a:cubicBezTo>
                    <a:pt x="222" y="431"/>
                    <a:pt x="225" y="431"/>
                    <a:pt x="226" y="429"/>
                  </a:cubicBezTo>
                  <a:cubicBezTo>
                    <a:pt x="227" y="431"/>
                    <a:pt x="224" y="433"/>
                    <a:pt x="228" y="435"/>
                  </a:cubicBezTo>
                  <a:cubicBezTo>
                    <a:pt x="230" y="435"/>
                    <a:pt x="230" y="433"/>
                    <a:pt x="229" y="431"/>
                  </a:cubicBezTo>
                  <a:cubicBezTo>
                    <a:pt x="231" y="433"/>
                    <a:pt x="234" y="430"/>
                    <a:pt x="231" y="427"/>
                  </a:cubicBezTo>
                  <a:cubicBezTo>
                    <a:pt x="234" y="426"/>
                    <a:pt x="237" y="424"/>
                    <a:pt x="235" y="421"/>
                  </a:cubicBezTo>
                  <a:cubicBezTo>
                    <a:pt x="235" y="420"/>
                    <a:pt x="236" y="423"/>
                    <a:pt x="237" y="422"/>
                  </a:cubicBezTo>
                  <a:cubicBezTo>
                    <a:pt x="235" y="426"/>
                    <a:pt x="240" y="428"/>
                    <a:pt x="243" y="431"/>
                  </a:cubicBezTo>
                  <a:cubicBezTo>
                    <a:pt x="244" y="428"/>
                    <a:pt x="242" y="427"/>
                    <a:pt x="240" y="424"/>
                  </a:cubicBezTo>
                  <a:cubicBezTo>
                    <a:pt x="242" y="425"/>
                    <a:pt x="245" y="423"/>
                    <a:pt x="247" y="424"/>
                  </a:cubicBezTo>
                  <a:cubicBezTo>
                    <a:pt x="247" y="423"/>
                    <a:pt x="248" y="422"/>
                    <a:pt x="249" y="421"/>
                  </a:cubicBezTo>
                  <a:cubicBezTo>
                    <a:pt x="249" y="420"/>
                    <a:pt x="249" y="420"/>
                    <a:pt x="249" y="420"/>
                  </a:cubicBezTo>
                  <a:cubicBezTo>
                    <a:pt x="249" y="420"/>
                    <a:pt x="249" y="420"/>
                    <a:pt x="249" y="420"/>
                  </a:cubicBezTo>
                  <a:cubicBezTo>
                    <a:pt x="249" y="419"/>
                    <a:pt x="249" y="419"/>
                    <a:pt x="249" y="419"/>
                  </a:cubicBezTo>
                  <a:cubicBezTo>
                    <a:pt x="250" y="417"/>
                    <a:pt x="250" y="417"/>
                    <a:pt x="250" y="417"/>
                  </a:cubicBezTo>
                  <a:cubicBezTo>
                    <a:pt x="250" y="417"/>
                    <a:pt x="250" y="417"/>
                    <a:pt x="250" y="417"/>
                  </a:cubicBezTo>
                  <a:cubicBezTo>
                    <a:pt x="251" y="418"/>
                    <a:pt x="251" y="418"/>
                    <a:pt x="251" y="418"/>
                  </a:cubicBezTo>
                  <a:cubicBezTo>
                    <a:pt x="252" y="417"/>
                    <a:pt x="253" y="419"/>
                    <a:pt x="254" y="418"/>
                  </a:cubicBezTo>
                  <a:cubicBezTo>
                    <a:pt x="256" y="417"/>
                    <a:pt x="257" y="416"/>
                    <a:pt x="258" y="414"/>
                  </a:cubicBezTo>
                  <a:cubicBezTo>
                    <a:pt x="257" y="412"/>
                    <a:pt x="255" y="414"/>
                    <a:pt x="254" y="412"/>
                  </a:cubicBezTo>
                  <a:cubicBezTo>
                    <a:pt x="255" y="412"/>
                    <a:pt x="256" y="412"/>
                    <a:pt x="256" y="411"/>
                  </a:cubicBezTo>
                  <a:cubicBezTo>
                    <a:pt x="256" y="410"/>
                    <a:pt x="257" y="412"/>
                    <a:pt x="258" y="412"/>
                  </a:cubicBezTo>
                  <a:cubicBezTo>
                    <a:pt x="260" y="411"/>
                    <a:pt x="259" y="408"/>
                    <a:pt x="261" y="406"/>
                  </a:cubicBezTo>
                  <a:cubicBezTo>
                    <a:pt x="261" y="407"/>
                    <a:pt x="260" y="408"/>
                    <a:pt x="261" y="409"/>
                  </a:cubicBezTo>
                  <a:cubicBezTo>
                    <a:pt x="269" y="403"/>
                    <a:pt x="274" y="402"/>
                    <a:pt x="283" y="396"/>
                  </a:cubicBezTo>
                  <a:cubicBezTo>
                    <a:pt x="281" y="396"/>
                    <a:pt x="279" y="397"/>
                    <a:pt x="277" y="397"/>
                  </a:cubicBezTo>
                  <a:cubicBezTo>
                    <a:pt x="277" y="389"/>
                    <a:pt x="286" y="394"/>
                    <a:pt x="287" y="388"/>
                  </a:cubicBezTo>
                  <a:cubicBezTo>
                    <a:pt x="285" y="387"/>
                    <a:pt x="285" y="388"/>
                    <a:pt x="284" y="385"/>
                  </a:cubicBezTo>
                  <a:cubicBezTo>
                    <a:pt x="289" y="383"/>
                    <a:pt x="295" y="384"/>
                    <a:pt x="293" y="376"/>
                  </a:cubicBezTo>
                  <a:cubicBezTo>
                    <a:pt x="290" y="378"/>
                    <a:pt x="287" y="381"/>
                    <a:pt x="283" y="374"/>
                  </a:cubicBezTo>
                  <a:cubicBezTo>
                    <a:pt x="284" y="373"/>
                    <a:pt x="284" y="373"/>
                    <a:pt x="285" y="373"/>
                  </a:cubicBezTo>
                  <a:cubicBezTo>
                    <a:pt x="283" y="369"/>
                    <a:pt x="281" y="368"/>
                    <a:pt x="279" y="368"/>
                  </a:cubicBezTo>
                  <a:cubicBezTo>
                    <a:pt x="277" y="369"/>
                    <a:pt x="281" y="370"/>
                    <a:pt x="280" y="371"/>
                  </a:cubicBezTo>
                  <a:cubicBezTo>
                    <a:pt x="274" y="365"/>
                    <a:pt x="265" y="367"/>
                    <a:pt x="268" y="378"/>
                  </a:cubicBezTo>
                  <a:cubicBezTo>
                    <a:pt x="264" y="376"/>
                    <a:pt x="267" y="372"/>
                    <a:pt x="268" y="370"/>
                  </a:cubicBezTo>
                  <a:cubicBezTo>
                    <a:pt x="265" y="367"/>
                    <a:pt x="263" y="369"/>
                    <a:pt x="260" y="367"/>
                  </a:cubicBezTo>
                  <a:cubicBezTo>
                    <a:pt x="260" y="370"/>
                    <a:pt x="258" y="370"/>
                    <a:pt x="260" y="372"/>
                  </a:cubicBezTo>
                  <a:cubicBezTo>
                    <a:pt x="258" y="372"/>
                    <a:pt x="257" y="368"/>
                    <a:pt x="256" y="368"/>
                  </a:cubicBezTo>
                  <a:cubicBezTo>
                    <a:pt x="255" y="369"/>
                    <a:pt x="257" y="371"/>
                    <a:pt x="255" y="372"/>
                  </a:cubicBezTo>
                  <a:cubicBezTo>
                    <a:pt x="251" y="368"/>
                    <a:pt x="251" y="373"/>
                    <a:pt x="250" y="376"/>
                  </a:cubicBezTo>
                  <a:cubicBezTo>
                    <a:pt x="244" y="374"/>
                    <a:pt x="241" y="379"/>
                    <a:pt x="237" y="377"/>
                  </a:cubicBezTo>
                  <a:cubicBezTo>
                    <a:pt x="236" y="379"/>
                    <a:pt x="237" y="381"/>
                    <a:pt x="235" y="383"/>
                  </a:cubicBezTo>
                  <a:cubicBezTo>
                    <a:pt x="234" y="381"/>
                    <a:pt x="233" y="383"/>
                    <a:pt x="232" y="380"/>
                  </a:cubicBezTo>
                  <a:cubicBezTo>
                    <a:pt x="231" y="381"/>
                    <a:pt x="231" y="381"/>
                    <a:pt x="230" y="382"/>
                  </a:cubicBezTo>
                  <a:cubicBezTo>
                    <a:pt x="230" y="382"/>
                    <a:pt x="230" y="382"/>
                    <a:pt x="230" y="382"/>
                  </a:cubicBezTo>
                  <a:cubicBezTo>
                    <a:pt x="231" y="383"/>
                    <a:pt x="231" y="383"/>
                    <a:pt x="231" y="383"/>
                  </a:cubicBezTo>
                  <a:cubicBezTo>
                    <a:pt x="231" y="383"/>
                    <a:pt x="231" y="383"/>
                    <a:pt x="231" y="383"/>
                  </a:cubicBezTo>
                  <a:cubicBezTo>
                    <a:pt x="228" y="384"/>
                    <a:pt x="228" y="384"/>
                    <a:pt x="228" y="384"/>
                  </a:cubicBezTo>
                  <a:cubicBezTo>
                    <a:pt x="227" y="383"/>
                    <a:pt x="227" y="383"/>
                    <a:pt x="227" y="383"/>
                  </a:cubicBezTo>
                  <a:cubicBezTo>
                    <a:pt x="227" y="383"/>
                    <a:pt x="227" y="383"/>
                    <a:pt x="227" y="383"/>
                  </a:cubicBezTo>
                  <a:cubicBezTo>
                    <a:pt x="227" y="383"/>
                    <a:pt x="227" y="383"/>
                    <a:pt x="227" y="383"/>
                  </a:cubicBezTo>
                  <a:cubicBezTo>
                    <a:pt x="226" y="384"/>
                    <a:pt x="225" y="385"/>
                    <a:pt x="225" y="385"/>
                  </a:cubicBezTo>
                  <a:cubicBezTo>
                    <a:pt x="224" y="386"/>
                    <a:pt x="222" y="388"/>
                    <a:pt x="220" y="389"/>
                  </a:cubicBezTo>
                  <a:cubicBezTo>
                    <a:pt x="219" y="387"/>
                    <a:pt x="221" y="387"/>
                    <a:pt x="222" y="386"/>
                  </a:cubicBezTo>
                  <a:cubicBezTo>
                    <a:pt x="219" y="386"/>
                    <a:pt x="217" y="384"/>
                    <a:pt x="214" y="384"/>
                  </a:cubicBezTo>
                  <a:cubicBezTo>
                    <a:pt x="214" y="385"/>
                    <a:pt x="214" y="386"/>
                    <a:pt x="214" y="387"/>
                  </a:cubicBezTo>
                  <a:cubicBezTo>
                    <a:pt x="213" y="387"/>
                    <a:pt x="212" y="387"/>
                    <a:pt x="210" y="385"/>
                  </a:cubicBezTo>
                  <a:cubicBezTo>
                    <a:pt x="209" y="382"/>
                    <a:pt x="214" y="384"/>
                    <a:pt x="212" y="382"/>
                  </a:cubicBezTo>
                  <a:cubicBezTo>
                    <a:pt x="215" y="381"/>
                    <a:pt x="219" y="377"/>
                    <a:pt x="216" y="372"/>
                  </a:cubicBezTo>
                  <a:cubicBezTo>
                    <a:pt x="215" y="369"/>
                    <a:pt x="218" y="373"/>
                    <a:pt x="217" y="374"/>
                  </a:cubicBezTo>
                  <a:cubicBezTo>
                    <a:pt x="218" y="372"/>
                    <a:pt x="218" y="372"/>
                    <a:pt x="219" y="373"/>
                  </a:cubicBezTo>
                  <a:cubicBezTo>
                    <a:pt x="220" y="373"/>
                    <a:pt x="220" y="372"/>
                    <a:pt x="221" y="372"/>
                  </a:cubicBezTo>
                  <a:cubicBezTo>
                    <a:pt x="221" y="372"/>
                    <a:pt x="221" y="372"/>
                    <a:pt x="221" y="372"/>
                  </a:cubicBezTo>
                  <a:cubicBezTo>
                    <a:pt x="222" y="372"/>
                    <a:pt x="222" y="371"/>
                    <a:pt x="223" y="370"/>
                  </a:cubicBezTo>
                  <a:cubicBezTo>
                    <a:pt x="223" y="370"/>
                    <a:pt x="223" y="370"/>
                    <a:pt x="223" y="370"/>
                  </a:cubicBezTo>
                  <a:cubicBezTo>
                    <a:pt x="223" y="371"/>
                    <a:pt x="223" y="371"/>
                    <a:pt x="223" y="371"/>
                  </a:cubicBezTo>
                  <a:cubicBezTo>
                    <a:pt x="224" y="371"/>
                    <a:pt x="224" y="371"/>
                    <a:pt x="224" y="371"/>
                  </a:cubicBezTo>
                  <a:cubicBezTo>
                    <a:pt x="224" y="371"/>
                    <a:pt x="225" y="370"/>
                    <a:pt x="225" y="370"/>
                  </a:cubicBezTo>
                  <a:cubicBezTo>
                    <a:pt x="226" y="369"/>
                    <a:pt x="223" y="367"/>
                    <a:pt x="225" y="366"/>
                  </a:cubicBezTo>
                  <a:cubicBezTo>
                    <a:pt x="225" y="365"/>
                    <a:pt x="224" y="365"/>
                    <a:pt x="223" y="364"/>
                  </a:cubicBezTo>
                  <a:cubicBezTo>
                    <a:pt x="225" y="363"/>
                    <a:pt x="230" y="361"/>
                    <a:pt x="229" y="357"/>
                  </a:cubicBezTo>
                  <a:cubicBezTo>
                    <a:pt x="232" y="357"/>
                    <a:pt x="234" y="352"/>
                    <a:pt x="239" y="354"/>
                  </a:cubicBezTo>
                  <a:cubicBezTo>
                    <a:pt x="238" y="348"/>
                    <a:pt x="247" y="351"/>
                    <a:pt x="246" y="346"/>
                  </a:cubicBezTo>
                  <a:cubicBezTo>
                    <a:pt x="247" y="346"/>
                    <a:pt x="248" y="348"/>
                    <a:pt x="249" y="349"/>
                  </a:cubicBezTo>
                  <a:cubicBezTo>
                    <a:pt x="248" y="347"/>
                    <a:pt x="249" y="346"/>
                    <a:pt x="251" y="348"/>
                  </a:cubicBezTo>
                  <a:cubicBezTo>
                    <a:pt x="254" y="344"/>
                    <a:pt x="264" y="344"/>
                    <a:pt x="264" y="338"/>
                  </a:cubicBezTo>
                  <a:cubicBezTo>
                    <a:pt x="267" y="340"/>
                    <a:pt x="272" y="337"/>
                    <a:pt x="272" y="334"/>
                  </a:cubicBezTo>
                  <a:cubicBezTo>
                    <a:pt x="272" y="333"/>
                    <a:pt x="271" y="333"/>
                    <a:pt x="270" y="332"/>
                  </a:cubicBezTo>
                  <a:cubicBezTo>
                    <a:pt x="274" y="325"/>
                    <a:pt x="282" y="327"/>
                    <a:pt x="280" y="317"/>
                  </a:cubicBezTo>
                  <a:cubicBezTo>
                    <a:pt x="277" y="315"/>
                    <a:pt x="280" y="320"/>
                    <a:pt x="277" y="321"/>
                  </a:cubicBezTo>
                  <a:cubicBezTo>
                    <a:pt x="276" y="310"/>
                    <a:pt x="292" y="311"/>
                    <a:pt x="293" y="302"/>
                  </a:cubicBezTo>
                  <a:cubicBezTo>
                    <a:pt x="300" y="305"/>
                    <a:pt x="297" y="293"/>
                    <a:pt x="302" y="297"/>
                  </a:cubicBezTo>
                  <a:cubicBezTo>
                    <a:pt x="303" y="297"/>
                    <a:pt x="303" y="296"/>
                    <a:pt x="303" y="295"/>
                  </a:cubicBezTo>
                  <a:cubicBezTo>
                    <a:pt x="304" y="295"/>
                    <a:pt x="306" y="295"/>
                    <a:pt x="307" y="296"/>
                  </a:cubicBezTo>
                  <a:cubicBezTo>
                    <a:pt x="307" y="295"/>
                    <a:pt x="307" y="294"/>
                    <a:pt x="307" y="294"/>
                  </a:cubicBezTo>
                  <a:cubicBezTo>
                    <a:pt x="307" y="292"/>
                    <a:pt x="309" y="292"/>
                    <a:pt x="311" y="293"/>
                  </a:cubicBezTo>
                  <a:cubicBezTo>
                    <a:pt x="316" y="289"/>
                    <a:pt x="319" y="284"/>
                    <a:pt x="326" y="282"/>
                  </a:cubicBezTo>
                  <a:cubicBezTo>
                    <a:pt x="327" y="276"/>
                    <a:pt x="336" y="275"/>
                    <a:pt x="341" y="273"/>
                  </a:cubicBezTo>
                  <a:cubicBezTo>
                    <a:pt x="345" y="268"/>
                    <a:pt x="350" y="265"/>
                    <a:pt x="355" y="262"/>
                  </a:cubicBezTo>
                  <a:cubicBezTo>
                    <a:pt x="360" y="259"/>
                    <a:pt x="364" y="257"/>
                    <a:pt x="366" y="252"/>
                  </a:cubicBezTo>
                  <a:cubicBezTo>
                    <a:pt x="367" y="254"/>
                    <a:pt x="368" y="253"/>
                    <a:pt x="369" y="255"/>
                  </a:cubicBezTo>
                  <a:cubicBezTo>
                    <a:pt x="370" y="255"/>
                    <a:pt x="369" y="253"/>
                    <a:pt x="368" y="251"/>
                  </a:cubicBezTo>
                  <a:cubicBezTo>
                    <a:pt x="370" y="250"/>
                    <a:pt x="370" y="252"/>
                    <a:pt x="372" y="253"/>
                  </a:cubicBezTo>
                  <a:cubicBezTo>
                    <a:pt x="370" y="250"/>
                    <a:pt x="372" y="251"/>
                    <a:pt x="374" y="251"/>
                  </a:cubicBezTo>
                  <a:cubicBezTo>
                    <a:pt x="372" y="247"/>
                    <a:pt x="371" y="251"/>
                    <a:pt x="370" y="248"/>
                  </a:cubicBezTo>
                  <a:cubicBezTo>
                    <a:pt x="372" y="248"/>
                    <a:pt x="377" y="247"/>
                    <a:pt x="378" y="250"/>
                  </a:cubicBezTo>
                  <a:cubicBezTo>
                    <a:pt x="380" y="249"/>
                    <a:pt x="379" y="247"/>
                    <a:pt x="377" y="246"/>
                  </a:cubicBezTo>
                  <a:cubicBezTo>
                    <a:pt x="383" y="242"/>
                    <a:pt x="387" y="246"/>
                    <a:pt x="391" y="239"/>
                  </a:cubicBezTo>
                  <a:cubicBezTo>
                    <a:pt x="391" y="240"/>
                    <a:pt x="392" y="240"/>
                    <a:pt x="393" y="241"/>
                  </a:cubicBezTo>
                  <a:cubicBezTo>
                    <a:pt x="394" y="240"/>
                    <a:pt x="395" y="238"/>
                    <a:pt x="394" y="236"/>
                  </a:cubicBezTo>
                  <a:cubicBezTo>
                    <a:pt x="395" y="235"/>
                    <a:pt x="396" y="238"/>
                    <a:pt x="398" y="237"/>
                  </a:cubicBezTo>
                  <a:cubicBezTo>
                    <a:pt x="400" y="235"/>
                    <a:pt x="397" y="231"/>
                    <a:pt x="400" y="230"/>
                  </a:cubicBezTo>
                  <a:cubicBezTo>
                    <a:pt x="401" y="235"/>
                    <a:pt x="404" y="229"/>
                    <a:pt x="406" y="230"/>
                  </a:cubicBezTo>
                  <a:cubicBezTo>
                    <a:pt x="408" y="229"/>
                    <a:pt x="406" y="226"/>
                    <a:pt x="408" y="225"/>
                  </a:cubicBezTo>
                  <a:cubicBezTo>
                    <a:pt x="409" y="227"/>
                    <a:pt x="407" y="227"/>
                    <a:pt x="408" y="228"/>
                  </a:cubicBezTo>
                  <a:cubicBezTo>
                    <a:pt x="413" y="226"/>
                    <a:pt x="414" y="223"/>
                    <a:pt x="419" y="221"/>
                  </a:cubicBezTo>
                  <a:cubicBezTo>
                    <a:pt x="422" y="220"/>
                    <a:pt x="424" y="216"/>
                    <a:pt x="426" y="216"/>
                  </a:cubicBezTo>
                  <a:cubicBezTo>
                    <a:pt x="427" y="216"/>
                    <a:pt x="429" y="218"/>
                    <a:pt x="431" y="217"/>
                  </a:cubicBezTo>
                  <a:cubicBezTo>
                    <a:pt x="434" y="216"/>
                    <a:pt x="436" y="210"/>
                    <a:pt x="439" y="213"/>
                  </a:cubicBezTo>
                  <a:cubicBezTo>
                    <a:pt x="443" y="208"/>
                    <a:pt x="448" y="206"/>
                    <a:pt x="454" y="202"/>
                  </a:cubicBezTo>
                  <a:cubicBezTo>
                    <a:pt x="452" y="199"/>
                    <a:pt x="459" y="198"/>
                    <a:pt x="461" y="198"/>
                  </a:cubicBezTo>
                  <a:cubicBezTo>
                    <a:pt x="462" y="196"/>
                    <a:pt x="461" y="197"/>
                    <a:pt x="459" y="195"/>
                  </a:cubicBezTo>
                  <a:cubicBezTo>
                    <a:pt x="461" y="195"/>
                    <a:pt x="463" y="196"/>
                    <a:pt x="465" y="194"/>
                  </a:cubicBezTo>
                  <a:cubicBezTo>
                    <a:pt x="466" y="192"/>
                    <a:pt x="464" y="192"/>
                    <a:pt x="463" y="190"/>
                  </a:cubicBezTo>
                  <a:cubicBezTo>
                    <a:pt x="464" y="189"/>
                    <a:pt x="465" y="190"/>
                    <a:pt x="465" y="191"/>
                  </a:cubicBezTo>
                  <a:cubicBezTo>
                    <a:pt x="471" y="191"/>
                    <a:pt x="472" y="180"/>
                    <a:pt x="479" y="182"/>
                  </a:cubicBezTo>
                  <a:cubicBezTo>
                    <a:pt x="479" y="178"/>
                    <a:pt x="487" y="180"/>
                    <a:pt x="485" y="173"/>
                  </a:cubicBezTo>
                  <a:cubicBezTo>
                    <a:pt x="486" y="174"/>
                    <a:pt x="487" y="173"/>
                    <a:pt x="489" y="175"/>
                  </a:cubicBezTo>
                  <a:cubicBezTo>
                    <a:pt x="490" y="174"/>
                    <a:pt x="488" y="172"/>
                    <a:pt x="489" y="171"/>
                  </a:cubicBezTo>
                  <a:cubicBezTo>
                    <a:pt x="492" y="176"/>
                    <a:pt x="494" y="168"/>
                    <a:pt x="496" y="166"/>
                  </a:cubicBezTo>
                  <a:cubicBezTo>
                    <a:pt x="498" y="165"/>
                    <a:pt x="503" y="167"/>
                    <a:pt x="502" y="162"/>
                  </a:cubicBezTo>
                  <a:cubicBezTo>
                    <a:pt x="507" y="165"/>
                    <a:pt x="508" y="159"/>
                    <a:pt x="511" y="156"/>
                  </a:cubicBezTo>
                  <a:cubicBezTo>
                    <a:pt x="512" y="155"/>
                    <a:pt x="511" y="154"/>
                    <a:pt x="510" y="153"/>
                  </a:cubicBezTo>
                  <a:cubicBezTo>
                    <a:pt x="517" y="152"/>
                    <a:pt x="519" y="146"/>
                    <a:pt x="522" y="142"/>
                  </a:cubicBezTo>
                  <a:cubicBezTo>
                    <a:pt x="523" y="141"/>
                    <a:pt x="525" y="142"/>
                    <a:pt x="527" y="144"/>
                  </a:cubicBezTo>
                  <a:cubicBezTo>
                    <a:pt x="530" y="143"/>
                    <a:pt x="528" y="140"/>
                    <a:pt x="530" y="139"/>
                  </a:cubicBezTo>
                  <a:cubicBezTo>
                    <a:pt x="532" y="142"/>
                    <a:pt x="533" y="136"/>
                    <a:pt x="535" y="139"/>
                  </a:cubicBezTo>
                  <a:cubicBezTo>
                    <a:pt x="535" y="135"/>
                    <a:pt x="539" y="134"/>
                    <a:pt x="541" y="133"/>
                  </a:cubicBezTo>
                  <a:cubicBezTo>
                    <a:pt x="539" y="134"/>
                    <a:pt x="545" y="134"/>
                    <a:pt x="546" y="133"/>
                  </a:cubicBezTo>
                  <a:cubicBezTo>
                    <a:pt x="547" y="132"/>
                    <a:pt x="547" y="130"/>
                    <a:pt x="548" y="129"/>
                  </a:cubicBezTo>
                  <a:cubicBezTo>
                    <a:pt x="550" y="128"/>
                    <a:pt x="553" y="129"/>
                    <a:pt x="555" y="128"/>
                  </a:cubicBezTo>
                  <a:cubicBezTo>
                    <a:pt x="558" y="127"/>
                    <a:pt x="563" y="125"/>
                    <a:pt x="566" y="121"/>
                  </a:cubicBezTo>
                  <a:cubicBezTo>
                    <a:pt x="568" y="122"/>
                    <a:pt x="568" y="122"/>
                    <a:pt x="569" y="124"/>
                  </a:cubicBezTo>
                  <a:cubicBezTo>
                    <a:pt x="569" y="116"/>
                    <a:pt x="575" y="121"/>
                    <a:pt x="578" y="117"/>
                  </a:cubicBezTo>
                  <a:cubicBezTo>
                    <a:pt x="576" y="116"/>
                    <a:pt x="575" y="117"/>
                    <a:pt x="573" y="114"/>
                  </a:cubicBezTo>
                  <a:cubicBezTo>
                    <a:pt x="579" y="119"/>
                    <a:pt x="583" y="110"/>
                    <a:pt x="587" y="108"/>
                  </a:cubicBezTo>
                  <a:cubicBezTo>
                    <a:pt x="585" y="105"/>
                    <a:pt x="583" y="111"/>
                    <a:pt x="580" y="106"/>
                  </a:cubicBezTo>
                  <a:cubicBezTo>
                    <a:pt x="581" y="111"/>
                    <a:pt x="576" y="110"/>
                    <a:pt x="574" y="113"/>
                  </a:cubicBezTo>
                  <a:cubicBezTo>
                    <a:pt x="578" y="103"/>
                    <a:pt x="589" y="96"/>
                    <a:pt x="594" y="90"/>
                  </a:cubicBezTo>
                  <a:cubicBezTo>
                    <a:pt x="587" y="86"/>
                    <a:pt x="583" y="101"/>
                    <a:pt x="576" y="95"/>
                  </a:cubicBezTo>
                  <a:cubicBezTo>
                    <a:pt x="574" y="99"/>
                    <a:pt x="574" y="99"/>
                    <a:pt x="573" y="102"/>
                  </a:cubicBezTo>
                  <a:cubicBezTo>
                    <a:pt x="572" y="99"/>
                    <a:pt x="571" y="98"/>
                    <a:pt x="569" y="98"/>
                  </a:cubicBezTo>
                  <a:cubicBezTo>
                    <a:pt x="570" y="106"/>
                    <a:pt x="559" y="104"/>
                    <a:pt x="561" y="111"/>
                  </a:cubicBezTo>
                  <a:cubicBezTo>
                    <a:pt x="558" y="107"/>
                    <a:pt x="557" y="113"/>
                    <a:pt x="556" y="113"/>
                  </a:cubicBezTo>
                  <a:cubicBezTo>
                    <a:pt x="555" y="111"/>
                    <a:pt x="557" y="111"/>
                    <a:pt x="556" y="110"/>
                  </a:cubicBezTo>
                  <a:cubicBezTo>
                    <a:pt x="553" y="106"/>
                    <a:pt x="549" y="114"/>
                    <a:pt x="551" y="115"/>
                  </a:cubicBezTo>
                  <a:cubicBezTo>
                    <a:pt x="546" y="113"/>
                    <a:pt x="544" y="119"/>
                    <a:pt x="542" y="123"/>
                  </a:cubicBezTo>
                  <a:cubicBezTo>
                    <a:pt x="539" y="122"/>
                    <a:pt x="528" y="125"/>
                    <a:pt x="529" y="131"/>
                  </a:cubicBezTo>
                  <a:cubicBezTo>
                    <a:pt x="529" y="132"/>
                    <a:pt x="528" y="131"/>
                    <a:pt x="527" y="129"/>
                  </a:cubicBezTo>
                  <a:cubicBezTo>
                    <a:pt x="522" y="133"/>
                    <a:pt x="520" y="136"/>
                    <a:pt x="513" y="137"/>
                  </a:cubicBezTo>
                  <a:cubicBezTo>
                    <a:pt x="516" y="132"/>
                    <a:pt x="522" y="133"/>
                    <a:pt x="521" y="126"/>
                  </a:cubicBezTo>
                  <a:cubicBezTo>
                    <a:pt x="521" y="126"/>
                    <a:pt x="520" y="127"/>
                    <a:pt x="519" y="125"/>
                  </a:cubicBezTo>
                  <a:cubicBezTo>
                    <a:pt x="518" y="127"/>
                    <a:pt x="518" y="127"/>
                    <a:pt x="515" y="127"/>
                  </a:cubicBezTo>
                  <a:cubicBezTo>
                    <a:pt x="515" y="130"/>
                    <a:pt x="513" y="133"/>
                    <a:pt x="510" y="132"/>
                  </a:cubicBezTo>
                  <a:cubicBezTo>
                    <a:pt x="511" y="137"/>
                    <a:pt x="507" y="137"/>
                    <a:pt x="507" y="141"/>
                  </a:cubicBezTo>
                  <a:cubicBezTo>
                    <a:pt x="508" y="137"/>
                    <a:pt x="505" y="140"/>
                    <a:pt x="503" y="140"/>
                  </a:cubicBezTo>
                  <a:cubicBezTo>
                    <a:pt x="508" y="130"/>
                    <a:pt x="517" y="126"/>
                    <a:pt x="521" y="119"/>
                  </a:cubicBezTo>
                  <a:cubicBezTo>
                    <a:pt x="523" y="119"/>
                    <a:pt x="527" y="121"/>
                    <a:pt x="525" y="117"/>
                  </a:cubicBezTo>
                  <a:cubicBezTo>
                    <a:pt x="527" y="117"/>
                    <a:pt x="529" y="119"/>
                    <a:pt x="531" y="119"/>
                  </a:cubicBezTo>
                  <a:cubicBezTo>
                    <a:pt x="529" y="118"/>
                    <a:pt x="530" y="117"/>
                    <a:pt x="530" y="114"/>
                  </a:cubicBezTo>
                  <a:cubicBezTo>
                    <a:pt x="531" y="114"/>
                    <a:pt x="532" y="116"/>
                    <a:pt x="533" y="115"/>
                  </a:cubicBezTo>
                  <a:cubicBezTo>
                    <a:pt x="536" y="115"/>
                    <a:pt x="532" y="111"/>
                    <a:pt x="534" y="110"/>
                  </a:cubicBezTo>
                  <a:cubicBezTo>
                    <a:pt x="535" y="112"/>
                    <a:pt x="535" y="112"/>
                    <a:pt x="536" y="111"/>
                  </a:cubicBezTo>
                  <a:cubicBezTo>
                    <a:pt x="537" y="103"/>
                    <a:pt x="549" y="103"/>
                    <a:pt x="551" y="98"/>
                  </a:cubicBezTo>
                  <a:cubicBezTo>
                    <a:pt x="557" y="99"/>
                    <a:pt x="558" y="91"/>
                    <a:pt x="565" y="89"/>
                  </a:cubicBezTo>
                  <a:cubicBezTo>
                    <a:pt x="566" y="86"/>
                    <a:pt x="569" y="82"/>
                    <a:pt x="571" y="84"/>
                  </a:cubicBezTo>
                  <a:cubicBezTo>
                    <a:pt x="572" y="83"/>
                    <a:pt x="572" y="82"/>
                    <a:pt x="572" y="80"/>
                  </a:cubicBezTo>
                  <a:cubicBezTo>
                    <a:pt x="572" y="80"/>
                    <a:pt x="571" y="80"/>
                    <a:pt x="570" y="79"/>
                  </a:cubicBezTo>
                  <a:cubicBezTo>
                    <a:pt x="573" y="81"/>
                    <a:pt x="572" y="78"/>
                    <a:pt x="574" y="77"/>
                  </a:cubicBezTo>
                  <a:cubicBezTo>
                    <a:pt x="580" y="74"/>
                    <a:pt x="588" y="68"/>
                    <a:pt x="595" y="65"/>
                  </a:cubicBezTo>
                  <a:cubicBezTo>
                    <a:pt x="596" y="67"/>
                    <a:pt x="595" y="67"/>
                    <a:pt x="594" y="67"/>
                  </a:cubicBezTo>
                  <a:cubicBezTo>
                    <a:pt x="594" y="68"/>
                    <a:pt x="594" y="69"/>
                    <a:pt x="594" y="69"/>
                  </a:cubicBezTo>
                  <a:cubicBezTo>
                    <a:pt x="595" y="70"/>
                    <a:pt x="596" y="69"/>
                    <a:pt x="595" y="69"/>
                  </a:cubicBezTo>
                  <a:cubicBezTo>
                    <a:pt x="597" y="68"/>
                    <a:pt x="596" y="71"/>
                    <a:pt x="597" y="71"/>
                  </a:cubicBezTo>
                  <a:cubicBezTo>
                    <a:pt x="596" y="62"/>
                    <a:pt x="605" y="65"/>
                    <a:pt x="609" y="62"/>
                  </a:cubicBezTo>
                  <a:cubicBezTo>
                    <a:pt x="609" y="62"/>
                    <a:pt x="608" y="62"/>
                    <a:pt x="608" y="62"/>
                  </a:cubicBezTo>
                  <a:cubicBezTo>
                    <a:pt x="611" y="55"/>
                    <a:pt x="617" y="49"/>
                    <a:pt x="621" y="51"/>
                  </a:cubicBezTo>
                  <a:cubicBezTo>
                    <a:pt x="623" y="50"/>
                    <a:pt x="619" y="47"/>
                    <a:pt x="621" y="46"/>
                  </a:cubicBezTo>
                  <a:cubicBezTo>
                    <a:pt x="621" y="50"/>
                    <a:pt x="624" y="47"/>
                    <a:pt x="626" y="50"/>
                  </a:cubicBezTo>
                  <a:cubicBezTo>
                    <a:pt x="626" y="47"/>
                    <a:pt x="628" y="46"/>
                    <a:pt x="631" y="49"/>
                  </a:cubicBezTo>
                  <a:cubicBezTo>
                    <a:pt x="630" y="49"/>
                    <a:pt x="630" y="49"/>
                    <a:pt x="629" y="48"/>
                  </a:cubicBezTo>
                  <a:cubicBezTo>
                    <a:pt x="629" y="51"/>
                    <a:pt x="632" y="50"/>
                    <a:pt x="633" y="51"/>
                  </a:cubicBezTo>
                  <a:cubicBezTo>
                    <a:pt x="633" y="47"/>
                    <a:pt x="634" y="46"/>
                    <a:pt x="636" y="44"/>
                  </a:cubicBezTo>
                  <a:cubicBezTo>
                    <a:pt x="637" y="46"/>
                    <a:pt x="636" y="47"/>
                    <a:pt x="634" y="46"/>
                  </a:cubicBezTo>
                  <a:cubicBezTo>
                    <a:pt x="635" y="49"/>
                    <a:pt x="635" y="50"/>
                    <a:pt x="638" y="52"/>
                  </a:cubicBezTo>
                  <a:cubicBezTo>
                    <a:pt x="637" y="48"/>
                    <a:pt x="640" y="52"/>
                    <a:pt x="641" y="49"/>
                  </a:cubicBezTo>
                  <a:cubicBezTo>
                    <a:pt x="641" y="50"/>
                    <a:pt x="642" y="50"/>
                    <a:pt x="642" y="50"/>
                  </a:cubicBezTo>
                  <a:cubicBezTo>
                    <a:pt x="643" y="54"/>
                    <a:pt x="645" y="57"/>
                    <a:pt x="644" y="59"/>
                  </a:cubicBezTo>
                  <a:cubicBezTo>
                    <a:pt x="645" y="59"/>
                    <a:pt x="645" y="60"/>
                    <a:pt x="646" y="61"/>
                  </a:cubicBezTo>
                  <a:cubicBezTo>
                    <a:pt x="647" y="61"/>
                    <a:pt x="647" y="60"/>
                    <a:pt x="648" y="59"/>
                  </a:cubicBezTo>
                  <a:cubicBezTo>
                    <a:pt x="649" y="61"/>
                    <a:pt x="650" y="61"/>
                    <a:pt x="651" y="60"/>
                  </a:cubicBezTo>
                  <a:cubicBezTo>
                    <a:pt x="651" y="62"/>
                    <a:pt x="653" y="64"/>
                    <a:pt x="655" y="66"/>
                  </a:cubicBezTo>
                  <a:cubicBezTo>
                    <a:pt x="654" y="65"/>
                    <a:pt x="653" y="66"/>
                    <a:pt x="653" y="67"/>
                  </a:cubicBezTo>
                  <a:cubicBezTo>
                    <a:pt x="655" y="68"/>
                    <a:pt x="656" y="72"/>
                    <a:pt x="655" y="74"/>
                  </a:cubicBezTo>
                  <a:cubicBezTo>
                    <a:pt x="657" y="76"/>
                    <a:pt x="656" y="72"/>
                    <a:pt x="658" y="72"/>
                  </a:cubicBezTo>
                  <a:cubicBezTo>
                    <a:pt x="661" y="77"/>
                    <a:pt x="661" y="77"/>
                    <a:pt x="661" y="77"/>
                  </a:cubicBezTo>
                  <a:cubicBezTo>
                    <a:pt x="658" y="77"/>
                    <a:pt x="660" y="80"/>
                    <a:pt x="657" y="80"/>
                  </a:cubicBezTo>
                  <a:cubicBezTo>
                    <a:pt x="657" y="82"/>
                    <a:pt x="658" y="84"/>
                    <a:pt x="658" y="86"/>
                  </a:cubicBezTo>
                  <a:cubicBezTo>
                    <a:pt x="656" y="85"/>
                    <a:pt x="657" y="87"/>
                    <a:pt x="656" y="88"/>
                  </a:cubicBezTo>
                  <a:cubicBezTo>
                    <a:pt x="654" y="86"/>
                    <a:pt x="651" y="88"/>
                    <a:pt x="651" y="89"/>
                  </a:cubicBezTo>
                  <a:cubicBezTo>
                    <a:pt x="652" y="90"/>
                    <a:pt x="653" y="91"/>
                    <a:pt x="654" y="90"/>
                  </a:cubicBezTo>
                  <a:cubicBezTo>
                    <a:pt x="655" y="94"/>
                    <a:pt x="657" y="94"/>
                    <a:pt x="660" y="94"/>
                  </a:cubicBezTo>
                  <a:cubicBezTo>
                    <a:pt x="661" y="93"/>
                    <a:pt x="660" y="91"/>
                    <a:pt x="660" y="90"/>
                  </a:cubicBezTo>
                  <a:cubicBezTo>
                    <a:pt x="664" y="95"/>
                    <a:pt x="666" y="88"/>
                    <a:pt x="670" y="91"/>
                  </a:cubicBezTo>
                  <a:cubicBezTo>
                    <a:pt x="670" y="89"/>
                    <a:pt x="669" y="82"/>
                    <a:pt x="666" y="84"/>
                  </a:cubicBezTo>
                  <a:cubicBezTo>
                    <a:pt x="665" y="81"/>
                    <a:pt x="669" y="81"/>
                    <a:pt x="670" y="81"/>
                  </a:cubicBezTo>
                  <a:cubicBezTo>
                    <a:pt x="672" y="83"/>
                    <a:pt x="669" y="83"/>
                    <a:pt x="670" y="85"/>
                  </a:cubicBezTo>
                  <a:cubicBezTo>
                    <a:pt x="671" y="87"/>
                    <a:pt x="674" y="86"/>
                    <a:pt x="672" y="88"/>
                  </a:cubicBezTo>
                  <a:cubicBezTo>
                    <a:pt x="674" y="88"/>
                    <a:pt x="675" y="89"/>
                    <a:pt x="676" y="88"/>
                  </a:cubicBezTo>
                  <a:cubicBezTo>
                    <a:pt x="676" y="89"/>
                    <a:pt x="676" y="90"/>
                    <a:pt x="677" y="90"/>
                  </a:cubicBezTo>
                  <a:cubicBezTo>
                    <a:pt x="677" y="91"/>
                    <a:pt x="676" y="95"/>
                    <a:pt x="677" y="95"/>
                  </a:cubicBezTo>
                  <a:cubicBezTo>
                    <a:pt x="676" y="98"/>
                    <a:pt x="673" y="98"/>
                    <a:pt x="671" y="101"/>
                  </a:cubicBezTo>
                  <a:cubicBezTo>
                    <a:pt x="673" y="103"/>
                    <a:pt x="674" y="101"/>
                    <a:pt x="674" y="99"/>
                  </a:cubicBezTo>
                  <a:cubicBezTo>
                    <a:pt x="676" y="103"/>
                    <a:pt x="677" y="101"/>
                    <a:pt x="679" y="104"/>
                  </a:cubicBezTo>
                  <a:cubicBezTo>
                    <a:pt x="679" y="105"/>
                    <a:pt x="675" y="107"/>
                    <a:pt x="677" y="108"/>
                  </a:cubicBezTo>
                  <a:cubicBezTo>
                    <a:pt x="675" y="108"/>
                    <a:pt x="674" y="108"/>
                    <a:pt x="671" y="111"/>
                  </a:cubicBezTo>
                  <a:cubicBezTo>
                    <a:pt x="674" y="117"/>
                    <a:pt x="669" y="117"/>
                    <a:pt x="669" y="122"/>
                  </a:cubicBezTo>
                  <a:cubicBezTo>
                    <a:pt x="672" y="123"/>
                    <a:pt x="670" y="119"/>
                    <a:pt x="673" y="119"/>
                  </a:cubicBezTo>
                  <a:cubicBezTo>
                    <a:pt x="675" y="121"/>
                    <a:pt x="671" y="120"/>
                    <a:pt x="673" y="123"/>
                  </a:cubicBezTo>
                  <a:cubicBezTo>
                    <a:pt x="672" y="121"/>
                    <a:pt x="672" y="123"/>
                    <a:pt x="674" y="126"/>
                  </a:cubicBezTo>
                  <a:cubicBezTo>
                    <a:pt x="673" y="126"/>
                    <a:pt x="672" y="125"/>
                    <a:pt x="672" y="123"/>
                  </a:cubicBezTo>
                  <a:cubicBezTo>
                    <a:pt x="670" y="125"/>
                    <a:pt x="669" y="126"/>
                    <a:pt x="671" y="129"/>
                  </a:cubicBezTo>
                  <a:cubicBezTo>
                    <a:pt x="667" y="129"/>
                    <a:pt x="668" y="134"/>
                    <a:pt x="667" y="136"/>
                  </a:cubicBezTo>
                  <a:cubicBezTo>
                    <a:pt x="669" y="137"/>
                    <a:pt x="677" y="139"/>
                    <a:pt x="676" y="136"/>
                  </a:cubicBezTo>
                  <a:cubicBezTo>
                    <a:pt x="679" y="136"/>
                    <a:pt x="677" y="140"/>
                    <a:pt x="679" y="142"/>
                  </a:cubicBezTo>
                  <a:cubicBezTo>
                    <a:pt x="681" y="143"/>
                    <a:pt x="683" y="146"/>
                    <a:pt x="685" y="145"/>
                  </a:cubicBezTo>
                  <a:cubicBezTo>
                    <a:pt x="686" y="145"/>
                    <a:pt x="685" y="144"/>
                    <a:pt x="685" y="145"/>
                  </a:cubicBezTo>
                  <a:cubicBezTo>
                    <a:pt x="684" y="142"/>
                    <a:pt x="687" y="145"/>
                    <a:pt x="687" y="143"/>
                  </a:cubicBezTo>
                  <a:cubicBezTo>
                    <a:pt x="688" y="142"/>
                    <a:pt x="686" y="141"/>
                    <a:pt x="685" y="141"/>
                  </a:cubicBezTo>
                  <a:cubicBezTo>
                    <a:pt x="685" y="140"/>
                    <a:pt x="689" y="139"/>
                    <a:pt x="690" y="140"/>
                  </a:cubicBezTo>
                  <a:cubicBezTo>
                    <a:pt x="691" y="135"/>
                    <a:pt x="699" y="130"/>
                    <a:pt x="698" y="126"/>
                  </a:cubicBezTo>
                  <a:cubicBezTo>
                    <a:pt x="697" y="124"/>
                    <a:pt x="701" y="127"/>
                    <a:pt x="702" y="127"/>
                  </a:cubicBezTo>
                  <a:cubicBezTo>
                    <a:pt x="702" y="127"/>
                    <a:pt x="702" y="126"/>
                    <a:pt x="702" y="126"/>
                  </a:cubicBezTo>
                  <a:cubicBezTo>
                    <a:pt x="702" y="123"/>
                    <a:pt x="699" y="126"/>
                    <a:pt x="701" y="124"/>
                  </a:cubicBezTo>
                  <a:cubicBezTo>
                    <a:pt x="701" y="124"/>
                    <a:pt x="701" y="123"/>
                    <a:pt x="701" y="122"/>
                  </a:cubicBezTo>
                  <a:cubicBezTo>
                    <a:pt x="705" y="128"/>
                    <a:pt x="710" y="117"/>
                    <a:pt x="712" y="114"/>
                  </a:cubicBezTo>
                  <a:cubicBezTo>
                    <a:pt x="715" y="115"/>
                    <a:pt x="719" y="115"/>
                    <a:pt x="718" y="111"/>
                  </a:cubicBezTo>
                  <a:cubicBezTo>
                    <a:pt x="720" y="109"/>
                    <a:pt x="719" y="111"/>
                    <a:pt x="720" y="113"/>
                  </a:cubicBezTo>
                  <a:cubicBezTo>
                    <a:pt x="720" y="110"/>
                    <a:pt x="720" y="111"/>
                    <a:pt x="722" y="109"/>
                  </a:cubicBezTo>
                  <a:cubicBezTo>
                    <a:pt x="719" y="108"/>
                    <a:pt x="718" y="106"/>
                    <a:pt x="715" y="104"/>
                  </a:cubicBezTo>
                  <a:cubicBezTo>
                    <a:pt x="715" y="106"/>
                    <a:pt x="713" y="104"/>
                    <a:pt x="712" y="106"/>
                  </a:cubicBezTo>
                  <a:cubicBezTo>
                    <a:pt x="713" y="102"/>
                    <a:pt x="715" y="100"/>
                    <a:pt x="718" y="98"/>
                  </a:cubicBezTo>
                  <a:cubicBezTo>
                    <a:pt x="720" y="99"/>
                    <a:pt x="722" y="100"/>
                    <a:pt x="722" y="102"/>
                  </a:cubicBezTo>
                  <a:cubicBezTo>
                    <a:pt x="723" y="101"/>
                    <a:pt x="721" y="97"/>
                    <a:pt x="720" y="98"/>
                  </a:cubicBezTo>
                  <a:cubicBezTo>
                    <a:pt x="719" y="96"/>
                    <a:pt x="726" y="97"/>
                    <a:pt x="723" y="98"/>
                  </a:cubicBezTo>
                  <a:cubicBezTo>
                    <a:pt x="725" y="100"/>
                    <a:pt x="724" y="96"/>
                    <a:pt x="726" y="96"/>
                  </a:cubicBezTo>
                  <a:cubicBezTo>
                    <a:pt x="729" y="100"/>
                    <a:pt x="732" y="102"/>
                    <a:pt x="737" y="101"/>
                  </a:cubicBezTo>
                  <a:cubicBezTo>
                    <a:pt x="738" y="105"/>
                    <a:pt x="728" y="104"/>
                    <a:pt x="728" y="106"/>
                  </a:cubicBezTo>
                  <a:cubicBezTo>
                    <a:pt x="730" y="106"/>
                    <a:pt x="733" y="108"/>
                    <a:pt x="735" y="106"/>
                  </a:cubicBezTo>
                  <a:cubicBezTo>
                    <a:pt x="737" y="109"/>
                    <a:pt x="735" y="111"/>
                    <a:pt x="733" y="111"/>
                  </a:cubicBezTo>
                  <a:cubicBezTo>
                    <a:pt x="735" y="114"/>
                    <a:pt x="736" y="111"/>
                    <a:pt x="740" y="112"/>
                  </a:cubicBezTo>
                  <a:cubicBezTo>
                    <a:pt x="740" y="114"/>
                    <a:pt x="736" y="116"/>
                    <a:pt x="734" y="114"/>
                  </a:cubicBezTo>
                  <a:cubicBezTo>
                    <a:pt x="732" y="116"/>
                    <a:pt x="736" y="120"/>
                    <a:pt x="732" y="120"/>
                  </a:cubicBezTo>
                  <a:cubicBezTo>
                    <a:pt x="734" y="120"/>
                    <a:pt x="737" y="122"/>
                    <a:pt x="739" y="121"/>
                  </a:cubicBezTo>
                  <a:cubicBezTo>
                    <a:pt x="739" y="122"/>
                    <a:pt x="739" y="123"/>
                    <a:pt x="740" y="123"/>
                  </a:cubicBezTo>
                  <a:cubicBezTo>
                    <a:pt x="741" y="124"/>
                    <a:pt x="738" y="124"/>
                    <a:pt x="739" y="126"/>
                  </a:cubicBezTo>
                  <a:cubicBezTo>
                    <a:pt x="741" y="129"/>
                    <a:pt x="743" y="128"/>
                    <a:pt x="745" y="130"/>
                  </a:cubicBezTo>
                  <a:cubicBezTo>
                    <a:pt x="748" y="126"/>
                    <a:pt x="753" y="126"/>
                    <a:pt x="757" y="122"/>
                  </a:cubicBezTo>
                  <a:cubicBezTo>
                    <a:pt x="757" y="124"/>
                    <a:pt x="760" y="124"/>
                    <a:pt x="761" y="125"/>
                  </a:cubicBezTo>
                  <a:cubicBezTo>
                    <a:pt x="758" y="123"/>
                    <a:pt x="761" y="124"/>
                    <a:pt x="758" y="120"/>
                  </a:cubicBezTo>
                  <a:cubicBezTo>
                    <a:pt x="760" y="122"/>
                    <a:pt x="762" y="121"/>
                    <a:pt x="763" y="120"/>
                  </a:cubicBezTo>
                  <a:cubicBezTo>
                    <a:pt x="765" y="121"/>
                    <a:pt x="764" y="124"/>
                    <a:pt x="765" y="124"/>
                  </a:cubicBezTo>
                  <a:cubicBezTo>
                    <a:pt x="766" y="125"/>
                    <a:pt x="764" y="125"/>
                    <a:pt x="765" y="126"/>
                  </a:cubicBezTo>
                  <a:cubicBezTo>
                    <a:pt x="766" y="130"/>
                    <a:pt x="767" y="125"/>
                    <a:pt x="768" y="127"/>
                  </a:cubicBezTo>
                  <a:cubicBezTo>
                    <a:pt x="770" y="129"/>
                    <a:pt x="767" y="130"/>
                    <a:pt x="766" y="129"/>
                  </a:cubicBezTo>
                  <a:cubicBezTo>
                    <a:pt x="765" y="131"/>
                    <a:pt x="771" y="136"/>
                    <a:pt x="768" y="138"/>
                  </a:cubicBezTo>
                  <a:cubicBezTo>
                    <a:pt x="767" y="135"/>
                    <a:pt x="767" y="135"/>
                    <a:pt x="767" y="135"/>
                  </a:cubicBezTo>
                  <a:cubicBezTo>
                    <a:pt x="764" y="137"/>
                    <a:pt x="769" y="139"/>
                    <a:pt x="768" y="141"/>
                  </a:cubicBezTo>
                  <a:cubicBezTo>
                    <a:pt x="770" y="143"/>
                    <a:pt x="768" y="139"/>
                    <a:pt x="769" y="139"/>
                  </a:cubicBezTo>
                  <a:cubicBezTo>
                    <a:pt x="772" y="142"/>
                    <a:pt x="767" y="143"/>
                    <a:pt x="769" y="146"/>
                  </a:cubicBezTo>
                  <a:cubicBezTo>
                    <a:pt x="771" y="147"/>
                    <a:pt x="772" y="147"/>
                    <a:pt x="774" y="147"/>
                  </a:cubicBezTo>
                  <a:cubicBezTo>
                    <a:pt x="776" y="150"/>
                    <a:pt x="783" y="159"/>
                    <a:pt x="785" y="152"/>
                  </a:cubicBezTo>
                  <a:cubicBezTo>
                    <a:pt x="783" y="151"/>
                    <a:pt x="782" y="150"/>
                    <a:pt x="781" y="151"/>
                  </a:cubicBezTo>
                  <a:cubicBezTo>
                    <a:pt x="781" y="149"/>
                    <a:pt x="784" y="149"/>
                    <a:pt x="786" y="148"/>
                  </a:cubicBezTo>
                  <a:cubicBezTo>
                    <a:pt x="785" y="151"/>
                    <a:pt x="790" y="154"/>
                    <a:pt x="790" y="157"/>
                  </a:cubicBezTo>
                  <a:cubicBezTo>
                    <a:pt x="789" y="157"/>
                    <a:pt x="787" y="157"/>
                    <a:pt x="786" y="157"/>
                  </a:cubicBezTo>
                  <a:cubicBezTo>
                    <a:pt x="785" y="158"/>
                    <a:pt x="784" y="159"/>
                    <a:pt x="785" y="161"/>
                  </a:cubicBezTo>
                  <a:cubicBezTo>
                    <a:pt x="787" y="161"/>
                    <a:pt x="789" y="160"/>
                    <a:pt x="790" y="158"/>
                  </a:cubicBezTo>
                  <a:cubicBezTo>
                    <a:pt x="791" y="163"/>
                    <a:pt x="787" y="161"/>
                    <a:pt x="785" y="163"/>
                  </a:cubicBezTo>
                  <a:cubicBezTo>
                    <a:pt x="785" y="164"/>
                    <a:pt x="786" y="165"/>
                    <a:pt x="786" y="164"/>
                  </a:cubicBezTo>
                  <a:cubicBezTo>
                    <a:pt x="788" y="166"/>
                    <a:pt x="782" y="163"/>
                    <a:pt x="781" y="163"/>
                  </a:cubicBezTo>
                  <a:cubicBezTo>
                    <a:pt x="780" y="166"/>
                    <a:pt x="783" y="169"/>
                    <a:pt x="781" y="170"/>
                  </a:cubicBezTo>
                  <a:cubicBezTo>
                    <a:pt x="783" y="171"/>
                    <a:pt x="785" y="172"/>
                    <a:pt x="787" y="170"/>
                  </a:cubicBezTo>
                  <a:cubicBezTo>
                    <a:pt x="787" y="173"/>
                    <a:pt x="784" y="171"/>
                    <a:pt x="783" y="173"/>
                  </a:cubicBezTo>
                  <a:cubicBezTo>
                    <a:pt x="784" y="175"/>
                    <a:pt x="785" y="177"/>
                    <a:pt x="785" y="179"/>
                  </a:cubicBezTo>
                  <a:cubicBezTo>
                    <a:pt x="785" y="179"/>
                    <a:pt x="785" y="179"/>
                    <a:pt x="786" y="180"/>
                  </a:cubicBezTo>
                  <a:cubicBezTo>
                    <a:pt x="787" y="177"/>
                    <a:pt x="791" y="169"/>
                    <a:pt x="790" y="171"/>
                  </a:cubicBezTo>
                  <a:cubicBezTo>
                    <a:pt x="791" y="173"/>
                    <a:pt x="791" y="172"/>
                    <a:pt x="792" y="173"/>
                  </a:cubicBezTo>
                  <a:cubicBezTo>
                    <a:pt x="793" y="172"/>
                    <a:pt x="793" y="169"/>
                    <a:pt x="795" y="168"/>
                  </a:cubicBezTo>
                  <a:cubicBezTo>
                    <a:pt x="797" y="170"/>
                    <a:pt x="796" y="171"/>
                    <a:pt x="797" y="173"/>
                  </a:cubicBezTo>
                  <a:cubicBezTo>
                    <a:pt x="799" y="173"/>
                    <a:pt x="798" y="171"/>
                    <a:pt x="797" y="171"/>
                  </a:cubicBezTo>
                  <a:cubicBezTo>
                    <a:pt x="798" y="170"/>
                    <a:pt x="803" y="170"/>
                    <a:pt x="803" y="167"/>
                  </a:cubicBezTo>
                  <a:cubicBezTo>
                    <a:pt x="801" y="166"/>
                    <a:pt x="800" y="164"/>
                    <a:pt x="799" y="166"/>
                  </a:cubicBezTo>
                  <a:cubicBezTo>
                    <a:pt x="798" y="167"/>
                    <a:pt x="800" y="166"/>
                    <a:pt x="801" y="169"/>
                  </a:cubicBezTo>
                  <a:cubicBezTo>
                    <a:pt x="799" y="170"/>
                    <a:pt x="798" y="166"/>
                    <a:pt x="797" y="165"/>
                  </a:cubicBezTo>
                  <a:cubicBezTo>
                    <a:pt x="798" y="164"/>
                    <a:pt x="799" y="164"/>
                    <a:pt x="798" y="163"/>
                  </a:cubicBezTo>
                  <a:cubicBezTo>
                    <a:pt x="799" y="162"/>
                    <a:pt x="800" y="165"/>
                    <a:pt x="801" y="164"/>
                  </a:cubicBezTo>
                  <a:cubicBezTo>
                    <a:pt x="801" y="162"/>
                    <a:pt x="800" y="161"/>
                    <a:pt x="799" y="158"/>
                  </a:cubicBezTo>
                  <a:cubicBezTo>
                    <a:pt x="799" y="158"/>
                    <a:pt x="800" y="160"/>
                    <a:pt x="801" y="161"/>
                  </a:cubicBezTo>
                  <a:cubicBezTo>
                    <a:pt x="803" y="159"/>
                    <a:pt x="803" y="159"/>
                    <a:pt x="803" y="159"/>
                  </a:cubicBezTo>
                  <a:cubicBezTo>
                    <a:pt x="804" y="157"/>
                    <a:pt x="801" y="152"/>
                    <a:pt x="805" y="154"/>
                  </a:cubicBezTo>
                  <a:cubicBezTo>
                    <a:pt x="805" y="155"/>
                    <a:pt x="803" y="155"/>
                    <a:pt x="804" y="156"/>
                  </a:cubicBezTo>
                  <a:cubicBezTo>
                    <a:pt x="806" y="156"/>
                    <a:pt x="807" y="157"/>
                    <a:pt x="809" y="157"/>
                  </a:cubicBezTo>
                  <a:cubicBezTo>
                    <a:pt x="808" y="159"/>
                    <a:pt x="809" y="158"/>
                    <a:pt x="807" y="162"/>
                  </a:cubicBezTo>
                  <a:cubicBezTo>
                    <a:pt x="809" y="165"/>
                    <a:pt x="811" y="165"/>
                    <a:pt x="812" y="163"/>
                  </a:cubicBezTo>
                  <a:cubicBezTo>
                    <a:pt x="809" y="161"/>
                    <a:pt x="811" y="160"/>
                    <a:pt x="813" y="162"/>
                  </a:cubicBezTo>
                  <a:cubicBezTo>
                    <a:pt x="815" y="161"/>
                    <a:pt x="814" y="158"/>
                    <a:pt x="817" y="156"/>
                  </a:cubicBezTo>
                  <a:cubicBezTo>
                    <a:pt x="818" y="158"/>
                    <a:pt x="817" y="158"/>
                    <a:pt x="816" y="159"/>
                  </a:cubicBezTo>
                  <a:cubicBezTo>
                    <a:pt x="817" y="160"/>
                    <a:pt x="818" y="159"/>
                    <a:pt x="819" y="160"/>
                  </a:cubicBezTo>
                  <a:cubicBezTo>
                    <a:pt x="820" y="155"/>
                    <a:pt x="825" y="153"/>
                    <a:pt x="826" y="149"/>
                  </a:cubicBezTo>
                  <a:cubicBezTo>
                    <a:pt x="827" y="149"/>
                    <a:pt x="828" y="151"/>
                    <a:pt x="830" y="149"/>
                  </a:cubicBezTo>
                  <a:cubicBezTo>
                    <a:pt x="831" y="151"/>
                    <a:pt x="830" y="153"/>
                    <a:pt x="829" y="153"/>
                  </a:cubicBezTo>
                  <a:cubicBezTo>
                    <a:pt x="830" y="155"/>
                    <a:pt x="831" y="155"/>
                    <a:pt x="832" y="154"/>
                  </a:cubicBezTo>
                  <a:cubicBezTo>
                    <a:pt x="834" y="153"/>
                    <a:pt x="831" y="155"/>
                    <a:pt x="830" y="156"/>
                  </a:cubicBezTo>
                  <a:cubicBezTo>
                    <a:pt x="836" y="160"/>
                    <a:pt x="839" y="150"/>
                    <a:pt x="833" y="147"/>
                  </a:cubicBezTo>
                  <a:cubicBezTo>
                    <a:pt x="833" y="146"/>
                    <a:pt x="834" y="146"/>
                    <a:pt x="834" y="145"/>
                  </a:cubicBezTo>
                  <a:cubicBezTo>
                    <a:pt x="833" y="145"/>
                    <a:pt x="832" y="145"/>
                    <a:pt x="832" y="145"/>
                  </a:cubicBezTo>
                  <a:cubicBezTo>
                    <a:pt x="830" y="141"/>
                    <a:pt x="834" y="141"/>
                    <a:pt x="835" y="138"/>
                  </a:cubicBezTo>
                  <a:cubicBezTo>
                    <a:pt x="835" y="142"/>
                    <a:pt x="838" y="141"/>
                    <a:pt x="840" y="140"/>
                  </a:cubicBezTo>
                  <a:cubicBezTo>
                    <a:pt x="841" y="139"/>
                    <a:pt x="839" y="137"/>
                    <a:pt x="839" y="136"/>
                  </a:cubicBezTo>
                  <a:cubicBezTo>
                    <a:pt x="841" y="136"/>
                    <a:pt x="841" y="135"/>
                    <a:pt x="842" y="133"/>
                  </a:cubicBezTo>
                  <a:cubicBezTo>
                    <a:pt x="845" y="136"/>
                    <a:pt x="846" y="138"/>
                    <a:pt x="847" y="136"/>
                  </a:cubicBezTo>
                  <a:cubicBezTo>
                    <a:pt x="848" y="139"/>
                    <a:pt x="851" y="142"/>
                    <a:pt x="848" y="142"/>
                  </a:cubicBezTo>
                  <a:cubicBezTo>
                    <a:pt x="852" y="140"/>
                    <a:pt x="858" y="141"/>
                    <a:pt x="864" y="148"/>
                  </a:cubicBezTo>
                  <a:cubicBezTo>
                    <a:pt x="866" y="149"/>
                    <a:pt x="867" y="147"/>
                    <a:pt x="867" y="145"/>
                  </a:cubicBezTo>
                  <a:cubicBezTo>
                    <a:pt x="869" y="151"/>
                    <a:pt x="862" y="150"/>
                    <a:pt x="869" y="157"/>
                  </a:cubicBezTo>
                  <a:cubicBezTo>
                    <a:pt x="870" y="156"/>
                    <a:pt x="867" y="154"/>
                    <a:pt x="869" y="154"/>
                  </a:cubicBezTo>
                  <a:cubicBezTo>
                    <a:pt x="872" y="159"/>
                    <a:pt x="871" y="150"/>
                    <a:pt x="867" y="153"/>
                  </a:cubicBezTo>
                  <a:cubicBezTo>
                    <a:pt x="866" y="148"/>
                    <a:pt x="874" y="153"/>
                    <a:pt x="873" y="156"/>
                  </a:cubicBezTo>
                  <a:cubicBezTo>
                    <a:pt x="874" y="158"/>
                    <a:pt x="874" y="156"/>
                    <a:pt x="875" y="155"/>
                  </a:cubicBezTo>
                  <a:cubicBezTo>
                    <a:pt x="876" y="157"/>
                    <a:pt x="875" y="160"/>
                    <a:pt x="873" y="159"/>
                  </a:cubicBezTo>
                  <a:cubicBezTo>
                    <a:pt x="874" y="160"/>
                    <a:pt x="875" y="161"/>
                    <a:pt x="875" y="161"/>
                  </a:cubicBezTo>
                  <a:cubicBezTo>
                    <a:pt x="875" y="164"/>
                    <a:pt x="872" y="161"/>
                    <a:pt x="870" y="163"/>
                  </a:cubicBezTo>
                  <a:cubicBezTo>
                    <a:pt x="871" y="163"/>
                    <a:pt x="872" y="164"/>
                    <a:pt x="873" y="164"/>
                  </a:cubicBezTo>
                  <a:cubicBezTo>
                    <a:pt x="873" y="167"/>
                    <a:pt x="868" y="165"/>
                    <a:pt x="869" y="164"/>
                  </a:cubicBezTo>
                  <a:cubicBezTo>
                    <a:pt x="869" y="165"/>
                    <a:pt x="868" y="166"/>
                    <a:pt x="868" y="167"/>
                  </a:cubicBezTo>
                  <a:cubicBezTo>
                    <a:pt x="868" y="168"/>
                    <a:pt x="869" y="168"/>
                    <a:pt x="870" y="169"/>
                  </a:cubicBezTo>
                  <a:cubicBezTo>
                    <a:pt x="868" y="169"/>
                    <a:pt x="868" y="168"/>
                    <a:pt x="866" y="169"/>
                  </a:cubicBezTo>
                  <a:cubicBezTo>
                    <a:pt x="865" y="166"/>
                    <a:pt x="864" y="164"/>
                    <a:pt x="861" y="166"/>
                  </a:cubicBezTo>
                  <a:cubicBezTo>
                    <a:pt x="860" y="164"/>
                    <a:pt x="862" y="164"/>
                    <a:pt x="861" y="163"/>
                  </a:cubicBezTo>
                  <a:cubicBezTo>
                    <a:pt x="860" y="162"/>
                    <a:pt x="859" y="163"/>
                    <a:pt x="859" y="164"/>
                  </a:cubicBezTo>
                  <a:cubicBezTo>
                    <a:pt x="857" y="164"/>
                    <a:pt x="862" y="167"/>
                    <a:pt x="859" y="168"/>
                  </a:cubicBezTo>
                  <a:cubicBezTo>
                    <a:pt x="859" y="165"/>
                    <a:pt x="857" y="166"/>
                    <a:pt x="857" y="163"/>
                  </a:cubicBezTo>
                  <a:cubicBezTo>
                    <a:pt x="859" y="162"/>
                    <a:pt x="860" y="162"/>
                    <a:pt x="859" y="160"/>
                  </a:cubicBezTo>
                  <a:cubicBezTo>
                    <a:pt x="857" y="158"/>
                    <a:pt x="858" y="163"/>
                    <a:pt x="855" y="161"/>
                  </a:cubicBezTo>
                  <a:cubicBezTo>
                    <a:pt x="854" y="162"/>
                    <a:pt x="854" y="166"/>
                    <a:pt x="856" y="165"/>
                  </a:cubicBezTo>
                  <a:cubicBezTo>
                    <a:pt x="853" y="167"/>
                    <a:pt x="851" y="171"/>
                    <a:pt x="846" y="174"/>
                  </a:cubicBezTo>
                  <a:cubicBezTo>
                    <a:pt x="845" y="175"/>
                    <a:pt x="846" y="175"/>
                    <a:pt x="847" y="177"/>
                  </a:cubicBezTo>
                  <a:cubicBezTo>
                    <a:pt x="846" y="178"/>
                    <a:pt x="843" y="177"/>
                    <a:pt x="843" y="180"/>
                  </a:cubicBezTo>
                  <a:cubicBezTo>
                    <a:pt x="846" y="180"/>
                    <a:pt x="846" y="186"/>
                    <a:pt x="847" y="183"/>
                  </a:cubicBezTo>
                  <a:cubicBezTo>
                    <a:pt x="849" y="184"/>
                    <a:pt x="846" y="185"/>
                    <a:pt x="845" y="187"/>
                  </a:cubicBezTo>
                  <a:cubicBezTo>
                    <a:pt x="847" y="189"/>
                    <a:pt x="848" y="186"/>
                    <a:pt x="849" y="185"/>
                  </a:cubicBezTo>
                  <a:cubicBezTo>
                    <a:pt x="850" y="187"/>
                    <a:pt x="851" y="187"/>
                    <a:pt x="851" y="186"/>
                  </a:cubicBezTo>
                  <a:cubicBezTo>
                    <a:pt x="850" y="188"/>
                    <a:pt x="849" y="189"/>
                    <a:pt x="851" y="193"/>
                  </a:cubicBezTo>
                  <a:cubicBezTo>
                    <a:pt x="851" y="193"/>
                    <a:pt x="852" y="193"/>
                    <a:pt x="852" y="194"/>
                  </a:cubicBezTo>
                  <a:cubicBezTo>
                    <a:pt x="853" y="192"/>
                    <a:pt x="853" y="190"/>
                    <a:pt x="854" y="188"/>
                  </a:cubicBezTo>
                  <a:cubicBezTo>
                    <a:pt x="857" y="191"/>
                    <a:pt x="865" y="191"/>
                    <a:pt x="861" y="184"/>
                  </a:cubicBezTo>
                  <a:cubicBezTo>
                    <a:pt x="864" y="185"/>
                    <a:pt x="866" y="186"/>
                    <a:pt x="868" y="188"/>
                  </a:cubicBezTo>
                  <a:cubicBezTo>
                    <a:pt x="867" y="182"/>
                    <a:pt x="874" y="185"/>
                    <a:pt x="873" y="180"/>
                  </a:cubicBezTo>
                  <a:cubicBezTo>
                    <a:pt x="871" y="185"/>
                    <a:pt x="880" y="189"/>
                    <a:pt x="877" y="194"/>
                  </a:cubicBezTo>
                  <a:cubicBezTo>
                    <a:pt x="880" y="196"/>
                    <a:pt x="880" y="199"/>
                    <a:pt x="883" y="202"/>
                  </a:cubicBezTo>
                  <a:cubicBezTo>
                    <a:pt x="881" y="204"/>
                    <a:pt x="879" y="204"/>
                    <a:pt x="876" y="203"/>
                  </a:cubicBezTo>
                  <a:cubicBezTo>
                    <a:pt x="876" y="204"/>
                    <a:pt x="877" y="205"/>
                    <a:pt x="877" y="206"/>
                  </a:cubicBezTo>
                  <a:cubicBezTo>
                    <a:pt x="875" y="207"/>
                    <a:pt x="872" y="208"/>
                    <a:pt x="869" y="206"/>
                  </a:cubicBezTo>
                  <a:cubicBezTo>
                    <a:pt x="869" y="208"/>
                    <a:pt x="870" y="210"/>
                    <a:pt x="867" y="211"/>
                  </a:cubicBezTo>
                  <a:cubicBezTo>
                    <a:pt x="868" y="214"/>
                    <a:pt x="871" y="213"/>
                    <a:pt x="870" y="215"/>
                  </a:cubicBezTo>
                  <a:cubicBezTo>
                    <a:pt x="872" y="216"/>
                    <a:pt x="873" y="216"/>
                    <a:pt x="876" y="215"/>
                  </a:cubicBezTo>
                  <a:cubicBezTo>
                    <a:pt x="874" y="218"/>
                    <a:pt x="878" y="217"/>
                    <a:pt x="880" y="222"/>
                  </a:cubicBezTo>
                  <a:cubicBezTo>
                    <a:pt x="880" y="218"/>
                    <a:pt x="883" y="219"/>
                    <a:pt x="886" y="217"/>
                  </a:cubicBezTo>
                  <a:cubicBezTo>
                    <a:pt x="886" y="221"/>
                    <a:pt x="880" y="219"/>
                    <a:pt x="882" y="224"/>
                  </a:cubicBezTo>
                  <a:cubicBezTo>
                    <a:pt x="881" y="223"/>
                    <a:pt x="879" y="225"/>
                    <a:pt x="878" y="226"/>
                  </a:cubicBezTo>
                  <a:cubicBezTo>
                    <a:pt x="878" y="238"/>
                    <a:pt x="889" y="231"/>
                    <a:pt x="895" y="236"/>
                  </a:cubicBezTo>
                  <a:cubicBezTo>
                    <a:pt x="895" y="235"/>
                    <a:pt x="895" y="235"/>
                    <a:pt x="896" y="234"/>
                  </a:cubicBezTo>
                  <a:cubicBezTo>
                    <a:pt x="897" y="235"/>
                    <a:pt x="897" y="235"/>
                    <a:pt x="898" y="235"/>
                  </a:cubicBezTo>
                  <a:cubicBezTo>
                    <a:pt x="900" y="237"/>
                    <a:pt x="896" y="237"/>
                    <a:pt x="899" y="239"/>
                  </a:cubicBezTo>
                  <a:cubicBezTo>
                    <a:pt x="900" y="238"/>
                    <a:pt x="900" y="239"/>
                    <a:pt x="902" y="241"/>
                  </a:cubicBezTo>
                  <a:cubicBezTo>
                    <a:pt x="905" y="237"/>
                    <a:pt x="908" y="234"/>
                    <a:pt x="913" y="238"/>
                  </a:cubicBezTo>
                  <a:cubicBezTo>
                    <a:pt x="913" y="238"/>
                    <a:pt x="914" y="237"/>
                    <a:pt x="914" y="236"/>
                  </a:cubicBezTo>
                  <a:cubicBezTo>
                    <a:pt x="916" y="240"/>
                    <a:pt x="918" y="238"/>
                    <a:pt x="920" y="240"/>
                  </a:cubicBezTo>
                  <a:cubicBezTo>
                    <a:pt x="925" y="248"/>
                    <a:pt x="923" y="252"/>
                    <a:pt x="925" y="259"/>
                  </a:cubicBezTo>
                  <a:cubicBezTo>
                    <a:pt x="931" y="259"/>
                    <a:pt x="930" y="253"/>
                    <a:pt x="935" y="250"/>
                  </a:cubicBezTo>
                  <a:cubicBezTo>
                    <a:pt x="933" y="247"/>
                    <a:pt x="930" y="247"/>
                    <a:pt x="929" y="246"/>
                  </a:cubicBezTo>
                  <a:cubicBezTo>
                    <a:pt x="929" y="245"/>
                    <a:pt x="932" y="247"/>
                    <a:pt x="931" y="244"/>
                  </a:cubicBezTo>
                  <a:cubicBezTo>
                    <a:pt x="934" y="247"/>
                    <a:pt x="937" y="247"/>
                    <a:pt x="940" y="244"/>
                  </a:cubicBezTo>
                  <a:cubicBezTo>
                    <a:pt x="942" y="245"/>
                    <a:pt x="941" y="246"/>
                    <a:pt x="944" y="248"/>
                  </a:cubicBezTo>
                  <a:cubicBezTo>
                    <a:pt x="950" y="242"/>
                    <a:pt x="957" y="242"/>
                    <a:pt x="966" y="244"/>
                  </a:cubicBezTo>
                  <a:cubicBezTo>
                    <a:pt x="976" y="238"/>
                    <a:pt x="992" y="256"/>
                    <a:pt x="991" y="269"/>
                  </a:cubicBezTo>
                  <a:cubicBezTo>
                    <a:pt x="990" y="268"/>
                    <a:pt x="988" y="267"/>
                    <a:pt x="987" y="265"/>
                  </a:cubicBezTo>
                  <a:cubicBezTo>
                    <a:pt x="985" y="267"/>
                    <a:pt x="982" y="266"/>
                    <a:pt x="980" y="267"/>
                  </a:cubicBezTo>
                  <a:cubicBezTo>
                    <a:pt x="979" y="275"/>
                    <a:pt x="971" y="274"/>
                    <a:pt x="967" y="279"/>
                  </a:cubicBezTo>
                  <a:cubicBezTo>
                    <a:pt x="967" y="278"/>
                    <a:pt x="967" y="278"/>
                    <a:pt x="967" y="277"/>
                  </a:cubicBezTo>
                  <a:cubicBezTo>
                    <a:pt x="962" y="279"/>
                    <a:pt x="960" y="283"/>
                    <a:pt x="957" y="282"/>
                  </a:cubicBezTo>
                  <a:cubicBezTo>
                    <a:pt x="957" y="283"/>
                    <a:pt x="957" y="285"/>
                    <a:pt x="956" y="286"/>
                  </a:cubicBezTo>
                  <a:cubicBezTo>
                    <a:pt x="955" y="287"/>
                    <a:pt x="954" y="285"/>
                    <a:pt x="953" y="284"/>
                  </a:cubicBezTo>
                  <a:cubicBezTo>
                    <a:pt x="953" y="288"/>
                    <a:pt x="943" y="288"/>
                    <a:pt x="948" y="294"/>
                  </a:cubicBezTo>
                  <a:cubicBezTo>
                    <a:pt x="945" y="293"/>
                    <a:pt x="945" y="294"/>
                    <a:pt x="943" y="296"/>
                  </a:cubicBezTo>
                  <a:cubicBezTo>
                    <a:pt x="941" y="291"/>
                    <a:pt x="944" y="292"/>
                    <a:pt x="944" y="289"/>
                  </a:cubicBezTo>
                  <a:cubicBezTo>
                    <a:pt x="945" y="279"/>
                    <a:pt x="937" y="272"/>
                    <a:pt x="928" y="268"/>
                  </a:cubicBezTo>
                  <a:cubicBezTo>
                    <a:pt x="926" y="270"/>
                    <a:pt x="924" y="269"/>
                    <a:pt x="922" y="270"/>
                  </a:cubicBezTo>
                  <a:cubicBezTo>
                    <a:pt x="921" y="271"/>
                    <a:pt x="922" y="273"/>
                    <a:pt x="923" y="275"/>
                  </a:cubicBezTo>
                  <a:cubicBezTo>
                    <a:pt x="924" y="267"/>
                    <a:pt x="934" y="275"/>
                    <a:pt x="935" y="282"/>
                  </a:cubicBezTo>
                  <a:cubicBezTo>
                    <a:pt x="934" y="283"/>
                    <a:pt x="933" y="281"/>
                    <a:pt x="932" y="283"/>
                  </a:cubicBezTo>
                  <a:cubicBezTo>
                    <a:pt x="931" y="283"/>
                    <a:pt x="932" y="285"/>
                    <a:pt x="931" y="285"/>
                  </a:cubicBezTo>
                  <a:cubicBezTo>
                    <a:pt x="934" y="286"/>
                    <a:pt x="934" y="287"/>
                    <a:pt x="937" y="290"/>
                  </a:cubicBezTo>
                  <a:cubicBezTo>
                    <a:pt x="936" y="290"/>
                    <a:pt x="936" y="291"/>
                    <a:pt x="935" y="292"/>
                  </a:cubicBezTo>
                  <a:cubicBezTo>
                    <a:pt x="943" y="293"/>
                    <a:pt x="939" y="301"/>
                    <a:pt x="941" y="306"/>
                  </a:cubicBezTo>
                  <a:cubicBezTo>
                    <a:pt x="940" y="305"/>
                    <a:pt x="938" y="307"/>
                    <a:pt x="940" y="309"/>
                  </a:cubicBezTo>
                  <a:cubicBezTo>
                    <a:pt x="942" y="311"/>
                    <a:pt x="941" y="307"/>
                    <a:pt x="943" y="307"/>
                  </a:cubicBezTo>
                  <a:cubicBezTo>
                    <a:pt x="944" y="308"/>
                    <a:pt x="943" y="309"/>
                    <a:pt x="944" y="310"/>
                  </a:cubicBezTo>
                  <a:cubicBezTo>
                    <a:pt x="943" y="309"/>
                    <a:pt x="942" y="311"/>
                    <a:pt x="940" y="312"/>
                  </a:cubicBezTo>
                  <a:cubicBezTo>
                    <a:pt x="942" y="314"/>
                    <a:pt x="943" y="313"/>
                    <a:pt x="945" y="316"/>
                  </a:cubicBezTo>
                  <a:cubicBezTo>
                    <a:pt x="945" y="317"/>
                    <a:pt x="944" y="318"/>
                    <a:pt x="943" y="319"/>
                  </a:cubicBezTo>
                  <a:cubicBezTo>
                    <a:pt x="945" y="320"/>
                    <a:pt x="945" y="321"/>
                    <a:pt x="946" y="323"/>
                  </a:cubicBezTo>
                  <a:cubicBezTo>
                    <a:pt x="947" y="325"/>
                    <a:pt x="949" y="324"/>
                    <a:pt x="950" y="324"/>
                  </a:cubicBezTo>
                  <a:cubicBezTo>
                    <a:pt x="954" y="330"/>
                    <a:pt x="954" y="332"/>
                    <a:pt x="958" y="336"/>
                  </a:cubicBezTo>
                  <a:cubicBezTo>
                    <a:pt x="958" y="338"/>
                    <a:pt x="957" y="338"/>
                    <a:pt x="957" y="340"/>
                  </a:cubicBezTo>
                  <a:cubicBezTo>
                    <a:pt x="958" y="341"/>
                    <a:pt x="959" y="341"/>
                    <a:pt x="960" y="340"/>
                  </a:cubicBezTo>
                  <a:cubicBezTo>
                    <a:pt x="961" y="341"/>
                    <a:pt x="958" y="342"/>
                    <a:pt x="960" y="344"/>
                  </a:cubicBezTo>
                  <a:cubicBezTo>
                    <a:pt x="959" y="344"/>
                    <a:pt x="958" y="344"/>
                    <a:pt x="958" y="346"/>
                  </a:cubicBezTo>
                  <a:cubicBezTo>
                    <a:pt x="959" y="343"/>
                    <a:pt x="967" y="353"/>
                    <a:pt x="962" y="354"/>
                  </a:cubicBezTo>
                  <a:cubicBezTo>
                    <a:pt x="960" y="351"/>
                    <a:pt x="961" y="349"/>
                    <a:pt x="957" y="347"/>
                  </a:cubicBezTo>
                  <a:cubicBezTo>
                    <a:pt x="958" y="351"/>
                    <a:pt x="957" y="353"/>
                    <a:pt x="958" y="356"/>
                  </a:cubicBezTo>
                  <a:cubicBezTo>
                    <a:pt x="961" y="355"/>
                    <a:pt x="966" y="360"/>
                    <a:pt x="962" y="363"/>
                  </a:cubicBezTo>
                  <a:cubicBezTo>
                    <a:pt x="964" y="365"/>
                    <a:pt x="966" y="365"/>
                    <a:pt x="967" y="366"/>
                  </a:cubicBezTo>
                  <a:cubicBezTo>
                    <a:pt x="968" y="367"/>
                    <a:pt x="967" y="368"/>
                    <a:pt x="966" y="368"/>
                  </a:cubicBezTo>
                  <a:cubicBezTo>
                    <a:pt x="967" y="370"/>
                    <a:pt x="968" y="369"/>
                    <a:pt x="969" y="369"/>
                  </a:cubicBezTo>
                  <a:cubicBezTo>
                    <a:pt x="970" y="371"/>
                    <a:pt x="969" y="371"/>
                    <a:pt x="970" y="373"/>
                  </a:cubicBezTo>
                  <a:cubicBezTo>
                    <a:pt x="972" y="374"/>
                    <a:pt x="970" y="371"/>
                    <a:pt x="972" y="370"/>
                  </a:cubicBezTo>
                  <a:cubicBezTo>
                    <a:pt x="972" y="375"/>
                    <a:pt x="976" y="381"/>
                    <a:pt x="978" y="387"/>
                  </a:cubicBezTo>
                  <a:cubicBezTo>
                    <a:pt x="977" y="387"/>
                    <a:pt x="977" y="389"/>
                    <a:pt x="976" y="389"/>
                  </a:cubicBezTo>
                  <a:cubicBezTo>
                    <a:pt x="977" y="392"/>
                    <a:pt x="978" y="392"/>
                    <a:pt x="979" y="392"/>
                  </a:cubicBezTo>
                  <a:cubicBezTo>
                    <a:pt x="979" y="396"/>
                    <a:pt x="983" y="398"/>
                    <a:pt x="982" y="402"/>
                  </a:cubicBezTo>
                  <a:cubicBezTo>
                    <a:pt x="981" y="402"/>
                    <a:pt x="980" y="399"/>
                    <a:pt x="980" y="397"/>
                  </a:cubicBezTo>
                  <a:cubicBezTo>
                    <a:pt x="978" y="398"/>
                    <a:pt x="978" y="400"/>
                    <a:pt x="979" y="401"/>
                  </a:cubicBezTo>
                  <a:cubicBezTo>
                    <a:pt x="975" y="399"/>
                    <a:pt x="978" y="395"/>
                    <a:pt x="977" y="393"/>
                  </a:cubicBezTo>
                  <a:cubicBezTo>
                    <a:pt x="974" y="393"/>
                    <a:pt x="969" y="387"/>
                    <a:pt x="968" y="383"/>
                  </a:cubicBezTo>
                  <a:cubicBezTo>
                    <a:pt x="966" y="382"/>
                    <a:pt x="964" y="384"/>
                    <a:pt x="962" y="384"/>
                  </a:cubicBezTo>
                  <a:cubicBezTo>
                    <a:pt x="962" y="385"/>
                    <a:pt x="962" y="384"/>
                    <a:pt x="963" y="384"/>
                  </a:cubicBezTo>
                  <a:cubicBezTo>
                    <a:pt x="965" y="387"/>
                    <a:pt x="963" y="388"/>
                    <a:pt x="965" y="391"/>
                  </a:cubicBezTo>
                  <a:cubicBezTo>
                    <a:pt x="964" y="392"/>
                    <a:pt x="964" y="391"/>
                    <a:pt x="963" y="391"/>
                  </a:cubicBezTo>
                  <a:cubicBezTo>
                    <a:pt x="962" y="393"/>
                    <a:pt x="966" y="395"/>
                    <a:pt x="966" y="396"/>
                  </a:cubicBezTo>
                  <a:cubicBezTo>
                    <a:pt x="965" y="396"/>
                    <a:pt x="962" y="394"/>
                    <a:pt x="965" y="398"/>
                  </a:cubicBezTo>
                  <a:cubicBezTo>
                    <a:pt x="962" y="402"/>
                    <a:pt x="956" y="398"/>
                    <a:pt x="956" y="403"/>
                  </a:cubicBezTo>
                  <a:cubicBezTo>
                    <a:pt x="955" y="400"/>
                    <a:pt x="952" y="398"/>
                    <a:pt x="952" y="401"/>
                  </a:cubicBezTo>
                  <a:cubicBezTo>
                    <a:pt x="951" y="398"/>
                    <a:pt x="951" y="399"/>
                    <a:pt x="949" y="397"/>
                  </a:cubicBezTo>
                  <a:cubicBezTo>
                    <a:pt x="950" y="395"/>
                    <a:pt x="953" y="397"/>
                    <a:pt x="952" y="393"/>
                  </a:cubicBezTo>
                  <a:cubicBezTo>
                    <a:pt x="950" y="392"/>
                    <a:pt x="949" y="397"/>
                    <a:pt x="947" y="393"/>
                  </a:cubicBezTo>
                  <a:cubicBezTo>
                    <a:pt x="945" y="394"/>
                    <a:pt x="946" y="396"/>
                    <a:pt x="944" y="398"/>
                  </a:cubicBezTo>
                  <a:cubicBezTo>
                    <a:pt x="946" y="400"/>
                    <a:pt x="948" y="401"/>
                    <a:pt x="950" y="402"/>
                  </a:cubicBezTo>
                  <a:cubicBezTo>
                    <a:pt x="950" y="403"/>
                    <a:pt x="945" y="401"/>
                    <a:pt x="945" y="405"/>
                  </a:cubicBezTo>
                  <a:cubicBezTo>
                    <a:pt x="948" y="407"/>
                    <a:pt x="947" y="404"/>
                    <a:pt x="948" y="404"/>
                  </a:cubicBezTo>
                  <a:cubicBezTo>
                    <a:pt x="950" y="404"/>
                    <a:pt x="950" y="407"/>
                    <a:pt x="952" y="407"/>
                  </a:cubicBezTo>
                  <a:cubicBezTo>
                    <a:pt x="953" y="411"/>
                    <a:pt x="949" y="406"/>
                    <a:pt x="948" y="406"/>
                  </a:cubicBezTo>
                  <a:cubicBezTo>
                    <a:pt x="947" y="406"/>
                    <a:pt x="951" y="409"/>
                    <a:pt x="949" y="409"/>
                  </a:cubicBezTo>
                  <a:cubicBezTo>
                    <a:pt x="952" y="411"/>
                    <a:pt x="952" y="410"/>
                    <a:pt x="955" y="412"/>
                  </a:cubicBezTo>
                  <a:cubicBezTo>
                    <a:pt x="954" y="413"/>
                    <a:pt x="956" y="418"/>
                    <a:pt x="954" y="416"/>
                  </a:cubicBezTo>
                  <a:cubicBezTo>
                    <a:pt x="953" y="418"/>
                    <a:pt x="954" y="417"/>
                    <a:pt x="956" y="420"/>
                  </a:cubicBezTo>
                  <a:cubicBezTo>
                    <a:pt x="956" y="419"/>
                    <a:pt x="957" y="419"/>
                    <a:pt x="958" y="418"/>
                  </a:cubicBezTo>
                  <a:cubicBezTo>
                    <a:pt x="959" y="424"/>
                    <a:pt x="953" y="418"/>
                    <a:pt x="952" y="421"/>
                  </a:cubicBezTo>
                  <a:cubicBezTo>
                    <a:pt x="953" y="423"/>
                    <a:pt x="954" y="423"/>
                    <a:pt x="956" y="422"/>
                  </a:cubicBezTo>
                  <a:cubicBezTo>
                    <a:pt x="956" y="424"/>
                    <a:pt x="958" y="424"/>
                    <a:pt x="958" y="426"/>
                  </a:cubicBezTo>
                  <a:cubicBezTo>
                    <a:pt x="957" y="426"/>
                    <a:pt x="956" y="423"/>
                    <a:pt x="955" y="424"/>
                  </a:cubicBezTo>
                  <a:cubicBezTo>
                    <a:pt x="952" y="424"/>
                    <a:pt x="956" y="427"/>
                    <a:pt x="954" y="428"/>
                  </a:cubicBezTo>
                  <a:cubicBezTo>
                    <a:pt x="953" y="426"/>
                    <a:pt x="951" y="426"/>
                    <a:pt x="951" y="424"/>
                  </a:cubicBezTo>
                  <a:cubicBezTo>
                    <a:pt x="948" y="427"/>
                    <a:pt x="946" y="422"/>
                    <a:pt x="943" y="425"/>
                  </a:cubicBezTo>
                  <a:cubicBezTo>
                    <a:pt x="946" y="427"/>
                    <a:pt x="948" y="429"/>
                    <a:pt x="951" y="430"/>
                  </a:cubicBezTo>
                  <a:cubicBezTo>
                    <a:pt x="951" y="429"/>
                    <a:pt x="950" y="428"/>
                    <a:pt x="949" y="427"/>
                  </a:cubicBezTo>
                  <a:cubicBezTo>
                    <a:pt x="950" y="427"/>
                    <a:pt x="951" y="427"/>
                    <a:pt x="952" y="427"/>
                  </a:cubicBezTo>
                  <a:cubicBezTo>
                    <a:pt x="953" y="429"/>
                    <a:pt x="950" y="429"/>
                    <a:pt x="952" y="431"/>
                  </a:cubicBezTo>
                  <a:cubicBezTo>
                    <a:pt x="952" y="429"/>
                    <a:pt x="955" y="434"/>
                    <a:pt x="957" y="433"/>
                  </a:cubicBezTo>
                  <a:cubicBezTo>
                    <a:pt x="958" y="436"/>
                    <a:pt x="958" y="437"/>
                    <a:pt x="961" y="440"/>
                  </a:cubicBezTo>
                  <a:cubicBezTo>
                    <a:pt x="959" y="439"/>
                    <a:pt x="957" y="440"/>
                    <a:pt x="956" y="439"/>
                  </a:cubicBezTo>
                  <a:cubicBezTo>
                    <a:pt x="955" y="437"/>
                    <a:pt x="957" y="437"/>
                    <a:pt x="956" y="435"/>
                  </a:cubicBezTo>
                  <a:cubicBezTo>
                    <a:pt x="954" y="435"/>
                    <a:pt x="953" y="435"/>
                    <a:pt x="953" y="432"/>
                  </a:cubicBezTo>
                  <a:cubicBezTo>
                    <a:pt x="952" y="431"/>
                    <a:pt x="950" y="435"/>
                    <a:pt x="950" y="431"/>
                  </a:cubicBezTo>
                  <a:cubicBezTo>
                    <a:pt x="948" y="432"/>
                    <a:pt x="947" y="433"/>
                    <a:pt x="945" y="433"/>
                  </a:cubicBezTo>
                  <a:cubicBezTo>
                    <a:pt x="944" y="429"/>
                    <a:pt x="940" y="423"/>
                    <a:pt x="936" y="423"/>
                  </a:cubicBezTo>
                  <a:cubicBezTo>
                    <a:pt x="938" y="421"/>
                    <a:pt x="939" y="420"/>
                    <a:pt x="937" y="416"/>
                  </a:cubicBezTo>
                  <a:cubicBezTo>
                    <a:pt x="937" y="416"/>
                    <a:pt x="936" y="416"/>
                    <a:pt x="935" y="417"/>
                  </a:cubicBezTo>
                  <a:cubicBezTo>
                    <a:pt x="934" y="415"/>
                    <a:pt x="934" y="414"/>
                    <a:pt x="933" y="413"/>
                  </a:cubicBezTo>
                  <a:cubicBezTo>
                    <a:pt x="936" y="413"/>
                    <a:pt x="936" y="411"/>
                    <a:pt x="938" y="411"/>
                  </a:cubicBezTo>
                  <a:cubicBezTo>
                    <a:pt x="939" y="412"/>
                    <a:pt x="938" y="413"/>
                    <a:pt x="939" y="414"/>
                  </a:cubicBezTo>
                  <a:cubicBezTo>
                    <a:pt x="943" y="417"/>
                    <a:pt x="943" y="410"/>
                    <a:pt x="944" y="407"/>
                  </a:cubicBezTo>
                  <a:cubicBezTo>
                    <a:pt x="942" y="408"/>
                    <a:pt x="939" y="406"/>
                    <a:pt x="936" y="407"/>
                  </a:cubicBezTo>
                  <a:cubicBezTo>
                    <a:pt x="934" y="405"/>
                    <a:pt x="937" y="407"/>
                    <a:pt x="938" y="405"/>
                  </a:cubicBezTo>
                  <a:cubicBezTo>
                    <a:pt x="936" y="403"/>
                    <a:pt x="935" y="404"/>
                    <a:pt x="933" y="403"/>
                  </a:cubicBezTo>
                  <a:cubicBezTo>
                    <a:pt x="932" y="405"/>
                    <a:pt x="934" y="405"/>
                    <a:pt x="934" y="407"/>
                  </a:cubicBezTo>
                  <a:cubicBezTo>
                    <a:pt x="931" y="407"/>
                    <a:pt x="928" y="405"/>
                    <a:pt x="925" y="401"/>
                  </a:cubicBezTo>
                  <a:cubicBezTo>
                    <a:pt x="924" y="403"/>
                    <a:pt x="923" y="403"/>
                    <a:pt x="921" y="404"/>
                  </a:cubicBezTo>
                  <a:cubicBezTo>
                    <a:pt x="921" y="401"/>
                    <a:pt x="918" y="399"/>
                    <a:pt x="916" y="396"/>
                  </a:cubicBezTo>
                  <a:cubicBezTo>
                    <a:pt x="915" y="397"/>
                    <a:pt x="917" y="400"/>
                    <a:pt x="915" y="401"/>
                  </a:cubicBezTo>
                  <a:cubicBezTo>
                    <a:pt x="917" y="403"/>
                    <a:pt x="917" y="407"/>
                    <a:pt x="920" y="407"/>
                  </a:cubicBezTo>
                  <a:cubicBezTo>
                    <a:pt x="920" y="408"/>
                    <a:pt x="920" y="409"/>
                    <a:pt x="919" y="410"/>
                  </a:cubicBezTo>
                  <a:cubicBezTo>
                    <a:pt x="917" y="407"/>
                    <a:pt x="916" y="406"/>
                    <a:pt x="914" y="405"/>
                  </a:cubicBezTo>
                  <a:cubicBezTo>
                    <a:pt x="913" y="407"/>
                    <a:pt x="912" y="409"/>
                    <a:pt x="910" y="409"/>
                  </a:cubicBezTo>
                  <a:cubicBezTo>
                    <a:pt x="911" y="412"/>
                    <a:pt x="912" y="411"/>
                    <a:pt x="913" y="410"/>
                  </a:cubicBezTo>
                  <a:cubicBezTo>
                    <a:pt x="913" y="411"/>
                    <a:pt x="914" y="414"/>
                    <a:pt x="916" y="413"/>
                  </a:cubicBezTo>
                  <a:cubicBezTo>
                    <a:pt x="913" y="413"/>
                    <a:pt x="913" y="419"/>
                    <a:pt x="909" y="416"/>
                  </a:cubicBezTo>
                  <a:cubicBezTo>
                    <a:pt x="909" y="416"/>
                    <a:pt x="912" y="420"/>
                    <a:pt x="913" y="420"/>
                  </a:cubicBezTo>
                  <a:cubicBezTo>
                    <a:pt x="913" y="422"/>
                    <a:pt x="911" y="424"/>
                    <a:pt x="910" y="426"/>
                  </a:cubicBezTo>
                  <a:cubicBezTo>
                    <a:pt x="911" y="427"/>
                    <a:pt x="912" y="426"/>
                    <a:pt x="913" y="428"/>
                  </a:cubicBezTo>
                  <a:cubicBezTo>
                    <a:pt x="911" y="429"/>
                    <a:pt x="911" y="430"/>
                    <a:pt x="909" y="430"/>
                  </a:cubicBezTo>
                  <a:cubicBezTo>
                    <a:pt x="908" y="434"/>
                    <a:pt x="913" y="433"/>
                    <a:pt x="915" y="436"/>
                  </a:cubicBezTo>
                  <a:cubicBezTo>
                    <a:pt x="916" y="435"/>
                    <a:pt x="916" y="435"/>
                    <a:pt x="917" y="433"/>
                  </a:cubicBezTo>
                  <a:cubicBezTo>
                    <a:pt x="920" y="433"/>
                    <a:pt x="916" y="437"/>
                    <a:pt x="919" y="437"/>
                  </a:cubicBezTo>
                  <a:cubicBezTo>
                    <a:pt x="919" y="438"/>
                    <a:pt x="919" y="440"/>
                    <a:pt x="918" y="441"/>
                  </a:cubicBezTo>
                  <a:cubicBezTo>
                    <a:pt x="919" y="441"/>
                    <a:pt x="921" y="443"/>
                    <a:pt x="922" y="441"/>
                  </a:cubicBezTo>
                  <a:cubicBezTo>
                    <a:pt x="924" y="444"/>
                    <a:pt x="924" y="445"/>
                    <a:pt x="923" y="447"/>
                  </a:cubicBezTo>
                  <a:cubicBezTo>
                    <a:pt x="928" y="448"/>
                    <a:pt x="924" y="443"/>
                    <a:pt x="925" y="441"/>
                  </a:cubicBezTo>
                  <a:cubicBezTo>
                    <a:pt x="925" y="441"/>
                    <a:pt x="931" y="446"/>
                    <a:pt x="927" y="447"/>
                  </a:cubicBezTo>
                  <a:cubicBezTo>
                    <a:pt x="930" y="445"/>
                    <a:pt x="933" y="444"/>
                    <a:pt x="933" y="441"/>
                  </a:cubicBezTo>
                  <a:cubicBezTo>
                    <a:pt x="935" y="444"/>
                    <a:pt x="936" y="443"/>
                    <a:pt x="939" y="444"/>
                  </a:cubicBezTo>
                  <a:cubicBezTo>
                    <a:pt x="937" y="445"/>
                    <a:pt x="937" y="445"/>
                    <a:pt x="936" y="447"/>
                  </a:cubicBezTo>
                  <a:cubicBezTo>
                    <a:pt x="934" y="445"/>
                    <a:pt x="934" y="445"/>
                    <a:pt x="934" y="445"/>
                  </a:cubicBezTo>
                  <a:cubicBezTo>
                    <a:pt x="932" y="447"/>
                    <a:pt x="934" y="448"/>
                    <a:pt x="930" y="448"/>
                  </a:cubicBezTo>
                  <a:cubicBezTo>
                    <a:pt x="933" y="450"/>
                    <a:pt x="936" y="448"/>
                    <a:pt x="939" y="446"/>
                  </a:cubicBezTo>
                  <a:cubicBezTo>
                    <a:pt x="939" y="445"/>
                    <a:pt x="940" y="446"/>
                    <a:pt x="940" y="447"/>
                  </a:cubicBezTo>
                  <a:cubicBezTo>
                    <a:pt x="940" y="447"/>
                    <a:pt x="941" y="448"/>
                    <a:pt x="941" y="448"/>
                  </a:cubicBezTo>
                  <a:cubicBezTo>
                    <a:pt x="940" y="449"/>
                    <a:pt x="940" y="448"/>
                    <a:pt x="939" y="449"/>
                  </a:cubicBezTo>
                  <a:cubicBezTo>
                    <a:pt x="940" y="450"/>
                    <a:pt x="941" y="450"/>
                    <a:pt x="942" y="450"/>
                  </a:cubicBezTo>
                  <a:cubicBezTo>
                    <a:pt x="943" y="452"/>
                    <a:pt x="943" y="453"/>
                    <a:pt x="943" y="454"/>
                  </a:cubicBezTo>
                  <a:cubicBezTo>
                    <a:pt x="940" y="453"/>
                    <a:pt x="940" y="455"/>
                    <a:pt x="937" y="455"/>
                  </a:cubicBezTo>
                  <a:cubicBezTo>
                    <a:pt x="935" y="453"/>
                    <a:pt x="939" y="452"/>
                    <a:pt x="938" y="451"/>
                  </a:cubicBezTo>
                  <a:cubicBezTo>
                    <a:pt x="936" y="450"/>
                    <a:pt x="935" y="454"/>
                    <a:pt x="933" y="455"/>
                  </a:cubicBezTo>
                  <a:cubicBezTo>
                    <a:pt x="934" y="456"/>
                    <a:pt x="935" y="458"/>
                    <a:pt x="936" y="459"/>
                  </a:cubicBezTo>
                  <a:cubicBezTo>
                    <a:pt x="936" y="459"/>
                    <a:pt x="940" y="460"/>
                    <a:pt x="938" y="461"/>
                  </a:cubicBezTo>
                  <a:cubicBezTo>
                    <a:pt x="940" y="464"/>
                    <a:pt x="939" y="460"/>
                    <a:pt x="940" y="460"/>
                  </a:cubicBezTo>
                  <a:cubicBezTo>
                    <a:pt x="941" y="460"/>
                    <a:pt x="942" y="462"/>
                    <a:pt x="942" y="464"/>
                  </a:cubicBezTo>
                  <a:cubicBezTo>
                    <a:pt x="946" y="466"/>
                    <a:pt x="946" y="459"/>
                    <a:pt x="943" y="455"/>
                  </a:cubicBezTo>
                  <a:cubicBezTo>
                    <a:pt x="945" y="457"/>
                    <a:pt x="945" y="456"/>
                    <a:pt x="947" y="456"/>
                  </a:cubicBezTo>
                  <a:cubicBezTo>
                    <a:pt x="949" y="458"/>
                    <a:pt x="946" y="458"/>
                    <a:pt x="945" y="459"/>
                  </a:cubicBezTo>
                  <a:cubicBezTo>
                    <a:pt x="947" y="460"/>
                    <a:pt x="948" y="463"/>
                    <a:pt x="949" y="462"/>
                  </a:cubicBezTo>
                  <a:cubicBezTo>
                    <a:pt x="950" y="466"/>
                    <a:pt x="952" y="470"/>
                    <a:pt x="956" y="473"/>
                  </a:cubicBezTo>
                  <a:cubicBezTo>
                    <a:pt x="955" y="473"/>
                    <a:pt x="953" y="472"/>
                    <a:pt x="951" y="471"/>
                  </a:cubicBezTo>
                  <a:cubicBezTo>
                    <a:pt x="949" y="473"/>
                    <a:pt x="952" y="474"/>
                    <a:pt x="954" y="476"/>
                  </a:cubicBezTo>
                  <a:cubicBezTo>
                    <a:pt x="952" y="477"/>
                    <a:pt x="950" y="476"/>
                    <a:pt x="949" y="476"/>
                  </a:cubicBezTo>
                  <a:cubicBezTo>
                    <a:pt x="947" y="474"/>
                    <a:pt x="950" y="474"/>
                    <a:pt x="950" y="472"/>
                  </a:cubicBezTo>
                  <a:cubicBezTo>
                    <a:pt x="949" y="471"/>
                    <a:pt x="948" y="471"/>
                    <a:pt x="947" y="470"/>
                  </a:cubicBezTo>
                  <a:cubicBezTo>
                    <a:pt x="947" y="472"/>
                    <a:pt x="948" y="475"/>
                    <a:pt x="948" y="477"/>
                  </a:cubicBezTo>
                  <a:cubicBezTo>
                    <a:pt x="946" y="476"/>
                    <a:pt x="946" y="473"/>
                    <a:pt x="944" y="471"/>
                  </a:cubicBezTo>
                  <a:cubicBezTo>
                    <a:pt x="942" y="471"/>
                    <a:pt x="945" y="473"/>
                    <a:pt x="943" y="474"/>
                  </a:cubicBezTo>
                  <a:cubicBezTo>
                    <a:pt x="941" y="470"/>
                    <a:pt x="936" y="469"/>
                    <a:pt x="933" y="469"/>
                  </a:cubicBezTo>
                  <a:cubicBezTo>
                    <a:pt x="933" y="468"/>
                    <a:pt x="935" y="467"/>
                    <a:pt x="933" y="465"/>
                  </a:cubicBezTo>
                  <a:cubicBezTo>
                    <a:pt x="931" y="462"/>
                    <a:pt x="928" y="463"/>
                    <a:pt x="926" y="463"/>
                  </a:cubicBezTo>
                  <a:cubicBezTo>
                    <a:pt x="924" y="460"/>
                    <a:pt x="929" y="462"/>
                    <a:pt x="928" y="459"/>
                  </a:cubicBezTo>
                  <a:cubicBezTo>
                    <a:pt x="928" y="461"/>
                    <a:pt x="930" y="462"/>
                    <a:pt x="932" y="460"/>
                  </a:cubicBezTo>
                  <a:cubicBezTo>
                    <a:pt x="928" y="459"/>
                    <a:pt x="924" y="457"/>
                    <a:pt x="920" y="455"/>
                  </a:cubicBezTo>
                  <a:cubicBezTo>
                    <a:pt x="918" y="451"/>
                    <a:pt x="920" y="449"/>
                    <a:pt x="922" y="447"/>
                  </a:cubicBezTo>
                  <a:cubicBezTo>
                    <a:pt x="923" y="447"/>
                    <a:pt x="922" y="446"/>
                    <a:pt x="922" y="445"/>
                  </a:cubicBezTo>
                  <a:cubicBezTo>
                    <a:pt x="921" y="444"/>
                    <a:pt x="919" y="446"/>
                    <a:pt x="920" y="448"/>
                  </a:cubicBezTo>
                  <a:cubicBezTo>
                    <a:pt x="918" y="445"/>
                    <a:pt x="916" y="446"/>
                    <a:pt x="915" y="446"/>
                  </a:cubicBezTo>
                  <a:cubicBezTo>
                    <a:pt x="914" y="445"/>
                    <a:pt x="914" y="445"/>
                    <a:pt x="915" y="444"/>
                  </a:cubicBezTo>
                  <a:cubicBezTo>
                    <a:pt x="914" y="444"/>
                    <a:pt x="914" y="443"/>
                    <a:pt x="913" y="444"/>
                  </a:cubicBezTo>
                  <a:cubicBezTo>
                    <a:pt x="912" y="445"/>
                    <a:pt x="915" y="445"/>
                    <a:pt x="914" y="447"/>
                  </a:cubicBezTo>
                  <a:cubicBezTo>
                    <a:pt x="910" y="445"/>
                    <a:pt x="909" y="449"/>
                    <a:pt x="907" y="452"/>
                  </a:cubicBezTo>
                  <a:cubicBezTo>
                    <a:pt x="907" y="450"/>
                    <a:pt x="905" y="448"/>
                    <a:pt x="903" y="449"/>
                  </a:cubicBezTo>
                  <a:cubicBezTo>
                    <a:pt x="900" y="450"/>
                    <a:pt x="902" y="458"/>
                    <a:pt x="898" y="453"/>
                  </a:cubicBezTo>
                  <a:cubicBezTo>
                    <a:pt x="897" y="449"/>
                    <a:pt x="906" y="446"/>
                    <a:pt x="901" y="443"/>
                  </a:cubicBezTo>
                  <a:cubicBezTo>
                    <a:pt x="901" y="441"/>
                    <a:pt x="905" y="441"/>
                    <a:pt x="904" y="437"/>
                  </a:cubicBezTo>
                  <a:cubicBezTo>
                    <a:pt x="903" y="436"/>
                    <a:pt x="902" y="438"/>
                    <a:pt x="901" y="436"/>
                  </a:cubicBezTo>
                  <a:cubicBezTo>
                    <a:pt x="899" y="437"/>
                    <a:pt x="900" y="440"/>
                    <a:pt x="898" y="441"/>
                  </a:cubicBezTo>
                  <a:cubicBezTo>
                    <a:pt x="898" y="438"/>
                    <a:pt x="895" y="435"/>
                    <a:pt x="893" y="438"/>
                  </a:cubicBezTo>
                  <a:cubicBezTo>
                    <a:pt x="893" y="437"/>
                    <a:pt x="893" y="436"/>
                    <a:pt x="894" y="435"/>
                  </a:cubicBezTo>
                  <a:cubicBezTo>
                    <a:pt x="892" y="435"/>
                    <a:pt x="890" y="433"/>
                    <a:pt x="888" y="433"/>
                  </a:cubicBezTo>
                  <a:cubicBezTo>
                    <a:pt x="888" y="436"/>
                    <a:pt x="887" y="440"/>
                    <a:pt x="889" y="444"/>
                  </a:cubicBezTo>
                  <a:cubicBezTo>
                    <a:pt x="888" y="445"/>
                    <a:pt x="887" y="442"/>
                    <a:pt x="886" y="442"/>
                  </a:cubicBezTo>
                  <a:cubicBezTo>
                    <a:pt x="882" y="444"/>
                    <a:pt x="886" y="450"/>
                    <a:pt x="884" y="453"/>
                  </a:cubicBezTo>
                  <a:cubicBezTo>
                    <a:pt x="884" y="454"/>
                    <a:pt x="885" y="453"/>
                    <a:pt x="885" y="452"/>
                  </a:cubicBezTo>
                  <a:cubicBezTo>
                    <a:pt x="885" y="456"/>
                    <a:pt x="887" y="462"/>
                    <a:pt x="889" y="464"/>
                  </a:cubicBezTo>
                  <a:cubicBezTo>
                    <a:pt x="887" y="465"/>
                    <a:pt x="885" y="458"/>
                    <a:pt x="883" y="460"/>
                  </a:cubicBezTo>
                  <a:cubicBezTo>
                    <a:pt x="882" y="459"/>
                    <a:pt x="884" y="458"/>
                    <a:pt x="884" y="458"/>
                  </a:cubicBezTo>
                  <a:cubicBezTo>
                    <a:pt x="883" y="455"/>
                    <a:pt x="881" y="454"/>
                    <a:pt x="880" y="455"/>
                  </a:cubicBezTo>
                  <a:cubicBezTo>
                    <a:pt x="879" y="453"/>
                    <a:pt x="881" y="453"/>
                    <a:pt x="881" y="452"/>
                  </a:cubicBezTo>
                  <a:cubicBezTo>
                    <a:pt x="877" y="450"/>
                    <a:pt x="879" y="453"/>
                    <a:pt x="877" y="447"/>
                  </a:cubicBezTo>
                  <a:cubicBezTo>
                    <a:pt x="875" y="447"/>
                    <a:pt x="873" y="448"/>
                    <a:pt x="871" y="444"/>
                  </a:cubicBezTo>
                  <a:cubicBezTo>
                    <a:pt x="868" y="444"/>
                    <a:pt x="867" y="446"/>
                    <a:pt x="863" y="447"/>
                  </a:cubicBezTo>
                  <a:cubicBezTo>
                    <a:pt x="864" y="450"/>
                    <a:pt x="865" y="449"/>
                    <a:pt x="866" y="451"/>
                  </a:cubicBezTo>
                  <a:cubicBezTo>
                    <a:pt x="863" y="451"/>
                    <a:pt x="863" y="447"/>
                    <a:pt x="860" y="446"/>
                  </a:cubicBezTo>
                  <a:cubicBezTo>
                    <a:pt x="859" y="447"/>
                    <a:pt x="861" y="449"/>
                    <a:pt x="861" y="450"/>
                  </a:cubicBezTo>
                  <a:cubicBezTo>
                    <a:pt x="860" y="449"/>
                    <a:pt x="858" y="448"/>
                    <a:pt x="857" y="447"/>
                  </a:cubicBezTo>
                  <a:cubicBezTo>
                    <a:pt x="856" y="448"/>
                    <a:pt x="859" y="450"/>
                    <a:pt x="859" y="451"/>
                  </a:cubicBezTo>
                  <a:cubicBezTo>
                    <a:pt x="857" y="452"/>
                    <a:pt x="857" y="452"/>
                    <a:pt x="856" y="452"/>
                  </a:cubicBezTo>
                  <a:cubicBezTo>
                    <a:pt x="854" y="457"/>
                    <a:pt x="858" y="465"/>
                    <a:pt x="860" y="471"/>
                  </a:cubicBezTo>
                  <a:cubicBezTo>
                    <a:pt x="859" y="471"/>
                    <a:pt x="857" y="470"/>
                    <a:pt x="859" y="473"/>
                  </a:cubicBezTo>
                  <a:cubicBezTo>
                    <a:pt x="858" y="474"/>
                    <a:pt x="856" y="477"/>
                    <a:pt x="856" y="474"/>
                  </a:cubicBezTo>
                  <a:cubicBezTo>
                    <a:pt x="855" y="476"/>
                    <a:pt x="857" y="475"/>
                    <a:pt x="857" y="477"/>
                  </a:cubicBezTo>
                  <a:cubicBezTo>
                    <a:pt x="855" y="477"/>
                    <a:pt x="854" y="475"/>
                    <a:pt x="852" y="476"/>
                  </a:cubicBezTo>
                  <a:cubicBezTo>
                    <a:pt x="851" y="476"/>
                    <a:pt x="854" y="478"/>
                    <a:pt x="854" y="477"/>
                  </a:cubicBezTo>
                  <a:cubicBezTo>
                    <a:pt x="854" y="479"/>
                    <a:pt x="853" y="479"/>
                    <a:pt x="850" y="480"/>
                  </a:cubicBezTo>
                  <a:cubicBezTo>
                    <a:pt x="853" y="481"/>
                    <a:pt x="851" y="482"/>
                    <a:pt x="849" y="481"/>
                  </a:cubicBezTo>
                  <a:cubicBezTo>
                    <a:pt x="849" y="482"/>
                    <a:pt x="850" y="484"/>
                    <a:pt x="848" y="484"/>
                  </a:cubicBezTo>
                  <a:cubicBezTo>
                    <a:pt x="850" y="486"/>
                    <a:pt x="850" y="483"/>
                    <a:pt x="852" y="482"/>
                  </a:cubicBezTo>
                  <a:cubicBezTo>
                    <a:pt x="852" y="484"/>
                    <a:pt x="854" y="484"/>
                    <a:pt x="856" y="484"/>
                  </a:cubicBezTo>
                  <a:cubicBezTo>
                    <a:pt x="857" y="485"/>
                    <a:pt x="855" y="486"/>
                    <a:pt x="856" y="487"/>
                  </a:cubicBezTo>
                  <a:cubicBezTo>
                    <a:pt x="852" y="484"/>
                    <a:pt x="855" y="489"/>
                    <a:pt x="852" y="487"/>
                  </a:cubicBezTo>
                  <a:cubicBezTo>
                    <a:pt x="853" y="490"/>
                    <a:pt x="851" y="488"/>
                    <a:pt x="853" y="492"/>
                  </a:cubicBezTo>
                  <a:cubicBezTo>
                    <a:pt x="853" y="493"/>
                    <a:pt x="854" y="493"/>
                    <a:pt x="854" y="493"/>
                  </a:cubicBezTo>
                  <a:cubicBezTo>
                    <a:pt x="855" y="489"/>
                    <a:pt x="858" y="488"/>
                    <a:pt x="859" y="485"/>
                  </a:cubicBezTo>
                  <a:cubicBezTo>
                    <a:pt x="860" y="486"/>
                    <a:pt x="859" y="486"/>
                    <a:pt x="860" y="487"/>
                  </a:cubicBezTo>
                  <a:cubicBezTo>
                    <a:pt x="863" y="485"/>
                    <a:pt x="862" y="482"/>
                    <a:pt x="864" y="479"/>
                  </a:cubicBezTo>
                  <a:cubicBezTo>
                    <a:pt x="866" y="482"/>
                    <a:pt x="867" y="481"/>
                    <a:pt x="869" y="480"/>
                  </a:cubicBezTo>
                  <a:cubicBezTo>
                    <a:pt x="871" y="482"/>
                    <a:pt x="868" y="482"/>
                    <a:pt x="870" y="484"/>
                  </a:cubicBezTo>
                  <a:cubicBezTo>
                    <a:pt x="869" y="485"/>
                    <a:pt x="868" y="483"/>
                    <a:pt x="868" y="485"/>
                  </a:cubicBezTo>
                  <a:cubicBezTo>
                    <a:pt x="870" y="487"/>
                    <a:pt x="870" y="484"/>
                    <a:pt x="871" y="483"/>
                  </a:cubicBezTo>
                  <a:cubicBezTo>
                    <a:pt x="872" y="484"/>
                    <a:pt x="872" y="485"/>
                    <a:pt x="873" y="485"/>
                  </a:cubicBezTo>
                  <a:cubicBezTo>
                    <a:pt x="870" y="486"/>
                    <a:pt x="873" y="491"/>
                    <a:pt x="876" y="496"/>
                  </a:cubicBezTo>
                  <a:cubicBezTo>
                    <a:pt x="875" y="498"/>
                    <a:pt x="876" y="500"/>
                    <a:pt x="878" y="502"/>
                  </a:cubicBezTo>
                  <a:cubicBezTo>
                    <a:pt x="876" y="504"/>
                    <a:pt x="876" y="504"/>
                    <a:pt x="874" y="504"/>
                  </a:cubicBezTo>
                  <a:cubicBezTo>
                    <a:pt x="875" y="507"/>
                    <a:pt x="869" y="509"/>
                    <a:pt x="875" y="514"/>
                  </a:cubicBezTo>
                  <a:cubicBezTo>
                    <a:pt x="875" y="515"/>
                    <a:pt x="874" y="516"/>
                    <a:pt x="872" y="517"/>
                  </a:cubicBezTo>
                  <a:cubicBezTo>
                    <a:pt x="872" y="516"/>
                    <a:pt x="873" y="515"/>
                    <a:pt x="873" y="515"/>
                  </a:cubicBezTo>
                  <a:cubicBezTo>
                    <a:pt x="872" y="513"/>
                    <a:pt x="871" y="513"/>
                    <a:pt x="870" y="514"/>
                  </a:cubicBezTo>
                  <a:cubicBezTo>
                    <a:pt x="869" y="512"/>
                    <a:pt x="872" y="511"/>
                    <a:pt x="870" y="508"/>
                  </a:cubicBezTo>
                  <a:cubicBezTo>
                    <a:pt x="868" y="508"/>
                    <a:pt x="863" y="509"/>
                    <a:pt x="864" y="511"/>
                  </a:cubicBezTo>
                  <a:cubicBezTo>
                    <a:pt x="862" y="509"/>
                    <a:pt x="861" y="509"/>
                    <a:pt x="860" y="512"/>
                  </a:cubicBezTo>
                  <a:cubicBezTo>
                    <a:pt x="859" y="511"/>
                    <a:pt x="859" y="510"/>
                    <a:pt x="858" y="510"/>
                  </a:cubicBezTo>
                  <a:cubicBezTo>
                    <a:pt x="857" y="507"/>
                    <a:pt x="860" y="511"/>
                    <a:pt x="860" y="510"/>
                  </a:cubicBezTo>
                  <a:cubicBezTo>
                    <a:pt x="860" y="508"/>
                    <a:pt x="856" y="506"/>
                    <a:pt x="855" y="508"/>
                  </a:cubicBezTo>
                  <a:cubicBezTo>
                    <a:pt x="855" y="507"/>
                    <a:pt x="854" y="506"/>
                    <a:pt x="853" y="505"/>
                  </a:cubicBezTo>
                  <a:cubicBezTo>
                    <a:pt x="852" y="508"/>
                    <a:pt x="847" y="504"/>
                    <a:pt x="844" y="507"/>
                  </a:cubicBezTo>
                  <a:cubicBezTo>
                    <a:pt x="842" y="508"/>
                    <a:pt x="847" y="509"/>
                    <a:pt x="844" y="510"/>
                  </a:cubicBezTo>
                  <a:cubicBezTo>
                    <a:pt x="843" y="510"/>
                    <a:pt x="842" y="506"/>
                    <a:pt x="839" y="509"/>
                  </a:cubicBezTo>
                  <a:cubicBezTo>
                    <a:pt x="838" y="506"/>
                    <a:pt x="836" y="507"/>
                    <a:pt x="835" y="505"/>
                  </a:cubicBezTo>
                  <a:cubicBezTo>
                    <a:pt x="834" y="506"/>
                    <a:pt x="833" y="508"/>
                    <a:pt x="835" y="510"/>
                  </a:cubicBezTo>
                  <a:cubicBezTo>
                    <a:pt x="835" y="512"/>
                    <a:pt x="833" y="512"/>
                    <a:pt x="831" y="509"/>
                  </a:cubicBezTo>
                  <a:cubicBezTo>
                    <a:pt x="832" y="508"/>
                    <a:pt x="833" y="512"/>
                    <a:pt x="834" y="510"/>
                  </a:cubicBezTo>
                  <a:cubicBezTo>
                    <a:pt x="833" y="507"/>
                    <a:pt x="829" y="508"/>
                    <a:pt x="830" y="510"/>
                  </a:cubicBezTo>
                  <a:cubicBezTo>
                    <a:pt x="831" y="511"/>
                    <a:pt x="828" y="509"/>
                    <a:pt x="830" y="507"/>
                  </a:cubicBezTo>
                  <a:cubicBezTo>
                    <a:pt x="824" y="504"/>
                    <a:pt x="822" y="512"/>
                    <a:pt x="817" y="506"/>
                  </a:cubicBezTo>
                  <a:cubicBezTo>
                    <a:pt x="817" y="509"/>
                    <a:pt x="816" y="507"/>
                    <a:pt x="815" y="509"/>
                  </a:cubicBezTo>
                  <a:cubicBezTo>
                    <a:pt x="815" y="510"/>
                    <a:pt x="816" y="510"/>
                    <a:pt x="817" y="510"/>
                  </a:cubicBezTo>
                  <a:cubicBezTo>
                    <a:pt x="816" y="512"/>
                    <a:pt x="813" y="512"/>
                    <a:pt x="811" y="515"/>
                  </a:cubicBezTo>
                  <a:cubicBezTo>
                    <a:pt x="813" y="518"/>
                    <a:pt x="813" y="518"/>
                    <a:pt x="813" y="518"/>
                  </a:cubicBezTo>
                  <a:cubicBezTo>
                    <a:pt x="814" y="518"/>
                    <a:pt x="813" y="517"/>
                    <a:pt x="813" y="515"/>
                  </a:cubicBezTo>
                  <a:cubicBezTo>
                    <a:pt x="813" y="514"/>
                    <a:pt x="817" y="518"/>
                    <a:pt x="816" y="515"/>
                  </a:cubicBezTo>
                  <a:cubicBezTo>
                    <a:pt x="816" y="515"/>
                    <a:pt x="820" y="521"/>
                    <a:pt x="820" y="520"/>
                  </a:cubicBezTo>
                  <a:cubicBezTo>
                    <a:pt x="823" y="522"/>
                    <a:pt x="825" y="513"/>
                    <a:pt x="827" y="513"/>
                  </a:cubicBezTo>
                  <a:cubicBezTo>
                    <a:pt x="827" y="516"/>
                    <a:pt x="824" y="522"/>
                    <a:pt x="821" y="524"/>
                  </a:cubicBezTo>
                  <a:cubicBezTo>
                    <a:pt x="820" y="525"/>
                    <a:pt x="823" y="526"/>
                    <a:pt x="823" y="527"/>
                  </a:cubicBezTo>
                  <a:cubicBezTo>
                    <a:pt x="824" y="528"/>
                    <a:pt x="821" y="530"/>
                    <a:pt x="823" y="530"/>
                  </a:cubicBezTo>
                  <a:cubicBezTo>
                    <a:pt x="824" y="532"/>
                    <a:pt x="822" y="530"/>
                    <a:pt x="821" y="532"/>
                  </a:cubicBezTo>
                  <a:cubicBezTo>
                    <a:pt x="824" y="533"/>
                    <a:pt x="827" y="531"/>
                    <a:pt x="829" y="535"/>
                  </a:cubicBezTo>
                  <a:cubicBezTo>
                    <a:pt x="830" y="532"/>
                    <a:pt x="832" y="534"/>
                    <a:pt x="833" y="533"/>
                  </a:cubicBezTo>
                  <a:cubicBezTo>
                    <a:pt x="832" y="529"/>
                    <a:pt x="826" y="533"/>
                    <a:pt x="824" y="529"/>
                  </a:cubicBezTo>
                  <a:cubicBezTo>
                    <a:pt x="826" y="528"/>
                    <a:pt x="827" y="530"/>
                    <a:pt x="828" y="530"/>
                  </a:cubicBezTo>
                  <a:cubicBezTo>
                    <a:pt x="829" y="528"/>
                    <a:pt x="825" y="527"/>
                    <a:pt x="824" y="525"/>
                  </a:cubicBezTo>
                  <a:cubicBezTo>
                    <a:pt x="827" y="525"/>
                    <a:pt x="830" y="527"/>
                    <a:pt x="832" y="530"/>
                  </a:cubicBezTo>
                  <a:cubicBezTo>
                    <a:pt x="833" y="528"/>
                    <a:pt x="833" y="529"/>
                    <a:pt x="834" y="527"/>
                  </a:cubicBezTo>
                  <a:cubicBezTo>
                    <a:pt x="834" y="529"/>
                    <a:pt x="836" y="531"/>
                    <a:pt x="837" y="529"/>
                  </a:cubicBezTo>
                  <a:cubicBezTo>
                    <a:pt x="837" y="530"/>
                    <a:pt x="839" y="533"/>
                    <a:pt x="838" y="534"/>
                  </a:cubicBezTo>
                  <a:cubicBezTo>
                    <a:pt x="839" y="532"/>
                    <a:pt x="842" y="538"/>
                    <a:pt x="845" y="539"/>
                  </a:cubicBezTo>
                  <a:cubicBezTo>
                    <a:pt x="845" y="534"/>
                    <a:pt x="847" y="534"/>
                    <a:pt x="850" y="533"/>
                  </a:cubicBezTo>
                  <a:cubicBezTo>
                    <a:pt x="850" y="531"/>
                    <a:pt x="849" y="533"/>
                    <a:pt x="847" y="530"/>
                  </a:cubicBezTo>
                  <a:cubicBezTo>
                    <a:pt x="849" y="531"/>
                    <a:pt x="850" y="530"/>
                    <a:pt x="852" y="533"/>
                  </a:cubicBezTo>
                  <a:cubicBezTo>
                    <a:pt x="851" y="536"/>
                    <a:pt x="851" y="541"/>
                    <a:pt x="848" y="541"/>
                  </a:cubicBezTo>
                  <a:cubicBezTo>
                    <a:pt x="850" y="543"/>
                    <a:pt x="851" y="542"/>
                    <a:pt x="852" y="541"/>
                  </a:cubicBezTo>
                  <a:cubicBezTo>
                    <a:pt x="852" y="544"/>
                    <a:pt x="848" y="543"/>
                    <a:pt x="847" y="540"/>
                  </a:cubicBezTo>
                  <a:cubicBezTo>
                    <a:pt x="846" y="544"/>
                    <a:pt x="844" y="543"/>
                    <a:pt x="842" y="546"/>
                  </a:cubicBezTo>
                  <a:cubicBezTo>
                    <a:pt x="844" y="548"/>
                    <a:pt x="844" y="546"/>
                    <a:pt x="845" y="545"/>
                  </a:cubicBezTo>
                  <a:cubicBezTo>
                    <a:pt x="846" y="547"/>
                    <a:pt x="844" y="547"/>
                    <a:pt x="845" y="549"/>
                  </a:cubicBezTo>
                  <a:cubicBezTo>
                    <a:pt x="844" y="549"/>
                    <a:pt x="842" y="546"/>
                    <a:pt x="842" y="545"/>
                  </a:cubicBezTo>
                  <a:cubicBezTo>
                    <a:pt x="841" y="546"/>
                    <a:pt x="841" y="546"/>
                    <a:pt x="841" y="546"/>
                  </a:cubicBezTo>
                  <a:cubicBezTo>
                    <a:pt x="839" y="547"/>
                    <a:pt x="844" y="547"/>
                    <a:pt x="842" y="548"/>
                  </a:cubicBezTo>
                  <a:cubicBezTo>
                    <a:pt x="843" y="550"/>
                    <a:pt x="841" y="547"/>
                    <a:pt x="839" y="546"/>
                  </a:cubicBezTo>
                  <a:cubicBezTo>
                    <a:pt x="839" y="548"/>
                    <a:pt x="839" y="552"/>
                    <a:pt x="835" y="549"/>
                  </a:cubicBezTo>
                  <a:cubicBezTo>
                    <a:pt x="836" y="548"/>
                    <a:pt x="838" y="547"/>
                    <a:pt x="838" y="546"/>
                  </a:cubicBezTo>
                  <a:cubicBezTo>
                    <a:pt x="836" y="548"/>
                    <a:pt x="830" y="545"/>
                    <a:pt x="828" y="547"/>
                  </a:cubicBezTo>
                  <a:cubicBezTo>
                    <a:pt x="830" y="548"/>
                    <a:pt x="831" y="548"/>
                    <a:pt x="833" y="549"/>
                  </a:cubicBezTo>
                  <a:cubicBezTo>
                    <a:pt x="834" y="553"/>
                    <a:pt x="828" y="554"/>
                    <a:pt x="827" y="559"/>
                  </a:cubicBezTo>
                  <a:cubicBezTo>
                    <a:pt x="827" y="559"/>
                    <a:pt x="828" y="560"/>
                    <a:pt x="829" y="561"/>
                  </a:cubicBezTo>
                  <a:cubicBezTo>
                    <a:pt x="827" y="563"/>
                    <a:pt x="827" y="564"/>
                    <a:pt x="825" y="564"/>
                  </a:cubicBezTo>
                  <a:cubicBezTo>
                    <a:pt x="827" y="566"/>
                    <a:pt x="828" y="564"/>
                    <a:pt x="830" y="566"/>
                  </a:cubicBezTo>
                  <a:cubicBezTo>
                    <a:pt x="828" y="567"/>
                    <a:pt x="823" y="565"/>
                    <a:pt x="825" y="569"/>
                  </a:cubicBezTo>
                  <a:cubicBezTo>
                    <a:pt x="826" y="571"/>
                    <a:pt x="825" y="568"/>
                    <a:pt x="826" y="568"/>
                  </a:cubicBezTo>
                  <a:cubicBezTo>
                    <a:pt x="827" y="572"/>
                    <a:pt x="826" y="572"/>
                    <a:pt x="825" y="573"/>
                  </a:cubicBezTo>
                  <a:cubicBezTo>
                    <a:pt x="826" y="570"/>
                    <a:pt x="824" y="570"/>
                    <a:pt x="821" y="568"/>
                  </a:cubicBezTo>
                  <a:cubicBezTo>
                    <a:pt x="819" y="569"/>
                    <a:pt x="822" y="571"/>
                    <a:pt x="820" y="572"/>
                  </a:cubicBezTo>
                  <a:cubicBezTo>
                    <a:pt x="817" y="570"/>
                    <a:pt x="815" y="572"/>
                    <a:pt x="812" y="570"/>
                  </a:cubicBezTo>
                  <a:cubicBezTo>
                    <a:pt x="817" y="571"/>
                    <a:pt x="823" y="567"/>
                    <a:pt x="825" y="560"/>
                  </a:cubicBezTo>
                  <a:cubicBezTo>
                    <a:pt x="824" y="562"/>
                    <a:pt x="820" y="562"/>
                    <a:pt x="819" y="566"/>
                  </a:cubicBezTo>
                  <a:cubicBezTo>
                    <a:pt x="818" y="564"/>
                    <a:pt x="817" y="567"/>
                    <a:pt x="816" y="564"/>
                  </a:cubicBezTo>
                  <a:cubicBezTo>
                    <a:pt x="811" y="568"/>
                    <a:pt x="808" y="568"/>
                    <a:pt x="807" y="573"/>
                  </a:cubicBezTo>
                  <a:cubicBezTo>
                    <a:pt x="806" y="573"/>
                    <a:pt x="806" y="572"/>
                    <a:pt x="805" y="571"/>
                  </a:cubicBezTo>
                  <a:cubicBezTo>
                    <a:pt x="804" y="575"/>
                    <a:pt x="800" y="573"/>
                    <a:pt x="801" y="577"/>
                  </a:cubicBezTo>
                  <a:cubicBezTo>
                    <a:pt x="802" y="581"/>
                    <a:pt x="803" y="576"/>
                    <a:pt x="804" y="579"/>
                  </a:cubicBezTo>
                  <a:cubicBezTo>
                    <a:pt x="804" y="582"/>
                    <a:pt x="802" y="579"/>
                    <a:pt x="801" y="581"/>
                  </a:cubicBezTo>
                  <a:cubicBezTo>
                    <a:pt x="800" y="582"/>
                    <a:pt x="803" y="582"/>
                    <a:pt x="803" y="584"/>
                  </a:cubicBezTo>
                  <a:cubicBezTo>
                    <a:pt x="802" y="587"/>
                    <a:pt x="800" y="586"/>
                    <a:pt x="798" y="585"/>
                  </a:cubicBezTo>
                  <a:cubicBezTo>
                    <a:pt x="793" y="591"/>
                    <a:pt x="793" y="594"/>
                    <a:pt x="799" y="597"/>
                  </a:cubicBezTo>
                  <a:cubicBezTo>
                    <a:pt x="800" y="596"/>
                    <a:pt x="800" y="593"/>
                    <a:pt x="799" y="591"/>
                  </a:cubicBezTo>
                  <a:cubicBezTo>
                    <a:pt x="798" y="589"/>
                    <a:pt x="798" y="593"/>
                    <a:pt x="797" y="593"/>
                  </a:cubicBezTo>
                  <a:cubicBezTo>
                    <a:pt x="796" y="590"/>
                    <a:pt x="798" y="591"/>
                    <a:pt x="798" y="589"/>
                  </a:cubicBezTo>
                  <a:cubicBezTo>
                    <a:pt x="799" y="590"/>
                    <a:pt x="799" y="590"/>
                    <a:pt x="801" y="590"/>
                  </a:cubicBezTo>
                  <a:cubicBezTo>
                    <a:pt x="802" y="591"/>
                    <a:pt x="800" y="591"/>
                    <a:pt x="800" y="592"/>
                  </a:cubicBezTo>
                  <a:cubicBezTo>
                    <a:pt x="800" y="593"/>
                    <a:pt x="801" y="593"/>
                    <a:pt x="800" y="594"/>
                  </a:cubicBezTo>
                  <a:cubicBezTo>
                    <a:pt x="802" y="595"/>
                    <a:pt x="805" y="594"/>
                    <a:pt x="803" y="591"/>
                  </a:cubicBezTo>
                  <a:cubicBezTo>
                    <a:pt x="805" y="592"/>
                    <a:pt x="808" y="590"/>
                    <a:pt x="806" y="587"/>
                  </a:cubicBezTo>
                  <a:cubicBezTo>
                    <a:pt x="809" y="590"/>
                    <a:pt x="811" y="590"/>
                    <a:pt x="813" y="587"/>
                  </a:cubicBezTo>
                  <a:cubicBezTo>
                    <a:pt x="811" y="586"/>
                    <a:pt x="810" y="588"/>
                    <a:pt x="809" y="585"/>
                  </a:cubicBezTo>
                  <a:cubicBezTo>
                    <a:pt x="811" y="582"/>
                    <a:pt x="814" y="582"/>
                    <a:pt x="817" y="582"/>
                  </a:cubicBezTo>
                  <a:cubicBezTo>
                    <a:pt x="822" y="592"/>
                    <a:pt x="833" y="581"/>
                    <a:pt x="838" y="579"/>
                  </a:cubicBezTo>
                  <a:cubicBezTo>
                    <a:pt x="838" y="581"/>
                    <a:pt x="837" y="583"/>
                    <a:pt x="838" y="585"/>
                  </a:cubicBezTo>
                  <a:cubicBezTo>
                    <a:pt x="839" y="581"/>
                    <a:pt x="840" y="579"/>
                    <a:pt x="842" y="577"/>
                  </a:cubicBezTo>
                  <a:cubicBezTo>
                    <a:pt x="843" y="578"/>
                    <a:pt x="844" y="579"/>
                    <a:pt x="844" y="580"/>
                  </a:cubicBezTo>
                  <a:cubicBezTo>
                    <a:pt x="841" y="579"/>
                    <a:pt x="839" y="582"/>
                    <a:pt x="841" y="586"/>
                  </a:cubicBezTo>
                  <a:cubicBezTo>
                    <a:pt x="844" y="586"/>
                    <a:pt x="844" y="583"/>
                    <a:pt x="845" y="588"/>
                  </a:cubicBezTo>
                  <a:cubicBezTo>
                    <a:pt x="848" y="588"/>
                    <a:pt x="845" y="585"/>
                    <a:pt x="843" y="583"/>
                  </a:cubicBezTo>
                  <a:cubicBezTo>
                    <a:pt x="846" y="583"/>
                    <a:pt x="847" y="583"/>
                    <a:pt x="847" y="579"/>
                  </a:cubicBezTo>
                  <a:cubicBezTo>
                    <a:pt x="849" y="579"/>
                    <a:pt x="850" y="584"/>
                    <a:pt x="852" y="585"/>
                  </a:cubicBezTo>
                  <a:cubicBezTo>
                    <a:pt x="854" y="588"/>
                    <a:pt x="854" y="590"/>
                    <a:pt x="851" y="591"/>
                  </a:cubicBezTo>
                  <a:cubicBezTo>
                    <a:pt x="854" y="595"/>
                    <a:pt x="854" y="595"/>
                    <a:pt x="854" y="595"/>
                  </a:cubicBezTo>
                  <a:cubicBezTo>
                    <a:pt x="853" y="597"/>
                    <a:pt x="852" y="595"/>
                    <a:pt x="852" y="596"/>
                  </a:cubicBezTo>
                  <a:cubicBezTo>
                    <a:pt x="855" y="598"/>
                    <a:pt x="856" y="602"/>
                    <a:pt x="854" y="605"/>
                  </a:cubicBezTo>
                  <a:cubicBezTo>
                    <a:pt x="852" y="603"/>
                    <a:pt x="854" y="602"/>
                    <a:pt x="853" y="601"/>
                  </a:cubicBezTo>
                  <a:cubicBezTo>
                    <a:pt x="845" y="610"/>
                    <a:pt x="834" y="610"/>
                    <a:pt x="826" y="611"/>
                  </a:cubicBezTo>
                  <a:cubicBezTo>
                    <a:pt x="826" y="613"/>
                    <a:pt x="826" y="615"/>
                    <a:pt x="824" y="616"/>
                  </a:cubicBezTo>
                  <a:cubicBezTo>
                    <a:pt x="823" y="615"/>
                    <a:pt x="822" y="615"/>
                    <a:pt x="821" y="615"/>
                  </a:cubicBezTo>
                  <a:cubicBezTo>
                    <a:pt x="821" y="614"/>
                    <a:pt x="822" y="614"/>
                    <a:pt x="822" y="613"/>
                  </a:cubicBezTo>
                  <a:cubicBezTo>
                    <a:pt x="817" y="610"/>
                    <a:pt x="816" y="612"/>
                    <a:pt x="811" y="616"/>
                  </a:cubicBezTo>
                  <a:cubicBezTo>
                    <a:pt x="812" y="619"/>
                    <a:pt x="813" y="616"/>
                    <a:pt x="815" y="619"/>
                  </a:cubicBezTo>
                  <a:cubicBezTo>
                    <a:pt x="813" y="618"/>
                    <a:pt x="813" y="618"/>
                    <a:pt x="812" y="620"/>
                  </a:cubicBezTo>
                  <a:cubicBezTo>
                    <a:pt x="811" y="619"/>
                    <a:pt x="811" y="618"/>
                    <a:pt x="811" y="617"/>
                  </a:cubicBezTo>
                  <a:cubicBezTo>
                    <a:pt x="810" y="621"/>
                    <a:pt x="806" y="616"/>
                    <a:pt x="805" y="620"/>
                  </a:cubicBezTo>
                  <a:cubicBezTo>
                    <a:pt x="803" y="621"/>
                    <a:pt x="805" y="617"/>
                    <a:pt x="803" y="617"/>
                  </a:cubicBezTo>
                  <a:cubicBezTo>
                    <a:pt x="802" y="616"/>
                    <a:pt x="805" y="615"/>
                    <a:pt x="806" y="614"/>
                  </a:cubicBezTo>
                  <a:cubicBezTo>
                    <a:pt x="803" y="610"/>
                    <a:pt x="802" y="616"/>
                    <a:pt x="800" y="615"/>
                  </a:cubicBezTo>
                  <a:cubicBezTo>
                    <a:pt x="802" y="612"/>
                    <a:pt x="798" y="614"/>
                    <a:pt x="798" y="611"/>
                  </a:cubicBezTo>
                  <a:cubicBezTo>
                    <a:pt x="795" y="613"/>
                    <a:pt x="796" y="616"/>
                    <a:pt x="792" y="614"/>
                  </a:cubicBezTo>
                  <a:cubicBezTo>
                    <a:pt x="791" y="615"/>
                    <a:pt x="792" y="616"/>
                    <a:pt x="792" y="617"/>
                  </a:cubicBezTo>
                  <a:cubicBezTo>
                    <a:pt x="793" y="619"/>
                    <a:pt x="796" y="618"/>
                    <a:pt x="795" y="616"/>
                  </a:cubicBezTo>
                  <a:cubicBezTo>
                    <a:pt x="797" y="622"/>
                    <a:pt x="788" y="616"/>
                    <a:pt x="783" y="618"/>
                  </a:cubicBezTo>
                  <a:cubicBezTo>
                    <a:pt x="782" y="612"/>
                    <a:pt x="791" y="615"/>
                    <a:pt x="792" y="608"/>
                  </a:cubicBezTo>
                  <a:cubicBezTo>
                    <a:pt x="797" y="610"/>
                    <a:pt x="794" y="604"/>
                    <a:pt x="798" y="605"/>
                  </a:cubicBezTo>
                  <a:cubicBezTo>
                    <a:pt x="798" y="606"/>
                    <a:pt x="797" y="607"/>
                    <a:pt x="796" y="609"/>
                  </a:cubicBezTo>
                  <a:cubicBezTo>
                    <a:pt x="800" y="611"/>
                    <a:pt x="800" y="606"/>
                    <a:pt x="804" y="605"/>
                  </a:cubicBezTo>
                  <a:cubicBezTo>
                    <a:pt x="800" y="604"/>
                    <a:pt x="797" y="603"/>
                    <a:pt x="793" y="602"/>
                  </a:cubicBezTo>
                  <a:cubicBezTo>
                    <a:pt x="792" y="603"/>
                    <a:pt x="794" y="605"/>
                    <a:pt x="792" y="606"/>
                  </a:cubicBezTo>
                  <a:cubicBezTo>
                    <a:pt x="790" y="603"/>
                    <a:pt x="790" y="603"/>
                    <a:pt x="790" y="603"/>
                  </a:cubicBezTo>
                  <a:cubicBezTo>
                    <a:pt x="788" y="604"/>
                    <a:pt x="790" y="607"/>
                    <a:pt x="788" y="608"/>
                  </a:cubicBezTo>
                  <a:cubicBezTo>
                    <a:pt x="789" y="605"/>
                    <a:pt x="786" y="606"/>
                    <a:pt x="784" y="603"/>
                  </a:cubicBezTo>
                  <a:cubicBezTo>
                    <a:pt x="781" y="604"/>
                    <a:pt x="785" y="605"/>
                    <a:pt x="785" y="608"/>
                  </a:cubicBezTo>
                  <a:cubicBezTo>
                    <a:pt x="782" y="611"/>
                    <a:pt x="778" y="610"/>
                    <a:pt x="775" y="613"/>
                  </a:cubicBezTo>
                  <a:cubicBezTo>
                    <a:pt x="774" y="613"/>
                    <a:pt x="776" y="615"/>
                    <a:pt x="776" y="616"/>
                  </a:cubicBezTo>
                  <a:cubicBezTo>
                    <a:pt x="777" y="614"/>
                    <a:pt x="779" y="611"/>
                    <a:pt x="781" y="613"/>
                  </a:cubicBezTo>
                  <a:cubicBezTo>
                    <a:pt x="780" y="612"/>
                    <a:pt x="777" y="619"/>
                    <a:pt x="781" y="618"/>
                  </a:cubicBezTo>
                  <a:cubicBezTo>
                    <a:pt x="780" y="620"/>
                    <a:pt x="779" y="620"/>
                    <a:pt x="779" y="625"/>
                  </a:cubicBezTo>
                  <a:cubicBezTo>
                    <a:pt x="778" y="623"/>
                    <a:pt x="779" y="623"/>
                    <a:pt x="778" y="621"/>
                  </a:cubicBezTo>
                  <a:cubicBezTo>
                    <a:pt x="777" y="622"/>
                    <a:pt x="777" y="623"/>
                    <a:pt x="777" y="623"/>
                  </a:cubicBezTo>
                  <a:cubicBezTo>
                    <a:pt x="780" y="628"/>
                    <a:pt x="780" y="627"/>
                    <a:pt x="783" y="629"/>
                  </a:cubicBezTo>
                  <a:cubicBezTo>
                    <a:pt x="781" y="627"/>
                    <a:pt x="782" y="631"/>
                    <a:pt x="780" y="630"/>
                  </a:cubicBezTo>
                  <a:cubicBezTo>
                    <a:pt x="781" y="639"/>
                    <a:pt x="781" y="647"/>
                    <a:pt x="774" y="650"/>
                  </a:cubicBezTo>
                  <a:cubicBezTo>
                    <a:pt x="775" y="657"/>
                    <a:pt x="770" y="662"/>
                    <a:pt x="771" y="669"/>
                  </a:cubicBezTo>
                  <a:cubicBezTo>
                    <a:pt x="770" y="670"/>
                    <a:pt x="766" y="671"/>
                    <a:pt x="769" y="674"/>
                  </a:cubicBezTo>
                  <a:cubicBezTo>
                    <a:pt x="768" y="674"/>
                    <a:pt x="767" y="674"/>
                    <a:pt x="766" y="674"/>
                  </a:cubicBezTo>
                  <a:cubicBezTo>
                    <a:pt x="764" y="675"/>
                    <a:pt x="769" y="674"/>
                    <a:pt x="768" y="676"/>
                  </a:cubicBezTo>
                  <a:cubicBezTo>
                    <a:pt x="766" y="679"/>
                    <a:pt x="767" y="675"/>
                    <a:pt x="766" y="676"/>
                  </a:cubicBezTo>
                  <a:cubicBezTo>
                    <a:pt x="766" y="678"/>
                    <a:pt x="767" y="680"/>
                    <a:pt x="767" y="682"/>
                  </a:cubicBezTo>
                  <a:cubicBezTo>
                    <a:pt x="764" y="685"/>
                    <a:pt x="757" y="689"/>
                    <a:pt x="755" y="694"/>
                  </a:cubicBezTo>
                  <a:cubicBezTo>
                    <a:pt x="754" y="694"/>
                    <a:pt x="753" y="693"/>
                    <a:pt x="752" y="692"/>
                  </a:cubicBezTo>
                  <a:cubicBezTo>
                    <a:pt x="747" y="704"/>
                    <a:pt x="735" y="701"/>
                    <a:pt x="728" y="708"/>
                  </a:cubicBezTo>
                  <a:cubicBezTo>
                    <a:pt x="725" y="706"/>
                    <a:pt x="725" y="708"/>
                    <a:pt x="721" y="710"/>
                  </a:cubicBezTo>
                  <a:cubicBezTo>
                    <a:pt x="721" y="709"/>
                    <a:pt x="720" y="709"/>
                    <a:pt x="719" y="707"/>
                  </a:cubicBezTo>
                  <a:cubicBezTo>
                    <a:pt x="715" y="713"/>
                    <a:pt x="708" y="710"/>
                    <a:pt x="703" y="714"/>
                  </a:cubicBezTo>
                  <a:cubicBezTo>
                    <a:pt x="703" y="713"/>
                    <a:pt x="702" y="713"/>
                    <a:pt x="702" y="712"/>
                  </a:cubicBezTo>
                  <a:cubicBezTo>
                    <a:pt x="700" y="716"/>
                    <a:pt x="698" y="712"/>
                    <a:pt x="696" y="717"/>
                  </a:cubicBezTo>
                  <a:cubicBezTo>
                    <a:pt x="694" y="715"/>
                    <a:pt x="692" y="716"/>
                    <a:pt x="692" y="718"/>
                  </a:cubicBezTo>
                  <a:cubicBezTo>
                    <a:pt x="691" y="716"/>
                    <a:pt x="690" y="717"/>
                    <a:pt x="689" y="715"/>
                  </a:cubicBezTo>
                  <a:cubicBezTo>
                    <a:pt x="687" y="715"/>
                    <a:pt x="689" y="718"/>
                    <a:pt x="687" y="718"/>
                  </a:cubicBezTo>
                  <a:cubicBezTo>
                    <a:pt x="681" y="716"/>
                    <a:pt x="673" y="716"/>
                    <a:pt x="668" y="721"/>
                  </a:cubicBezTo>
                  <a:cubicBezTo>
                    <a:pt x="664" y="717"/>
                    <a:pt x="660" y="717"/>
                    <a:pt x="656" y="718"/>
                  </a:cubicBezTo>
                  <a:cubicBezTo>
                    <a:pt x="656" y="716"/>
                    <a:pt x="655" y="714"/>
                    <a:pt x="654" y="712"/>
                  </a:cubicBezTo>
                  <a:cubicBezTo>
                    <a:pt x="647" y="709"/>
                    <a:pt x="643" y="721"/>
                    <a:pt x="637" y="717"/>
                  </a:cubicBezTo>
                  <a:cubicBezTo>
                    <a:pt x="645" y="714"/>
                    <a:pt x="653" y="707"/>
                    <a:pt x="660" y="702"/>
                  </a:cubicBezTo>
                  <a:cubicBezTo>
                    <a:pt x="665" y="688"/>
                    <a:pt x="680" y="685"/>
                    <a:pt x="690" y="675"/>
                  </a:cubicBezTo>
                  <a:cubicBezTo>
                    <a:pt x="703" y="674"/>
                    <a:pt x="711" y="665"/>
                    <a:pt x="718" y="653"/>
                  </a:cubicBezTo>
                  <a:cubicBezTo>
                    <a:pt x="716" y="649"/>
                    <a:pt x="714" y="652"/>
                    <a:pt x="712" y="648"/>
                  </a:cubicBezTo>
                  <a:cubicBezTo>
                    <a:pt x="718" y="644"/>
                    <a:pt x="722" y="643"/>
                    <a:pt x="727" y="636"/>
                  </a:cubicBezTo>
                  <a:cubicBezTo>
                    <a:pt x="726" y="635"/>
                    <a:pt x="725" y="635"/>
                    <a:pt x="724" y="635"/>
                  </a:cubicBezTo>
                  <a:cubicBezTo>
                    <a:pt x="726" y="640"/>
                    <a:pt x="717" y="636"/>
                    <a:pt x="719" y="640"/>
                  </a:cubicBezTo>
                  <a:cubicBezTo>
                    <a:pt x="711" y="638"/>
                    <a:pt x="709" y="647"/>
                    <a:pt x="700" y="644"/>
                  </a:cubicBezTo>
                  <a:cubicBezTo>
                    <a:pt x="699" y="645"/>
                    <a:pt x="702" y="647"/>
                    <a:pt x="701" y="649"/>
                  </a:cubicBezTo>
                  <a:cubicBezTo>
                    <a:pt x="699" y="644"/>
                    <a:pt x="695" y="649"/>
                    <a:pt x="695" y="652"/>
                  </a:cubicBezTo>
                  <a:cubicBezTo>
                    <a:pt x="694" y="645"/>
                    <a:pt x="688" y="652"/>
                    <a:pt x="685" y="652"/>
                  </a:cubicBezTo>
                  <a:cubicBezTo>
                    <a:pt x="685" y="651"/>
                    <a:pt x="686" y="651"/>
                    <a:pt x="685" y="650"/>
                  </a:cubicBezTo>
                  <a:cubicBezTo>
                    <a:pt x="683" y="650"/>
                    <a:pt x="682" y="651"/>
                    <a:pt x="682" y="654"/>
                  </a:cubicBezTo>
                  <a:cubicBezTo>
                    <a:pt x="681" y="655"/>
                    <a:pt x="680" y="652"/>
                    <a:pt x="679" y="651"/>
                  </a:cubicBezTo>
                  <a:cubicBezTo>
                    <a:pt x="675" y="655"/>
                    <a:pt x="669" y="651"/>
                    <a:pt x="665" y="657"/>
                  </a:cubicBezTo>
                  <a:cubicBezTo>
                    <a:pt x="664" y="655"/>
                    <a:pt x="663" y="655"/>
                    <a:pt x="662" y="653"/>
                  </a:cubicBezTo>
                  <a:cubicBezTo>
                    <a:pt x="661" y="654"/>
                    <a:pt x="659" y="655"/>
                    <a:pt x="658" y="654"/>
                  </a:cubicBezTo>
                  <a:cubicBezTo>
                    <a:pt x="657" y="654"/>
                    <a:pt x="658" y="657"/>
                    <a:pt x="659" y="656"/>
                  </a:cubicBezTo>
                  <a:cubicBezTo>
                    <a:pt x="660" y="658"/>
                    <a:pt x="657" y="655"/>
                    <a:pt x="656" y="657"/>
                  </a:cubicBezTo>
                  <a:cubicBezTo>
                    <a:pt x="655" y="656"/>
                    <a:pt x="656" y="656"/>
                    <a:pt x="654" y="655"/>
                  </a:cubicBezTo>
                  <a:cubicBezTo>
                    <a:pt x="654" y="658"/>
                    <a:pt x="648" y="657"/>
                    <a:pt x="650" y="661"/>
                  </a:cubicBezTo>
                  <a:cubicBezTo>
                    <a:pt x="646" y="656"/>
                    <a:pt x="645" y="659"/>
                    <a:pt x="642" y="659"/>
                  </a:cubicBezTo>
                  <a:cubicBezTo>
                    <a:pt x="641" y="658"/>
                    <a:pt x="644" y="657"/>
                    <a:pt x="645" y="656"/>
                  </a:cubicBezTo>
                  <a:cubicBezTo>
                    <a:pt x="644" y="653"/>
                    <a:pt x="642" y="653"/>
                    <a:pt x="640" y="654"/>
                  </a:cubicBezTo>
                  <a:cubicBezTo>
                    <a:pt x="639" y="650"/>
                    <a:pt x="645" y="654"/>
                    <a:pt x="645" y="649"/>
                  </a:cubicBezTo>
                  <a:cubicBezTo>
                    <a:pt x="643" y="649"/>
                    <a:pt x="641" y="652"/>
                    <a:pt x="639" y="648"/>
                  </a:cubicBezTo>
                  <a:cubicBezTo>
                    <a:pt x="638" y="649"/>
                    <a:pt x="640" y="652"/>
                    <a:pt x="637" y="652"/>
                  </a:cubicBezTo>
                  <a:cubicBezTo>
                    <a:pt x="636" y="654"/>
                    <a:pt x="639" y="652"/>
                    <a:pt x="639" y="655"/>
                  </a:cubicBezTo>
                  <a:cubicBezTo>
                    <a:pt x="636" y="654"/>
                    <a:pt x="635" y="654"/>
                    <a:pt x="632" y="652"/>
                  </a:cubicBezTo>
                  <a:cubicBezTo>
                    <a:pt x="633" y="651"/>
                    <a:pt x="633" y="650"/>
                    <a:pt x="633" y="649"/>
                  </a:cubicBezTo>
                  <a:cubicBezTo>
                    <a:pt x="632" y="648"/>
                    <a:pt x="632" y="648"/>
                    <a:pt x="631" y="647"/>
                  </a:cubicBezTo>
                  <a:cubicBezTo>
                    <a:pt x="630" y="651"/>
                    <a:pt x="628" y="648"/>
                    <a:pt x="627" y="651"/>
                  </a:cubicBezTo>
                  <a:cubicBezTo>
                    <a:pt x="627" y="648"/>
                    <a:pt x="625" y="646"/>
                    <a:pt x="623" y="648"/>
                  </a:cubicBezTo>
                  <a:cubicBezTo>
                    <a:pt x="621" y="648"/>
                    <a:pt x="625" y="646"/>
                    <a:pt x="626" y="645"/>
                  </a:cubicBezTo>
                  <a:cubicBezTo>
                    <a:pt x="622" y="644"/>
                    <a:pt x="620" y="647"/>
                    <a:pt x="617" y="649"/>
                  </a:cubicBezTo>
                  <a:cubicBezTo>
                    <a:pt x="616" y="646"/>
                    <a:pt x="614" y="646"/>
                    <a:pt x="616" y="644"/>
                  </a:cubicBezTo>
                  <a:cubicBezTo>
                    <a:pt x="613" y="645"/>
                    <a:pt x="611" y="648"/>
                    <a:pt x="613" y="653"/>
                  </a:cubicBezTo>
                  <a:cubicBezTo>
                    <a:pt x="612" y="654"/>
                    <a:pt x="607" y="652"/>
                    <a:pt x="608" y="655"/>
                  </a:cubicBezTo>
                  <a:cubicBezTo>
                    <a:pt x="609" y="658"/>
                    <a:pt x="610" y="655"/>
                    <a:pt x="611" y="656"/>
                  </a:cubicBezTo>
                  <a:cubicBezTo>
                    <a:pt x="611" y="660"/>
                    <a:pt x="607" y="654"/>
                    <a:pt x="604" y="654"/>
                  </a:cubicBezTo>
                  <a:cubicBezTo>
                    <a:pt x="603" y="654"/>
                    <a:pt x="604" y="657"/>
                    <a:pt x="605" y="657"/>
                  </a:cubicBezTo>
                  <a:cubicBezTo>
                    <a:pt x="605" y="659"/>
                    <a:pt x="602" y="656"/>
                    <a:pt x="603" y="654"/>
                  </a:cubicBezTo>
                  <a:cubicBezTo>
                    <a:pt x="600" y="652"/>
                    <a:pt x="601" y="659"/>
                    <a:pt x="598" y="653"/>
                  </a:cubicBezTo>
                  <a:cubicBezTo>
                    <a:pt x="597" y="655"/>
                    <a:pt x="599" y="658"/>
                    <a:pt x="599" y="659"/>
                  </a:cubicBezTo>
                  <a:cubicBezTo>
                    <a:pt x="598" y="659"/>
                    <a:pt x="594" y="661"/>
                    <a:pt x="593" y="661"/>
                  </a:cubicBezTo>
                  <a:cubicBezTo>
                    <a:pt x="592" y="659"/>
                    <a:pt x="596" y="661"/>
                    <a:pt x="597" y="659"/>
                  </a:cubicBezTo>
                  <a:cubicBezTo>
                    <a:pt x="596" y="657"/>
                    <a:pt x="595" y="656"/>
                    <a:pt x="594" y="657"/>
                  </a:cubicBezTo>
                  <a:cubicBezTo>
                    <a:pt x="594" y="654"/>
                    <a:pt x="596" y="656"/>
                    <a:pt x="597" y="657"/>
                  </a:cubicBezTo>
                  <a:cubicBezTo>
                    <a:pt x="598" y="656"/>
                    <a:pt x="597" y="654"/>
                    <a:pt x="596" y="653"/>
                  </a:cubicBezTo>
                  <a:cubicBezTo>
                    <a:pt x="588" y="658"/>
                    <a:pt x="571" y="659"/>
                    <a:pt x="563" y="668"/>
                  </a:cubicBezTo>
                  <a:cubicBezTo>
                    <a:pt x="561" y="662"/>
                    <a:pt x="552" y="667"/>
                    <a:pt x="553" y="671"/>
                  </a:cubicBezTo>
                  <a:cubicBezTo>
                    <a:pt x="552" y="671"/>
                    <a:pt x="551" y="669"/>
                    <a:pt x="550" y="669"/>
                  </a:cubicBezTo>
                  <a:cubicBezTo>
                    <a:pt x="551" y="673"/>
                    <a:pt x="547" y="669"/>
                    <a:pt x="547" y="672"/>
                  </a:cubicBezTo>
                  <a:cubicBezTo>
                    <a:pt x="544" y="672"/>
                    <a:pt x="549" y="671"/>
                    <a:pt x="546" y="669"/>
                  </a:cubicBezTo>
                  <a:cubicBezTo>
                    <a:pt x="543" y="667"/>
                    <a:pt x="546" y="673"/>
                    <a:pt x="543" y="672"/>
                  </a:cubicBezTo>
                  <a:cubicBezTo>
                    <a:pt x="542" y="671"/>
                    <a:pt x="543" y="671"/>
                    <a:pt x="543" y="670"/>
                  </a:cubicBezTo>
                  <a:cubicBezTo>
                    <a:pt x="540" y="669"/>
                    <a:pt x="536" y="671"/>
                    <a:pt x="538" y="675"/>
                  </a:cubicBezTo>
                  <a:cubicBezTo>
                    <a:pt x="534" y="672"/>
                    <a:pt x="533" y="669"/>
                    <a:pt x="529" y="669"/>
                  </a:cubicBezTo>
                  <a:cubicBezTo>
                    <a:pt x="528" y="669"/>
                    <a:pt x="530" y="671"/>
                    <a:pt x="528" y="672"/>
                  </a:cubicBezTo>
                  <a:cubicBezTo>
                    <a:pt x="526" y="670"/>
                    <a:pt x="523" y="671"/>
                    <a:pt x="522" y="673"/>
                  </a:cubicBezTo>
                  <a:cubicBezTo>
                    <a:pt x="517" y="666"/>
                    <a:pt x="514" y="675"/>
                    <a:pt x="510" y="673"/>
                  </a:cubicBezTo>
                  <a:cubicBezTo>
                    <a:pt x="509" y="678"/>
                    <a:pt x="499" y="681"/>
                    <a:pt x="497" y="680"/>
                  </a:cubicBezTo>
                  <a:cubicBezTo>
                    <a:pt x="496" y="677"/>
                    <a:pt x="498" y="678"/>
                    <a:pt x="499" y="679"/>
                  </a:cubicBezTo>
                  <a:cubicBezTo>
                    <a:pt x="500" y="677"/>
                    <a:pt x="496" y="676"/>
                    <a:pt x="499" y="675"/>
                  </a:cubicBezTo>
                  <a:cubicBezTo>
                    <a:pt x="499" y="676"/>
                    <a:pt x="500" y="678"/>
                    <a:pt x="501" y="678"/>
                  </a:cubicBezTo>
                  <a:cubicBezTo>
                    <a:pt x="500" y="676"/>
                    <a:pt x="504" y="676"/>
                    <a:pt x="505" y="675"/>
                  </a:cubicBezTo>
                  <a:cubicBezTo>
                    <a:pt x="506" y="675"/>
                    <a:pt x="506" y="674"/>
                    <a:pt x="505" y="673"/>
                  </a:cubicBezTo>
                  <a:cubicBezTo>
                    <a:pt x="502" y="670"/>
                    <a:pt x="497" y="674"/>
                    <a:pt x="498" y="676"/>
                  </a:cubicBezTo>
                  <a:cubicBezTo>
                    <a:pt x="496" y="676"/>
                    <a:pt x="493" y="675"/>
                    <a:pt x="493" y="678"/>
                  </a:cubicBezTo>
                  <a:cubicBezTo>
                    <a:pt x="490" y="677"/>
                    <a:pt x="494" y="675"/>
                    <a:pt x="495" y="674"/>
                  </a:cubicBezTo>
                  <a:cubicBezTo>
                    <a:pt x="493" y="671"/>
                    <a:pt x="493" y="671"/>
                    <a:pt x="493" y="671"/>
                  </a:cubicBezTo>
                  <a:cubicBezTo>
                    <a:pt x="492" y="672"/>
                    <a:pt x="494" y="674"/>
                    <a:pt x="492" y="675"/>
                  </a:cubicBezTo>
                  <a:cubicBezTo>
                    <a:pt x="492" y="670"/>
                    <a:pt x="489" y="673"/>
                    <a:pt x="488" y="675"/>
                  </a:cubicBezTo>
                  <a:cubicBezTo>
                    <a:pt x="486" y="672"/>
                    <a:pt x="491" y="672"/>
                    <a:pt x="492" y="670"/>
                  </a:cubicBezTo>
                  <a:cubicBezTo>
                    <a:pt x="490" y="668"/>
                    <a:pt x="490" y="669"/>
                    <a:pt x="488" y="668"/>
                  </a:cubicBezTo>
                  <a:cubicBezTo>
                    <a:pt x="491" y="671"/>
                    <a:pt x="481" y="676"/>
                    <a:pt x="478" y="675"/>
                  </a:cubicBezTo>
                  <a:cubicBezTo>
                    <a:pt x="476" y="680"/>
                    <a:pt x="468" y="681"/>
                    <a:pt x="467" y="685"/>
                  </a:cubicBezTo>
                  <a:cubicBezTo>
                    <a:pt x="469" y="686"/>
                    <a:pt x="469" y="685"/>
                    <a:pt x="470" y="684"/>
                  </a:cubicBezTo>
                  <a:cubicBezTo>
                    <a:pt x="472" y="686"/>
                    <a:pt x="470" y="686"/>
                    <a:pt x="469" y="687"/>
                  </a:cubicBezTo>
                  <a:cubicBezTo>
                    <a:pt x="470" y="689"/>
                    <a:pt x="472" y="688"/>
                    <a:pt x="473" y="688"/>
                  </a:cubicBezTo>
                  <a:cubicBezTo>
                    <a:pt x="471" y="685"/>
                    <a:pt x="475" y="688"/>
                    <a:pt x="473" y="685"/>
                  </a:cubicBezTo>
                  <a:cubicBezTo>
                    <a:pt x="474" y="685"/>
                    <a:pt x="475" y="686"/>
                    <a:pt x="476" y="687"/>
                  </a:cubicBezTo>
                  <a:cubicBezTo>
                    <a:pt x="474" y="689"/>
                    <a:pt x="474" y="689"/>
                    <a:pt x="474" y="689"/>
                  </a:cubicBezTo>
                  <a:cubicBezTo>
                    <a:pt x="475" y="691"/>
                    <a:pt x="476" y="687"/>
                    <a:pt x="478" y="690"/>
                  </a:cubicBezTo>
                  <a:cubicBezTo>
                    <a:pt x="472" y="692"/>
                    <a:pt x="472" y="691"/>
                    <a:pt x="466" y="696"/>
                  </a:cubicBezTo>
                  <a:cubicBezTo>
                    <a:pt x="466" y="694"/>
                    <a:pt x="467" y="693"/>
                    <a:pt x="465" y="691"/>
                  </a:cubicBezTo>
                  <a:cubicBezTo>
                    <a:pt x="466" y="689"/>
                    <a:pt x="467" y="690"/>
                    <a:pt x="467" y="687"/>
                  </a:cubicBezTo>
                  <a:cubicBezTo>
                    <a:pt x="465" y="685"/>
                    <a:pt x="465" y="685"/>
                    <a:pt x="463" y="683"/>
                  </a:cubicBezTo>
                  <a:cubicBezTo>
                    <a:pt x="463" y="684"/>
                    <a:pt x="463" y="684"/>
                    <a:pt x="464" y="684"/>
                  </a:cubicBezTo>
                  <a:cubicBezTo>
                    <a:pt x="464" y="688"/>
                    <a:pt x="458" y="685"/>
                    <a:pt x="460" y="689"/>
                  </a:cubicBezTo>
                  <a:cubicBezTo>
                    <a:pt x="459" y="688"/>
                    <a:pt x="459" y="688"/>
                    <a:pt x="458" y="690"/>
                  </a:cubicBezTo>
                  <a:cubicBezTo>
                    <a:pt x="457" y="687"/>
                    <a:pt x="454" y="689"/>
                    <a:pt x="456" y="687"/>
                  </a:cubicBezTo>
                  <a:cubicBezTo>
                    <a:pt x="453" y="688"/>
                    <a:pt x="450" y="692"/>
                    <a:pt x="446" y="694"/>
                  </a:cubicBezTo>
                  <a:cubicBezTo>
                    <a:pt x="450" y="685"/>
                    <a:pt x="434" y="696"/>
                    <a:pt x="432" y="701"/>
                  </a:cubicBezTo>
                  <a:cubicBezTo>
                    <a:pt x="430" y="700"/>
                    <a:pt x="427" y="702"/>
                    <a:pt x="425" y="704"/>
                  </a:cubicBezTo>
                  <a:cubicBezTo>
                    <a:pt x="424" y="704"/>
                    <a:pt x="422" y="706"/>
                    <a:pt x="421" y="707"/>
                  </a:cubicBezTo>
                  <a:cubicBezTo>
                    <a:pt x="421" y="707"/>
                    <a:pt x="420" y="708"/>
                    <a:pt x="420" y="708"/>
                  </a:cubicBezTo>
                  <a:cubicBezTo>
                    <a:pt x="420" y="708"/>
                    <a:pt x="420" y="710"/>
                    <a:pt x="420" y="710"/>
                  </a:cubicBezTo>
                  <a:cubicBezTo>
                    <a:pt x="421" y="711"/>
                    <a:pt x="421" y="711"/>
                    <a:pt x="421" y="711"/>
                  </a:cubicBezTo>
                  <a:cubicBezTo>
                    <a:pt x="418" y="713"/>
                    <a:pt x="418" y="713"/>
                    <a:pt x="418" y="713"/>
                  </a:cubicBezTo>
                  <a:cubicBezTo>
                    <a:pt x="416" y="710"/>
                    <a:pt x="416" y="710"/>
                    <a:pt x="416" y="710"/>
                  </a:cubicBezTo>
                  <a:cubicBezTo>
                    <a:pt x="416" y="709"/>
                    <a:pt x="422" y="711"/>
                    <a:pt x="422" y="711"/>
                  </a:cubicBezTo>
                  <a:cubicBezTo>
                    <a:pt x="422" y="711"/>
                    <a:pt x="422" y="711"/>
                    <a:pt x="422" y="711"/>
                  </a:cubicBezTo>
                  <a:cubicBezTo>
                    <a:pt x="422" y="711"/>
                    <a:pt x="422" y="711"/>
                    <a:pt x="422" y="711"/>
                  </a:cubicBezTo>
                  <a:cubicBezTo>
                    <a:pt x="422" y="711"/>
                    <a:pt x="422" y="711"/>
                    <a:pt x="422" y="711"/>
                  </a:cubicBezTo>
                  <a:cubicBezTo>
                    <a:pt x="421" y="709"/>
                    <a:pt x="421" y="709"/>
                    <a:pt x="421" y="709"/>
                  </a:cubicBezTo>
                  <a:cubicBezTo>
                    <a:pt x="421" y="709"/>
                    <a:pt x="420" y="708"/>
                    <a:pt x="419" y="708"/>
                  </a:cubicBezTo>
                  <a:cubicBezTo>
                    <a:pt x="418" y="706"/>
                    <a:pt x="416" y="707"/>
                    <a:pt x="414" y="707"/>
                  </a:cubicBezTo>
                  <a:cubicBezTo>
                    <a:pt x="414" y="709"/>
                    <a:pt x="418" y="707"/>
                    <a:pt x="417" y="710"/>
                  </a:cubicBezTo>
                  <a:cubicBezTo>
                    <a:pt x="416" y="709"/>
                    <a:pt x="414" y="708"/>
                    <a:pt x="413" y="710"/>
                  </a:cubicBezTo>
                  <a:cubicBezTo>
                    <a:pt x="413" y="710"/>
                    <a:pt x="413" y="709"/>
                    <a:pt x="412" y="708"/>
                  </a:cubicBezTo>
                  <a:cubicBezTo>
                    <a:pt x="412" y="711"/>
                    <a:pt x="409" y="712"/>
                    <a:pt x="406" y="710"/>
                  </a:cubicBezTo>
                  <a:cubicBezTo>
                    <a:pt x="403" y="716"/>
                    <a:pt x="396" y="716"/>
                    <a:pt x="392" y="720"/>
                  </a:cubicBezTo>
                  <a:cubicBezTo>
                    <a:pt x="392" y="717"/>
                    <a:pt x="387" y="718"/>
                    <a:pt x="390" y="722"/>
                  </a:cubicBezTo>
                  <a:cubicBezTo>
                    <a:pt x="389" y="721"/>
                    <a:pt x="388" y="722"/>
                    <a:pt x="387" y="719"/>
                  </a:cubicBezTo>
                  <a:cubicBezTo>
                    <a:pt x="385" y="722"/>
                    <a:pt x="382" y="721"/>
                    <a:pt x="379" y="724"/>
                  </a:cubicBezTo>
                  <a:cubicBezTo>
                    <a:pt x="381" y="726"/>
                    <a:pt x="385" y="725"/>
                    <a:pt x="384" y="722"/>
                  </a:cubicBezTo>
                  <a:cubicBezTo>
                    <a:pt x="387" y="724"/>
                    <a:pt x="382" y="726"/>
                    <a:pt x="383" y="728"/>
                  </a:cubicBezTo>
                  <a:cubicBezTo>
                    <a:pt x="381" y="726"/>
                    <a:pt x="381" y="726"/>
                    <a:pt x="381" y="726"/>
                  </a:cubicBezTo>
                  <a:cubicBezTo>
                    <a:pt x="380" y="728"/>
                    <a:pt x="378" y="728"/>
                    <a:pt x="376" y="732"/>
                  </a:cubicBezTo>
                  <a:cubicBezTo>
                    <a:pt x="370" y="731"/>
                    <a:pt x="365" y="730"/>
                    <a:pt x="363" y="737"/>
                  </a:cubicBezTo>
                  <a:cubicBezTo>
                    <a:pt x="365" y="739"/>
                    <a:pt x="366" y="739"/>
                    <a:pt x="367" y="740"/>
                  </a:cubicBezTo>
                  <a:cubicBezTo>
                    <a:pt x="368" y="738"/>
                    <a:pt x="365" y="737"/>
                    <a:pt x="367" y="735"/>
                  </a:cubicBezTo>
                  <a:cubicBezTo>
                    <a:pt x="367" y="740"/>
                    <a:pt x="375" y="739"/>
                    <a:pt x="371" y="735"/>
                  </a:cubicBezTo>
                  <a:cubicBezTo>
                    <a:pt x="376" y="738"/>
                    <a:pt x="379" y="734"/>
                    <a:pt x="381" y="730"/>
                  </a:cubicBezTo>
                  <a:cubicBezTo>
                    <a:pt x="382" y="732"/>
                    <a:pt x="382" y="733"/>
                    <a:pt x="382" y="734"/>
                  </a:cubicBezTo>
                  <a:cubicBezTo>
                    <a:pt x="384" y="735"/>
                    <a:pt x="384" y="729"/>
                    <a:pt x="387" y="733"/>
                  </a:cubicBezTo>
                  <a:cubicBezTo>
                    <a:pt x="388" y="732"/>
                    <a:pt x="387" y="731"/>
                    <a:pt x="388" y="730"/>
                  </a:cubicBezTo>
                  <a:cubicBezTo>
                    <a:pt x="388" y="731"/>
                    <a:pt x="388" y="732"/>
                    <a:pt x="388" y="733"/>
                  </a:cubicBezTo>
                  <a:cubicBezTo>
                    <a:pt x="390" y="734"/>
                    <a:pt x="390" y="732"/>
                    <a:pt x="393" y="731"/>
                  </a:cubicBezTo>
                  <a:cubicBezTo>
                    <a:pt x="393" y="733"/>
                    <a:pt x="392" y="734"/>
                    <a:pt x="392" y="736"/>
                  </a:cubicBezTo>
                  <a:cubicBezTo>
                    <a:pt x="389" y="735"/>
                    <a:pt x="387" y="738"/>
                    <a:pt x="387" y="740"/>
                  </a:cubicBezTo>
                  <a:cubicBezTo>
                    <a:pt x="386" y="740"/>
                    <a:pt x="385" y="739"/>
                    <a:pt x="384" y="739"/>
                  </a:cubicBezTo>
                  <a:cubicBezTo>
                    <a:pt x="382" y="740"/>
                    <a:pt x="384" y="742"/>
                    <a:pt x="383" y="744"/>
                  </a:cubicBezTo>
                  <a:cubicBezTo>
                    <a:pt x="381" y="743"/>
                    <a:pt x="380" y="744"/>
                    <a:pt x="379" y="746"/>
                  </a:cubicBezTo>
                  <a:cubicBezTo>
                    <a:pt x="377" y="744"/>
                    <a:pt x="380" y="744"/>
                    <a:pt x="379" y="742"/>
                  </a:cubicBezTo>
                  <a:cubicBezTo>
                    <a:pt x="377" y="740"/>
                    <a:pt x="376" y="740"/>
                    <a:pt x="375" y="740"/>
                  </a:cubicBezTo>
                  <a:cubicBezTo>
                    <a:pt x="375" y="741"/>
                    <a:pt x="375" y="741"/>
                    <a:pt x="374" y="742"/>
                  </a:cubicBezTo>
                  <a:cubicBezTo>
                    <a:pt x="375" y="743"/>
                    <a:pt x="377" y="742"/>
                    <a:pt x="376" y="744"/>
                  </a:cubicBezTo>
                  <a:cubicBezTo>
                    <a:pt x="373" y="743"/>
                    <a:pt x="372" y="741"/>
                    <a:pt x="369" y="744"/>
                  </a:cubicBezTo>
                  <a:cubicBezTo>
                    <a:pt x="369" y="744"/>
                    <a:pt x="369" y="745"/>
                    <a:pt x="369" y="745"/>
                  </a:cubicBezTo>
                  <a:cubicBezTo>
                    <a:pt x="370" y="748"/>
                    <a:pt x="371" y="744"/>
                    <a:pt x="372" y="747"/>
                  </a:cubicBezTo>
                  <a:cubicBezTo>
                    <a:pt x="369" y="747"/>
                    <a:pt x="366" y="745"/>
                    <a:pt x="366" y="749"/>
                  </a:cubicBezTo>
                  <a:cubicBezTo>
                    <a:pt x="368" y="751"/>
                    <a:pt x="367" y="747"/>
                    <a:pt x="369" y="747"/>
                  </a:cubicBezTo>
                  <a:cubicBezTo>
                    <a:pt x="372" y="750"/>
                    <a:pt x="367" y="750"/>
                    <a:pt x="368" y="752"/>
                  </a:cubicBezTo>
                  <a:cubicBezTo>
                    <a:pt x="365" y="749"/>
                    <a:pt x="365" y="752"/>
                    <a:pt x="363" y="754"/>
                  </a:cubicBezTo>
                  <a:cubicBezTo>
                    <a:pt x="362" y="752"/>
                    <a:pt x="365" y="752"/>
                    <a:pt x="364" y="750"/>
                  </a:cubicBezTo>
                  <a:cubicBezTo>
                    <a:pt x="362" y="750"/>
                    <a:pt x="360" y="753"/>
                    <a:pt x="357" y="749"/>
                  </a:cubicBezTo>
                  <a:cubicBezTo>
                    <a:pt x="357" y="748"/>
                    <a:pt x="362" y="750"/>
                    <a:pt x="360" y="746"/>
                  </a:cubicBezTo>
                  <a:cubicBezTo>
                    <a:pt x="361" y="746"/>
                    <a:pt x="362" y="748"/>
                    <a:pt x="364" y="749"/>
                  </a:cubicBezTo>
                  <a:cubicBezTo>
                    <a:pt x="365" y="748"/>
                    <a:pt x="366" y="741"/>
                    <a:pt x="368" y="746"/>
                  </a:cubicBezTo>
                  <a:cubicBezTo>
                    <a:pt x="369" y="745"/>
                    <a:pt x="368" y="744"/>
                    <a:pt x="367" y="742"/>
                  </a:cubicBezTo>
                  <a:cubicBezTo>
                    <a:pt x="366" y="741"/>
                    <a:pt x="363" y="743"/>
                    <a:pt x="364" y="745"/>
                  </a:cubicBezTo>
                  <a:cubicBezTo>
                    <a:pt x="362" y="744"/>
                    <a:pt x="363" y="741"/>
                    <a:pt x="360" y="739"/>
                  </a:cubicBezTo>
                  <a:cubicBezTo>
                    <a:pt x="361" y="742"/>
                    <a:pt x="360" y="741"/>
                    <a:pt x="358" y="740"/>
                  </a:cubicBezTo>
                  <a:cubicBezTo>
                    <a:pt x="355" y="742"/>
                    <a:pt x="361" y="744"/>
                    <a:pt x="358" y="745"/>
                  </a:cubicBezTo>
                  <a:cubicBezTo>
                    <a:pt x="358" y="744"/>
                    <a:pt x="357" y="742"/>
                    <a:pt x="357" y="741"/>
                  </a:cubicBezTo>
                  <a:cubicBezTo>
                    <a:pt x="356" y="742"/>
                    <a:pt x="355" y="742"/>
                    <a:pt x="354" y="743"/>
                  </a:cubicBezTo>
                  <a:cubicBezTo>
                    <a:pt x="356" y="747"/>
                    <a:pt x="351" y="746"/>
                    <a:pt x="348" y="747"/>
                  </a:cubicBezTo>
                  <a:cubicBezTo>
                    <a:pt x="350" y="751"/>
                    <a:pt x="351" y="748"/>
                    <a:pt x="353" y="751"/>
                  </a:cubicBezTo>
                  <a:cubicBezTo>
                    <a:pt x="355" y="751"/>
                    <a:pt x="352" y="749"/>
                    <a:pt x="354" y="748"/>
                  </a:cubicBezTo>
                  <a:cubicBezTo>
                    <a:pt x="355" y="751"/>
                    <a:pt x="356" y="750"/>
                    <a:pt x="358" y="752"/>
                  </a:cubicBezTo>
                  <a:cubicBezTo>
                    <a:pt x="358" y="753"/>
                    <a:pt x="356" y="754"/>
                    <a:pt x="358" y="755"/>
                  </a:cubicBezTo>
                  <a:cubicBezTo>
                    <a:pt x="354" y="758"/>
                    <a:pt x="350" y="757"/>
                    <a:pt x="345" y="757"/>
                  </a:cubicBezTo>
                  <a:cubicBezTo>
                    <a:pt x="344" y="760"/>
                    <a:pt x="337" y="765"/>
                    <a:pt x="332" y="761"/>
                  </a:cubicBezTo>
                  <a:cubicBezTo>
                    <a:pt x="335" y="763"/>
                    <a:pt x="342" y="761"/>
                    <a:pt x="340" y="756"/>
                  </a:cubicBezTo>
                  <a:cubicBezTo>
                    <a:pt x="344" y="755"/>
                    <a:pt x="347" y="756"/>
                    <a:pt x="348" y="753"/>
                  </a:cubicBezTo>
                  <a:cubicBezTo>
                    <a:pt x="346" y="750"/>
                    <a:pt x="345" y="753"/>
                    <a:pt x="344" y="749"/>
                  </a:cubicBezTo>
                  <a:cubicBezTo>
                    <a:pt x="343" y="750"/>
                    <a:pt x="343" y="751"/>
                    <a:pt x="344" y="752"/>
                  </a:cubicBezTo>
                  <a:cubicBezTo>
                    <a:pt x="342" y="754"/>
                    <a:pt x="342" y="754"/>
                    <a:pt x="342" y="754"/>
                  </a:cubicBezTo>
                  <a:cubicBezTo>
                    <a:pt x="342" y="753"/>
                    <a:pt x="342" y="752"/>
                    <a:pt x="341" y="751"/>
                  </a:cubicBezTo>
                  <a:cubicBezTo>
                    <a:pt x="340" y="757"/>
                    <a:pt x="331" y="759"/>
                    <a:pt x="325" y="761"/>
                  </a:cubicBezTo>
                  <a:cubicBezTo>
                    <a:pt x="324" y="763"/>
                    <a:pt x="327" y="765"/>
                    <a:pt x="328" y="766"/>
                  </a:cubicBezTo>
                  <a:cubicBezTo>
                    <a:pt x="327" y="767"/>
                    <a:pt x="327" y="768"/>
                    <a:pt x="326" y="768"/>
                  </a:cubicBezTo>
                  <a:cubicBezTo>
                    <a:pt x="326" y="765"/>
                    <a:pt x="324" y="765"/>
                    <a:pt x="324" y="763"/>
                  </a:cubicBezTo>
                  <a:cubicBezTo>
                    <a:pt x="324" y="767"/>
                    <a:pt x="322" y="766"/>
                    <a:pt x="319" y="767"/>
                  </a:cubicBezTo>
                  <a:cubicBezTo>
                    <a:pt x="319" y="764"/>
                    <a:pt x="316" y="766"/>
                    <a:pt x="314" y="763"/>
                  </a:cubicBezTo>
                  <a:cubicBezTo>
                    <a:pt x="311" y="766"/>
                    <a:pt x="312" y="767"/>
                    <a:pt x="309" y="769"/>
                  </a:cubicBezTo>
                  <a:cubicBezTo>
                    <a:pt x="307" y="770"/>
                    <a:pt x="310" y="771"/>
                    <a:pt x="310" y="773"/>
                  </a:cubicBezTo>
                  <a:cubicBezTo>
                    <a:pt x="309" y="772"/>
                    <a:pt x="308" y="773"/>
                    <a:pt x="306" y="771"/>
                  </a:cubicBezTo>
                  <a:cubicBezTo>
                    <a:pt x="306" y="774"/>
                    <a:pt x="307" y="773"/>
                    <a:pt x="309" y="775"/>
                  </a:cubicBezTo>
                  <a:cubicBezTo>
                    <a:pt x="306" y="778"/>
                    <a:pt x="304" y="775"/>
                    <a:pt x="302" y="778"/>
                  </a:cubicBezTo>
                  <a:cubicBezTo>
                    <a:pt x="302" y="776"/>
                    <a:pt x="302" y="775"/>
                    <a:pt x="301" y="774"/>
                  </a:cubicBezTo>
                  <a:cubicBezTo>
                    <a:pt x="299" y="776"/>
                    <a:pt x="298" y="776"/>
                    <a:pt x="295" y="778"/>
                  </a:cubicBezTo>
                  <a:cubicBezTo>
                    <a:pt x="295" y="779"/>
                    <a:pt x="296" y="779"/>
                    <a:pt x="296" y="779"/>
                  </a:cubicBezTo>
                  <a:cubicBezTo>
                    <a:pt x="297" y="780"/>
                    <a:pt x="296" y="781"/>
                    <a:pt x="295" y="782"/>
                  </a:cubicBezTo>
                  <a:cubicBezTo>
                    <a:pt x="294" y="781"/>
                    <a:pt x="294" y="781"/>
                    <a:pt x="294" y="780"/>
                  </a:cubicBezTo>
                  <a:cubicBezTo>
                    <a:pt x="289" y="780"/>
                    <a:pt x="278" y="783"/>
                    <a:pt x="275" y="790"/>
                  </a:cubicBezTo>
                  <a:cubicBezTo>
                    <a:pt x="271" y="786"/>
                    <a:pt x="268" y="796"/>
                    <a:pt x="266" y="792"/>
                  </a:cubicBezTo>
                  <a:cubicBezTo>
                    <a:pt x="263" y="797"/>
                    <a:pt x="256" y="796"/>
                    <a:pt x="254" y="800"/>
                  </a:cubicBezTo>
                  <a:cubicBezTo>
                    <a:pt x="253" y="795"/>
                    <a:pt x="260" y="795"/>
                    <a:pt x="263" y="792"/>
                  </a:cubicBezTo>
                  <a:cubicBezTo>
                    <a:pt x="264" y="791"/>
                    <a:pt x="264" y="790"/>
                    <a:pt x="263" y="789"/>
                  </a:cubicBezTo>
                  <a:cubicBezTo>
                    <a:pt x="261" y="790"/>
                    <a:pt x="259" y="794"/>
                    <a:pt x="256" y="795"/>
                  </a:cubicBezTo>
                  <a:cubicBezTo>
                    <a:pt x="256" y="793"/>
                    <a:pt x="255" y="792"/>
                    <a:pt x="255" y="790"/>
                  </a:cubicBezTo>
                  <a:cubicBezTo>
                    <a:pt x="253" y="792"/>
                    <a:pt x="253" y="794"/>
                    <a:pt x="253" y="796"/>
                  </a:cubicBezTo>
                  <a:cubicBezTo>
                    <a:pt x="252" y="796"/>
                    <a:pt x="251" y="792"/>
                    <a:pt x="253" y="792"/>
                  </a:cubicBezTo>
                  <a:cubicBezTo>
                    <a:pt x="249" y="792"/>
                    <a:pt x="246" y="797"/>
                    <a:pt x="244" y="799"/>
                  </a:cubicBezTo>
                  <a:cubicBezTo>
                    <a:pt x="245" y="802"/>
                    <a:pt x="247" y="799"/>
                    <a:pt x="248" y="802"/>
                  </a:cubicBezTo>
                  <a:cubicBezTo>
                    <a:pt x="248" y="805"/>
                    <a:pt x="246" y="801"/>
                    <a:pt x="244" y="802"/>
                  </a:cubicBezTo>
                  <a:cubicBezTo>
                    <a:pt x="244" y="802"/>
                    <a:pt x="245" y="803"/>
                    <a:pt x="245" y="804"/>
                  </a:cubicBezTo>
                  <a:cubicBezTo>
                    <a:pt x="240" y="802"/>
                    <a:pt x="233" y="807"/>
                    <a:pt x="230" y="801"/>
                  </a:cubicBezTo>
                  <a:cubicBezTo>
                    <a:pt x="228" y="804"/>
                    <a:pt x="225" y="804"/>
                    <a:pt x="223" y="805"/>
                  </a:cubicBezTo>
                  <a:cubicBezTo>
                    <a:pt x="222" y="806"/>
                    <a:pt x="223" y="807"/>
                    <a:pt x="223" y="809"/>
                  </a:cubicBezTo>
                  <a:cubicBezTo>
                    <a:pt x="220" y="808"/>
                    <a:pt x="220" y="812"/>
                    <a:pt x="217" y="813"/>
                  </a:cubicBezTo>
                  <a:cubicBezTo>
                    <a:pt x="217" y="811"/>
                    <a:pt x="216" y="812"/>
                    <a:pt x="215" y="811"/>
                  </a:cubicBezTo>
                  <a:cubicBezTo>
                    <a:pt x="213" y="812"/>
                    <a:pt x="216" y="815"/>
                    <a:pt x="213" y="813"/>
                  </a:cubicBezTo>
                  <a:cubicBezTo>
                    <a:pt x="212" y="815"/>
                    <a:pt x="215" y="815"/>
                    <a:pt x="213" y="817"/>
                  </a:cubicBezTo>
                  <a:cubicBezTo>
                    <a:pt x="212" y="812"/>
                    <a:pt x="210" y="818"/>
                    <a:pt x="209" y="814"/>
                  </a:cubicBezTo>
                  <a:cubicBezTo>
                    <a:pt x="208" y="816"/>
                    <a:pt x="207" y="816"/>
                    <a:pt x="207" y="818"/>
                  </a:cubicBezTo>
                  <a:cubicBezTo>
                    <a:pt x="206" y="819"/>
                    <a:pt x="203" y="818"/>
                    <a:pt x="204" y="816"/>
                  </a:cubicBezTo>
                  <a:cubicBezTo>
                    <a:pt x="201" y="814"/>
                    <a:pt x="199" y="817"/>
                    <a:pt x="198" y="820"/>
                  </a:cubicBezTo>
                  <a:cubicBezTo>
                    <a:pt x="199" y="820"/>
                    <a:pt x="199" y="820"/>
                    <a:pt x="200" y="821"/>
                  </a:cubicBezTo>
                  <a:cubicBezTo>
                    <a:pt x="198" y="824"/>
                    <a:pt x="195" y="817"/>
                    <a:pt x="193" y="819"/>
                  </a:cubicBezTo>
                  <a:cubicBezTo>
                    <a:pt x="191" y="820"/>
                    <a:pt x="189" y="829"/>
                    <a:pt x="186" y="823"/>
                  </a:cubicBezTo>
                  <a:cubicBezTo>
                    <a:pt x="187" y="824"/>
                    <a:pt x="187" y="823"/>
                    <a:pt x="187" y="822"/>
                  </a:cubicBezTo>
                  <a:cubicBezTo>
                    <a:pt x="187" y="821"/>
                    <a:pt x="184" y="821"/>
                    <a:pt x="186" y="820"/>
                  </a:cubicBezTo>
                  <a:cubicBezTo>
                    <a:pt x="185" y="819"/>
                    <a:pt x="184" y="820"/>
                    <a:pt x="183" y="820"/>
                  </a:cubicBezTo>
                  <a:cubicBezTo>
                    <a:pt x="184" y="821"/>
                    <a:pt x="184" y="825"/>
                    <a:pt x="181" y="822"/>
                  </a:cubicBezTo>
                  <a:close/>
                  <a:moveTo>
                    <a:pt x="290" y="746"/>
                  </a:moveTo>
                  <a:cubicBezTo>
                    <a:pt x="291" y="745"/>
                    <a:pt x="293" y="749"/>
                    <a:pt x="292" y="746"/>
                  </a:cubicBezTo>
                  <a:cubicBezTo>
                    <a:pt x="289" y="745"/>
                    <a:pt x="295" y="743"/>
                    <a:pt x="292" y="741"/>
                  </a:cubicBezTo>
                  <a:cubicBezTo>
                    <a:pt x="291" y="742"/>
                    <a:pt x="289" y="743"/>
                    <a:pt x="290" y="746"/>
                  </a:cubicBezTo>
                  <a:close/>
                  <a:moveTo>
                    <a:pt x="310" y="666"/>
                  </a:moveTo>
                  <a:cubicBezTo>
                    <a:pt x="312" y="667"/>
                    <a:pt x="313" y="663"/>
                    <a:pt x="312" y="661"/>
                  </a:cubicBezTo>
                  <a:cubicBezTo>
                    <a:pt x="314" y="660"/>
                    <a:pt x="316" y="659"/>
                    <a:pt x="318" y="660"/>
                  </a:cubicBezTo>
                  <a:cubicBezTo>
                    <a:pt x="315" y="656"/>
                    <a:pt x="321" y="654"/>
                    <a:pt x="320" y="650"/>
                  </a:cubicBezTo>
                  <a:cubicBezTo>
                    <a:pt x="319" y="651"/>
                    <a:pt x="323" y="654"/>
                    <a:pt x="322" y="651"/>
                  </a:cubicBezTo>
                  <a:cubicBezTo>
                    <a:pt x="321" y="651"/>
                    <a:pt x="321" y="650"/>
                    <a:pt x="319" y="648"/>
                  </a:cubicBezTo>
                  <a:cubicBezTo>
                    <a:pt x="317" y="650"/>
                    <a:pt x="316" y="658"/>
                    <a:pt x="312" y="655"/>
                  </a:cubicBezTo>
                  <a:cubicBezTo>
                    <a:pt x="314" y="654"/>
                    <a:pt x="315" y="650"/>
                    <a:pt x="314" y="650"/>
                  </a:cubicBezTo>
                  <a:cubicBezTo>
                    <a:pt x="314" y="651"/>
                    <a:pt x="313" y="652"/>
                    <a:pt x="311" y="652"/>
                  </a:cubicBezTo>
                  <a:cubicBezTo>
                    <a:pt x="312" y="658"/>
                    <a:pt x="309" y="660"/>
                    <a:pt x="310" y="666"/>
                  </a:cubicBezTo>
                  <a:close/>
                  <a:moveTo>
                    <a:pt x="265" y="657"/>
                  </a:moveTo>
                  <a:cubicBezTo>
                    <a:pt x="267" y="657"/>
                    <a:pt x="267" y="655"/>
                    <a:pt x="270" y="658"/>
                  </a:cubicBezTo>
                  <a:cubicBezTo>
                    <a:pt x="270" y="656"/>
                    <a:pt x="272" y="658"/>
                    <a:pt x="271" y="655"/>
                  </a:cubicBezTo>
                  <a:cubicBezTo>
                    <a:pt x="268" y="653"/>
                    <a:pt x="269" y="654"/>
                    <a:pt x="269" y="651"/>
                  </a:cubicBezTo>
                  <a:cubicBezTo>
                    <a:pt x="266" y="653"/>
                    <a:pt x="266" y="654"/>
                    <a:pt x="264" y="654"/>
                  </a:cubicBezTo>
                  <a:cubicBezTo>
                    <a:pt x="264" y="655"/>
                    <a:pt x="264" y="656"/>
                    <a:pt x="265" y="657"/>
                  </a:cubicBezTo>
                  <a:close/>
                  <a:moveTo>
                    <a:pt x="314" y="629"/>
                  </a:moveTo>
                  <a:cubicBezTo>
                    <a:pt x="316" y="628"/>
                    <a:pt x="316" y="626"/>
                    <a:pt x="319" y="626"/>
                  </a:cubicBezTo>
                  <a:cubicBezTo>
                    <a:pt x="316" y="621"/>
                    <a:pt x="314" y="626"/>
                    <a:pt x="314" y="629"/>
                  </a:cubicBezTo>
                  <a:close/>
                  <a:moveTo>
                    <a:pt x="424" y="538"/>
                  </a:moveTo>
                  <a:cubicBezTo>
                    <a:pt x="425" y="539"/>
                    <a:pt x="426" y="540"/>
                    <a:pt x="426" y="541"/>
                  </a:cubicBezTo>
                  <a:cubicBezTo>
                    <a:pt x="428" y="539"/>
                    <a:pt x="428" y="538"/>
                    <a:pt x="427" y="536"/>
                  </a:cubicBezTo>
                  <a:cubicBezTo>
                    <a:pt x="426" y="536"/>
                    <a:pt x="425" y="537"/>
                    <a:pt x="424" y="538"/>
                  </a:cubicBezTo>
                  <a:close/>
                  <a:moveTo>
                    <a:pt x="433" y="516"/>
                  </a:moveTo>
                  <a:cubicBezTo>
                    <a:pt x="434" y="512"/>
                    <a:pt x="438" y="514"/>
                    <a:pt x="437" y="509"/>
                  </a:cubicBezTo>
                  <a:cubicBezTo>
                    <a:pt x="436" y="512"/>
                    <a:pt x="434" y="513"/>
                    <a:pt x="431" y="511"/>
                  </a:cubicBezTo>
                  <a:cubicBezTo>
                    <a:pt x="430" y="511"/>
                    <a:pt x="430" y="512"/>
                    <a:pt x="430" y="513"/>
                  </a:cubicBezTo>
                  <a:cubicBezTo>
                    <a:pt x="431" y="514"/>
                    <a:pt x="432" y="515"/>
                    <a:pt x="433" y="516"/>
                  </a:cubicBezTo>
                  <a:close/>
                  <a:moveTo>
                    <a:pt x="410" y="517"/>
                  </a:moveTo>
                  <a:cubicBezTo>
                    <a:pt x="409" y="519"/>
                    <a:pt x="407" y="514"/>
                    <a:pt x="405" y="516"/>
                  </a:cubicBezTo>
                  <a:cubicBezTo>
                    <a:pt x="407" y="519"/>
                    <a:pt x="410" y="519"/>
                    <a:pt x="410" y="517"/>
                  </a:cubicBezTo>
                  <a:close/>
                  <a:moveTo>
                    <a:pt x="327" y="522"/>
                  </a:moveTo>
                  <a:cubicBezTo>
                    <a:pt x="325" y="521"/>
                    <a:pt x="326" y="519"/>
                    <a:pt x="324" y="519"/>
                  </a:cubicBezTo>
                  <a:cubicBezTo>
                    <a:pt x="325" y="521"/>
                    <a:pt x="323" y="522"/>
                    <a:pt x="324" y="524"/>
                  </a:cubicBezTo>
                  <a:cubicBezTo>
                    <a:pt x="326" y="524"/>
                    <a:pt x="325" y="521"/>
                    <a:pt x="327" y="522"/>
                  </a:cubicBezTo>
                  <a:close/>
                  <a:moveTo>
                    <a:pt x="289" y="490"/>
                  </a:moveTo>
                  <a:cubicBezTo>
                    <a:pt x="290" y="490"/>
                    <a:pt x="290" y="491"/>
                    <a:pt x="291" y="491"/>
                  </a:cubicBezTo>
                  <a:cubicBezTo>
                    <a:pt x="291" y="491"/>
                    <a:pt x="291" y="491"/>
                    <a:pt x="291" y="491"/>
                  </a:cubicBezTo>
                  <a:cubicBezTo>
                    <a:pt x="291" y="491"/>
                    <a:pt x="291" y="491"/>
                    <a:pt x="291" y="491"/>
                  </a:cubicBezTo>
                  <a:cubicBezTo>
                    <a:pt x="291" y="492"/>
                    <a:pt x="291" y="492"/>
                    <a:pt x="291" y="492"/>
                  </a:cubicBezTo>
                  <a:cubicBezTo>
                    <a:pt x="291" y="491"/>
                    <a:pt x="291" y="492"/>
                    <a:pt x="291" y="492"/>
                  </a:cubicBezTo>
                  <a:cubicBezTo>
                    <a:pt x="291" y="492"/>
                    <a:pt x="291" y="492"/>
                    <a:pt x="291" y="492"/>
                  </a:cubicBezTo>
                  <a:cubicBezTo>
                    <a:pt x="292" y="494"/>
                    <a:pt x="292" y="494"/>
                    <a:pt x="292" y="494"/>
                  </a:cubicBezTo>
                  <a:cubicBezTo>
                    <a:pt x="294" y="493"/>
                    <a:pt x="294" y="493"/>
                    <a:pt x="294" y="493"/>
                  </a:cubicBezTo>
                  <a:cubicBezTo>
                    <a:pt x="293" y="492"/>
                    <a:pt x="293" y="492"/>
                    <a:pt x="293" y="492"/>
                  </a:cubicBezTo>
                  <a:cubicBezTo>
                    <a:pt x="292" y="491"/>
                    <a:pt x="292" y="491"/>
                    <a:pt x="292" y="491"/>
                  </a:cubicBezTo>
                  <a:cubicBezTo>
                    <a:pt x="293" y="491"/>
                    <a:pt x="293" y="491"/>
                    <a:pt x="293" y="491"/>
                  </a:cubicBezTo>
                  <a:cubicBezTo>
                    <a:pt x="293" y="491"/>
                    <a:pt x="294" y="491"/>
                    <a:pt x="294" y="492"/>
                  </a:cubicBezTo>
                  <a:cubicBezTo>
                    <a:pt x="294" y="492"/>
                    <a:pt x="293" y="492"/>
                    <a:pt x="293" y="492"/>
                  </a:cubicBezTo>
                  <a:cubicBezTo>
                    <a:pt x="291" y="492"/>
                    <a:pt x="291" y="492"/>
                    <a:pt x="291" y="492"/>
                  </a:cubicBezTo>
                  <a:cubicBezTo>
                    <a:pt x="292" y="494"/>
                    <a:pt x="292" y="494"/>
                    <a:pt x="292" y="494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2" y="492"/>
                    <a:pt x="292" y="492"/>
                    <a:pt x="292" y="492"/>
                  </a:cubicBezTo>
                  <a:cubicBezTo>
                    <a:pt x="292" y="492"/>
                    <a:pt x="292" y="492"/>
                    <a:pt x="292" y="492"/>
                  </a:cubicBezTo>
                  <a:cubicBezTo>
                    <a:pt x="292" y="492"/>
                    <a:pt x="292" y="492"/>
                    <a:pt x="292" y="492"/>
                  </a:cubicBezTo>
                  <a:cubicBezTo>
                    <a:pt x="292" y="493"/>
                    <a:pt x="292" y="493"/>
                    <a:pt x="292" y="493"/>
                  </a:cubicBezTo>
                  <a:cubicBezTo>
                    <a:pt x="291" y="493"/>
                    <a:pt x="290" y="492"/>
                    <a:pt x="290" y="492"/>
                  </a:cubicBezTo>
                  <a:cubicBezTo>
                    <a:pt x="289" y="492"/>
                    <a:pt x="287" y="492"/>
                    <a:pt x="286" y="491"/>
                  </a:cubicBezTo>
                  <a:cubicBezTo>
                    <a:pt x="289" y="495"/>
                    <a:pt x="286" y="501"/>
                    <a:pt x="282" y="501"/>
                  </a:cubicBezTo>
                  <a:cubicBezTo>
                    <a:pt x="284" y="503"/>
                    <a:pt x="286" y="504"/>
                    <a:pt x="288" y="504"/>
                  </a:cubicBezTo>
                  <a:cubicBezTo>
                    <a:pt x="287" y="496"/>
                    <a:pt x="294" y="499"/>
                    <a:pt x="297" y="501"/>
                  </a:cubicBezTo>
                  <a:cubicBezTo>
                    <a:pt x="297" y="506"/>
                    <a:pt x="291" y="498"/>
                    <a:pt x="291" y="502"/>
                  </a:cubicBezTo>
                  <a:cubicBezTo>
                    <a:pt x="292" y="500"/>
                    <a:pt x="293" y="503"/>
                    <a:pt x="294" y="503"/>
                  </a:cubicBezTo>
                  <a:cubicBezTo>
                    <a:pt x="291" y="504"/>
                    <a:pt x="294" y="508"/>
                    <a:pt x="291" y="509"/>
                  </a:cubicBezTo>
                  <a:cubicBezTo>
                    <a:pt x="290" y="507"/>
                    <a:pt x="288" y="507"/>
                    <a:pt x="287" y="506"/>
                  </a:cubicBezTo>
                  <a:cubicBezTo>
                    <a:pt x="288" y="509"/>
                    <a:pt x="289" y="514"/>
                    <a:pt x="286" y="514"/>
                  </a:cubicBezTo>
                  <a:cubicBezTo>
                    <a:pt x="289" y="516"/>
                    <a:pt x="288" y="516"/>
                    <a:pt x="290" y="518"/>
                  </a:cubicBezTo>
                  <a:cubicBezTo>
                    <a:pt x="289" y="518"/>
                    <a:pt x="287" y="517"/>
                    <a:pt x="288" y="519"/>
                  </a:cubicBezTo>
                  <a:cubicBezTo>
                    <a:pt x="289" y="519"/>
                    <a:pt x="288" y="520"/>
                    <a:pt x="289" y="521"/>
                  </a:cubicBezTo>
                  <a:cubicBezTo>
                    <a:pt x="291" y="521"/>
                    <a:pt x="290" y="519"/>
                    <a:pt x="292" y="518"/>
                  </a:cubicBezTo>
                  <a:cubicBezTo>
                    <a:pt x="290" y="516"/>
                    <a:pt x="289" y="514"/>
                    <a:pt x="290" y="513"/>
                  </a:cubicBezTo>
                  <a:cubicBezTo>
                    <a:pt x="291" y="514"/>
                    <a:pt x="291" y="516"/>
                    <a:pt x="292" y="518"/>
                  </a:cubicBezTo>
                  <a:cubicBezTo>
                    <a:pt x="293" y="517"/>
                    <a:pt x="294" y="519"/>
                    <a:pt x="295" y="517"/>
                  </a:cubicBezTo>
                  <a:cubicBezTo>
                    <a:pt x="294" y="514"/>
                    <a:pt x="293" y="516"/>
                    <a:pt x="292" y="515"/>
                  </a:cubicBezTo>
                  <a:cubicBezTo>
                    <a:pt x="293" y="514"/>
                    <a:pt x="293" y="516"/>
                    <a:pt x="294" y="514"/>
                  </a:cubicBezTo>
                  <a:cubicBezTo>
                    <a:pt x="293" y="511"/>
                    <a:pt x="292" y="515"/>
                    <a:pt x="291" y="513"/>
                  </a:cubicBezTo>
                  <a:cubicBezTo>
                    <a:pt x="293" y="511"/>
                    <a:pt x="295" y="509"/>
                    <a:pt x="293" y="505"/>
                  </a:cubicBezTo>
                  <a:cubicBezTo>
                    <a:pt x="294" y="506"/>
                    <a:pt x="296" y="506"/>
                    <a:pt x="297" y="508"/>
                  </a:cubicBezTo>
                  <a:cubicBezTo>
                    <a:pt x="296" y="509"/>
                    <a:pt x="294" y="510"/>
                    <a:pt x="294" y="512"/>
                  </a:cubicBezTo>
                  <a:cubicBezTo>
                    <a:pt x="295" y="512"/>
                    <a:pt x="295" y="512"/>
                    <a:pt x="295" y="512"/>
                  </a:cubicBezTo>
                  <a:cubicBezTo>
                    <a:pt x="296" y="513"/>
                    <a:pt x="296" y="513"/>
                    <a:pt x="296" y="513"/>
                  </a:cubicBezTo>
                  <a:cubicBezTo>
                    <a:pt x="296" y="512"/>
                    <a:pt x="297" y="509"/>
                    <a:pt x="298" y="510"/>
                  </a:cubicBezTo>
                  <a:cubicBezTo>
                    <a:pt x="299" y="514"/>
                    <a:pt x="294" y="512"/>
                    <a:pt x="295" y="516"/>
                  </a:cubicBezTo>
                  <a:cubicBezTo>
                    <a:pt x="299" y="517"/>
                    <a:pt x="299" y="512"/>
                    <a:pt x="302" y="511"/>
                  </a:cubicBezTo>
                  <a:cubicBezTo>
                    <a:pt x="300" y="512"/>
                    <a:pt x="299" y="510"/>
                    <a:pt x="298" y="508"/>
                  </a:cubicBezTo>
                  <a:cubicBezTo>
                    <a:pt x="301" y="508"/>
                    <a:pt x="299" y="508"/>
                    <a:pt x="297" y="506"/>
                  </a:cubicBezTo>
                  <a:cubicBezTo>
                    <a:pt x="298" y="506"/>
                    <a:pt x="299" y="506"/>
                    <a:pt x="299" y="505"/>
                  </a:cubicBezTo>
                  <a:cubicBezTo>
                    <a:pt x="299" y="505"/>
                    <a:pt x="300" y="506"/>
                    <a:pt x="300" y="505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2" y="506"/>
                    <a:pt x="302" y="506"/>
                    <a:pt x="302" y="506"/>
                  </a:cubicBezTo>
                  <a:cubicBezTo>
                    <a:pt x="302" y="506"/>
                    <a:pt x="302" y="506"/>
                    <a:pt x="302" y="506"/>
                  </a:cubicBezTo>
                  <a:cubicBezTo>
                    <a:pt x="301" y="505"/>
                    <a:pt x="301" y="505"/>
                    <a:pt x="301" y="505"/>
                  </a:cubicBezTo>
                  <a:cubicBezTo>
                    <a:pt x="300" y="504"/>
                    <a:pt x="300" y="504"/>
                    <a:pt x="300" y="504"/>
                  </a:cubicBezTo>
                  <a:cubicBezTo>
                    <a:pt x="301" y="503"/>
                    <a:pt x="301" y="503"/>
                    <a:pt x="301" y="503"/>
                  </a:cubicBezTo>
                  <a:cubicBezTo>
                    <a:pt x="301" y="503"/>
                    <a:pt x="302" y="502"/>
                    <a:pt x="303" y="502"/>
                  </a:cubicBezTo>
                  <a:cubicBezTo>
                    <a:pt x="302" y="503"/>
                    <a:pt x="302" y="504"/>
                    <a:pt x="301" y="505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2" y="506"/>
                    <a:pt x="300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ubicBezTo>
                    <a:pt x="300" y="506"/>
                    <a:pt x="300" y="506"/>
                    <a:pt x="300" y="506"/>
                  </a:cubicBezTo>
                  <a:cubicBezTo>
                    <a:pt x="301" y="506"/>
                    <a:pt x="301" y="506"/>
                    <a:pt x="301" y="506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1" y="508"/>
                  </a:cubicBezTo>
                  <a:cubicBezTo>
                    <a:pt x="301" y="508"/>
                    <a:pt x="301" y="509"/>
                    <a:pt x="301" y="510"/>
                  </a:cubicBezTo>
                  <a:cubicBezTo>
                    <a:pt x="302" y="511"/>
                    <a:pt x="302" y="511"/>
                    <a:pt x="302" y="510"/>
                  </a:cubicBezTo>
                  <a:cubicBezTo>
                    <a:pt x="302" y="510"/>
                    <a:pt x="303" y="510"/>
                    <a:pt x="303" y="510"/>
                  </a:cubicBezTo>
                  <a:cubicBezTo>
                    <a:pt x="303" y="510"/>
                    <a:pt x="303" y="510"/>
                    <a:pt x="303" y="510"/>
                  </a:cubicBezTo>
                  <a:cubicBezTo>
                    <a:pt x="303" y="510"/>
                    <a:pt x="303" y="510"/>
                    <a:pt x="303" y="510"/>
                  </a:cubicBezTo>
                  <a:cubicBezTo>
                    <a:pt x="303" y="510"/>
                    <a:pt x="303" y="510"/>
                    <a:pt x="303" y="510"/>
                  </a:cubicBezTo>
                  <a:cubicBezTo>
                    <a:pt x="304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9"/>
                    <a:pt x="303" y="509"/>
                    <a:pt x="303" y="509"/>
                  </a:cubicBezTo>
                  <a:cubicBezTo>
                    <a:pt x="303" y="508"/>
                    <a:pt x="303" y="508"/>
                    <a:pt x="303" y="508"/>
                  </a:cubicBezTo>
                  <a:cubicBezTo>
                    <a:pt x="303" y="507"/>
                    <a:pt x="303" y="506"/>
                    <a:pt x="304" y="507"/>
                  </a:cubicBezTo>
                  <a:cubicBezTo>
                    <a:pt x="305" y="508"/>
                    <a:pt x="304" y="509"/>
                    <a:pt x="305" y="510"/>
                  </a:cubicBezTo>
                  <a:cubicBezTo>
                    <a:pt x="306" y="507"/>
                    <a:pt x="309" y="512"/>
                    <a:pt x="309" y="510"/>
                  </a:cubicBezTo>
                  <a:cubicBezTo>
                    <a:pt x="308" y="507"/>
                    <a:pt x="305" y="509"/>
                    <a:pt x="306" y="507"/>
                  </a:cubicBezTo>
                  <a:cubicBezTo>
                    <a:pt x="309" y="508"/>
                    <a:pt x="311" y="507"/>
                    <a:pt x="313" y="507"/>
                  </a:cubicBezTo>
                  <a:cubicBezTo>
                    <a:pt x="314" y="505"/>
                    <a:pt x="311" y="505"/>
                    <a:pt x="312" y="504"/>
                  </a:cubicBezTo>
                  <a:cubicBezTo>
                    <a:pt x="314" y="506"/>
                    <a:pt x="315" y="503"/>
                    <a:pt x="315" y="501"/>
                  </a:cubicBezTo>
                  <a:cubicBezTo>
                    <a:pt x="314" y="501"/>
                    <a:pt x="312" y="501"/>
                    <a:pt x="311" y="499"/>
                  </a:cubicBezTo>
                  <a:cubicBezTo>
                    <a:pt x="313" y="496"/>
                    <a:pt x="314" y="496"/>
                    <a:pt x="317" y="497"/>
                  </a:cubicBezTo>
                  <a:cubicBezTo>
                    <a:pt x="317" y="495"/>
                    <a:pt x="314" y="496"/>
                    <a:pt x="315" y="495"/>
                  </a:cubicBezTo>
                  <a:cubicBezTo>
                    <a:pt x="317" y="494"/>
                    <a:pt x="316" y="493"/>
                    <a:pt x="317" y="492"/>
                  </a:cubicBezTo>
                  <a:cubicBezTo>
                    <a:pt x="320" y="498"/>
                    <a:pt x="320" y="491"/>
                    <a:pt x="323" y="492"/>
                  </a:cubicBezTo>
                  <a:cubicBezTo>
                    <a:pt x="323" y="493"/>
                    <a:pt x="320" y="496"/>
                    <a:pt x="323" y="497"/>
                  </a:cubicBezTo>
                  <a:cubicBezTo>
                    <a:pt x="322" y="494"/>
                    <a:pt x="325" y="494"/>
                    <a:pt x="322" y="490"/>
                  </a:cubicBezTo>
                  <a:cubicBezTo>
                    <a:pt x="316" y="488"/>
                    <a:pt x="314" y="492"/>
                    <a:pt x="308" y="494"/>
                  </a:cubicBezTo>
                  <a:cubicBezTo>
                    <a:pt x="309" y="495"/>
                    <a:pt x="309" y="496"/>
                    <a:pt x="309" y="496"/>
                  </a:cubicBezTo>
                  <a:cubicBezTo>
                    <a:pt x="305" y="495"/>
                    <a:pt x="301" y="496"/>
                    <a:pt x="299" y="499"/>
                  </a:cubicBezTo>
                  <a:cubicBezTo>
                    <a:pt x="298" y="498"/>
                    <a:pt x="296" y="498"/>
                    <a:pt x="295" y="495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5" y="496"/>
                    <a:pt x="295" y="496"/>
                    <a:pt x="295" y="496"/>
                  </a:cubicBezTo>
                  <a:cubicBezTo>
                    <a:pt x="296" y="499"/>
                    <a:pt x="296" y="499"/>
                    <a:pt x="296" y="499"/>
                  </a:cubicBezTo>
                  <a:cubicBezTo>
                    <a:pt x="296" y="499"/>
                    <a:pt x="297" y="500"/>
                    <a:pt x="297" y="500"/>
                  </a:cubicBezTo>
                  <a:cubicBezTo>
                    <a:pt x="296" y="500"/>
                    <a:pt x="296" y="500"/>
                    <a:pt x="296" y="500"/>
                  </a:cubicBezTo>
                  <a:cubicBezTo>
                    <a:pt x="296" y="500"/>
                    <a:pt x="295" y="499"/>
                    <a:pt x="295" y="500"/>
                  </a:cubicBezTo>
                  <a:cubicBezTo>
                    <a:pt x="295" y="500"/>
                    <a:pt x="295" y="499"/>
                    <a:pt x="295" y="499"/>
                  </a:cubicBezTo>
                  <a:cubicBezTo>
                    <a:pt x="296" y="499"/>
                    <a:pt x="296" y="500"/>
                    <a:pt x="296" y="500"/>
                  </a:cubicBezTo>
                  <a:cubicBezTo>
                    <a:pt x="295" y="499"/>
                    <a:pt x="294" y="499"/>
                    <a:pt x="294" y="498"/>
                  </a:cubicBezTo>
                  <a:cubicBezTo>
                    <a:pt x="294" y="498"/>
                    <a:pt x="294" y="497"/>
                    <a:pt x="294" y="497"/>
                  </a:cubicBezTo>
                  <a:cubicBezTo>
                    <a:pt x="295" y="497"/>
                    <a:pt x="294" y="497"/>
                    <a:pt x="295" y="496"/>
                  </a:cubicBezTo>
                  <a:cubicBezTo>
                    <a:pt x="294" y="496"/>
                    <a:pt x="294" y="496"/>
                    <a:pt x="294" y="496"/>
                  </a:cubicBezTo>
                  <a:cubicBezTo>
                    <a:pt x="294" y="495"/>
                    <a:pt x="294" y="495"/>
                    <a:pt x="294" y="495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3" y="493"/>
                    <a:pt x="293" y="493"/>
                    <a:pt x="293" y="493"/>
                  </a:cubicBezTo>
                  <a:cubicBezTo>
                    <a:pt x="295" y="494"/>
                    <a:pt x="295" y="494"/>
                    <a:pt x="295" y="494"/>
                  </a:cubicBezTo>
                  <a:cubicBezTo>
                    <a:pt x="296" y="496"/>
                    <a:pt x="296" y="496"/>
                    <a:pt x="296" y="496"/>
                  </a:cubicBezTo>
                  <a:cubicBezTo>
                    <a:pt x="296" y="496"/>
                    <a:pt x="296" y="496"/>
                    <a:pt x="296" y="496"/>
                  </a:cubicBezTo>
                  <a:cubicBezTo>
                    <a:pt x="297" y="495"/>
                    <a:pt x="298" y="494"/>
                    <a:pt x="297" y="492"/>
                  </a:cubicBezTo>
                  <a:cubicBezTo>
                    <a:pt x="299" y="495"/>
                    <a:pt x="298" y="491"/>
                    <a:pt x="299" y="490"/>
                  </a:cubicBezTo>
                  <a:cubicBezTo>
                    <a:pt x="302" y="493"/>
                    <a:pt x="302" y="489"/>
                    <a:pt x="303" y="486"/>
                  </a:cubicBezTo>
                  <a:cubicBezTo>
                    <a:pt x="302" y="486"/>
                    <a:pt x="300" y="485"/>
                    <a:pt x="299" y="486"/>
                  </a:cubicBezTo>
                  <a:cubicBezTo>
                    <a:pt x="298" y="488"/>
                    <a:pt x="301" y="488"/>
                    <a:pt x="300" y="489"/>
                  </a:cubicBezTo>
                  <a:cubicBezTo>
                    <a:pt x="297" y="489"/>
                    <a:pt x="296" y="489"/>
                    <a:pt x="294" y="490"/>
                  </a:cubicBezTo>
                  <a:cubicBezTo>
                    <a:pt x="294" y="488"/>
                    <a:pt x="294" y="486"/>
                    <a:pt x="292" y="483"/>
                  </a:cubicBezTo>
                  <a:cubicBezTo>
                    <a:pt x="292" y="484"/>
                    <a:pt x="292" y="485"/>
                    <a:pt x="291" y="485"/>
                  </a:cubicBezTo>
                  <a:cubicBezTo>
                    <a:pt x="291" y="485"/>
                    <a:pt x="291" y="485"/>
                    <a:pt x="291" y="485"/>
                  </a:cubicBezTo>
                  <a:cubicBezTo>
                    <a:pt x="291" y="485"/>
                    <a:pt x="290" y="485"/>
                    <a:pt x="290" y="485"/>
                  </a:cubicBezTo>
                  <a:cubicBezTo>
                    <a:pt x="290" y="485"/>
                    <a:pt x="290" y="485"/>
                    <a:pt x="290" y="485"/>
                  </a:cubicBezTo>
                  <a:cubicBezTo>
                    <a:pt x="290" y="485"/>
                    <a:pt x="290" y="485"/>
                    <a:pt x="290" y="485"/>
                  </a:cubicBezTo>
                  <a:cubicBezTo>
                    <a:pt x="290" y="484"/>
                    <a:pt x="290" y="484"/>
                    <a:pt x="290" y="484"/>
                  </a:cubicBezTo>
                  <a:cubicBezTo>
                    <a:pt x="289" y="482"/>
                    <a:pt x="289" y="482"/>
                    <a:pt x="289" y="482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7" y="483"/>
                    <a:pt x="287" y="483"/>
                    <a:pt x="287" y="483"/>
                  </a:cubicBezTo>
                  <a:cubicBezTo>
                    <a:pt x="288" y="485"/>
                    <a:pt x="288" y="485"/>
                    <a:pt x="288" y="485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9" y="487"/>
                    <a:pt x="290" y="488"/>
                    <a:pt x="290" y="489"/>
                  </a:cubicBezTo>
                  <a:cubicBezTo>
                    <a:pt x="287" y="486"/>
                    <a:pt x="288" y="489"/>
                    <a:pt x="286" y="490"/>
                  </a:cubicBezTo>
                  <a:cubicBezTo>
                    <a:pt x="287" y="488"/>
                    <a:pt x="284" y="488"/>
                    <a:pt x="285" y="490"/>
                  </a:cubicBezTo>
                  <a:cubicBezTo>
                    <a:pt x="286" y="490"/>
                    <a:pt x="288" y="490"/>
                    <a:pt x="289" y="490"/>
                  </a:cubicBezTo>
                  <a:close/>
                  <a:moveTo>
                    <a:pt x="318" y="495"/>
                  </a:moveTo>
                  <a:cubicBezTo>
                    <a:pt x="319" y="497"/>
                    <a:pt x="320" y="497"/>
                    <a:pt x="320" y="499"/>
                  </a:cubicBezTo>
                  <a:cubicBezTo>
                    <a:pt x="321" y="498"/>
                    <a:pt x="321" y="498"/>
                    <a:pt x="322" y="497"/>
                  </a:cubicBezTo>
                  <a:cubicBezTo>
                    <a:pt x="321" y="496"/>
                    <a:pt x="319" y="494"/>
                    <a:pt x="318" y="495"/>
                  </a:cubicBezTo>
                  <a:close/>
                  <a:moveTo>
                    <a:pt x="228" y="523"/>
                  </a:moveTo>
                  <a:cubicBezTo>
                    <a:pt x="229" y="524"/>
                    <a:pt x="228" y="524"/>
                    <a:pt x="228" y="525"/>
                  </a:cubicBezTo>
                  <a:cubicBezTo>
                    <a:pt x="229" y="525"/>
                    <a:pt x="229" y="525"/>
                    <a:pt x="230" y="526"/>
                  </a:cubicBezTo>
                  <a:cubicBezTo>
                    <a:pt x="232" y="526"/>
                    <a:pt x="230" y="522"/>
                    <a:pt x="228" y="523"/>
                  </a:cubicBezTo>
                  <a:close/>
                  <a:moveTo>
                    <a:pt x="632" y="51"/>
                  </a:moveTo>
                  <a:cubicBezTo>
                    <a:pt x="635" y="54"/>
                    <a:pt x="632" y="54"/>
                    <a:pt x="634" y="56"/>
                  </a:cubicBezTo>
                  <a:cubicBezTo>
                    <a:pt x="635" y="54"/>
                    <a:pt x="635" y="53"/>
                    <a:pt x="635" y="51"/>
                  </a:cubicBezTo>
                  <a:cubicBezTo>
                    <a:pt x="634" y="53"/>
                    <a:pt x="633" y="51"/>
                    <a:pt x="632" y="51"/>
                  </a:cubicBezTo>
                  <a:close/>
                  <a:moveTo>
                    <a:pt x="729" y="108"/>
                  </a:moveTo>
                  <a:cubicBezTo>
                    <a:pt x="730" y="109"/>
                    <a:pt x="731" y="110"/>
                    <a:pt x="730" y="110"/>
                  </a:cubicBezTo>
                  <a:cubicBezTo>
                    <a:pt x="729" y="108"/>
                    <a:pt x="727" y="110"/>
                    <a:pt x="727" y="111"/>
                  </a:cubicBezTo>
                  <a:cubicBezTo>
                    <a:pt x="728" y="112"/>
                    <a:pt x="731" y="114"/>
                    <a:pt x="730" y="111"/>
                  </a:cubicBezTo>
                  <a:cubicBezTo>
                    <a:pt x="728" y="111"/>
                    <a:pt x="734" y="110"/>
                    <a:pt x="732" y="108"/>
                  </a:cubicBezTo>
                  <a:cubicBezTo>
                    <a:pt x="731" y="108"/>
                    <a:pt x="730" y="107"/>
                    <a:pt x="729" y="108"/>
                  </a:cubicBezTo>
                  <a:close/>
                  <a:moveTo>
                    <a:pt x="740" y="130"/>
                  </a:moveTo>
                  <a:cubicBezTo>
                    <a:pt x="741" y="132"/>
                    <a:pt x="744" y="131"/>
                    <a:pt x="744" y="129"/>
                  </a:cubicBezTo>
                  <a:cubicBezTo>
                    <a:pt x="742" y="130"/>
                    <a:pt x="741" y="128"/>
                    <a:pt x="740" y="130"/>
                  </a:cubicBezTo>
                  <a:close/>
                  <a:moveTo>
                    <a:pt x="805" y="159"/>
                  </a:moveTo>
                  <a:cubicBezTo>
                    <a:pt x="804" y="159"/>
                    <a:pt x="804" y="159"/>
                    <a:pt x="804" y="159"/>
                  </a:cubicBezTo>
                  <a:cubicBezTo>
                    <a:pt x="804" y="160"/>
                    <a:pt x="804" y="160"/>
                    <a:pt x="804" y="160"/>
                  </a:cubicBezTo>
                  <a:cubicBezTo>
                    <a:pt x="805" y="160"/>
                    <a:pt x="805" y="160"/>
                    <a:pt x="805" y="161"/>
                  </a:cubicBezTo>
                  <a:cubicBezTo>
                    <a:pt x="804" y="161"/>
                    <a:pt x="804" y="162"/>
                    <a:pt x="805" y="163"/>
                  </a:cubicBezTo>
                  <a:cubicBezTo>
                    <a:pt x="806" y="162"/>
                    <a:pt x="807" y="164"/>
                    <a:pt x="807" y="162"/>
                  </a:cubicBezTo>
                  <a:cubicBezTo>
                    <a:pt x="806" y="160"/>
                    <a:pt x="805" y="161"/>
                    <a:pt x="805" y="159"/>
                  </a:cubicBezTo>
                  <a:close/>
                  <a:moveTo>
                    <a:pt x="913" y="396"/>
                  </a:moveTo>
                  <a:cubicBezTo>
                    <a:pt x="912" y="396"/>
                    <a:pt x="911" y="397"/>
                    <a:pt x="910" y="398"/>
                  </a:cubicBezTo>
                  <a:cubicBezTo>
                    <a:pt x="909" y="397"/>
                    <a:pt x="907" y="394"/>
                    <a:pt x="906" y="395"/>
                  </a:cubicBezTo>
                  <a:cubicBezTo>
                    <a:pt x="904" y="397"/>
                    <a:pt x="908" y="398"/>
                    <a:pt x="909" y="400"/>
                  </a:cubicBezTo>
                  <a:cubicBezTo>
                    <a:pt x="911" y="397"/>
                    <a:pt x="913" y="399"/>
                    <a:pt x="915" y="398"/>
                  </a:cubicBezTo>
                  <a:cubicBezTo>
                    <a:pt x="915" y="397"/>
                    <a:pt x="914" y="397"/>
                    <a:pt x="913" y="396"/>
                  </a:cubicBezTo>
                  <a:close/>
                  <a:moveTo>
                    <a:pt x="850" y="583"/>
                  </a:moveTo>
                  <a:cubicBezTo>
                    <a:pt x="847" y="584"/>
                    <a:pt x="849" y="586"/>
                    <a:pt x="848" y="587"/>
                  </a:cubicBezTo>
                  <a:cubicBezTo>
                    <a:pt x="849" y="588"/>
                    <a:pt x="850" y="585"/>
                    <a:pt x="851" y="588"/>
                  </a:cubicBezTo>
                  <a:cubicBezTo>
                    <a:pt x="853" y="587"/>
                    <a:pt x="853" y="587"/>
                    <a:pt x="853" y="587"/>
                  </a:cubicBezTo>
                  <a:cubicBezTo>
                    <a:pt x="852" y="585"/>
                    <a:pt x="851" y="585"/>
                    <a:pt x="850" y="583"/>
                  </a:cubicBezTo>
                  <a:close/>
                  <a:moveTo>
                    <a:pt x="361" y="738"/>
                  </a:moveTo>
                  <a:cubicBezTo>
                    <a:pt x="362" y="740"/>
                    <a:pt x="365" y="741"/>
                    <a:pt x="364" y="738"/>
                  </a:cubicBezTo>
                  <a:cubicBezTo>
                    <a:pt x="363" y="739"/>
                    <a:pt x="362" y="736"/>
                    <a:pt x="361" y="738"/>
                  </a:cubicBezTo>
                  <a:close/>
                  <a:moveTo>
                    <a:pt x="218" y="807"/>
                  </a:moveTo>
                  <a:cubicBezTo>
                    <a:pt x="218" y="808"/>
                    <a:pt x="216" y="809"/>
                    <a:pt x="217" y="811"/>
                  </a:cubicBezTo>
                  <a:cubicBezTo>
                    <a:pt x="218" y="811"/>
                    <a:pt x="221" y="810"/>
                    <a:pt x="218" y="807"/>
                  </a:cubicBezTo>
                  <a:close/>
                  <a:moveTo>
                    <a:pt x="243" y="802"/>
                  </a:moveTo>
                  <a:cubicBezTo>
                    <a:pt x="241" y="799"/>
                    <a:pt x="241" y="799"/>
                    <a:pt x="241" y="799"/>
                  </a:cubicBezTo>
                  <a:cubicBezTo>
                    <a:pt x="239" y="800"/>
                    <a:pt x="238" y="799"/>
                    <a:pt x="237" y="801"/>
                  </a:cubicBezTo>
                  <a:cubicBezTo>
                    <a:pt x="239" y="803"/>
                    <a:pt x="241" y="803"/>
                    <a:pt x="243" y="802"/>
                  </a:cubicBezTo>
                  <a:close/>
                  <a:moveTo>
                    <a:pt x="250" y="775"/>
                  </a:moveTo>
                  <a:cubicBezTo>
                    <a:pt x="250" y="772"/>
                    <a:pt x="252" y="773"/>
                    <a:pt x="254" y="771"/>
                  </a:cubicBezTo>
                  <a:cubicBezTo>
                    <a:pt x="253" y="768"/>
                    <a:pt x="252" y="773"/>
                    <a:pt x="250" y="771"/>
                  </a:cubicBezTo>
                  <a:cubicBezTo>
                    <a:pt x="249" y="769"/>
                    <a:pt x="253" y="770"/>
                    <a:pt x="250" y="768"/>
                  </a:cubicBezTo>
                  <a:cubicBezTo>
                    <a:pt x="248" y="770"/>
                    <a:pt x="249" y="769"/>
                    <a:pt x="246" y="770"/>
                  </a:cubicBezTo>
                  <a:cubicBezTo>
                    <a:pt x="248" y="772"/>
                    <a:pt x="247" y="774"/>
                    <a:pt x="250" y="775"/>
                  </a:cubicBezTo>
                  <a:close/>
                  <a:moveTo>
                    <a:pt x="257" y="767"/>
                  </a:moveTo>
                  <a:cubicBezTo>
                    <a:pt x="256" y="768"/>
                    <a:pt x="255" y="769"/>
                    <a:pt x="254" y="768"/>
                  </a:cubicBezTo>
                  <a:cubicBezTo>
                    <a:pt x="256" y="773"/>
                    <a:pt x="259" y="769"/>
                    <a:pt x="257" y="767"/>
                  </a:cubicBezTo>
                  <a:close/>
                  <a:moveTo>
                    <a:pt x="269" y="777"/>
                  </a:moveTo>
                  <a:cubicBezTo>
                    <a:pt x="269" y="776"/>
                    <a:pt x="265" y="778"/>
                    <a:pt x="267" y="780"/>
                  </a:cubicBezTo>
                  <a:cubicBezTo>
                    <a:pt x="268" y="779"/>
                    <a:pt x="271" y="779"/>
                    <a:pt x="269" y="777"/>
                  </a:cubicBezTo>
                  <a:close/>
                  <a:moveTo>
                    <a:pt x="283" y="779"/>
                  </a:moveTo>
                  <a:cubicBezTo>
                    <a:pt x="281" y="778"/>
                    <a:pt x="278" y="779"/>
                    <a:pt x="279" y="781"/>
                  </a:cubicBezTo>
                  <a:cubicBezTo>
                    <a:pt x="280" y="782"/>
                    <a:pt x="286" y="783"/>
                    <a:pt x="283" y="779"/>
                  </a:cubicBezTo>
                  <a:close/>
                  <a:moveTo>
                    <a:pt x="260" y="742"/>
                  </a:moveTo>
                  <a:cubicBezTo>
                    <a:pt x="259" y="740"/>
                    <a:pt x="255" y="740"/>
                    <a:pt x="255" y="742"/>
                  </a:cubicBezTo>
                  <a:cubicBezTo>
                    <a:pt x="258" y="745"/>
                    <a:pt x="258" y="741"/>
                    <a:pt x="260" y="742"/>
                  </a:cubicBezTo>
                  <a:close/>
                  <a:moveTo>
                    <a:pt x="247" y="706"/>
                  </a:moveTo>
                  <a:cubicBezTo>
                    <a:pt x="250" y="703"/>
                    <a:pt x="244" y="697"/>
                    <a:pt x="241" y="697"/>
                  </a:cubicBezTo>
                  <a:cubicBezTo>
                    <a:pt x="242" y="702"/>
                    <a:pt x="239" y="699"/>
                    <a:pt x="237" y="701"/>
                  </a:cubicBezTo>
                  <a:cubicBezTo>
                    <a:pt x="239" y="704"/>
                    <a:pt x="240" y="704"/>
                    <a:pt x="240" y="707"/>
                  </a:cubicBezTo>
                  <a:cubicBezTo>
                    <a:pt x="243" y="708"/>
                    <a:pt x="245" y="702"/>
                    <a:pt x="247" y="706"/>
                  </a:cubicBezTo>
                  <a:close/>
                  <a:moveTo>
                    <a:pt x="267" y="735"/>
                  </a:moveTo>
                  <a:cubicBezTo>
                    <a:pt x="266" y="736"/>
                    <a:pt x="263" y="736"/>
                    <a:pt x="264" y="738"/>
                  </a:cubicBezTo>
                  <a:cubicBezTo>
                    <a:pt x="266" y="739"/>
                    <a:pt x="269" y="738"/>
                    <a:pt x="267" y="735"/>
                  </a:cubicBezTo>
                  <a:close/>
                  <a:moveTo>
                    <a:pt x="250" y="708"/>
                  </a:moveTo>
                  <a:cubicBezTo>
                    <a:pt x="249" y="709"/>
                    <a:pt x="248" y="709"/>
                    <a:pt x="247" y="709"/>
                  </a:cubicBezTo>
                  <a:cubicBezTo>
                    <a:pt x="249" y="711"/>
                    <a:pt x="246" y="710"/>
                    <a:pt x="247" y="712"/>
                  </a:cubicBezTo>
                  <a:cubicBezTo>
                    <a:pt x="249" y="713"/>
                    <a:pt x="253" y="712"/>
                    <a:pt x="250" y="708"/>
                  </a:cubicBezTo>
                  <a:close/>
                  <a:moveTo>
                    <a:pt x="284" y="754"/>
                  </a:moveTo>
                  <a:cubicBezTo>
                    <a:pt x="290" y="749"/>
                    <a:pt x="290" y="749"/>
                    <a:pt x="290" y="749"/>
                  </a:cubicBezTo>
                  <a:cubicBezTo>
                    <a:pt x="289" y="748"/>
                    <a:pt x="290" y="745"/>
                    <a:pt x="288" y="746"/>
                  </a:cubicBezTo>
                  <a:cubicBezTo>
                    <a:pt x="288" y="747"/>
                    <a:pt x="289" y="747"/>
                    <a:pt x="289" y="748"/>
                  </a:cubicBezTo>
                  <a:cubicBezTo>
                    <a:pt x="286" y="748"/>
                    <a:pt x="286" y="750"/>
                    <a:pt x="284" y="751"/>
                  </a:cubicBezTo>
                  <a:cubicBezTo>
                    <a:pt x="283" y="749"/>
                    <a:pt x="283" y="749"/>
                    <a:pt x="283" y="749"/>
                  </a:cubicBezTo>
                  <a:cubicBezTo>
                    <a:pt x="282" y="751"/>
                    <a:pt x="280" y="749"/>
                    <a:pt x="278" y="750"/>
                  </a:cubicBezTo>
                  <a:cubicBezTo>
                    <a:pt x="282" y="752"/>
                    <a:pt x="277" y="753"/>
                    <a:pt x="279" y="754"/>
                  </a:cubicBezTo>
                  <a:cubicBezTo>
                    <a:pt x="281" y="752"/>
                    <a:pt x="281" y="750"/>
                    <a:pt x="284" y="754"/>
                  </a:cubicBezTo>
                  <a:close/>
                  <a:moveTo>
                    <a:pt x="271" y="737"/>
                  </a:moveTo>
                  <a:cubicBezTo>
                    <a:pt x="272" y="736"/>
                    <a:pt x="272" y="735"/>
                    <a:pt x="271" y="733"/>
                  </a:cubicBezTo>
                  <a:cubicBezTo>
                    <a:pt x="270" y="733"/>
                    <a:pt x="269" y="733"/>
                    <a:pt x="268" y="734"/>
                  </a:cubicBezTo>
                  <a:cubicBezTo>
                    <a:pt x="269" y="736"/>
                    <a:pt x="270" y="737"/>
                    <a:pt x="271" y="737"/>
                  </a:cubicBezTo>
                  <a:close/>
                  <a:moveTo>
                    <a:pt x="277" y="733"/>
                  </a:moveTo>
                  <a:cubicBezTo>
                    <a:pt x="279" y="730"/>
                    <a:pt x="284" y="731"/>
                    <a:pt x="284" y="725"/>
                  </a:cubicBezTo>
                  <a:cubicBezTo>
                    <a:pt x="285" y="726"/>
                    <a:pt x="288" y="727"/>
                    <a:pt x="287" y="724"/>
                  </a:cubicBezTo>
                  <a:cubicBezTo>
                    <a:pt x="284" y="723"/>
                    <a:pt x="284" y="723"/>
                    <a:pt x="281" y="723"/>
                  </a:cubicBezTo>
                  <a:cubicBezTo>
                    <a:pt x="281" y="729"/>
                    <a:pt x="273" y="728"/>
                    <a:pt x="273" y="732"/>
                  </a:cubicBezTo>
                  <a:cubicBezTo>
                    <a:pt x="275" y="733"/>
                    <a:pt x="275" y="730"/>
                    <a:pt x="277" y="733"/>
                  </a:cubicBezTo>
                  <a:close/>
                  <a:moveTo>
                    <a:pt x="281" y="720"/>
                  </a:moveTo>
                  <a:cubicBezTo>
                    <a:pt x="280" y="720"/>
                    <a:pt x="275" y="721"/>
                    <a:pt x="278" y="724"/>
                  </a:cubicBezTo>
                  <a:cubicBezTo>
                    <a:pt x="279" y="722"/>
                    <a:pt x="282" y="723"/>
                    <a:pt x="281" y="720"/>
                  </a:cubicBezTo>
                  <a:close/>
                  <a:moveTo>
                    <a:pt x="277" y="709"/>
                  </a:moveTo>
                  <a:cubicBezTo>
                    <a:pt x="276" y="708"/>
                    <a:pt x="276" y="709"/>
                    <a:pt x="276" y="710"/>
                  </a:cubicBezTo>
                  <a:cubicBezTo>
                    <a:pt x="277" y="710"/>
                    <a:pt x="279" y="709"/>
                    <a:pt x="280" y="709"/>
                  </a:cubicBezTo>
                  <a:cubicBezTo>
                    <a:pt x="277" y="708"/>
                    <a:pt x="277" y="704"/>
                    <a:pt x="276" y="707"/>
                  </a:cubicBezTo>
                  <a:cubicBezTo>
                    <a:pt x="276" y="706"/>
                    <a:pt x="277" y="708"/>
                    <a:pt x="277" y="709"/>
                  </a:cubicBezTo>
                  <a:close/>
                  <a:moveTo>
                    <a:pt x="282" y="708"/>
                  </a:moveTo>
                  <a:cubicBezTo>
                    <a:pt x="283" y="708"/>
                    <a:pt x="283" y="709"/>
                    <a:pt x="284" y="710"/>
                  </a:cubicBezTo>
                  <a:cubicBezTo>
                    <a:pt x="283" y="710"/>
                    <a:pt x="281" y="711"/>
                    <a:pt x="282" y="712"/>
                  </a:cubicBezTo>
                  <a:cubicBezTo>
                    <a:pt x="285" y="713"/>
                    <a:pt x="283" y="705"/>
                    <a:pt x="282" y="708"/>
                  </a:cubicBezTo>
                  <a:close/>
                  <a:moveTo>
                    <a:pt x="287" y="714"/>
                  </a:moveTo>
                  <a:cubicBezTo>
                    <a:pt x="287" y="715"/>
                    <a:pt x="288" y="716"/>
                    <a:pt x="287" y="716"/>
                  </a:cubicBezTo>
                  <a:cubicBezTo>
                    <a:pt x="287" y="717"/>
                    <a:pt x="286" y="717"/>
                    <a:pt x="286" y="718"/>
                  </a:cubicBezTo>
                  <a:cubicBezTo>
                    <a:pt x="287" y="717"/>
                    <a:pt x="290" y="718"/>
                    <a:pt x="290" y="716"/>
                  </a:cubicBezTo>
                  <a:cubicBezTo>
                    <a:pt x="287" y="716"/>
                    <a:pt x="293" y="715"/>
                    <a:pt x="290" y="715"/>
                  </a:cubicBezTo>
                  <a:cubicBezTo>
                    <a:pt x="289" y="717"/>
                    <a:pt x="287" y="712"/>
                    <a:pt x="287" y="714"/>
                  </a:cubicBezTo>
                  <a:close/>
                  <a:moveTo>
                    <a:pt x="309" y="738"/>
                  </a:moveTo>
                  <a:cubicBezTo>
                    <a:pt x="307" y="735"/>
                    <a:pt x="305" y="735"/>
                    <a:pt x="304" y="736"/>
                  </a:cubicBezTo>
                  <a:cubicBezTo>
                    <a:pt x="304" y="737"/>
                    <a:pt x="303" y="738"/>
                    <a:pt x="305" y="741"/>
                  </a:cubicBezTo>
                  <a:cubicBezTo>
                    <a:pt x="307" y="740"/>
                    <a:pt x="308" y="739"/>
                    <a:pt x="309" y="738"/>
                  </a:cubicBezTo>
                  <a:close/>
                  <a:moveTo>
                    <a:pt x="310" y="738"/>
                  </a:moveTo>
                  <a:cubicBezTo>
                    <a:pt x="311" y="734"/>
                    <a:pt x="317" y="735"/>
                    <a:pt x="318" y="731"/>
                  </a:cubicBezTo>
                  <a:cubicBezTo>
                    <a:pt x="315" y="732"/>
                    <a:pt x="310" y="734"/>
                    <a:pt x="305" y="732"/>
                  </a:cubicBezTo>
                  <a:cubicBezTo>
                    <a:pt x="307" y="737"/>
                    <a:pt x="309" y="733"/>
                    <a:pt x="310" y="738"/>
                  </a:cubicBezTo>
                  <a:close/>
                  <a:moveTo>
                    <a:pt x="267" y="651"/>
                  </a:moveTo>
                  <a:cubicBezTo>
                    <a:pt x="266" y="649"/>
                    <a:pt x="264" y="649"/>
                    <a:pt x="263" y="650"/>
                  </a:cubicBezTo>
                  <a:cubicBezTo>
                    <a:pt x="264" y="651"/>
                    <a:pt x="264" y="652"/>
                    <a:pt x="264" y="653"/>
                  </a:cubicBezTo>
                  <a:cubicBezTo>
                    <a:pt x="265" y="652"/>
                    <a:pt x="266" y="651"/>
                    <a:pt x="267" y="651"/>
                  </a:cubicBezTo>
                  <a:close/>
                  <a:moveTo>
                    <a:pt x="321" y="727"/>
                  </a:moveTo>
                  <a:cubicBezTo>
                    <a:pt x="320" y="729"/>
                    <a:pt x="320" y="728"/>
                    <a:pt x="318" y="728"/>
                  </a:cubicBezTo>
                  <a:cubicBezTo>
                    <a:pt x="319" y="730"/>
                    <a:pt x="323" y="729"/>
                    <a:pt x="321" y="727"/>
                  </a:cubicBezTo>
                  <a:close/>
                  <a:moveTo>
                    <a:pt x="315" y="716"/>
                  </a:moveTo>
                  <a:cubicBezTo>
                    <a:pt x="314" y="716"/>
                    <a:pt x="312" y="718"/>
                    <a:pt x="313" y="720"/>
                  </a:cubicBezTo>
                  <a:cubicBezTo>
                    <a:pt x="315" y="719"/>
                    <a:pt x="315" y="718"/>
                    <a:pt x="315" y="716"/>
                  </a:cubicBezTo>
                  <a:close/>
                  <a:moveTo>
                    <a:pt x="271" y="651"/>
                  </a:moveTo>
                  <a:cubicBezTo>
                    <a:pt x="270" y="650"/>
                    <a:pt x="269" y="651"/>
                    <a:pt x="271" y="653"/>
                  </a:cubicBezTo>
                  <a:cubicBezTo>
                    <a:pt x="272" y="651"/>
                    <a:pt x="273" y="652"/>
                    <a:pt x="274" y="650"/>
                  </a:cubicBezTo>
                  <a:cubicBezTo>
                    <a:pt x="275" y="650"/>
                    <a:pt x="276" y="652"/>
                    <a:pt x="277" y="652"/>
                  </a:cubicBezTo>
                  <a:cubicBezTo>
                    <a:pt x="277" y="648"/>
                    <a:pt x="273" y="650"/>
                    <a:pt x="271" y="650"/>
                  </a:cubicBezTo>
                  <a:cubicBezTo>
                    <a:pt x="270" y="649"/>
                    <a:pt x="271" y="648"/>
                    <a:pt x="271" y="648"/>
                  </a:cubicBezTo>
                  <a:cubicBezTo>
                    <a:pt x="269" y="649"/>
                    <a:pt x="268" y="647"/>
                    <a:pt x="266" y="649"/>
                  </a:cubicBezTo>
                  <a:cubicBezTo>
                    <a:pt x="268" y="653"/>
                    <a:pt x="269" y="648"/>
                    <a:pt x="271" y="651"/>
                  </a:cubicBezTo>
                  <a:close/>
                  <a:moveTo>
                    <a:pt x="274" y="648"/>
                  </a:moveTo>
                  <a:cubicBezTo>
                    <a:pt x="273" y="646"/>
                    <a:pt x="275" y="646"/>
                    <a:pt x="274" y="645"/>
                  </a:cubicBezTo>
                  <a:cubicBezTo>
                    <a:pt x="272" y="647"/>
                    <a:pt x="270" y="642"/>
                    <a:pt x="267" y="644"/>
                  </a:cubicBezTo>
                  <a:cubicBezTo>
                    <a:pt x="267" y="644"/>
                    <a:pt x="267" y="645"/>
                    <a:pt x="267" y="646"/>
                  </a:cubicBezTo>
                  <a:cubicBezTo>
                    <a:pt x="270" y="643"/>
                    <a:pt x="271" y="648"/>
                    <a:pt x="274" y="648"/>
                  </a:cubicBezTo>
                  <a:close/>
                  <a:moveTo>
                    <a:pt x="219" y="564"/>
                  </a:moveTo>
                  <a:cubicBezTo>
                    <a:pt x="219" y="564"/>
                    <a:pt x="219" y="564"/>
                    <a:pt x="218" y="564"/>
                  </a:cubicBezTo>
                  <a:cubicBezTo>
                    <a:pt x="218" y="565"/>
                    <a:pt x="218" y="565"/>
                    <a:pt x="218" y="565"/>
                  </a:cubicBezTo>
                  <a:cubicBezTo>
                    <a:pt x="220" y="567"/>
                    <a:pt x="218" y="566"/>
                    <a:pt x="219" y="568"/>
                  </a:cubicBezTo>
                  <a:cubicBezTo>
                    <a:pt x="221" y="568"/>
                    <a:pt x="219" y="566"/>
                    <a:pt x="219" y="564"/>
                  </a:cubicBezTo>
                  <a:close/>
                  <a:moveTo>
                    <a:pt x="285" y="643"/>
                  </a:moveTo>
                  <a:cubicBezTo>
                    <a:pt x="283" y="644"/>
                    <a:pt x="277" y="645"/>
                    <a:pt x="278" y="649"/>
                  </a:cubicBezTo>
                  <a:cubicBezTo>
                    <a:pt x="281" y="646"/>
                    <a:pt x="287" y="649"/>
                    <a:pt x="285" y="643"/>
                  </a:cubicBezTo>
                  <a:close/>
                  <a:moveTo>
                    <a:pt x="327" y="705"/>
                  </a:moveTo>
                  <a:cubicBezTo>
                    <a:pt x="327" y="702"/>
                    <a:pt x="329" y="701"/>
                    <a:pt x="326" y="698"/>
                  </a:cubicBezTo>
                  <a:cubicBezTo>
                    <a:pt x="324" y="699"/>
                    <a:pt x="318" y="702"/>
                    <a:pt x="320" y="708"/>
                  </a:cubicBezTo>
                  <a:cubicBezTo>
                    <a:pt x="323" y="707"/>
                    <a:pt x="324" y="705"/>
                    <a:pt x="327" y="705"/>
                  </a:cubicBezTo>
                  <a:close/>
                  <a:moveTo>
                    <a:pt x="234" y="561"/>
                  </a:moveTo>
                  <a:cubicBezTo>
                    <a:pt x="233" y="560"/>
                    <a:pt x="227" y="562"/>
                    <a:pt x="228" y="566"/>
                  </a:cubicBezTo>
                  <a:cubicBezTo>
                    <a:pt x="229" y="565"/>
                    <a:pt x="235" y="564"/>
                    <a:pt x="234" y="561"/>
                  </a:cubicBezTo>
                  <a:close/>
                  <a:moveTo>
                    <a:pt x="288" y="639"/>
                  </a:moveTo>
                  <a:cubicBezTo>
                    <a:pt x="289" y="643"/>
                    <a:pt x="284" y="639"/>
                    <a:pt x="286" y="644"/>
                  </a:cubicBezTo>
                  <a:cubicBezTo>
                    <a:pt x="288" y="643"/>
                    <a:pt x="287" y="640"/>
                    <a:pt x="288" y="643"/>
                  </a:cubicBezTo>
                  <a:cubicBezTo>
                    <a:pt x="289" y="643"/>
                    <a:pt x="289" y="639"/>
                    <a:pt x="288" y="639"/>
                  </a:cubicBezTo>
                  <a:close/>
                  <a:moveTo>
                    <a:pt x="331" y="700"/>
                  </a:moveTo>
                  <a:cubicBezTo>
                    <a:pt x="330" y="698"/>
                    <a:pt x="328" y="695"/>
                    <a:pt x="327" y="697"/>
                  </a:cubicBezTo>
                  <a:cubicBezTo>
                    <a:pt x="329" y="700"/>
                    <a:pt x="329" y="700"/>
                    <a:pt x="329" y="700"/>
                  </a:cubicBezTo>
                  <a:cubicBezTo>
                    <a:pt x="330" y="700"/>
                    <a:pt x="330" y="699"/>
                    <a:pt x="331" y="700"/>
                  </a:cubicBezTo>
                  <a:close/>
                  <a:moveTo>
                    <a:pt x="293" y="636"/>
                  </a:moveTo>
                  <a:cubicBezTo>
                    <a:pt x="292" y="636"/>
                    <a:pt x="290" y="639"/>
                    <a:pt x="291" y="641"/>
                  </a:cubicBezTo>
                  <a:cubicBezTo>
                    <a:pt x="292" y="639"/>
                    <a:pt x="295" y="641"/>
                    <a:pt x="293" y="636"/>
                  </a:cubicBezTo>
                  <a:close/>
                  <a:moveTo>
                    <a:pt x="240" y="558"/>
                  </a:moveTo>
                  <a:cubicBezTo>
                    <a:pt x="239" y="559"/>
                    <a:pt x="237" y="560"/>
                    <a:pt x="239" y="562"/>
                  </a:cubicBezTo>
                  <a:cubicBezTo>
                    <a:pt x="239" y="561"/>
                    <a:pt x="243" y="560"/>
                    <a:pt x="240" y="558"/>
                  </a:cubicBezTo>
                  <a:close/>
                  <a:moveTo>
                    <a:pt x="312" y="667"/>
                  </a:moveTo>
                  <a:cubicBezTo>
                    <a:pt x="312" y="668"/>
                    <a:pt x="313" y="670"/>
                    <a:pt x="314" y="672"/>
                  </a:cubicBezTo>
                  <a:cubicBezTo>
                    <a:pt x="317" y="671"/>
                    <a:pt x="315" y="665"/>
                    <a:pt x="312" y="667"/>
                  </a:cubicBezTo>
                  <a:close/>
                  <a:moveTo>
                    <a:pt x="313" y="648"/>
                  </a:moveTo>
                  <a:cubicBezTo>
                    <a:pt x="312" y="649"/>
                    <a:pt x="312" y="647"/>
                    <a:pt x="310" y="646"/>
                  </a:cubicBezTo>
                  <a:cubicBezTo>
                    <a:pt x="309" y="647"/>
                    <a:pt x="308" y="649"/>
                    <a:pt x="307" y="648"/>
                  </a:cubicBezTo>
                  <a:cubicBezTo>
                    <a:pt x="307" y="647"/>
                    <a:pt x="306" y="646"/>
                    <a:pt x="306" y="645"/>
                  </a:cubicBezTo>
                  <a:cubicBezTo>
                    <a:pt x="307" y="644"/>
                    <a:pt x="310" y="645"/>
                    <a:pt x="308" y="642"/>
                  </a:cubicBezTo>
                  <a:cubicBezTo>
                    <a:pt x="305" y="641"/>
                    <a:pt x="299" y="645"/>
                    <a:pt x="303" y="647"/>
                  </a:cubicBezTo>
                  <a:cubicBezTo>
                    <a:pt x="302" y="649"/>
                    <a:pt x="301" y="647"/>
                    <a:pt x="300" y="648"/>
                  </a:cubicBezTo>
                  <a:cubicBezTo>
                    <a:pt x="301" y="650"/>
                    <a:pt x="301" y="651"/>
                    <a:pt x="301" y="652"/>
                  </a:cubicBezTo>
                  <a:cubicBezTo>
                    <a:pt x="304" y="651"/>
                    <a:pt x="303" y="647"/>
                    <a:pt x="304" y="645"/>
                  </a:cubicBezTo>
                  <a:cubicBezTo>
                    <a:pt x="306" y="649"/>
                    <a:pt x="304" y="651"/>
                    <a:pt x="303" y="653"/>
                  </a:cubicBezTo>
                  <a:cubicBezTo>
                    <a:pt x="305" y="652"/>
                    <a:pt x="307" y="657"/>
                    <a:pt x="309" y="656"/>
                  </a:cubicBezTo>
                  <a:cubicBezTo>
                    <a:pt x="308" y="654"/>
                    <a:pt x="311" y="653"/>
                    <a:pt x="310" y="649"/>
                  </a:cubicBezTo>
                  <a:cubicBezTo>
                    <a:pt x="311" y="650"/>
                    <a:pt x="314" y="650"/>
                    <a:pt x="313" y="648"/>
                  </a:cubicBezTo>
                  <a:close/>
                  <a:moveTo>
                    <a:pt x="190" y="466"/>
                  </a:moveTo>
                  <a:cubicBezTo>
                    <a:pt x="188" y="466"/>
                    <a:pt x="193" y="464"/>
                    <a:pt x="190" y="462"/>
                  </a:cubicBezTo>
                  <a:cubicBezTo>
                    <a:pt x="190" y="463"/>
                    <a:pt x="188" y="464"/>
                    <a:pt x="188" y="465"/>
                  </a:cubicBezTo>
                  <a:cubicBezTo>
                    <a:pt x="189" y="465"/>
                    <a:pt x="188" y="466"/>
                    <a:pt x="189" y="467"/>
                  </a:cubicBezTo>
                  <a:cubicBezTo>
                    <a:pt x="189" y="467"/>
                    <a:pt x="192" y="468"/>
                    <a:pt x="190" y="466"/>
                  </a:cubicBezTo>
                  <a:close/>
                  <a:moveTo>
                    <a:pt x="318" y="638"/>
                  </a:moveTo>
                  <a:cubicBezTo>
                    <a:pt x="320" y="637"/>
                    <a:pt x="319" y="635"/>
                    <a:pt x="319" y="634"/>
                  </a:cubicBezTo>
                  <a:cubicBezTo>
                    <a:pt x="320" y="635"/>
                    <a:pt x="321" y="636"/>
                    <a:pt x="322" y="635"/>
                  </a:cubicBezTo>
                  <a:cubicBezTo>
                    <a:pt x="320" y="633"/>
                    <a:pt x="321" y="632"/>
                    <a:pt x="321" y="630"/>
                  </a:cubicBezTo>
                  <a:cubicBezTo>
                    <a:pt x="320" y="630"/>
                    <a:pt x="320" y="630"/>
                    <a:pt x="319" y="629"/>
                  </a:cubicBezTo>
                  <a:cubicBezTo>
                    <a:pt x="316" y="636"/>
                    <a:pt x="307" y="635"/>
                    <a:pt x="305" y="641"/>
                  </a:cubicBezTo>
                  <a:cubicBezTo>
                    <a:pt x="306" y="637"/>
                    <a:pt x="309" y="644"/>
                    <a:pt x="312" y="642"/>
                  </a:cubicBezTo>
                  <a:cubicBezTo>
                    <a:pt x="311" y="639"/>
                    <a:pt x="310" y="641"/>
                    <a:pt x="309" y="640"/>
                  </a:cubicBezTo>
                  <a:cubicBezTo>
                    <a:pt x="309" y="639"/>
                    <a:pt x="309" y="639"/>
                    <a:pt x="309" y="638"/>
                  </a:cubicBezTo>
                  <a:cubicBezTo>
                    <a:pt x="313" y="642"/>
                    <a:pt x="312" y="633"/>
                    <a:pt x="318" y="638"/>
                  </a:cubicBezTo>
                  <a:close/>
                  <a:moveTo>
                    <a:pt x="322" y="640"/>
                  </a:moveTo>
                  <a:cubicBezTo>
                    <a:pt x="320" y="639"/>
                    <a:pt x="317" y="648"/>
                    <a:pt x="314" y="646"/>
                  </a:cubicBezTo>
                  <a:cubicBezTo>
                    <a:pt x="315" y="648"/>
                    <a:pt x="315" y="647"/>
                    <a:pt x="315" y="649"/>
                  </a:cubicBezTo>
                  <a:cubicBezTo>
                    <a:pt x="316" y="645"/>
                    <a:pt x="322" y="645"/>
                    <a:pt x="322" y="640"/>
                  </a:cubicBezTo>
                  <a:close/>
                  <a:moveTo>
                    <a:pt x="335" y="661"/>
                  </a:moveTo>
                  <a:cubicBezTo>
                    <a:pt x="334" y="663"/>
                    <a:pt x="331" y="664"/>
                    <a:pt x="332" y="664"/>
                  </a:cubicBezTo>
                  <a:cubicBezTo>
                    <a:pt x="334" y="665"/>
                    <a:pt x="337" y="665"/>
                    <a:pt x="335" y="661"/>
                  </a:cubicBezTo>
                  <a:close/>
                  <a:moveTo>
                    <a:pt x="321" y="648"/>
                  </a:moveTo>
                  <a:cubicBezTo>
                    <a:pt x="322" y="650"/>
                    <a:pt x="322" y="650"/>
                    <a:pt x="322" y="650"/>
                  </a:cubicBezTo>
                  <a:cubicBezTo>
                    <a:pt x="326" y="650"/>
                    <a:pt x="323" y="646"/>
                    <a:pt x="321" y="648"/>
                  </a:cubicBezTo>
                  <a:close/>
                  <a:moveTo>
                    <a:pt x="205" y="463"/>
                  </a:moveTo>
                  <a:cubicBezTo>
                    <a:pt x="205" y="462"/>
                    <a:pt x="204" y="458"/>
                    <a:pt x="202" y="459"/>
                  </a:cubicBezTo>
                  <a:cubicBezTo>
                    <a:pt x="202" y="461"/>
                    <a:pt x="202" y="463"/>
                    <a:pt x="203" y="465"/>
                  </a:cubicBezTo>
                  <a:cubicBezTo>
                    <a:pt x="203" y="465"/>
                    <a:pt x="204" y="464"/>
                    <a:pt x="205" y="463"/>
                  </a:cubicBezTo>
                  <a:close/>
                  <a:moveTo>
                    <a:pt x="327" y="649"/>
                  </a:moveTo>
                  <a:cubicBezTo>
                    <a:pt x="327" y="647"/>
                    <a:pt x="325" y="646"/>
                    <a:pt x="325" y="644"/>
                  </a:cubicBezTo>
                  <a:cubicBezTo>
                    <a:pt x="322" y="644"/>
                    <a:pt x="326" y="650"/>
                    <a:pt x="327" y="649"/>
                  </a:cubicBezTo>
                  <a:close/>
                  <a:moveTo>
                    <a:pt x="341" y="663"/>
                  </a:moveTo>
                  <a:cubicBezTo>
                    <a:pt x="340" y="660"/>
                    <a:pt x="336" y="662"/>
                    <a:pt x="338" y="664"/>
                  </a:cubicBezTo>
                  <a:cubicBezTo>
                    <a:pt x="339" y="665"/>
                    <a:pt x="340" y="664"/>
                    <a:pt x="341" y="663"/>
                  </a:cubicBezTo>
                  <a:close/>
                  <a:moveTo>
                    <a:pt x="211" y="460"/>
                  </a:moveTo>
                  <a:cubicBezTo>
                    <a:pt x="212" y="457"/>
                    <a:pt x="216" y="461"/>
                    <a:pt x="215" y="458"/>
                  </a:cubicBezTo>
                  <a:cubicBezTo>
                    <a:pt x="215" y="458"/>
                    <a:pt x="214" y="458"/>
                    <a:pt x="213" y="457"/>
                  </a:cubicBezTo>
                  <a:cubicBezTo>
                    <a:pt x="214" y="456"/>
                    <a:pt x="216" y="456"/>
                    <a:pt x="215" y="454"/>
                  </a:cubicBezTo>
                  <a:cubicBezTo>
                    <a:pt x="211" y="454"/>
                    <a:pt x="213" y="454"/>
                    <a:pt x="212" y="457"/>
                  </a:cubicBezTo>
                  <a:cubicBezTo>
                    <a:pt x="211" y="456"/>
                    <a:pt x="211" y="455"/>
                    <a:pt x="211" y="454"/>
                  </a:cubicBezTo>
                  <a:cubicBezTo>
                    <a:pt x="210" y="454"/>
                    <a:pt x="210" y="454"/>
                    <a:pt x="209" y="454"/>
                  </a:cubicBezTo>
                  <a:cubicBezTo>
                    <a:pt x="209" y="456"/>
                    <a:pt x="211" y="455"/>
                    <a:pt x="210" y="457"/>
                  </a:cubicBezTo>
                  <a:cubicBezTo>
                    <a:pt x="209" y="457"/>
                    <a:pt x="208" y="455"/>
                    <a:pt x="207" y="457"/>
                  </a:cubicBezTo>
                  <a:cubicBezTo>
                    <a:pt x="209" y="458"/>
                    <a:pt x="204" y="458"/>
                    <a:pt x="206" y="460"/>
                  </a:cubicBezTo>
                  <a:cubicBezTo>
                    <a:pt x="207" y="459"/>
                    <a:pt x="206" y="461"/>
                    <a:pt x="208" y="462"/>
                  </a:cubicBezTo>
                  <a:cubicBezTo>
                    <a:pt x="209" y="460"/>
                    <a:pt x="210" y="457"/>
                    <a:pt x="211" y="460"/>
                  </a:cubicBezTo>
                  <a:close/>
                  <a:moveTo>
                    <a:pt x="270" y="547"/>
                  </a:moveTo>
                  <a:cubicBezTo>
                    <a:pt x="269" y="549"/>
                    <a:pt x="266" y="547"/>
                    <a:pt x="268" y="550"/>
                  </a:cubicBezTo>
                  <a:cubicBezTo>
                    <a:pt x="268" y="549"/>
                    <a:pt x="272" y="549"/>
                    <a:pt x="270" y="547"/>
                  </a:cubicBezTo>
                  <a:close/>
                  <a:moveTo>
                    <a:pt x="326" y="633"/>
                  </a:moveTo>
                  <a:cubicBezTo>
                    <a:pt x="326" y="634"/>
                    <a:pt x="323" y="634"/>
                    <a:pt x="325" y="636"/>
                  </a:cubicBezTo>
                  <a:cubicBezTo>
                    <a:pt x="327" y="637"/>
                    <a:pt x="328" y="635"/>
                    <a:pt x="326" y="633"/>
                  </a:cubicBezTo>
                  <a:close/>
                  <a:moveTo>
                    <a:pt x="324" y="623"/>
                  </a:moveTo>
                  <a:cubicBezTo>
                    <a:pt x="322" y="625"/>
                    <a:pt x="320" y="623"/>
                    <a:pt x="319" y="623"/>
                  </a:cubicBezTo>
                  <a:cubicBezTo>
                    <a:pt x="321" y="627"/>
                    <a:pt x="326" y="628"/>
                    <a:pt x="324" y="623"/>
                  </a:cubicBezTo>
                  <a:close/>
                  <a:moveTo>
                    <a:pt x="251" y="516"/>
                  </a:moveTo>
                  <a:cubicBezTo>
                    <a:pt x="250" y="515"/>
                    <a:pt x="248" y="514"/>
                    <a:pt x="249" y="516"/>
                  </a:cubicBezTo>
                  <a:cubicBezTo>
                    <a:pt x="249" y="516"/>
                    <a:pt x="250" y="516"/>
                    <a:pt x="250" y="517"/>
                  </a:cubicBezTo>
                  <a:cubicBezTo>
                    <a:pt x="250" y="518"/>
                    <a:pt x="249" y="518"/>
                    <a:pt x="250" y="519"/>
                  </a:cubicBezTo>
                  <a:cubicBezTo>
                    <a:pt x="250" y="518"/>
                    <a:pt x="251" y="517"/>
                    <a:pt x="251" y="516"/>
                  </a:cubicBezTo>
                  <a:close/>
                  <a:moveTo>
                    <a:pt x="364" y="650"/>
                  </a:moveTo>
                  <a:cubicBezTo>
                    <a:pt x="360" y="649"/>
                    <a:pt x="362" y="657"/>
                    <a:pt x="358" y="655"/>
                  </a:cubicBezTo>
                  <a:cubicBezTo>
                    <a:pt x="358" y="654"/>
                    <a:pt x="357" y="654"/>
                    <a:pt x="357" y="653"/>
                  </a:cubicBezTo>
                  <a:cubicBezTo>
                    <a:pt x="358" y="651"/>
                    <a:pt x="359" y="654"/>
                    <a:pt x="360" y="653"/>
                  </a:cubicBezTo>
                  <a:cubicBezTo>
                    <a:pt x="357" y="651"/>
                    <a:pt x="356" y="649"/>
                    <a:pt x="353" y="649"/>
                  </a:cubicBezTo>
                  <a:cubicBezTo>
                    <a:pt x="354" y="653"/>
                    <a:pt x="355" y="652"/>
                    <a:pt x="357" y="655"/>
                  </a:cubicBezTo>
                  <a:cubicBezTo>
                    <a:pt x="354" y="658"/>
                    <a:pt x="353" y="657"/>
                    <a:pt x="351" y="661"/>
                  </a:cubicBezTo>
                  <a:cubicBezTo>
                    <a:pt x="350" y="660"/>
                    <a:pt x="350" y="658"/>
                    <a:pt x="349" y="659"/>
                  </a:cubicBezTo>
                  <a:cubicBezTo>
                    <a:pt x="349" y="662"/>
                    <a:pt x="348" y="663"/>
                    <a:pt x="348" y="666"/>
                  </a:cubicBezTo>
                  <a:cubicBezTo>
                    <a:pt x="350" y="666"/>
                    <a:pt x="352" y="668"/>
                    <a:pt x="355" y="667"/>
                  </a:cubicBezTo>
                  <a:cubicBezTo>
                    <a:pt x="355" y="665"/>
                    <a:pt x="353" y="663"/>
                    <a:pt x="353" y="662"/>
                  </a:cubicBezTo>
                  <a:cubicBezTo>
                    <a:pt x="355" y="663"/>
                    <a:pt x="356" y="663"/>
                    <a:pt x="358" y="663"/>
                  </a:cubicBezTo>
                  <a:cubicBezTo>
                    <a:pt x="358" y="665"/>
                    <a:pt x="357" y="664"/>
                    <a:pt x="355" y="665"/>
                  </a:cubicBezTo>
                  <a:cubicBezTo>
                    <a:pt x="358" y="668"/>
                    <a:pt x="360" y="667"/>
                    <a:pt x="362" y="665"/>
                  </a:cubicBezTo>
                  <a:cubicBezTo>
                    <a:pt x="360" y="660"/>
                    <a:pt x="364" y="663"/>
                    <a:pt x="363" y="657"/>
                  </a:cubicBezTo>
                  <a:cubicBezTo>
                    <a:pt x="365" y="663"/>
                    <a:pt x="368" y="657"/>
                    <a:pt x="368" y="657"/>
                  </a:cubicBezTo>
                  <a:cubicBezTo>
                    <a:pt x="369" y="658"/>
                    <a:pt x="369" y="659"/>
                    <a:pt x="369" y="660"/>
                  </a:cubicBezTo>
                  <a:cubicBezTo>
                    <a:pt x="372" y="656"/>
                    <a:pt x="378" y="652"/>
                    <a:pt x="383" y="651"/>
                  </a:cubicBezTo>
                  <a:cubicBezTo>
                    <a:pt x="384" y="653"/>
                    <a:pt x="381" y="654"/>
                    <a:pt x="380" y="656"/>
                  </a:cubicBezTo>
                  <a:cubicBezTo>
                    <a:pt x="374" y="658"/>
                    <a:pt x="367" y="662"/>
                    <a:pt x="362" y="669"/>
                  </a:cubicBezTo>
                  <a:cubicBezTo>
                    <a:pt x="361" y="668"/>
                    <a:pt x="361" y="668"/>
                    <a:pt x="361" y="667"/>
                  </a:cubicBezTo>
                  <a:cubicBezTo>
                    <a:pt x="360" y="668"/>
                    <a:pt x="360" y="670"/>
                    <a:pt x="360" y="671"/>
                  </a:cubicBezTo>
                  <a:cubicBezTo>
                    <a:pt x="358" y="671"/>
                    <a:pt x="354" y="670"/>
                    <a:pt x="353" y="673"/>
                  </a:cubicBezTo>
                  <a:cubicBezTo>
                    <a:pt x="356" y="673"/>
                    <a:pt x="362" y="671"/>
                    <a:pt x="361" y="676"/>
                  </a:cubicBezTo>
                  <a:cubicBezTo>
                    <a:pt x="364" y="676"/>
                    <a:pt x="367" y="673"/>
                    <a:pt x="368" y="671"/>
                  </a:cubicBezTo>
                  <a:cubicBezTo>
                    <a:pt x="370" y="672"/>
                    <a:pt x="369" y="675"/>
                    <a:pt x="371" y="673"/>
                  </a:cubicBezTo>
                  <a:cubicBezTo>
                    <a:pt x="370" y="668"/>
                    <a:pt x="379" y="666"/>
                    <a:pt x="381" y="666"/>
                  </a:cubicBezTo>
                  <a:cubicBezTo>
                    <a:pt x="383" y="663"/>
                    <a:pt x="386" y="663"/>
                    <a:pt x="388" y="665"/>
                  </a:cubicBezTo>
                  <a:cubicBezTo>
                    <a:pt x="389" y="665"/>
                    <a:pt x="390" y="664"/>
                    <a:pt x="392" y="664"/>
                  </a:cubicBezTo>
                  <a:cubicBezTo>
                    <a:pt x="393" y="663"/>
                    <a:pt x="393" y="663"/>
                    <a:pt x="393" y="663"/>
                  </a:cubicBezTo>
                  <a:cubicBezTo>
                    <a:pt x="393" y="663"/>
                    <a:pt x="393" y="663"/>
                    <a:pt x="393" y="663"/>
                  </a:cubicBezTo>
                  <a:cubicBezTo>
                    <a:pt x="394" y="664"/>
                    <a:pt x="394" y="664"/>
                    <a:pt x="394" y="664"/>
                  </a:cubicBezTo>
                  <a:cubicBezTo>
                    <a:pt x="394" y="665"/>
                    <a:pt x="394" y="665"/>
                    <a:pt x="394" y="665"/>
                  </a:cubicBezTo>
                  <a:cubicBezTo>
                    <a:pt x="394" y="665"/>
                    <a:pt x="394" y="665"/>
                    <a:pt x="394" y="665"/>
                  </a:cubicBezTo>
                  <a:cubicBezTo>
                    <a:pt x="395" y="665"/>
                    <a:pt x="395" y="665"/>
                    <a:pt x="395" y="665"/>
                  </a:cubicBezTo>
                  <a:cubicBezTo>
                    <a:pt x="395" y="665"/>
                    <a:pt x="395" y="665"/>
                    <a:pt x="395" y="665"/>
                  </a:cubicBezTo>
                  <a:cubicBezTo>
                    <a:pt x="393" y="666"/>
                    <a:pt x="394" y="665"/>
                    <a:pt x="394" y="665"/>
                  </a:cubicBezTo>
                  <a:cubicBezTo>
                    <a:pt x="394" y="665"/>
                    <a:pt x="394" y="665"/>
                    <a:pt x="394" y="665"/>
                  </a:cubicBezTo>
                  <a:cubicBezTo>
                    <a:pt x="393" y="664"/>
                    <a:pt x="393" y="664"/>
                    <a:pt x="393" y="664"/>
                  </a:cubicBezTo>
                  <a:cubicBezTo>
                    <a:pt x="394" y="664"/>
                    <a:pt x="394" y="663"/>
                    <a:pt x="395" y="662"/>
                  </a:cubicBezTo>
                  <a:cubicBezTo>
                    <a:pt x="397" y="661"/>
                    <a:pt x="400" y="660"/>
                    <a:pt x="403" y="659"/>
                  </a:cubicBezTo>
                  <a:cubicBezTo>
                    <a:pt x="403" y="658"/>
                    <a:pt x="402" y="656"/>
                    <a:pt x="403" y="655"/>
                  </a:cubicBezTo>
                  <a:cubicBezTo>
                    <a:pt x="407" y="656"/>
                    <a:pt x="413" y="653"/>
                    <a:pt x="412" y="649"/>
                  </a:cubicBezTo>
                  <a:cubicBezTo>
                    <a:pt x="413" y="650"/>
                    <a:pt x="414" y="650"/>
                    <a:pt x="416" y="650"/>
                  </a:cubicBezTo>
                  <a:cubicBezTo>
                    <a:pt x="418" y="645"/>
                    <a:pt x="419" y="644"/>
                    <a:pt x="423" y="642"/>
                  </a:cubicBezTo>
                  <a:cubicBezTo>
                    <a:pt x="416" y="634"/>
                    <a:pt x="429" y="633"/>
                    <a:pt x="429" y="628"/>
                  </a:cubicBezTo>
                  <a:cubicBezTo>
                    <a:pt x="430" y="629"/>
                    <a:pt x="432" y="629"/>
                    <a:pt x="432" y="627"/>
                  </a:cubicBezTo>
                  <a:cubicBezTo>
                    <a:pt x="433" y="628"/>
                    <a:pt x="433" y="628"/>
                    <a:pt x="433" y="629"/>
                  </a:cubicBezTo>
                  <a:cubicBezTo>
                    <a:pt x="436" y="627"/>
                    <a:pt x="440" y="626"/>
                    <a:pt x="440" y="623"/>
                  </a:cubicBezTo>
                  <a:cubicBezTo>
                    <a:pt x="439" y="624"/>
                    <a:pt x="438" y="624"/>
                    <a:pt x="437" y="623"/>
                  </a:cubicBezTo>
                  <a:cubicBezTo>
                    <a:pt x="437" y="621"/>
                    <a:pt x="439" y="621"/>
                    <a:pt x="441" y="622"/>
                  </a:cubicBezTo>
                  <a:cubicBezTo>
                    <a:pt x="440" y="620"/>
                    <a:pt x="441" y="619"/>
                    <a:pt x="440" y="618"/>
                  </a:cubicBezTo>
                  <a:cubicBezTo>
                    <a:pt x="437" y="620"/>
                    <a:pt x="433" y="619"/>
                    <a:pt x="433" y="623"/>
                  </a:cubicBezTo>
                  <a:cubicBezTo>
                    <a:pt x="429" y="620"/>
                    <a:pt x="425" y="626"/>
                    <a:pt x="425" y="630"/>
                  </a:cubicBezTo>
                  <a:cubicBezTo>
                    <a:pt x="425" y="629"/>
                    <a:pt x="424" y="629"/>
                    <a:pt x="424" y="629"/>
                  </a:cubicBezTo>
                  <a:cubicBezTo>
                    <a:pt x="425" y="629"/>
                    <a:pt x="426" y="628"/>
                    <a:pt x="424" y="626"/>
                  </a:cubicBezTo>
                  <a:cubicBezTo>
                    <a:pt x="419" y="625"/>
                    <a:pt x="413" y="637"/>
                    <a:pt x="408" y="632"/>
                  </a:cubicBezTo>
                  <a:cubicBezTo>
                    <a:pt x="406" y="634"/>
                    <a:pt x="407" y="634"/>
                    <a:pt x="406" y="637"/>
                  </a:cubicBezTo>
                  <a:cubicBezTo>
                    <a:pt x="405" y="633"/>
                    <a:pt x="401" y="636"/>
                    <a:pt x="402" y="638"/>
                  </a:cubicBezTo>
                  <a:cubicBezTo>
                    <a:pt x="395" y="638"/>
                    <a:pt x="393" y="647"/>
                    <a:pt x="385" y="644"/>
                  </a:cubicBezTo>
                  <a:cubicBezTo>
                    <a:pt x="384" y="645"/>
                    <a:pt x="387" y="647"/>
                    <a:pt x="385" y="648"/>
                  </a:cubicBezTo>
                  <a:cubicBezTo>
                    <a:pt x="384" y="647"/>
                    <a:pt x="384" y="645"/>
                    <a:pt x="384" y="645"/>
                  </a:cubicBezTo>
                  <a:cubicBezTo>
                    <a:pt x="384" y="645"/>
                    <a:pt x="383" y="645"/>
                    <a:pt x="383" y="645"/>
                  </a:cubicBezTo>
                  <a:cubicBezTo>
                    <a:pt x="383" y="646"/>
                    <a:pt x="383" y="646"/>
                    <a:pt x="383" y="646"/>
                  </a:cubicBezTo>
                  <a:cubicBezTo>
                    <a:pt x="382" y="646"/>
                    <a:pt x="382" y="646"/>
                    <a:pt x="382" y="646"/>
                  </a:cubicBezTo>
                  <a:cubicBezTo>
                    <a:pt x="382" y="645"/>
                    <a:pt x="382" y="645"/>
                    <a:pt x="382" y="645"/>
                  </a:cubicBezTo>
                  <a:cubicBezTo>
                    <a:pt x="382" y="645"/>
                    <a:pt x="382" y="645"/>
                    <a:pt x="382" y="645"/>
                  </a:cubicBezTo>
                  <a:cubicBezTo>
                    <a:pt x="382" y="645"/>
                    <a:pt x="382" y="645"/>
                    <a:pt x="382" y="645"/>
                  </a:cubicBezTo>
                  <a:cubicBezTo>
                    <a:pt x="383" y="647"/>
                    <a:pt x="383" y="647"/>
                    <a:pt x="383" y="647"/>
                  </a:cubicBezTo>
                  <a:cubicBezTo>
                    <a:pt x="383" y="647"/>
                    <a:pt x="385" y="644"/>
                    <a:pt x="382" y="645"/>
                  </a:cubicBezTo>
                  <a:cubicBezTo>
                    <a:pt x="383" y="645"/>
                    <a:pt x="383" y="645"/>
                    <a:pt x="383" y="645"/>
                  </a:cubicBezTo>
                  <a:cubicBezTo>
                    <a:pt x="383" y="645"/>
                    <a:pt x="383" y="645"/>
                    <a:pt x="383" y="645"/>
                  </a:cubicBezTo>
                  <a:cubicBezTo>
                    <a:pt x="383" y="645"/>
                    <a:pt x="383" y="645"/>
                    <a:pt x="383" y="645"/>
                  </a:cubicBezTo>
                  <a:cubicBezTo>
                    <a:pt x="382" y="645"/>
                    <a:pt x="382" y="646"/>
                    <a:pt x="382" y="646"/>
                  </a:cubicBezTo>
                  <a:cubicBezTo>
                    <a:pt x="381" y="645"/>
                    <a:pt x="381" y="645"/>
                    <a:pt x="379" y="645"/>
                  </a:cubicBezTo>
                  <a:cubicBezTo>
                    <a:pt x="379" y="647"/>
                    <a:pt x="383" y="647"/>
                    <a:pt x="382" y="648"/>
                  </a:cubicBezTo>
                  <a:cubicBezTo>
                    <a:pt x="380" y="647"/>
                    <a:pt x="381" y="651"/>
                    <a:pt x="379" y="649"/>
                  </a:cubicBezTo>
                  <a:cubicBezTo>
                    <a:pt x="378" y="648"/>
                    <a:pt x="381" y="648"/>
                    <a:pt x="379" y="646"/>
                  </a:cubicBezTo>
                  <a:cubicBezTo>
                    <a:pt x="377" y="647"/>
                    <a:pt x="376" y="646"/>
                    <a:pt x="374" y="647"/>
                  </a:cubicBezTo>
                  <a:cubicBezTo>
                    <a:pt x="375" y="650"/>
                    <a:pt x="376" y="646"/>
                    <a:pt x="377" y="649"/>
                  </a:cubicBezTo>
                  <a:cubicBezTo>
                    <a:pt x="374" y="648"/>
                    <a:pt x="374" y="651"/>
                    <a:pt x="372" y="650"/>
                  </a:cubicBezTo>
                  <a:cubicBezTo>
                    <a:pt x="371" y="648"/>
                    <a:pt x="375" y="648"/>
                    <a:pt x="373" y="645"/>
                  </a:cubicBezTo>
                  <a:cubicBezTo>
                    <a:pt x="371" y="647"/>
                    <a:pt x="371" y="648"/>
                    <a:pt x="369" y="647"/>
                  </a:cubicBezTo>
                  <a:cubicBezTo>
                    <a:pt x="371" y="650"/>
                    <a:pt x="368" y="650"/>
                    <a:pt x="366" y="651"/>
                  </a:cubicBezTo>
                  <a:cubicBezTo>
                    <a:pt x="367" y="652"/>
                    <a:pt x="368" y="653"/>
                    <a:pt x="368" y="653"/>
                  </a:cubicBezTo>
                  <a:cubicBezTo>
                    <a:pt x="367" y="654"/>
                    <a:pt x="368" y="655"/>
                    <a:pt x="367" y="655"/>
                  </a:cubicBezTo>
                  <a:cubicBezTo>
                    <a:pt x="368" y="650"/>
                    <a:pt x="362" y="655"/>
                    <a:pt x="362" y="651"/>
                  </a:cubicBezTo>
                  <a:cubicBezTo>
                    <a:pt x="363" y="653"/>
                    <a:pt x="365" y="651"/>
                    <a:pt x="364" y="650"/>
                  </a:cubicBezTo>
                  <a:close/>
                  <a:moveTo>
                    <a:pt x="346" y="651"/>
                  </a:moveTo>
                  <a:cubicBezTo>
                    <a:pt x="345" y="652"/>
                    <a:pt x="344" y="654"/>
                    <a:pt x="344" y="655"/>
                  </a:cubicBezTo>
                  <a:cubicBezTo>
                    <a:pt x="346" y="656"/>
                    <a:pt x="346" y="653"/>
                    <a:pt x="346" y="651"/>
                  </a:cubicBezTo>
                  <a:close/>
                  <a:moveTo>
                    <a:pt x="324" y="623"/>
                  </a:moveTo>
                  <a:cubicBezTo>
                    <a:pt x="327" y="623"/>
                    <a:pt x="330" y="622"/>
                    <a:pt x="330" y="617"/>
                  </a:cubicBezTo>
                  <a:cubicBezTo>
                    <a:pt x="328" y="617"/>
                    <a:pt x="329" y="622"/>
                    <a:pt x="327" y="620"/>
                  </a:cubicBezTo>
                  <a:cubicBezTo>
                    <a:pt x="327" y="619"/>
                    <a:pt x="328" y="619"/>
                    <a:pt x="327" y="618"/>
                  </a:cubicBezTo>
                  <a:cubicBezTo>
                    <a:pt x="326" y="620"/>
                    <a:pt x="325" y="618"/>
                    <a:pt x="324" y="618"/>
                  </a:cubicBezTo>
                  <a:cubicBezTo>
                    <a:pt x="325" y="620"/>
                    <a:pt x="326" y="620"/>
                    <a:pt x="325" y="621"/>
                  </a:cubicBezTo>
                  <a:cubicBezTo>
                    <a:pt x="324" y="621"/>
                    <a:pt x="324" y="621"/>
                    <a:pt x="324" y="621"/>
                  </a:cubicBezTo>
                  <a:cubicBezTo>
                    <a:pt x="323" y="619"/>
                    <a:pt x="322" y="618"/>
                    <a:pt x="321" y="618"/>
                  </a:cubicBezTo>
                  <a:cubicBezTo>
                    <a:pt x="321" y="620"/>
                    <a:pt x="324" y="620"/>
                    <a:pt x="324" y="623"/>
                  </a:cubicBezTo>
                  <a:close/>
                  <a:moveTo>
                    <a:pt x="334" y="625"/>
                  </a:moveTo>
                  <a:cubicBezTo>
                    <a:pt x="332" y="623"/>
                    <a:pt x="327" y="625"/>
                    <a:pt x="328" y="628"/>
                  </a:cubicBezTo>
                  <a:cubicBezTo>
                    <a:pt x="330" y="627"/>
                    <a:pt x="332" y="627"/>
                    <a:pt x="334" y="625"/>
                  </a:cubicBezTo>
                  <a:close/>
                  <a:moveTo>
                    <a:pt x="351" y="655"/>
                  </a:moveTo>
                  <a:cubicBezTo>
                    <a:pt x="349" y="651"/>
                    <a:pt x="346" y="654"/>
                    <a:pt x="348" y="656"/>
                  </a:cubicBezTo>
                  <a:cubicBezTo>
                    <a:pt x="349" y="654"/>
                    <a:pt x="350" y="658"/>
                    <a:pt x="351" y="655"/>
                  </a:cubicBezTo>
                  <a:close/>
                  <a:moveTo>
                    <a:pt x="220" y="455"/>
                  </a:moveTo>
                  <a:cubicBezTo>
                    <a:pt x="218" y="452"/>
                    <a:pt x="218" y="452"/>
                    <a:pt x="218" y="452"/>
                  </a:cubicBezTo>
                  <a:cubicBezTo>
                    <a:pt x="216" y="453"/>
                    <a:pt x="219" y="455"/>
                    <a:pt x="218" y="456"/>
                  </a:cubicBezTo>
                  <a:cubicBezTo>
                    <a:pt x="217" y="457"/>
                    <a:pt x="216" y="457"/>
                    <a:pt x="217" y="458"/>
                  </a:cubicBezTo>
                  <a:cubicBezTo>
                    <a:pt x="218" y="458"/>
                    <a:pt x="218" y="458"/>
                    <a:pt x="219" y="457"/>
                  </a:cubicBezTo>
                  <a:cubicBezTo>
                    <a:pt x="218" y="456"/>
                    <a:pt x="219" y="455"/>
                    <a:pt x="220" y="455"/>
                  </a:cubicBezTo>
                  <a:close/>
                  <a:moveTo>
                    <a:pt x="353" y="654"/>
                  </a:moveTo>
                  <a:cubicBezTo>
                    <a:pt x="351" y="653"/>
                    <a:pt x="352" y="652"/>
                    <a:pt x="350" y="650"/>
                  </a:cubicBezTo>
                  <a:cubicBezTo>
                    <a:pt x="349" y="650"/>
                    <a:pt x="345" y="648"/>
                    <a:pt x="347" y="652"/>
                  </a:cubicBezTo>
                  <a:cubicBezTo>
                    <a:pt x="349" y="650"/>
                    <a:pt x="351" y="654"/>
                    <a:pt x="353" y="654"/>
                  </a:cubicBezTo>
                  <a:close/>
                  <a:moveTo>
                    <a:pt x="284" y="546"/>
                  </a:moveTo>
                  <a:cubicBezTo>
                    <a:pt x="287" y="547"/>
                    <a:pt x="285" y="543"/>
                    <a:pt x="286" y="541"/>
                  </a:cubicBezTo>
                  <a:cubicBezTo>
                    <a:pt x="287" y="542"/>
                    <a:pt x="286" y="543"/>
                    <a:pt x="287" y="544"/>
                  </a:cubicBezTo>
                  <a:cubicBezTo>
                    <a:pt x="289" y="544"/>
                    <a:pt x="289" y="543"/>
                    <a:pt x="289" y="542"/>
                  </a:cubicBezTo>
                  <a:cubicBezTo>
                    <a:pt x="285" y="540"/>
                    <a:pt x="288" y="539"/>
                    <a:pt x="285" y="535"/>
                  </a:cubicBezTo>
                  <a:cubicBezTo>
                    <a:pt x="284" y="537"/>
                    <a:pt x="284" y="539"/>
                    <a:pt x="284" y="541"/>
                  </a:cubicBezTo>
                  <a:cubicBezTo>
                    <a:pt x="283" y="539"/>
                    <a:pt x="282" y="540"/>
                    <a:pt x="281" y="537"/>
                  </a:cubicBezTo>
                  <a:cubicBezTo>
                    <a:pt x="280" y="538"/>
                    <a:pt x="277" y="539"/>
                    <a:pt x="278" y="540"/>
                  </a:cubicBezTo>
                  <a:cubicBezTo>
                    <a:pt x="280" y="542"/>
                    <a:pt x="282" y="540"/>
                    <a:pt x="284" y="542"/>
                  </a:cubicBezTo>
                  <a:cubicBezTo>
                    <a:pt x="281" y="542"/>
                    <a:pt x="285" y="544"/>
                    <a:pt x="284" y="546"/>
                  </a:cubicBezTo>
                  <a:close/>
                  <a:moveTo>
                    <a:pt x="359" y="646"/>
                  </a:moveTo>
                  <a:cubicBezTo>
                    <a:pt x="359" y="647"/>
                    <a:pt x="355" y="647"/>
                    <a:pt x="357" y="650"/>
                  </a:cubicBezTo>
                  <a:cubicBezTo>
                    <a:pt x="359" y="649"/>
                    <a:pt x="362" y="649"/>
                    <a:pt x="359" y="646"/>
                  </a:cubicBezTo>
                  <a:close/>
                  <a:moveTo>
                    <a:pt x="290" y="538"/>
                  </a:moveTo>
                  <a:cubicBezTo>
                    <a:pt x="288" y="538"/>
                    <a:pt x="291" y="536"/>
                    <a:pt x="290" y="535"/>
                  </a:cubicBezTo>
                  <a:cubicBezTo>
                    <a:pt x="289" y="535"/>
                    <a:pt x="287" y="532"/>
                    <a:pt x="286" y="534"/>
                  </a:cubicBezTo>
                  <a:cubicBezTo>
                    <a:pt x="287" y="536"/>
                    <a:pt x="288" y="537"/>
                    <a:pt x="289" y="540"/>
                  </a:cubicBezTo>
                  <a:cubicBezTo>
                    <a:pt x="289" y="539"/>
                    <a:pt x="291" y="539"/>
                    <a:pt x="290" y="538"/>
                  </a:cubicBezTo>
                  <a:close/>
                  <a:moveTo>
                    <a:pt x="296" y="532"/>
                  </a:moveTo>
                  <a:cubicBezTo>
                    <a:pt x="293" y="529"/>
                    <a:pt x="292" y="532"/>
                    <a:pt x="295" y="532"/>
                  </a:cubicBezTo>
                  <a:cubicBezTo>
                    <a:pt x="294" y="535"/>
                    <a:pt x="292" y="531"/>
                    <a:pt x="291" y="532"/>
                  </a:cubicBezTo>
                  <a:cubicBezTo>
                    <a:pt x="293" y="534"/>
                    <a:pt x="290" y="534"/>
                    <a:pt x="292" y="535"/>
                  </a:cubicBezTo>
                  <a:cubicBezTo>
                    <a:pt x="294" y="536"/>
                    <a:pt x="296" y="535"/>
                    <a:pt x="296" y="532"/>
                  </a:cubicBezTo>
                  <a:close/>
                  <a:moveTo>
                    <a:pt x="296" y="536"/>
                  </a:moveTo>
                  <a:cubicBezTo>
                    <a:pt x="296" y="536"/>
                    <a:pt x="295" y="536"/>
                    <a:pt x="295" y="537"/>
                  </a:cubicBezTo>
                  <a:cubicBezTo>
                    <a:pt x="295" y="537"/>
                    <a:pt x="296" y="538"/>
                    <a:pt x="296" y="539"/>
                  </a:cubicBezTo>
                  <a:cubicBezTo>
                    <a:pt x="297" y="538"/>
                    <a:pt x="298" y="537"/>
                    <a:pt x="297" y="536"/>
                  </a:cubicBezTo>
                  <a:cubicBezTo>
                    <a:pt x="296" y="537"/>
                    <a:pt x="297" y="538"/>
                    <a:pt x="296" y="536"/>
                  </a:cubicBezTo>
                  <a:close/>
                  <a:moveTo>
                    <a:pt x="370" y="641"/>
                  </a:moveTo>
                  <a:cubicBezTo>
                    <a:pt x="369" y="643"/>
                    <a:pt x="366" y="643"/>
                    <a:pt x="368" y="645"/>
                  </a:cubicBezTo>
                  <a:cubicBezTo>
                    <a:pt x="369" y="645"/>
                    <a:pt x="372" y="644"/>
                    <a:pt x="370" y="641"/>
                  </a:cubicBezTo>
                  <a:close/>
                  <a:moveTo>
                    <a:pt x="236" y="433"/>
                  </a:moveTo>
                  <a:cubicBezTo>
                    <a:pt x="234" y="431"/>
                    <a:pt x="232" y="433"/>
                    <a:pt x="230" y="434"/>
                  </a:cubicBezTo>
                  <a:cubicBezTo>
                    <a:pt x="232" y="436"/>
                    <a:pt x="231" y="437"/>
                    <a:pt x="233" y="439"/>
                  </a:cubicBezTo>
                  <a:cubicBezTo>
                    <a:pt x="234" y="437"/>
                    <a:pt x="231" y="434"/>
                    <a:pt x="236" y="433"/>
                  </a:cubicBezTo>
                  <a:close/>
                  <a:moveTo>
                    <a:pt x="283" y="506"/>
                  </a:moveTo>
                  <a:cubicBezTo>
                    <a:pt x="281" y="505"/>
                    <a:pt x="279" y="501"/>
                    <a:pt x="278" y="505"/>
                  </a:cubicBezTo>
                  <a:cubicBezTo>
                    <a:pt x="279" y="504"/>
                    <a:pt x="280" y="506"/>
                    <a:pt x="280" y="507"/>
                  </a:cubicBezTo>
                  <a:cubicBezTo>
                    <a:pt x="280" y="504"/>
                    <a:pt x="283" y="508"/>
                    <a:pt x="283" y="506"/>
                  </a:cubicBezTo>
                  <a:close/>
                  <a:moveTo>
                    <a:pt x="308" y="526"/>
                  </a:moveTo>
                  <a:cubicBezTo>
                    <a:pt x="306" y="527"/>
                    <a:pt x="304" y="528"/>
                    <a:pt x="304" y="530"/>
                  </a:cubicBezTo>
                  <a:cubicBezTo>
                    <a:pt x="302" y="529"/>
                    <a:pt x="303" y="527"/>
                    <a:pt x="301" y="527"/>
                  </a:cubicBezTo>
                  <a:cubicBezTo>
                    <a:pt x="302" y="529"/>
                    <a:pt x="299" y="530"/>
                    <a:pt x="301" y="532"/>
                  </a:cubicBezTo>
                  <a:cubicBezTo>
                    <a:pt x="304" y="531"/>
                    <a:pt x="308" y="532"/>
                    <a:pt x="308" y="526"/>
                  </a:cubicBezTo>
                  <a:close/>
                  <a:moveTo>
                    <a:pt x="306" y="521"/>
                  </a:moveTo>
                  <a:cubicBezTo>
                    <a:pt x="306" y="525"/>
                    <a:pt x="300" y="522"/>
                    <a:pt x="300" y="526"/>
                  </a:cubicBezTo>
                  <a:cubicBezTo>
                    <a:pt x="302" y="525"/>
                    <a:pt x="307" y="526"/>
                    <a:pt x="306" y="521"/>
                  </a:cubicBezTo>
                  <a:close/>
                  <a:moveTo>
                    <a:pt x="240" y="430"/>
                  </a:moveTo>
                  <a:cubicBezTo>
                    <a:pt x="239" y="431"/>
                    <a:pt x="238" y="428"/>
                    <a:pt x="237" y="429"/>
                  </a:cubicBezTo>
                  <a:cubicBezTo>
                    <a:pt x="236" y="431"/>
                    <a:pt x="241" y="433"/>
                    <a:pt x="240" y="430"/>
                  </a:cubicBezTo>
                  <a:close/>
                  <a:moveTo>
                    <a:pt x="283" y="478"/>
                  </a:moveTo>
                  <a:cubicBezTo>
                    <a:pt x="279" y="478"/>
                    <a:pt x="280" y="477"/>
                    <a:pt x="276" y="476"/>
                  </a:cubicBezTo>
                  <a:cubicBezTo>
                    <a:pt x="278" y="481"/>
                    <a:pt x="281" y="480"/>
                    <a:pt x="283" y="478"/>
                  </a:cubicBezTo>
                  <a:close/>
                  <a:moveTo>
                    <a:pt x="312" y="526"/>
                  </a:moveTo>
                  <a:cubicBezTo>
                    <a:pt x="312" y="525"/>
                    <a:pt x="312" y="525"/>
                    <a:pt x="312" y="525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2" y="525"/>
                    <a:pt x="312" y="525"/>
                    <a:pt x="312" y="525"/>
                  </a:cubicBezTo>
                  <a:cubicBezTo>
                    <a:pt x="314" y="526"/>
                    <a:pt x="314" y="526"/>
                    <a:pt x="314" y="526"/>
                  </a:cubicBezTo>
                  <a:cubicBezTo>
                    <a:pt x="314" y="527"/>
                    <a:pt x="314" y="527"/>
                    <a:pt x="314" y="527"/>
                  </a:cubicBezTo>
                  <a:cubicBezTo>
                    <a:pt x="314" y="527"/>
                    <a:pt x="315" y="527"/>
                    <a:pt x="315" y="527"/>
                  </a:cubicBezTo>
                  <a:cubicBezTo>
                    <a:pt x="313" y="523"/>
                    <a:pt x="318" y="526"/>
                    <a:pt x="319" y="526"/>
                  </a:cubicBezTo>
                  <a:cubicBezTo>
                    <a:pt x="317" y="523"/>
                    <a:pt x="322" y="524"/>
                    <a:pt x="320" y="521"/>
                  </a:cubicBezTo>
                  <a:cubicBezTo>
                    <a:pt x="321" y="521"/>
                    <a:pt x="322" y="523"/>
                    <a:pt x="323" y="521"/>
                  </a:cubicBezTo>
                  <a:cubicBezTo>
                    <a:pt x="322" y="520"/>
                    <a:pt x="322" y="519"/>
                    <a:pt x="322" y="519"/>
                  </a:cubicBezTo>
                  <a:cubicBezTo>
                    <a:pt x="319" y="520"/>
                    <a:pt x="316" y="523"/>
                    <a:pt x="315" y="519"/>
                  </a:cubicBezTo>
                  <a:cubicBezTo>
                    <a:pt x="315" y="521"/>
                    <a:pt x="314" y="522"/>
                    <a:pt x="313" y="523"/>
                  </a:cubicBezTo>
                  <a:cubicBezTo>
                    <a:pt x="313" y="523"/>
                    <a:pt x="313" y="524"/>
                    <a:pt x="313" y="524"/>
                  </a:cubicBezTo>
                  <a:cubicBezTo>
                    <a:pt x="313" y="524"/>
                    <a:pt x="313" y="524"/>
                    <a:pt x="313" y="524"/>
                  </a:cubicBezTo>
                  <a:cubicBezTo>
                    <a:pt x="314" y="524"/>
                    <a:pt x="314" y="524"/>
                    <a:pt x="314" y="524"/>
                  </a:cubicBezTo>
                  <a:cubicBezTo>
                    <a:pt x="313" y="524"/>
                    <a:pt x="313" y="524"/>
                    <a:pt x="313" y="524"/>
                  </a:cubicBezTo>
                  <a:cubicBezTo>
                    <a:pt x="313" y="523"/>
                    <a:pt x="313" y="523"/>
                    <a:pt x="313" y="523"/>
                  </a:cubicBezTo>
                  <a:cubicBezTo>
                    <a:pt x="313" y="523"/>
                    <a:pt x="313" y="523"/>
                    <a:pt x="313" y="523"/>
                  </a:cubicBezTo>
                  <a:cubicBezTo>
                    <a:pt x="310" y="525"/>
                    <a:pt x="311" y="523"/>
                    <a:pt x="311" y="523"/>
                  </a:cubicBezTo>
                  <a:cubicBezTo>
                    <a:pt x="311" y="523"/>
                    <a:pt x="311" y="523"/>
                    <a:pt x="311" y="523"/>
                  </a:cubicBezTo>
                  <a:cubicBezTo>
                    <a:pt x="311" y="524"/>
                    <a:pt x="311" y="524"/>
                    <a:pt x="311" y="524"/>
                  </a:cubicBezTo>
                  <a:cubicBezTo>
                    <a:pt x="312" y="525"/>
                    <a:pt x="312" y="525"/>
                    <a:pt x="312" y="525"/>
                  </a:cubicBezTo>
                  <a:cubicBezTo>
                    <a:pt x="312" y="525"/>
                    <a:pt x="312" y="526"/>
                    <a:pt x="312" y="526"/>
                  </a:cubicBezTo>
                  <a:cubicBezTo>
                    <a:pt x="312" y="526"/>
                    <a:pt x="312" y="526"/>
                    <a:pt x="312" y="527"/>
                  </a:cubicBezTo>
                  <a:cubicBezTo>
                    <a:pt x="312" y="527"/>
                    <a:pt x="312" y="526"/>
                    <a:pt x="312" y="526"/>
                  </a:cubicBezTo>
                  <a:close/>
                  <a:moveTo>
                    <a:pt x="299" y="496"/>
                  </a:moveTo>
                  <a:cubicBezTo>
                    <a:pt x="297" y="497"/>
                    <a:pt x="297" y="497"/>
                    <a:pt x="297" y="497"/>
                  </a:cubicBezTo>
                  <a:cubicBezTo>
                    <a:pt x="299" y="500"/>
                    <a:pt x="301" y="498"/>
                    <a:pt x="299" y="496"/>
                  </a:cubicBezTo>
                  <a:close/>
                  <a:moveTo>
                    <a:pt x="299" y="482"/>
                  </a:moveTo>
                  <a:cubicBezTo>
                    <a:pt x="298" y="484"/>
                    <a:pt x="293" y="482"/>
                    <a:pt x="295" y="487"/>
                  </a:cubicBezTo>
                  <a:cubicBezTo>
                    <a:pt x="297" y="484"/>
                    <a:pt x="300" y="485"/>
                    <a:pt x="299" y="482"/>
                  </a:cubicBezTo>
                  <a:close/>
                  <a:moveTo>
                    <a:pt x="303" y="492"/>
                  </a:moveTo>
                  <a:cubicBezTo>
                    <a:pt x="303" y="493"/>
                    <a:pt x="299" y="493"/>
                    <a:pt x="301" y="495"/>
                  </a:cubicBezTo>
                  <a:cubicBezTo>
                    <a:pt x="303" y="494"/>
                    <a:pt x="304" y="494"/>
                    <a:pt x="303" y="492"/>
                  </a:cubicBezTo>
                  <a:close/>
                  <a:moveTo>
                    <a:pt x="325" y="515"/>
                  </a:moveTo>
                  <a:cubicBezTo>
                    <a:pt x="326" y="516"/>
                    <a:pt x="325" y="517"/>
                    <a:pt x="324" y="517"/>
                  </a:cubicBezTo>
                  <a:cubicBezTo>
                    <a:pt x="327" y="521"/>
                    <a:pt x="328" y="515"/>
                    <a:pt x="325" y="515"/>
                  </a:cubicBezTo>
                  <a:close/>
                  <a:moveTo>
                    <a:pt x="318" y="500"/>
                  </a:moveTo>
                  <a:cubicBezTo>
                    <a:pt x="317" y="499"/>
                    <a:pt x="314" y="496"/>
                    <a:pt x="314" y="499"/>
                  </a:cubicBezTo>
                  <a:cubicBezTo>
                    <a:pt x="315" y="499"/>
                    <a:pt x="317" y="501"/>
                    <a:pt x="318" y="500"/>
                  </a:cubicBezTo>
                  <a:close/>
                  <a:moveTo>
                    <a:pt x="302" y="470"/>
                  </a:moveTo>
                  <a:cubicBezTo>
                    <a:pt x="299" y="467"/>
                    <a:pt x="303" y="467"/>
                    <a:pt x="302" y="465"/>
                  </a:cubicBezTo>
                  <a:cubicBezTo>
                    <a:pt x="301" y="468"/>
                    <a:pt x="297" y="469"/>
                    <a:pt x="297" y="472"/>
                  </a:cubicBezTo>
                  <a:cubicBezTo>
                    <a:pt x="299" y="472"/>
                    <a:pt x="300" y="470"/>
                    <a:pt x="302" y="470"/>
                  </a:cubicBezTo>
                  <a:close/>
                  <a:moveTo>
                    <a:pt x="307" y="467"/>
                  </a:moveTo>
                  <a:cubicBezTo>
                    <a:pt x="304" y="462"/>
                    <a:pt x="303" y="468"/>
                    <a:pt x="303" y="470"/>
                  </a:cubicBezTo>
                  <a:cubicBezTo>
                    <a:pt x="305" y="469"/>
                    <a:pt x="305" y="468"/>
                    <a:pt x="307" y="467"/>
                  </a:cubicBezTo>
                  <a:close/>
                  <a:moveTo>
                    <a:pt x="326" y="493"/>
                  </a:moveTo>
                  <a:cubicBezTo>
                    <a:pt x="329" y="492"/>
                    <a:pt x="329" y="492"/>
                    <a:pt x="329" y="492"/>
                  </a:cubicBezTo>
                  <a:cubicBezTo>
                    <a:pt x="328" y="490"/>
                    <a:pt x="328" y="489"/>
                    <a:pt x="327" y="486"/>
                  </a:cubicBezTo>
                  <a:cubicBezTo>
                    <a:pt x="325" y="488"/>
                    <a:pt x="324" y="487"/>
                    <a:pt x="323" y="488"/>
                  </a:cubicBezTo>
                  <a:cubicBezTo>
                    <a:pt x="324" y="490"/>
                    <a:pt x="324" y="492"/>
                    <a:pt x="326" y="493"/>
                  </a:cubicBezTo>
                  <a:close/>
                  <a:moveTo>
                    <a:pt x="384" y="581"/>
                  </a:moveTo>
                  <a:cubicBezTo>
                    <a:pt x="386" y="583"/>
                    <a:pt x="383" y="583"/>
                    <a:pt x="385" y="585"/>
                  </a:cubicBezTo>
                  <a:cubicBezTo>
                    <a:pt x="387" y="585"/>
                    <a:pt x="385" y="580"/>
                    <a:pt x="384" y="581"/>
                  </a:cubicBezTo>
                  <a:close/>
                  <a:moveTo>
                    <a:pt x="386" y="578"/>
                  </a:moveTo>
                  <a:cubicBezTo>
                    <a:pt x="385" y="579"/>
                    <a:pt x="386" y="581"/>
                    <a:pt x="387" y="584"/>
                  </a:cubicBezTo>
                  <a:cubicBezTo>
                    <a:pt x="390" y="584"/>
                    <a:pt x="390" y="578"/>
                    <a:pt x="393" y="578"/>
                  </a:cubicBezTo>
                  <a:cubicBezTo>
                    <a:pt x="393" y="577"/>
                    <a:pt x="392" y="577"/>
                    <a:pt x="391" y="576"/>
                  </a:cubicBezTo>
                  <a:cubicBezTo>
                    <a:pt x="387" y="578"/>
                    <a:pt x="390" y="579"/>
                    <a:pt x="386" y="581"/>
                  </a:cubicBezTo>
                  <a:cubicBezTo>
                    <a:pt x="387" y="580"/>
                    <a:pt x="387" y="579"/>
                    <a:pt x="386" y="578"/>
                  </a:cubicBezTo>
                  <a:close/>
                  <a:moveTo>
                    <a:pt x="331" y="483"/>
                  </a:moveTo>
                  <a:cubicBezTo>
                    <a:pt x="330" y="483"/>
                    <a:pt x="329" y="483"/>
                    <a:pt x="328" y="484"/>
                  </a:cubicBezTo>
                  <a:cubicBezTo>
                    <a:pt x="329" y="485"/>
                    <a:pt x="329" y="486"/>
                    <a:pt x="330" y="486"/>
                  </a:cubicBezTo>
                  <a:cubicBezTo>
                    <a:pt x="329" y="485"/>
                    <a:pt x="333" y="486"/>
                    <a:pt x="331" y="483"/>
                  </a:cubicBezTo>
                  <a:close/>
                  <a:moveTo>
                    <a:pt x="348" y="506"/>
                  </a:moveTo>
                  <a:cubicBezTo>
                    <a:pt x="347" y="505"/>
                    <a:pt x="345" y="504"/>
                    <a:pt x="344" y="504"/>
                  </a:cubicBezTo>
                  <a:cubicBezTo>
                    <a:pt x="344" y="506"/>
                    <a:pt x="346" y="505"/>
                    <a:pt x="345" y="507"/>
                  </a:cubicBezTo>
                  <a:cubicBezTo>
                    <a:pt x="345" y="506"/>
                    <a:pt x="343" y="508"/>
                    <a:pt x="345" y="509"/>
                  </a:cubicBezTo>
                  <a:cubicBezTo>
                    <a:pt x="346" y="508"/>
                    <a:pt x="347" y="507"/>
                    <a:pt x="348" y="506"/>
                  </a:cubicBezTo>
                  <a:close/>
                  <a:moveTo>
                    <a:pt x="349" y="507"/>
                  </a:moveTo>
                  <a:cubicBezTo>
                    <a:pt x="352" y="506"/>
                    <a:pt x="355" y="507"/>
                    <a:pt x="357" y="505"/>
                  </a:cubicBezTo>
                  <a:cubicBezTo>
                    <a:pt x="355" y="501"/>
                    <a:pt x="357" y="503"/>
                    <a:pt x="354" y="498"/>
                  </a:cubicBezTo>
                  <a:cubicBezTo>
                    <a:pt x="354" y="499"/>
                    <a:pt x="353" y="499"/>
                    <a:pt x="353" y="499"/>
                  </a:cubicBezTo>
                  <a:cubicBezTo>
                    <a:pt x="355" y="501"/>
                    <a:pt x="353" y="504"/>
                    <a:pt x="352" y="502"/>
                  </a:cubicBezTo>
                  <a:cubicBezTo>
                    <a:pt x="355" y="501"/>
                    <a:pt x="348" y="500"/>
                    <a:pt x="349" y="502"/>
                  </a:cubicBezTo>
                  <a:cubicBezTo>
                    <a:pt x="350" y="502"/>
                    <a:pt x="350" y="503"/>
                    <a:pt x="351" y="504"/>
                  </a:cubicBezTo>
                  <a:cubicBezTo>
                    <a:pt x="351" y="505"/>
                    <a:pt x="350" y="506"/>
                    <a:pt x="349" y="505"/>
                  </a:cubicBezTo>
                  <a:cubicBezTo>
                    <a:pt x="349" y="504"/>
                    <a:pt x="349" y="503"/>
                    <a:pt x="348" y="501"/>
                  </a:cubicBezTo>
                  <a:cubicBezTo>
                    <a:pt x="346" y="500"/>
                    <a:pt x="345" y="503"/>
                    <a:pt x="347" y="503"/>
                  </a:cubicBezTo>
                  <a:cubicBezTo>
                    <a:pt x="347" y="501"/>
                    <a:pt x="348" y="506"/>
                    <a:pt x="349" y="507"/>
                  </a:cubicBezTo>
                  <a:close/>
                  <a:moveTo>
                    <a:pt x="434" y="635"/>
                  </a:moveTo>
                  <a:cubicBezTo>
                    <a:pt x="432" y="632"/>
                    <a:pt x="432" y="632"/>
                    <a:pt x="432" y="632"/>
                  </a:cubicBezTo>
                  <a:cubicBezTo>
                    <a:pt x="430" y="633"/>
                    <a:pt x="433" y="637"/>
                    <a:pt x="434" y="635"/>
                  </a:cubicBezTo>
                  <a:close/>
                  <a:moveTo>
                    <a:pt x="440" y="635"/>
                  </a:moveTo>
                  <a:cubicBezTo>
                    <a:pt x="439" y="633"/>
                    <a:pt x="438" y="634"/>
                    <a:pt x="438" y="632"/>
                  </a:cubicBezTo>
                  <a:cubicBezTo>
                    <a:pt x="436" y="633"/>
                    <a:pt x="437" y="636"/>
                    <a:pt x="435" y="635"/>
                  </a:cubicBezTo>
                  <a:cubicBezTo>
                    <a:pt x="436" y="637"/>
                    <a:pt x="438" y="637"/>
                    <a:pt x="440" y="635"/>
                  </a:cubicBezTo>
                  <a:close/>
                  <a:moveTo>
                    <a:pt x="360" y="507"/>
                  </a:moveTo>
                  <a:cubicBezTo>
                    <a:pt x="359" y="508"/>
                    <a:pt x="358" y="506"/>
                    <a:pt x="357" y="507"/>
                  </a:cubicBezTo>
                  <a:cubicBezTo>
                    <a:pt x="358" y="508"/>
                    <a:pt x="357" y="509"/>
                    <a:pt x="358" y="510"/>
                  </a:cubicBezTo>
                  <a:cubicBezTo>
                    <a:pt x="359" y="509"/>
                    <a:pt x="361" y="509"/>
                    <a:pt x="360" y="507"/>
                  </a:cubicBezTo>
                  <a:close/>
                  <a:moveTo>
                    <a:pt x="370" y="498"/>
                  </a:moveTo>
                  <a:cubicBezTo>
                    <a:pt x="369" y="496"/>
                    <a:pt x="366" y="496"/>
                    <a:pt x="367" y="497"/>
                  </a:cubicBezTo>
                  <a:cubicBezTo>
                    <a:pt x="368" y="497"/>
                    <a:pt x="369" y="500"/>
                    <a:pt x="370" y="498"/>
                  </a:cubicBezTo>
                  <a:close/>
                  <a:moveTo>
                    <a:pt x="382" y="505"/>
                  </a:moveTo>
                  <a:cubicBezTo>
                    <a:pt x="380" y="503"/>
                    <a:pt x="378" y="504"/>
                    <a:pt x="376" y="504"/>
                  </a:cubicBezTo>
                  <a:cubicBezTo>
                    <a:pt x="378" y="506"/>
                    <a:pt x="380" y="507"/>
                    <a:pt x="382" y="505"/>
                  </a:cubicBezTo>
                  <a:close/>
                  <a:moveTo>
                    <a:pt x="383" y="505"/>
                  </a:moveTo>
                  <a:cubicBezTo>
                    <a:pt x="385" y="504"/>
                    <a:pt x="384" y="503"/>
                    <a:pt x="384" y="501"/>
                  </a:cubicBezTo>
                  <a:cubicBezTo>
                    <a:pt x="383" y="503"/>
                    <a:pt x="382" y="501"/>
                    <a:pt x="381" y="502"/>
                  </a:cubicBezTo>
                  <a:cubicBezTo>
                    <a:pt x="383" y="504"/>
                    <a:pt x="382" y="504"/>
                    <a:pt x="383" y="505"/>
                  </a:cubicBezTo>
                  <a:close/>
                  <a:moveTo>
                    <a:pt x="498" y="669"/>
                  </a:moveTo>
                  <a:cubicBezTo>
                    <a:pt x="495" y="668"/>
                    <a:pt x="498" y="671"/>
                    <a:pt x="496" y="672"/>
                  </a:cubicBezTo>
                  <a:cubicBezTo>
                    <a:pt x="495" y="671"/>
                    <a:pt x="495" y="670"/>
                    <a:pt x="494" y="671"/>
                  </a:cubicBezTo>
                  <a:cubicBezTo>
                    <a:pt x="496" y="674"/>
                    <a:pt x="499" y="671"/>
                    <a:pt x="498" y="669"/>
                  </a:cubicBezTo>
                  <a:close/>
                  <a:moveTo>
                    <a:pt x="387" y="488"/>
                  </a:moveTo>
                  <a:cubicBezTo>
                    <a:pt x="386" y="484"/>
                    <a:pt x="381" y="481"/>
                    <a:pt x="383" y="485"/>
                  </a:cubicBezTo>
                  <a:cubicBezTo>
                    <a:pt x="384" y="483"/>
                    <a:pt x="386" y="488"/>
                    <a:pt x="387" y="488"/>
                  </a:cubicBezTo>
                  <a:close/>
                  <a:moveTo>
                    <a:pt x="396" y="499"/>
                  </a:moveTo>
                  <a:cubicBezTo>
                    <a:pt x="393" y="497"/>
                    <a:pt x="397" y="497"/>
                    <a:pt x="396" y="495"/>
                  </a:cubicBezTo>
                  <a:cubicBezTo>
                    <a:pt x="393" y="495"/>
                    <a:pt x="394" y="497"/>
                    <a:pt x="391" y="497"/>
                  </a:cubicBezTo>
                  <a:cubicBezTo>
                    <a:pt x="393" y="498"/>
                    <a:pt x="394" y="498"/>
                    <a:pt x="396" y="499"/>
                  </a:cubicBezTo>
                  <a:close/>
                  <a:moveTo>
                    <a:pt x="512" y="671"/>
                  </a:moveTo>
                  <a:cubicBezTo>
                    <a:pt x="511" y="668"/>
                    <a:pt x="507" y="669"/>
                    <a:pt x="509" y="672"/>
                  </a:cubicBezTo>
                  <a:cubicBezTo>
                    <a:pt x="510" y="670"/>
                    <a:pt x="511" y="672"/>
                    <a:pt x="512" y="671"/>
                  </a:cubicBezTo>
                  <a:close/>
                  <a:moveTo>
                    <a:pt x="399" y="499"/>
                  </a:moveTo>
                  <a:cubicBezTo>
                    <a:pt x="400" y="501"/>
                    <a:pt x="401" y="502"/>
                    <a:pt x="401" y="503"/>
                  </a:cubicBezTo>
                  <a:cubicBezTo>
                    <a:pt x="405" y="504"/>
                    <a:pt x="402" y="498"/>
                    <a:pt x="399" y="499"/>
                  </a:cubicBezTo>
                  <a:close/>
                  <a:moveTo>
                    <a:pt x="409" y="508"/>
                  </a:moveTo>
                  <a:cubicBezTo>
                    <a:pt x="408" y="508"/>
                    <a:pt x="405" y="507"/>
                    <a:pt x="407" y="510"/>
                  </a:cubicBezTo>
                  <a:cubicBezTo>
                    <a:pt x="407" y="510"/>
                    <a:pt x="410" y="510"/>
                    <a:pt x="409" y="508"/>
                  </a:cubicBezTo>
                  <a:close/>
                  <a:moveTo>
                    <a:pt x="435" y="539"/>
                  </a:moveTo>
                  <a:cubicBezTo>
                    <a:pt x="432" y="534"/>
                    <a:pt x="430" y="536"/>
                    <a:pt x="428" y="536"/>
                  </a:cubicBezTo>
                  <a:cubicBezTo>
                    <a:pt x="431" y="541"/>
                    <a:pt x="432" y="536"/>
                    <a:pt x="435" y="539"/>
                  </a:cubicBezTo>
                  <a:close/>
                  <a:moveTo>
                    <a:pt x="514" y="663"/>
                  </a:moveTo>
                  <a:cubicBezTo>
                    <a:pt x="513" y="659"/>
                    <a:pt x="511" y="661"/>
                    <a:pt x="509" y="661"/>
                  </a:cubicBezTo>
                  <a:cubicBezTo>
                    <a:pt x="511" y="664"/>
                    <a:pt x="513" y="664"/>
                    <a:pt x="514" y="663"/>
                  </a:cubicBezTo>
                  <a:close/>
                  <a:moveTo>
                    <a:pt x="409" y="503"/>
                  </a:moveTo>
                  <a:cubicBezTo>
                    <a:pt x="410" y="502"/>
                    <a:pt x="411" y="501"/>
                    <a:pt x="411" y="500"/>
                  </a:cubicBezTo>
                  <a:cubicBezTo>
                    <a:pt x="409" y="500"/>
                    <a:pt x="408" y="497"/>
                    <a:pt x="407" y="499"/>
                  </a:cubicBezTo>
                  <a:cubicBezTo>
                    <a:pt x="409" y="501"/>
                    <a:pt x="408" y="502"/>
                    <a:pt x="409" y="503"/>
                  </a:cubicBezTo>
                  <a:close/>
                  <a:moveTo>
                    <a:pt x="415" y="494"/>
                  </a:moveTo>
                  <a:cubicBezTo>
                    <a:pt x="414" y="496"/>
                    <a:pt x="411" y="496"/>
                    <a:pt x="412" y="498"/>
                  </a:cubicBezTo>
                  <a:cubicBezTo>
                    <a:pt x="413" y="498"/>
                    <a:pt x="416" y="498"/>
                    <a:pt x="415" y="494"/>
                  </a:cubicBezTo>
                  <a:close/>
                  <a:moveTo>
                    <a:pt x="437" y="531"/>
                  </a:moveTo>
                  <a:cubicBezTo>
                    <a:pt x="435" y="531"/>
                    <a:pt x="436" y="533"/>
                    <a:pt x="437" y="535"/>
                  </a:cubicBezTo>
                  <a:cubicBezTo>
                    <a:pt x="439" y="534"/>
                    <a:pt x="438" y="532"/>
                    <a:pt x="437" y="531"/>
                  </a:cubicBezTo>
                  <a:close/>
                  <a:moveTo>
                    <a:pt x="428" y="518"/>
                  </a:moveTo>
                  <a:cubicBezTo>
                    <a:pt x="430" y="517"/>
                    <a:pt x="429" y="516"/>
                    <a:pt x="429" y="514"/>
                  </a:cubicBezTo>
                  <a:cubicBezTo>
                    <a:pt x="428" y="514"/>
                    <a:pt x="425" y="515"/>
                    <a:pt x="426" y="516"/>
                  </a:cubicBezTo>
                  <a:cubicBezTo>
                    <a:pt x="427" y="515"/>
                    <a:pt x="428" y="516"/>
                    <a:pt x="428" y="518"/>
                  </a:cubicBezTo>
                  <a:close/>
                  <a:moveTo>
                    <a:pt x="439" y="513"/>
                  </a:moveTo>
                  <a:cubicBezTo>
                    <a:pt x="440" y="515"/>
                    <a:pt x="439" y="516"/>
                    <a:pt x="440" y="518"/>
                  </a:cubicBezTo>
                  <a:cubicBezTo>
                    <a:pt x="442" y="517"/>
                    <a:pt x="442" y="517"/>
                    <a:pt x="442" y="517"/>
                  </a:cubicBezTo>
                  <a:cubicBezTo>
                    <a:pt x="439" y="515"/>
                    <a:pt x="441" y="513"/>
                    <a:pt x="439" y="513"/>
                  </a:cubicBezTo>
                  <a:close/>
                  <a:moveTo>
                    <a:pt x="539" y="646"/>
                  </a:moveTo>
                  <a:cubicBezTo>
                    <a:pt x="538" y="647"/>
                    <a:pt x="537" y="648"/>
                    <a:pt x="537" y="649"/>
                  </a:cubicBezTo>
                  <a:cubicBezTo>
                    <a:pt x="539" y="650"/>
                    <a:pt x="542" y="649"/>
                    <a:pt x="539" y="646"/>
                  </a:cubicBezTo>
                  <a:close/>
                  <a:moveTo>
                    <a:pt x="462" y="503"/>
                  </a:moveTo>
                  <a:cubicBezTo>
                    <a:pt x="461" y="500"/>
                    <a:pt x="457" y="501"/>
                    <a:pt x="459" y="503"/>
                  </a:cubicBezTo>
                  <a:cubicBezTo>
                    <a:pt x="460" y="502"/>
                    <a:pt x="461" y="505"/>
                    <a:pt x="462" y="503"/>
                  </a:cubicBezTo>
                  <a:close/>
                  <a:moveTo>
                    <a:pt x="516" y="582"/>
                  </a:moveTo>
                  <a:cubicBezTo>
                    <a:pt x="515" y="582"/>
                    <a:pt x="513" y="582"/>
                    <a:pt x="512" y="581"/>
                  </a:cubicBezTo>
                  <a:cubicBezTo>
                    <a:pt x="512" y="583"/>
                    <a:pt x="512" y="584"/>
                    <a:pt x="513" y="585"/>
                  </a:cubicBezTo>
                  <a:cubicBezTo>
                    <a:pt x="514" y="584"/>
                    <a:pt x="518" y="586"/>
                    <a:pt x="516" y="582"/>
                  </a:cubicBezTo>
                  <a:close/>
                  <a:moveTo>
                    <a:pt x="539" y="572"/>
                  </a:moveTo>
                  <a:cubicBezTo>
                    <a:pt x="537" y="570"/>
                    <a:pt x="537" y="570"/>
                    <a:pt x="537" y="570"/>
                  </a:cubicBezTo>
                  <a:cubicBezTo>
                    <a:pt x="536" y="571"/>
                    <a:pt x="536" y="572"/>
                    <a:pt x="537" y="574"/>
                  </a:cubicBezTo>
                  <a:lnTo>
                    <a:pt x="539" y="572"/>
                  </a:lnTo>
                  <a:close/>
                  <a:moveTo>
                    <a:pt x="605" y="651"/>
                  </a:moveTo>
                  <a:cubicBezTo>
                    <a:pt x="604" y="652"/>
                    <a:pt x="604" y="653"/>
                    <a:pt x="603" y="651"/>
                  </a:cubicBezTo>
                  <a:cubicBezTo>
                    <a:pt x="604" y="651"/>
                    <a:pt x="606" y="650"/>
                    <a:pt x="605" y="648"/>
                  </a:cubicBezTo>
                  <a:cubicBezTo>
                    <a:pt x="602" y="651"/>
                    <a:pt x="600" y="650"/>
                    <a:pt x="597" y="651"/>
                  </a:cubicBezTo>
                  <a:cubicBezTo>
                    <a:pt x="600" y="654"/>
                    <a:pt x="603" y="653"/>
                    <a:pt x="605" y="651"/>
                  </a:cubicBezTo>
                  <a:close/>
                  <a:moveTo>
                    <a:pt x="648" y="650"/>
                  </a:moveTo>
                  <a:cubicBezTo>
                    <a:pt x="647" y="650"/>
                    <a:pt x="646" y="651"/>
                    <a:pt x="647" y="653"/>
                  </a:cubicBezTo>
                  <a:cubicBezTo>
                    <a:pt x="649" y="654"/>
                    <a:pt x="650" y="652"/>
                    <a:pt x="648" y="650"/>
                  </a:cubicBezTo>
                  <a:close/>
                  <a:moveTo>
                    <a:pt x="610" y="450"/>
                  </a:moveTo>
                  <a:cubicBezTo>
                    <a:pt x="609" y="448"/>
                    <a:pt x="610" y="448"/>
                    <a:pt x="608" y="446"/>
                  </a:cubicBezTo>
                  <a:cubicBezTo>
                    <a:pt x="606" y="447"/>
                    <a:pt x="609" y="451"/>
                    <a:pt x="610" y="450"/>
                  </a:cubicBezTo>
                  <a:close/>
                  <a:moveTo>
                    <a:pt x="739" y="628"/>
                  </a:moveTo>
                  <a:cubicBezTo>
                    <a:pt x="738" y="625"/>
                    <a:pt x="734" y="629"/>
                    <a:pt x="737" y="631"/>
                  </a:cubicBezTo>
                  <a:cubicBezTo>
                    <a:pt x="738" y="629"/>
                    <a:pt x="737" y="628"/>
                    <a:pt x="739" y="628"/>
                  </a:cubicBezTo>
                  <a:close/>
                  <a:moveTo>
                    <a:pt x="768" y="658"/>
                  </a:moveTo>
                  <a:cubicBezTo>
                    <a:pt x="766" y="659"/>
                    <a:pt x="768" y="662"/>
                    <a:pt x="769" y="664"/>
                  </a:cubicBezTo>
                  <a:cubicBezTo>
                    <a:pt x="770" y="663"/>
                    <a:pt x="769" y="660"/>
                    <a:pt x="768" y="658"/>
                  </a:cubicBezTo>
                  <a:close/>
                  <a:moveTo>
                    <a:pt x="808" y="609"/>
                  </a:moveTo>
                  <a:cubicBezTo>
                    <a:pt x="807" y="610"/>
                    <a:pt x="805" y="611"/>
                    <a:pt x="807" y="614"/>
                  </a:cubicBezTo>
                  <a:cubicBezTo>
                    <a:pt x="807" y="612"/>
                    <a:pt x="810" y="613"/>
                    <a:pt x="808" y="609"/>
                  </a:cubicBezTo>
                  <a:close/>
                  <a:moveTo>
                    <a:pt x="526" y="122"/>
                  </a:moveTo>
                  <a:cubicBezTo>
                    <a:pt x="527" y="125"/>
                    <a:pt x="525" y="121"/>
                    <a:pt x="526" y="121"/>
                  </a:cubicBezTo>
                  <a:cubicBezTo>
                    <a:pt x="524" y="122"/>
                    <a:pt x="519" y="127"/>
                    <a:pt x="525" y="128"/>
                  </a:cubicBezTo>
                  <a:cubicBezTo>
                    <a:pt x="524" y="124"/>
                    <a:pt x="527" y="126"/>
                    <a:pt x="529" y="124"/>
                  </a:cubicBezTo>
                  <a:cubicBezTo>
                    <a:pt x="527" y="123"/>
                    <a:pt x="528" y="122"/>
                    <a:pt x="526" y="122"/>
                  </a:cubicBezTo>
                  <a:close/>
                  <a:moveTo>
                    <a:pt x="804" y="543"/>
                  </a:moveTo>
                  <a:cubicBezTo>
                    <a:pt x="804" y="545"/>
                    <a:pt x="801" y="548"/>
                    <a:pt x="804" y="548"/>
                  </a:cubicBezTo>
                  <a:cubicBezTo>
                    <a:pt x="804" y="547"/>
                    <a:pt x="806" y="544"/>
                    <a:pt x="804" y="543"/>
                  </a:cubicBezTo>
                  <a:close/>
                  <a:moveTo>
                    <a:pt x="807" y="551"/>
                  </a:moveTo>
                  <a:cubicBezTo>
                    <a:pt x="809" y="551"/>
                    <a:pt x="811" y="548"/>
                    <a:pt x="812" y="552"/>
                  </a:cubicBezTo>
                  <a:cubicBezTo>
                    <a:pt x="814" y="551"/>
                    <a:pt x="815" y="554"/>
                    <a:pt x="816" y="553"/>
                  </a:cubicBezTo>
                  <a:cubicBezTo>
                    <a:pt x="815" y="550"/>
                    <a:pt x="814" y="551"/>
                    <a:pt x="813" y="550"/>
                  </a:cubicBezTo>
                  <a:cubicBezTo>
                    <a:pt x="817" y="548"/>
                    <a:pt x="818" y="542"/>
                    <a:pt x="822" y="543"/>
                  </a:cubicBezTo>
                  <a:cubicBezTo>
                    <a:pt x="822" y="544"/>
                    <a:pt x="822" y="544"/>
                    <a:pt x="823" y="546"/>
                  </a:cubicBezTo>
                  <a:cubicBezTo>
                    <a:pt x="824" y="546"/>
                    <a:pt x="824" y="544"/>
                    <a:pt x="825" y="543"/>
                  </a:cubicBezTo>
                  <a:cubicBezTo>
                    <a:pt x="825" y="544"/>
                    <a:pt x="825" y="545"/>
                    <a:pt x="827" y="545"/>
                  </a:cubicBezTo>
                  <a:cubicBezTo>
                    <a:pt x="826" y="544"/>
                    <a:pt x="825" y="543"/>
                    <a:pt x="826" y="542"/>
                  </a:cubicBezTo>
                  <a:cubicBezTo>
                    <a:pt x="827" y="543"/>
                    <a:pt x="828" y="545"/>
                    <a:pt x="829" y="543"/>
                  </a:cubicBezTo>
                  <a:cubicBezTo>
                    <a:pt x="826" y="541"/>
                    <a:pt x="829" y="541"/>
                    <a:pt x="828" y="538"/>
                  </a:cubicBezTo>
                  <a:cubicBezTo>
                    <a:pt x="826" y="539"/>
                    <a:pt x="825" y="539"/>
                    <a:pt x="824" y="541"/>
                  </a:cubicBezTo>
                  <a:cubicBezTo>
                    <a:pt x="824" y="539"/>
                    <a:pt x="823" y="540"/>
                    <a:pt x="822" y="538"/>
                  </a:cubicBezTo>
                  <a:cubicBezTo>
                    <a:pt x="822" y="537"/>
                    <a:pt x="825" y="537"/>
                    <a:pt x="823" y="535"/>
                  </a:cubicBezTo>
                  <a:cubicBezTo>
                    <a:pt x="820" y="537"/>
                    <a:pt x="818" y="534"/>
                    <a:pt x="816" y="533"/>
                  </a:cubicBezTo>
                  <a:cubicBezTo>
                    <a:pt x="818" y="532"/>
                    <a:pt x="820" y="532"/>
                    <a:pt x="820" y="530"/>
                  </a:cubicBezTo>
                  <a:cubicBezTo>
                    <a:pt x="819" y="529"/>
                    <a:pt x="818" y="531"/>
                    <a:pt x="816" y="530"/>
                  </a:cubicBezTo>
                  <a:cubicBezTo>
                    <a:pt x="816" y="528"/>
                    <a:pt x="818" y="528"/>
                    <a:pt x="819" y="528"/>
                  </a:cubicBezTo>
                  <a:cubicBezTo>
                    <a:pt x="818" y="526"/>
                    <a:pt x="819" y="526"/>
                    <a:pt x="818" y="524"/>
                  </a:cubicBezTo>
                  <a:cubicBezTo>
                    <a:pt x="817" y="524"/>
                    <a:pt x="816" y="527"/>
                    <a:pt x="815" y="525"/>
                  </a:cubicBezTo>
                  <a:cubicBezTo>
                    <a:pt x="815" y="522"/>
                    <a:pt x="813" y="525"/>
                    <a:pt x="811" y="520"/>
                  </a:cubicBezTo>
                  <a:cubicBezTo>
                    <a:pt x="810" y="522"/>
                    <a:pt x="808" y="524"/>
                    <a:pt x="809" y="527"/>
                  </a:cubicBezTo>
                  <a:cubicBezTo>
                    <a:pt x="807" y="525"/>
                    <a:pt x="808" y="524"/>
                    <a:pt x="807" y="523"/>
                  </a:cubicBezTo>
                  <a:cubicBezTo>
                    <a:pt x="805" y="525"/>
                    <a:pt x="806" y="520"/>
                    <a:pt x="804" y="522"/>
                  </a:cubicBezTo>
                  <a:cubicBezTo>
                    <a:pt x="805" y="524"/>
                    <a:pt x="805" y="526"/>
                    <a:pt x="806" y="528"/>
                  </a:cubicBezTo>
                  <a:cubicBezTo>
                    <a:pt x="809" y="526"/>
                    <a:pt x="808" y="529"/>
                    <a:pt x="810" y="529"/>
                  </a:cubicBezTo>
                  <a:cubicBezTo>
                    <a:pt x="810" y="527"/>
                    <a:pt x="811" y="526"/>
                    <a:pt x="812" y="525"/>
                  </a:cubicBezTo>
                  <a:cubicBezTo>
                    <a:pt x="816" y="527"/>
                    <a:pt x="812" y="529"/>
                    <a:pt x="816" y="531"/>
                  </a:cubicBezTo>
                  <a:cubicBezTo>
                    <a:pt x="813" y="536"/>
                    <a:pt x="808" y="536"/>
                    <a:pt x="804" y="541"/>
                  </a:cubicBezTo>
                  <a:cubicBezTo>
                    <a:pt x="805" y="544"/>
                    <a:pt x="806" y="542"/>
                    <a:pt x="807" y="543"/>
                  </a:cubicBezTo>
                  <a:cubicBezTo>
                    <a:pt x="805" y="545"/>
                    <a:pt x="805" y="548"/>
                    <a:pt x="807" y="551"/>
                  </a:cubicBezTo>
                  <a:close/>
                  <a:moveTo>
                    <a:pt x="804" y="524"/>
                  </a:moveTo>
                  <a:cubicBezTo>
                    <a:pt x="802" y="526"/>
                    <a:pt x="802" y="526"/>
                    <a:pt x="802" y="526"/>
                  </a:cubicBezTo>
                  <a:cubicBezTo>
                    <a:pt x="802" y="527"/>
                    <a:pt x="803" y="529"/>
                    <a:pt x="803" y="530"/>
                  </a:cubicBezTo>
                  <a:cubicBezTo>
                    <a:pt x="803" y="526"/>
                    <a:pt x="806" y="527"/>
                    <a:pt x="804" y="524"/>
                  </a:cubicBezTo>
                  <a:close/>
                  <a:moveTo>
                    <a:pt x="802" y="529"/>
                  </a:moveTo>
                  <a:cubicBezTo>
                    <a:pt x="801" y="527"/>
                    <a:pt x="801" y="527"/>
                    <a:pt x="801" y="527"/>
                  </a:cubicBezTo>
                  <a:cubicBezTo>
                    <a:pt x="800" y="528"/>
                    <a:pt x="799" y="529"/>
                    <a:pt x="800" y="531"/>
                  </a:cubicBezTo>
                  <a:cubicBezTo>
                    <a:pt x="801" y="529"/>
                    <a:pt x="802" y="531"/>
                    <a:pt x="802" y="529"/>
                  </a:cubicBezTo>
                  <a:close/>
                  <a:moveTo>
                    <a:pt x="845" y="589"/>
                  </a:moveTo>
                  <a:cubicBezTo>
                    <a:pt x="845" y="590"/>
                    <a:pt x="844" y="592"/>
                    <a:pt x="845" y="594"/>
                  </a:cubicBezTo>
                  <a:cubicBezTo>
                    <a:pt x="846" y="592"/>
                    <a:pt x="847" y="591"/>
                    <a:pt x="845" y="589"/>
                  </a:cubicBezTo>
                  <a:close/>
                  <a:moveTo>
                    <a:pt x="541" y="112"/>
                  </a:moveTo>
                  <a:cubicBezTo>
                    <a:pt x="538" y="112"/>
                    <a:pt x="536" y="117"/>
                    <a:pt x="533" y="120"/>
                  </a:cubicBezTo>
                  <a:cubicBezTo>
                    <a:pt x="537" y="121"/>
                    <a:pt x="542" y="116"/>
                    <a:pt x="541" y="112"/>
                  </a:cubicBezTo>
                  <a:close/>
                  <a:moveTo>
                    <a:pt x="825" y="552"/>
                  </a:moveTo>
                  <a:cubicBezTo>
                    <a:pt x="824" y="551"/>
                    <a:pt x="825" y="550"/>
                    <a:pt x="823" y="548"/>
                  </a:cubicBezTo>
                  <a:cubicBezTo>
                    <a:pt x="821" y="549"/>
                    <a:pt x="820" y="550"/>
                    <a:pt x="821" y="552"/>
                  </a:cubicBezTo>
                  <a:cubicBezTo>
                    <a:pt x="822" y="549"/>
                    <a:pt x="824" y="553"/>
                    <a:pt x="825" y="552"/>
                  </a:cubicBezTo>
                  <a:close/>
                  <a:moveTo>
                    <a:pt x="831" y="550"/>
                  </a:moveTo>
                  <a:cubicBezTo>
                    <a:pt x="830" y="550"/>
                    <a:pt x="828" y="550"/>
                    <a:pt x="827" y="551"/>
                  </a:cubicBezTo>
                  <a:cubicBezTo>
                    <a:pt x="828" y="552"/>
                    <a:pt x="828" y="553"/>
                    <a:pt x="828" y="553"/>
                  </a:cubicBezTo>
                  <a:cubicBezTo>
                    <a:pt x="829" y="553"/>
                    <a:pt x="830" y="551"/>
                    <a:pt x="831" y="550"/>
                  </a:cubicBezTo>
                  <a:close/>
                  <a:moveTo>
                    <a:pt x="818" y="523"/>
                  </a:moveTo>
                  <a:cubicBezTo>
                    <a:pt x="817" y="522"/>
                    <a:pt x="816" y="519"/>
                    <a:pt x="815" y="520"/>
                  </a:cubicBezTo>
                  <a:cubicBezTo>
                    <a:pt x="816" y="521"/>
                    <a:pt x="814" y="522"/>
                    <a:pt x="816" y="524"/>
                  </a:cubicBezTo>
                  <a:cubicBezTo>
                    <a:pt x="817" y="523"/>
                    <a:pt x="817" y="523"/>
                    <a:pt x="818" y="523"/>
                  </a:cubicBezTo>
                  <a:close/>
                  <a:moveTo>
                    <a:pt x="546" y="105"/>
                  </a:moveTo>
                  <a:cubicBezTo>
                    <a:pt x="545" y="104"/>
                    <a:pt x="543" y="105"/>
                    <a:pt x="544" y="107"/>
                  </a:cubicBezTo>
                  <a:cubicBezTo>
                    <a:pt x="546" y="108"/>
                    <a:pt x="547" y="106"/>
                    <a:pt x="546" y="105"/>
                  </a:cubicBezTo>
                  <a:close/>
                  <a:moveTo>
                    <a:pt x="589" y="98"/>
                  </a:moveTo>
                  <a:cubicBezTo>
                    <a:pt x="588" y="102"/>
                    <a:pt x="581" y="102"/>
                    <a:pt x="582" y="107"/>
                  </a:cubicBezTo>
                  <a:cubicBezTo>
                    <a:pt x="585" y="106"/>
                    <a:pt x="591" y="103"/>
                    <a:pt x="589" y="98"/>
                  </a:cubicBezTo>
                  <a:close/>
                  <a:moveTo>
                    <a:pt x="861" y="502"/>
                  </a:moveTo>
                  <a:cubicBezTo>
                    <a:pt x="862" y="501"/>
                    <a:pt x="864" y="502"/>
                    <a:pt x="865" y="501"/>
                  </a:cubicBezTo>
                  <a:cubicBezTo>
                    <a:pt x="862" y="498"/>
                    <a:pt x="864" y="498"/>
                    <a:pt x="866" y="497"/>
                  </a:cubicBezTo>
                  <a:cubicBezTo>
                    <a:pt x="861" y="491"/>
                    <a:pt x="861" y="498"/>
                    <a:pt x="858" y="498"/>
                  </a:cubicBezTo>
                  <a:cubicBezTo>
                    <a:pt x="859" y="500"/>
                    <a:pt x="860" y="500"/>
                    <a:pt x="861" y="502"/>
                  </a:cubicBezTo>
                  <a:close/>
                  <a:moveTo>
                    <a:pt x="591" y="86"/>
                  </a:moveTo>
                  <a:cubicBezTo>
                    <a:pt x="590" y="86"/>
                    <a:pt x="586" y="85"/>
                    <a:pt x="588" y="89"/>
                  </a:cubicBezTo>
                  <a:cubicBezTo>
                    <a:pt x="590" y="88"/>
                    <a:pt x="593" y="88"/>
                    <a:pt x="591" y="86"/>
                  </a:cubicBezTo>
                  <a:close/>
                  <a:moveTo>
                    <a:pt x="858" y="488"/>
                  </a:moveTo>
                  <a:cubicBezTo>
                    <a:pt x="858" y="489"/>
                    <a:pt x="855" y="489"/>
                    <a:pt x="856" y="491"/>
                  </a:cubicBezTo>
                  <a:cubicBezTo>
                    <a:pt x="858" y="492"/>
                    <a:pt x="860" y="491"/>
                    <a:pt x="858" y="488"/>
                  </a:cubicBezTo>
                  <a:close/>
                  <a:moveTo>
                    <a:pt x="594" y="84"/>
                  </a:moveTo>
                  <a:cubicBezTo>
                    <a:pt x="593" y="86"/>
                    <a:pt x="593" y="86"/>
                    <a:pt x="593" y="86"/>
                  </a:cubicBezTo>
                  <a:cubicBezTo>
                    <a:pt x="594" y="89"/>
                    <a:pt x="597" y="87"/>
                    <a:pt x="594" y="84"/>
                  </a:cubicBezTo>
                  <a:close/>
                  <a:moveTo>
                    <a:pt x="610" y="70"/>
                  </a:moveTo>
                  <a:cubicBezTo>
                    <a:pt x="609" y="67"/>
                    <a:pt x="606" y="69"/>
                    <a:pt x="608" y="71"/>
                  </a:cubicBezTo>
                  <a:cubicBezTo>
                    <a:pt x="609" y="69"/>
                    <a:pt x="611" y="72"/>
                    <a:pt x="610" y="70"/>
                  </a:cubicBezTo>
                  <a:close/>
                  <a:moveTo>
                    <a:pt x="629" y="86"/>
                  </a:moveTo>
                  <a:cubicBezTo>
                    <a:pt x="629" y="88"/>
                    <a:pt x="626" y="87"/>
                    <a:pt x="628" y="90"/>
                  </a:cubicBezTo>
                  <a:cubicBezTo>
                    <a:pt x="630" y="88"/>
                    <a:pt x="631" y="90"/>
                    <a:pt x="633" y="89"/>
                  </a:cubicBezTo>
                  <a:cubicBezTo>
                    <a:pt x="634" y="87"/>
                    <a:pt x="634" y="81"/>
                    <a:pt x="638" y="82"/>
                  </a:cubicBezTo>
                  <a:cubicBezTo>
                    <a:pt x="636" y="77"/>
                    <a:pt x="636" y="76"/>
                    <a:pt x="634" y="71"/>
                  </a:cubicBezTo>
                  <a:cubicBezTo>
                    <a:pt x="633" y="73"/>
                    <a:pt x="632" y="69"/>
                    <a:pt x="632" y="71"/>
                  </a:cubicBezTo>
                  <a:cubicBezTo>
                    <a:pt x="633" y="79"/>
                    <a:pt x="624" y="79"/>
                    <a:pt x="623" y="87"/>
                  </a:cubicBezTo>
                  <a:cubicBezTo>
                    <a:pt x="625" y="87"/>
                    <a:pt x="626" y="81"/>
                    <a:pt x="629" y="86"/>
                  </a:cubicBezTo>
                  <a:close/>
                  <a:moveTo>
                    <a:pt x="617" y="66"/>
                  </a:moveTo>
                  <a:cubicBezTo>
                    <a:pt x="616" y="67"/>
                    <a:pt x="616" y="67"/>
                    <a:pt x="616" y="67"/>
                  </a:cubicBezTo>
                  <a:cubicBezTo>
                    <a:pt x="616" y="65"/>
                    <a:pt x="615" y="66"/>
                    <a:pt x="614" y="64"/>
                  </a:cubicBezTo>
                  <a:cubicBezTo>
                    <a:pt x="611" y="67"/>
                    <a:pt x="619" y="68"/>
                    <a:pt x="617" y="66"/>
                  </a:cubicBezTo>
                  <a:close/>
                  <a:moveTo>
                    <a:pt x="622" y="69"/>
                  </a:moveTo>
                  <a:cubicBezTo>
                    <a:pt x="620" y="69"/>
                    <a:pt x="620" y="70"/>
                    <a:pt x="620" y="72"/>
                  </a:cubicBezTo>
                  <a:cubicBezTo>
                    <a:pt x="622" y="71"/>
                    <a:pt x="623" y="71"/>
                    <a:pt x="622" y="69"/>
                  </a:cubicBezTo>
                  <a:close/>
                  <a:moveTo>
                    <a:pt x="672" y="141"/>
                  </a:moveTo>
                  <a:cubicBezTo>
                    <a:pt x="670" y="138"/>
                    <a:pt x="669" y="139"/>
                    <a:pt x="668" y="138"/>
                  </a:cubicBezTo>
                  <a:cubicBezTo>
                    <a:pt x="669" y="140"/>
                    <a:pt x="667" y="142"/>
                    <a:pt x="669" y="142"/>
                  </a:cubicBezTo>
                  <a:cubicBezTo>
                    <a:pt x="668" y="139"/>
                    <a:pt x="671" y="143"/>
                    <a:pt x="672" y="141"/>
                  </a:cubicBezTo>
                  <a:close/>
                  <a:moveTo>
                    <a:pt x="683" y="150"/>
                  </a:moveTo>
                  <a:cubicBezTo>
                    <a:pt x="682" y="149"/>
                    <a:pt x="682" y="149"/>
                    <a:pt x="682" y="149"/>
                  </a:cubicBezTo>
                  <a:cubicBezTo>
                    <a:pt x="682" y="149"/>
                    <a:pt x="683" y="148"/>
                    <a:pt x="682" y="148"/>
                  </a:cubicBezTo>
                  <a:cubicBezTo>
                    <a:pt x="682" y="148"/>
                    <a:pt x="677" y="138"/>
                    <a:pt x="677" y="147"/>
                  </a:cubicBezTo>
                  <a:cubicBezTo>
                    <a:pt x="678" y="145"/>
                    <a:pt x="677" y="148"/>
                    <a:pt x="678" y="149"/>
                  </a:cubicBezTo>
                  <a:cubicBezTo>
                    <a:pt x="680" y="149"/>
                    <a:pt x="681" y="151"/>
                    <a:pt x="683" y="150"/>
                  </a:cubicBezTo>
                  <a:close/>
                  <a:moveTo>
                    <a:pt x="628" y="64"/>
                  </a:moveTo>
                  <a:cubicBezTo>
                    <a:pt x="629" y="66"/>
                    <a:pt x="625" y="67"/>
                    <a:pt x="627" y="69"/>
                  </a:cubicBezTo>
                  <a:cubicBezTo>
                    <a:pt x="629" y="69"/>
                    <a:pt x="631" y="65"/>
                    <a:pt x="628" y="64"/>
                  </a:cubicBezTo>
                  <a:close/>
                  <a:moveTo>
                    <a:pt x="669" y="125"/>
                  </a:moveTo>
                  <a:cubicBezTo>
                    <a:pt x="668" y="122"/>
                    <a:pt x="665" y="124"/>
                    <a:pt x="666" y="126"/>
                  </a:cubicBezTo>
                  <a:cubicBezTo>
                    <a:pt x="668" y="127"/>
                    <a:pt x="668" y="127"/>
                    <a:pt x="669" y="125"/>
                  </a:cubicBezTo>
                  <a:close/>
                  <a:moveTo>
                    <a:pt x="639" y="75"/>
                  </a:moveTo>
                  <a:cubicBezTo>
                    <a:pt x="642" y="74"/>
                    <a:pt x="640" y="71"/>
                    <a:pt x="638" y="68"/>
                  </a:cubicBezTo>
                  <a:cubicBezTo>
                    <a:pt x="634" y="70"/>
                    <a:pt x="640" y="72"/>
                    <a:pt x="639" y="75"/>
                  </a:cubicBezTo>
                  <a:close/>
                  <a:moveTo>
                    <a:pt x="627" y="58"/>
                  </a:moveTo>
                  <a:cubicBezTo>
                    <a:pt x="628" y="57"/>
                    <a:pt x="631" y="53"/>
                    <a:pt x="628" y="49"/>
                  </a:cubicBezTo>
                  <a:cubicBezTo>
                    <a:pt x="628" y="50"/>
                    <a:pt x="627" y="55"/>
                    <a:pt x="626" y="54"/>
                  </a:cubicBezTo>
                  <a:cubicBezTo>
                    <a:pt x="628" y="55"/>
                    <a:pt x="625" y="56"/>
                    <a:pt x="627" y="58"/>
                  </a:cubicBezTo>
                  <a:close/>
                  <a:moveTo>
                    <a:pt x="650" y="83"/>
                  </a:moveTo>
                  <a:cubicBezTo>
                    <a:pt x="649" y="82"/>
                    <a:pt x="649" y="81"/>
                    <a:pt x="648" y="80"/>
                  </a:cubicBezTo>
                  <a:cubicBezTo>
                    <a:pt x="647" y="81"/>
                    <a:pt x="647" y="82"/>
                    <a:pt x="647" y="83"/>
                  </a:cubicBezTo>
                  <a:cubicBezTo>
                    <a:pt x="648" y="81"/>
                    <a:pt x="649" y="85"/>
                    <a:pt x="650" y="83"/>
                  </a:cubicBezTo>
                  <a:close/>
                  <a:moveTo>
                    <a:pt x="646" y="68"/>
                  </a:moveTo>
                  <a:cubicBezTo>
                    <a:pt x="643" y="67"/>
                    <a:pt x="643" y="69"/>
                    <a:pt x="642" y="72"/>
                  </a:cubicBezTo>
                  <a:cubicBezTo>
                    <a:pt x="645" y="73"/>
                    <a:pt x="649" y="76"/>
                    <a:pt x="652" y="77"/>
                  </a:cubicBezTo>
                  <a:cubicBezTo>
                    <a:pt x="651" y="73"/>
                    <a:pt x="650" y="71"/>
                    <a:pt x="648" y="65"/>
                  </a:cubicBezTo>
                  <a:cubicBezTo>
                    <a:pt x="647" y="65"/>
                    <a:pt x="643" y="65"/>
                    <a:pt x="645" y="66"/>
                  </a:cubicBezTo>
                  <a:cubicBezTo>
                    <a:pt x="646" y="66"/>
                    <a:pt x="646" y="67"/>
                    <a:pt x="646" y="68"/>
                  </a:cubicBezTo>
                  <a:close/>
                  <a:moveTo>
                    <a:pt x="643" y="58"/>
                  </a:moveTo>
                  <a:cubicBezTo>
                    <a:pt x="641" y="58"/>
                    <a:pt x="640" y="57"/>
                    <a:pt x="639" y="59"/>
                  </a:cubicBezTo>
                  <a:cubicBezTo>
                    <a:pt x="640" y="60"/>
                    <a:pt x="641" y="64"/>
                    <a:pt x="642" y="64"/>
                  </a:cubicBezTo>
                  <a:cubicBezTo>
                    <a:pt x="641" y="62"/>
                    <a:pt x="643" y="60"/>
                    <a:pt x="643" y="58"/>
                  </a:cubicBezTo>
                  <a:close/>
                  <a:moveTo>
                    <a:pt x="671" y="102"/>
                  </a:moveTo>
                  <a:cubicBezTo>
                    <a:pt x="670" y="102"/>
                    <a:pt x="668" y="100"/>
                    <a:pt x="667" y="101"/>
                  </a:cubicBezTo>
                  <a:cubicBezTo>
                    <a:pt x="669" y="102"/>
                    <a:pt x="670" y="106"/>
                    <a:pt x="670" y="106"/>
                  </a:cubicBezTo>
                  <a:cubicBezTo>
                    <a:pt x="669" y="104"/>
                    <a:pt x="673" y="104"/>
                    <a:pt x="671" y="102"/>
                  </a:cubicBezTo>
                  <a:close/>
                  <a:moveTo>
                    <a:pt x="643" y="54"/>
                  </a:moveTo>
                  <a:cubicBezTo>
                    <a:pt x="641" y="56"/>
                    <a:pt x="642" y="53"/>
                    <a:pt x="641" y="51"/>
                  </a:cubicBezTo>
                  <a:cubicBezTo>
                    <a:pt x="639" y="52"/>
                    <a:pt x="639" y="52"/>
                    <a:pt x="639" y="52"/>
                  </a:cubicBezTo>
                  <a:cubicBezTo>
                    <a:pt x="640" y="54"/>
                    <a:pt x="641" y="54"/>
                    <a:pt x="642" y="56"/>
                  </a:cubicBezTo>
                  <a:cubicBezTo>
                    <a:pt x="642" y="55"/>
                    <a:pt x="643" y="55"/>
                    <a:pt x="643" y="54"/>
                  </a:cubicBezTo>
                  <a:close/>
                  <a:moveTo>
                    <a:pt x="894" y="427"/>
                  </a:moveTo>
                  <a:cubicBezTo>
                    <a:pt x="893" y="428"/>
                    <a:pt x="890" y="428"/>
                    <a:pt x="891" y="432"/>
                  </a:cubicBezTo>
                  <a:cubicBezTo>
                    <a:pt x="893" y="432"/>
                    <a:pt x="894" y="429"/>
                    <a:pt x="894" y="427"/>
                  </a:cubicBezTo>
                  <a:close/>
                  <a:moveTo>
                    <a:pt x="926" y="450"/>
                  </a:moveTo>
                  <a:cubicBezTo>
                    <a:pt x="924" y="451"/>
                    <a:pt x="923" y="450"/>
                    <a:pt x="920" y="450"/>
                  </a:cubicBezTo>
                  <a:cubicBezTo>
                    <a:pt x="921" y="452"/>
                    <a:pt x="922" y="454"/>
                    <a:pt x="923" y="456"/>
                  </a:cubicBezTo>
                  <a:cubicBezTo>
                    <a:pt x="925" y="455"/>
                    <a:pt x="927" y="453"/>
                    <a:pt x="926" y="450"/>
                  </a:cubicBezTo>
                  <a:close/>
                  <a:moveTo>
                    <a:pt x="940" y="465"/>
                  </a:moveTo>
                  <a:cubicBezTo>
                    <a:pt x="938" y="468"/>
                    <a:pt x="935" y="466"/>
                    <a:pt x="938" y="469"/>
                  </a:cubicBezTo>
                  <a:cubicBezTo>
                    <a:pt x="939" y="468"/>
                    <a:pt x="942" y="469"/>
                    <a:pt x="940" y="465"/>
                  </a:cubicBezTo>
                  <a:close/>
                  <a:moveTo>
                    <a:pt x="909" y="422"/>
                  </a:moveTo>
                  <a:cubicBezTo>
                    <a:pt x="911" y="421"/>
                    <a:pt x="911" y="421"/>
                    <a:pt x="911" y="421"/>
                  </a:cubicBezTo>
                  <a:cubicBezTo>
                    <a:pt x="908" y="418"/>
                    <a:pt x="908" y="418"/>
                    <a:pt x="905" y="414"/>
                  </a:cubicBezTo>
                  <a:cubicBezTo>
                    <a:pt x="904" y="416"/>
                    <a:pt x="904" y="416"/>
                    <a:pt x="904" y="416"/>
                  </a:cubicBezTo>
                  <a:cubicBezTo>
                    <a:pt x="906" y="419"/>
                    <a:pt x="909" y="418"/>
                    <a:pt x="909" y="422"/>
                  </a:cubicBezTo>
                  <a:close/>
                  <a:moveTo>
                    <a:pt x="756" y="185"/>
                  </a:moveTo>
                  <a:cubicBezTo>
                    <a:pt x="758" y="185"/>
                    <a:pt x="759" y="186"/>
                    <a:pt x="760" y="183"/>
                  </a:cubicBezTo>
                  <a:cubicBezTo>
                    <a:pt x="761" y="185"/>
                    <a:pt x="762" y="186"/>
                    <a:pt x="763" y="188"/>
                  </a:cubicBezTo>
                  <a:cubicBezTo>
                    <a:pt x="766" y="188"/>
                    <a:pt x="766" y="183"/>
                    <a:pt x="773" y="182"/>
                  </a:cubicBezTo>
                  <a:cubicBezTo>
                    <a:pt x="772" y="183"/>
                    <a:pt x="773" y="183"/>
                    <a:pt x="773" y="184"/>
                  </a:cubicBezTo>
                  <a:cubicBezTo>
                    <a:pt x="774" y="183"/>
                    <a:pt x="773" y="181"/>
                    <a:pt x="772" y="178"/>
                  </a:cubicBezTo>
                  <a:cubicBezTo>
                    <a:pt x="770" y="177"/>
                    <a:pt x="770" y="180"/>
                    <a:pt x="769" y="177"/>
                  </a:cubicBezTo>
                  <a:cubicBezTo>
                    <a:pt x="766" y="178"/>
                    <a:pt x="768" y="184"/>
                    <a:pt x="764" y="183"/>
                  </a:cubicBezTo>
                  <a:cubicBezTo>
                    <a:pt x="765" y="178"/>
                    <a:pt x="767" y="178"/>
                    <a:pt x="767" y="173"/>
                  </a:cubicBezTo>
                  <a:cubicBezTo>
                    <a:pt x="769" y="173"/>
                    <a:pt x="770" y="176"/>
                    <a:pt x="770" y="177"/>
                  </a:cubicBezTo>
                  <a:cubicBezTo>
                    <a:pt x="771" y="176"/>
                    <a:pt x="774" y="175"/>
                    <a:pt x="772" y="172"/>
                  </a:cubicBezTo>
                  <a:cubicBezTo>
                    <a:pt x="771" y="173"/>
                    <a:pt x="771" y="174"/>
                    <a:pt x="769" y="174"/>
                  </a:cubicBezTo>
                  <a:cubicBezTo>
                    <a:pt x="767" y="171"/>
                    <a:pt x="769" y="171"/>
                    <a:pt x="768" y="169"/>
                  </a:cubicBezTo>
                  <a:cubicBezTo>
                    <a:pt x="766" y="172"/>
                    <a:pt x="763" y="175"/>
                    <a:pt x="760" y="173"/>
                  </a:cubicBezTo>
                  <a:cubicBezTo>
                    <a:pt x="762" y="171"/>
                    <a:pt x="766" y="171"/>
                    <a:pt x="764" y="167"/>
                  </a:cubicBezTo>
                  <a:cubicBezTo>
                    <a:pt x="762" y="167"/>
                    <a:pt x="762" y="168"/>
                    <a:pt x="761" y="165"/>
                  </a:cubicBezTo>
                  <a:cubicBezTo>
                    <a:pt x="759" y="166"/>
                    <a:pt x="757" y="167"/>
                    <a:pt x="755" y="165"/>
                  </a:cubicBezTo>
                  <a:cubicBezTo>
                    <a:pt x="759" y="164"/>
                    <a:pt x="762" y="165"/>
                    <a:pt x="766" y="164"/>
                  </a:cubicBezTo>
                  <a:cubicBezTo>
                    <a:pt x="765" y="162"/>
                    <a:pt x="761" y="159"/>
                    <a:pt x="760" y="158"/>
                  </a:cubicBezTo>
                  <a:cubicBezTo>
                    <a:pt x="758" y="159"/>
                    <a:pt x="763" y="160"/>
                    <a:pt x="761" y="162"/>
                  </a:cubicBezTo>
                  <a:cubicBezTo>
                    <a:pt x="758" y="160"/>
                    <a:pt x="755" y="161"/>
                    <a:pt x="753" y="164"/>
                  </a:cubicBezTo>
                  <a:cubicBezTo>
                    <a:pt x="754" y="162"/>
                    <a:pt x="754" y="165"/>
                    <a:pt x="754" y="166"/>
                  </a:cubicBezTo>
                  <a:cubicBezTo>
                    <a:pt x="753" y="166"/>
                    <a:pt x="751" y="167"/>
                    <a:pt x="750" y="168"/>
                  </a:cubicBezTo>
                  <a:cubicBezTo>
                    <a:pt x="752" y="171"/>
                    <a:pt x="752" y="171"/>
                    <a:pt x="752" y="171"/>
                  </a:cubicBezTo>
                  <a:cubicBezTo>
                    <a:pt x="753" y="171"/>
                    <a:pt x="754" y="169"/>
                    <a:pt x="754" y="171"/>
                  </a:cubicBezTo>
                  <a:cubicBezTo>
                    <a:pt x="753" y="172"/>
                    <a:pt x="752" y="171"/>
                    <a:pt x="751" y="172"/>
                  </a:cubicBezTo>
                  <a:cubicBezTo>
                    <a:pt x="754" y="176"/>
                    <a:pt x="749" y="176"/>
                    <a:pt x="751" y="178"/>
                  </a:cubicBezTo>
                  <a:cubicBezTo>
                    <a:pt x="753" y="180"/>
                    <a:pt x="752" y="175"/>
                    <a:pt x="754" y="177"/>
                  </a:cubicBezTo>
                  <a:cubicBezTo>
                    <a:pt x="756" y="179"/>
                    <a:pt x="753" y="179"/>
                    <a:pt x="755" y="181"/>
                  </a:cubicBezTo>
                  <a:cubicBezTo>
                    <a:pt x="756" y="181"/>
                    <a:pt x="757" y="181"/>
                    <a:pt x="757" y="181"/>
                  </a:cubicBezTo>
                  <a:cubicBezTo>
                    <a:pt x="757" y="179"/>
                    <a:pt x="756" y="179"/>
                    <a:pt x="756" y="179"/>
                  </a:cubicBezTo>
                  <a:cubicBezTo>
                    <a:pt x="757" y="179"/>
                    <a:pt x="758" y="180"/>
                    <a:pt x="759" y="181"/>
                  </a:cubicBezTo>
                  <a:cubicBezTo>
                    <a:pt x="758" y="182"/>
                    <a:pt x="759" y="183"/>
                    <a:pt x="758" y="184"/>
                  </a:cubicBezTo>
                  <a:cubicBezTo>
                    <a:pt x="756" y="184"/>
                    <a:pt x="754" y="182"/>
                    <a:pt x="752" y="182"/>
                  </a:cubicBezTo>
                  <a:cubicBezTo>
                    <a:pt x="754" y="185"/>
                    <a:pt x="755" y="182"/>
                    <a:pt x="756" y="185"/>
                  </a:cubicBezTo>
                  <a:close/>
                  <a:moveTo>
                    <a:pt x="751" y="165"/>
                  </a:moveTo>
                  <a:cubicBezTo>
                    <a:pt x="752" y="164"/>
                    <a:pt x="752" y="162"/>
                    <a:pt x="753" y="160"/>
                  </a:cubicBezTo>
                  <a:cubicBezTo>
                    <a:pt x="752" y="160"/>
                    <a:pt x="750" y="158"/>
                    <a:pt x="749" y="159"/>
                  </a:cubicBezTo>
                  <a:cubicBezTo>
                    <a:pt x="750" y="163"/>
                    <a:pt x="747" y="160"/>
                    <a:pt x="745" y="161"/>
                  </a:cubicBezTo>
                  <a:cubicBezTo>
                    <a:pt x="748" y="163"/>
                    <a:pt x="747" y="163"/>
                    <a:pt x="745" y="164"/>
                  </a:cubicBezTo>
                  <a:cubicBezTo>
                    <a:pt x="748" y="168"/>
                    <a:pt x="748" y="159"/>
                    <a:pt x="751" y="165"/>
                  </a:cubicBezTo>
                  <a:close/>
                  <a:moveTo>
                    <a:pt x="764" y="192"/>
                  </a:moveTo>
                  <a:cubicBezTo>
                    <a:pt x="762" y="192"/>
                    <a:pt x="761" y="194"/>
                    <a:pt x="762" y="196"/>
                  </a:cubicBezTo>
                  <a:cubicBezTo>
                    <a:pt x="763" y="196"/>
                    <a:pt x="766" y="195"/>
                    <a:pt x="764" y="192"/>
                  </a:cubicBezTo>
                  <a:close/>
                  <a:moveTo>
                    <a:pt x="757" y="153"/>
                  </a:moveTo>
                  <a:cubicBezTo>
                    <a:pt x="757" y="155"/>
                    <a:pt x="756" y="158"/>
                    <a:pt x="754" y="160"/>
                  </a:cubicBezTo>
                  <a:cubicBezTo>
                    <a:pt x="758" y="160"/>
                    <a:pt x="760" y="157"/>
                    <a:pt x="761" y="153"/>
                  </a:cubicBezTo>
                  <a:cubicBezTo>
                    <a:pt x="762" y="155"/>
                    <a:pt x="760" y="156"/>
                    <a:pt x="761" y="157"/>
                  </a:cubicBezTo>
                  <a:cubicBezTo>
                    <a:pt x="763" y="154"/>
                    <a:pt x="763" y="156"/>
                    <a:pt x="765" y="156"/>
                  </a:cubicBezTo>
                  <a:cubicBezTo>
                    <a:pt x="763" y="155"/>
                    <a:pt x="764" y="153"/>
                    <a:pt x="763" y="150"/>
                  </a:cubicBezTo>
                  <a:cubicBezTo>
                    <a:pt x="761" y="153"/>
                    <a:pt x="759" y="154"/>
                    <a:pt x="757" y="151"/>
                  </a:cubicBezTo>
                  <a:cubicBezTo>
                    <a:pt x="757" y="150"/>
                    <a:pt x="759" y="150"/>
                    <a:pt x="757" y="148"/>
                  </a:cubicBezTo>
                  <a:cubicBezTo>
                    <a:pt x="757" y="149"/>
                    <a:pt x="754" y="151"/>
                    <a:pt x="753" y="153"/>
                  </a:cubicBezTo>
                  <a:cubicBezTo>
                    <a:pt x="751" y="153"/>
                    <a:pt x="752" y="150"/>
                    <a:pt x="750" y="151"/>
                  </a:cubicBezTo>
                  <a:cubicBezTo>
                    <a:pt x="752" y="155"/>
                    <a:pt x="748" y="154"/>
                    <a:pt x="748" y="156"/>
                  </a:cubicBezTo>
                  <a:cubicBezTo>
                    <a:pt x="752" y="160"/>
                    <a:pt x="755" y="152"/>
                    <a:pt x="757" y="153"/>
                  </a:cubicBezTo>
                  <a:close/>
                  <a:moveTo>
                    <a:pt x="720" y="101"/>
                  </a:moveTo>
                  <a:cubicBezTo>
                    <a:pt x="719" y="98"/>
                    <a:pt x="715" y="100"/>
                    <a:pt x="716" y="102"/>
                  </a:cubicBezTo>
                  <a:cubicBezTo>
                    <a:pt x="717" y="102"/>
                    <a:pt x="719" y="103"/>
                    <a:pt x="720" y="101"/>
                  </a:cubicBezTo>
                  <a:close/>
                  <a:moveTo>
                    <a:pt x="910" y="387"/>
                  </a:moveTo>
                  <a:cubicBezTo>
                    <a:pt x="907" y="383"/>
                    <a:pt x="907" y="383"/>
                    <a:pt x="907" y="383"/>
                  </a:cubicBezTo>
                  <a:cubicBezTo>
                    <a:pt x="905" y="384"/>
                    <a:pt x="905" y="384"/>
                    <a:pt x="905" y="384"/>
                  </a:cubicBezTo>
                  <a:cubicBezTo>
                    <a:pt x="907" y="386"/>
                    <a:pt x="908" y="387"/>
                    <a:pt x="910" y="387"/>
                  </a:cubicBezTo>
                  <a:close/>
                  <a:moveTo>
                    <a:pt x="724" y="104"/>
                  </a:moveTo>
                  <a:cubicBezTo>
                    <a:pt x="723" y="105"/>
                    <a:pt x="725" y="107"/>
                    <a:pt x="725" y="109"/>
                  </a:cubicBezTo>
                  <a:cubicBezTo>
                    <a:pt x="726" y="109"/>
                    <a:pt x="728" y="108"/>
                    <a:pt x="727" y="106"/>
                  </a:cubicBezTo>
                  <a:cubicBezTo>
                    <a:pt x="726" y="106"/>
                    <a:pt x="725" y="106"/>
                    <a:pt x="725" y="106"/>
                  </a:cubicBezTo>
                  <a:cubicBezTo>
                    <a:pt x="725" y="105"/>
                    <a:pt x="725" y="105"/>
                    <a:pt x="724" y="104"/>
                  </a:cubicBezTo>
                  <a:close/>
                  <a:moveTo>
                    <a:pt x="766" y="160"/>
                  </a:moveTo>
                  <a:cubicBezTo>
                    <a:pt x="765" y="157"/>
                    <a:pt x="765" y="157"/>
                    <a:pt x="765" y="157"/>
                  </a:cubicBezTo>
                  <a:cubicBezTo>
                    <a:pt x="764" y="157"/>
                    <a:pt x="763" y="158"/>
                    <a:pt x="763" y="158"/>
                  </a:cubicBezTo>
                  <a:cubicBezTo>
                    <a:pt x="764" y="161"/>
                    <a:pt x="765" y="161"/>
                    <a:pt x="766" y="160"/>
                  </a:cubicBezTo>
                  <a:close/>
                  <a:moveTo>
                    <a:pt x="730" y="103"/>
                  </a:moveTo>
                  <a:cubicBezTo>
                    <a:pt x="730" y="101"/>
                    <a:pt x="724" y="98"/>
                    <a:pt x="725" y="102"/>
                  </a:cubicBezTo>
                  <a:cubicBezTo>
                    <a:pt x="727" y="102"/>
                    <a:pt x="729" y="104"/>
                    <a:pt x="730" y="103"/>
                  </a:cubicBezTo>
                  <a:close/>
                  <a:moveTo>
                    <a:pt x="782" y="176"/>
                  </a:moveTo>
                  <a:cubicBezTo>
                    <a:pt x="782" y="177"/>
                    <a:pt x="782" y="177"/>
                    <a:pt x="782" y="178"/>
                  </a:cubicBezTo>
                  <a:cubicBezTo>
                    <a:pt x="782" y="179"/>
                    <a:pt x="783" y="179"/>
                    <a:pt x="784" y="180"/>
                  </a:cubicBezTo>
                  <a:cubicBezTo>
                    <a:pt x="785" y="180"/>
                    <a:pt x="784" y="176"/>
                    <a:pt x="782" y="176"/>
                  </a:cubicBezTo>
                  <a:close/>
                  <a:moveTo>
                    <a:pt x="759" y="133"/>
                  </a:moveTo>
                  <a:cubicBezTo>
                    <a:pt x="758" y="130"/>
                    <a:pt x="755" y="130"/>
                    <a:pt x="756" y="133"/>
                  </a:cubicBezTo>
                  <a:cubicBezTo>
                    <a:pt x="757" y="133"/>
                    <a:pt x="758" y="134"/>
                    <a:pt x="759" y="133"/>
                  </a:cubicBezTo>
                  <a:close/>
                  <a:moveTo>
                    <a:pt x="761" y="129"/>
                  </a:moveTo>
                  <a:cubicBezTo>
                    <a:pt x="760" y="128"/>
                    <a:pt x="762" y="127"/>
                    <a:pt x="761" y="126"/>
                  </a:cubicBezTo>
                  <a:cubicBezTo>
                    <a:pt x="760" y="126"/>
                    <a:pt x="759" y="126"/>
                    <a:pt x="758" y="127"/>
                  </a:cubicBezTo>
                  <a:cubicBezTo>
                    <a:pt x="759" y="129"/>
                    <a:pt x="760" y="129"/>
                    <a:pt x="761" y="129"/>
                  </a:cubicBezTo>
                  <a:close/>
                  <a:moveTo>
                    <a:pt x="892" y="278"/>
                  </a:moveTo>
                  <a:cubicBezTo>
                    <a:pt x="895" y="281"/>
                    <a:pt x="896" y="281"/>
                    <a:pt x="897" y="278"/>
                  </a:cubicBezTo>
                  <a:cubicBezTo>
                    <a:pt x="899" y="280"/>
                    <a:pt x="900" y="282"/>
                    <a:pt x="902" y="282"/>
                  </a:cubicBezTo>
                  <a:cubicBezTo>
                    <a:pt x="902" y="279"/>
                    <a:pt x="906" y="280"/>
                    <a:pt x="906" y="276"/>
                  </a:cubicBezTo>
                  <a:cubicBezTo>
                    <a:pt x="907" y="276"/>
                    <a:pt x="909" y="277"/>
                    <a:pt x="911" y="277"/>
                  </a:cubicBezTo>
                  <a:cubicBezTo>
                    <a:pt x="909" y="274"/>
                    <a:pt x="907" y="274"/>
                    <a:pt x="906" y="271"/>
                  </a:cubicBezTo>
                  <a:cubicBezTo>
                    <a:pt x="905" y="272"/>
                    <a:pt x="903" y="270"/>
                    <a:pt x="902" y="268"/>
                  </a:cubicBezTo>
                  <a:cubicBezTo>
                    <a:pt x="896" y="266"/>
                    <a:pt x="895" y="273"/>
                    <a:pt x="890" y="273"/>
                  </a:cubicBezTo>
                  <a:cubicBezTo>
                    <a:pt x="891" y="277"/>
                    <a:pt x="895" y="275"/>
                    <a:pt x="894" y="277"/>
                  </a:cubicBezTo>
                  <a:cubicBezTo>
                    <a:pt x="893" y="276"/>
                    <a:pt x="892" y="277"/>
                    <a:pt x="892" y="278"/>
                  </a:cubicBezTo>
                  <a:close/>
                  <a:moveTo>
                    <a:pt x="894" y="282"/>
                  </a:moveTo>
                  <a:cubicBezTo>
                    <a:pt x="892" y="280"/>
                    <a:pt x="890" y="279"/>
                    <a:pt x="889" y="277"/>
                  </a:cubicBezTo>
                  <a:cubicBezTo>
                    <a:pt x="885" y="285"/>
                    <a:pt x="879" y="279"/>
                    <a:pt x="880" y="289"/>
                  </a:cubicBezTo>
                  <a:cubicBezTo>
                    <a:pt x="880" y="288"/>
                    <a:pt x="881" y="288"/>
                    <a:pt x="882" y="288"/>
                  </a:cubicBezTo>
                  <a:cubicBezTo>
                    <a:pt x="877" y="289"/>
                    <a:pt x="877" y="292"/>
                    <a:pt x="871" y="295"/>
                  </a:cubicBezTo>
                  <a:cubicBezTo>
                    <a:pt x="874" y="297"/>
                    <a:pt x="876" y="297"/>
                    <a:pt x="878" y="297"/>
                  </a:cubicBezTo>
                  <a:cubicBezTo>
                    <a:pt x="878" y="296"/>
                    <a:pt x="875" y="296"/>
                    <a:pt x="876" y="294"/>
                  </a:cubicBezTo>
                  <a:cubicBezTo>
                    <a:pt x="878" y="295"/>
                    <a:pt x="879" y="295"/>
                    <a:pt x="880" y="293"/>
                  </a:cubicBezTo>
                  <a:cubicBezTo>
                    <a:pt x="887" y="298"/>
                    <a:pt x="893" y="288"/>
                    <a:pt x="900" y="286"/>
                  </a:cubicBezTo>
                  <a:cubicBezTo>
                    <a:pt x="898" y="283"/>
                    <a:pt x="895" y="285"/>
                    <a:pt x="894" y="280"/>
                  </a:cubicBezTo>
                  <a:cubicBezTo>
                    <a:pt x="893" y="280"/>
                    <a:pt x="894" y="282"/>
                    <a:pt x="894" y="282"/>
                  </a:cubicBezTo>
                  <a:close/>
                  <a:moveTo>
                    <a:pt x="921" y="339"/>
                  </a:moveTo>
                  <a:cubicBezTo>
                    <a:pt x="920" y="336"/>
                    <a:pt x="917" y="338"/>
                    <a:pt x="919" y="340"/>
                  </a:cubicBezTo>
                  <a:lnTo>
                    <a:pt x="921" y="339"/>
                  </a:lnTo>
                  <a:close/>
                  <a:moveTo>
                    <a:pt x="803" y="165"/>
                  </a:moveTo>
                  <a:cubicBezTo>
                    <a:pt x="806" y="162"/>
                    <a:pt x="799" y="159"/>
                    <a:pt x="803" y="165"/>
                  </a:cubicBezTo>
                  <a:close/>
                  <a:moveTo>
                    <a:pt x="808" y="166"/>
                  </a:moveTo>
                  <a:cubicBezTo>
                    <a:pt x="807" y="163"/>
                    <a:pt x="804" y="165"/>
                    <a:pt x="805" y="167"/>
                  </a:cubicBezTo>
                  <a:cubicBezTo>
                    <a:pt x="806" y="166"/>
                    <a:pt x="807" y="167"/>
                    <a:pt x="808" y="166"/>
                  </a:cubicBezTo>
                  <a:close/>
                  <a:moveTo>
                    <a:pt x="927" y="347"/>
                  </a:moveTo>
                  <a:cubicBezTo>
                    <a:pt x="928" y="346"/>
                    <a:pt x="929" y="344"/>
                    <a:pt x="929" y="343"/>
                  </a:cubicBezTo>
                  <a:cubicBezTo>
                    <a:pt x="927" y="344"/>
                    <a:pt x="926" y="341"/>
                    <a:pt x="924" y="344"/>
                  </a:cubicBezTo>
                  <a:cubicBezTo>
                    <a:pt x="925" y="345"/>
                    <a:pt x="926" y="346"/>
                    <a:pt x="927" y="347"/>
                  </a:cubicBezTo>
                  <a:close/>
                  <a:moveTo>
                    <a:pt x="937" y="332"/>
                  </a:moveTo>
                  <a:cubicBezTo>
                    <a:pt x="935" y="329"/>
                    <a:pt x="937" y="328"/>
                    <a:pt x="939" y="327"/>
                  </a:cubicBezTo>
                  <a:cubicBezTo>
                    <a:pt x="937" y="324"/>
                    <a:pt x="935" y="327"/>
                    <a:pt x="934" y="324"/>
                  </a:cubicBezTo>
                  <a:cubicBezTo>
                    <a:pt x="933" y="325"/>
                    <a:pt x="929" y="325"/>
                    <a:pt x="931" y="328"/>
                  </a:cubicBezTo>
                  <a:cubicBezTo>
                    <a:pt x="933" y="329"/>
                    <a:pt x="931" y="324"/>
                    <a:pt x="934" y="327"/>
                  </a:cubicBezTo>
                  <a:cubicBezTo>
                    <a:pt x="933" y="329"/>
                    <a:pt x="933" y="331"/>
                    <a:pt x="934" y="333"/>
                  </a:cubicBezTo>
                  <a:cubicBezTo>
                    <a:pt x="935" y="333"/>
                    <a:pt x="936" y="334"/>
                    <a:pt x="937" y="332"/>
                  </a:cubicBezTo>
                  <a:close/>
                  <a:moveTo>
                    <a:pt x="830" y="159"/>
                  </a:moveTo>
                  <a:cubicBezTo>
                    <a:pt x="828" y="156"/>
                    <a:pt x="825" y="157"/>
                    <a:pt x="827" y="160"/>
                  </a:cubicBezTo>
                  <a:cubicBezTo>
                    <a:pt x="828" y="160"/>
                    <a:pt x="829" y="160"/>
                    <a:pt x="830" y="159"/>
                  </a:cubicBezTo>
                  <a:close/>
                  <a:moveTo>
                    <a:pt x="838" y="169"/>
                  </a:moveTo>
                  <a:cubicBezTo>
                    <a:pt x="839" y="171"/>
                    <a:pt x="840" y="169"/>
                    <a:pt x="841" y="169"/>
                  </a:cubicBezTo>
                  <a:cubicBezTo>
                    <a:pt x="840" y="166"/>
                    <a:pt x="839" y="168"/>
                    <a:pt x="838" y="169"/>
                  </a:cubicBezTo>
                  <a:close/>
                  <a:moveTo>
                    <a:pt x="845" y="159"/>
                  </a:moveTo>
                  <a:cubicBezTo>
                    <a:pt x="844" y="159"/>
                    <a:pt x="840" y="158"/>
                    <a:pt x="840" y="161"/>
                  </a:cubicBezTo>
                  <a:cubicBezTo>
                    <a:pt x="841" y="160"/>
                    <a:pt x="842" y="163"/>
                    <a:pt x="841" y="163"/>
                  </a:cubicBezTo>
                  <a:cubicBezTo>
                    <a:pt x="837" y="162"/>
                    <a:pt x="832" y="165"/>
                    <a:pt x="836" y="169"/>
                  </a:cubicBezTo>
                  <a:cubicBezTo>
                    <a:pt x="836" y="165"/>
                    <a:pt x="840" y="165"/>
                    <a:pt x="843" y="165"/>
                  </a:cubicBezTo>
                  <a:cubicBezTo>
                    <a:pt x="842" y="166"/>
                    <a:pt x="841" y="167"/>
                    <a:pt x="841" y="169"/>
                  </a:cubicBezTo>
                  <a:cubicBezTo>
                    <a:pt x="847" y="172"/>
                    <a:pt x="849" y="168"/>
                    <a:pt x="852" y="165"/>
                  </a:cubicBezTo>
                  <a:cubicBezTo>
                    <a:pt x="849" y="160"/>
                    <a:pt x="847" y="166"/>
                    <a:pt x="845" y="166"/>
                  </a:cubicBezTo>
                  <a:cubicBezTo>
                    <a:pt x="845" y="162"/>
                    <a:pt x="843" y="164"/>
                    <a:pt x="841" y="162"/>
                  </a:cubicBezTo>
                  <a:cubicBezTo>
                    <a:pt x="842" y="162"/>
                    <a:pt x="847" y="162"/>
                    <a:pt x="845" y="159"/>
                  </a:cubicBezTo>
                  <a:close/>
                  <a:moveTo>
                    <a:pt x="917" y="280"/>
                  </a:moveTo>
                  <a:cubicBezTo>
                    <a:pt x="920" y="281"/>
                    <a:pt x="921" y="283"/>
                    <a:pt x="921" y="285"/>
                  </a:cubicBezTo>
                  <a:cubicBezTo>
                    <a:pt x="924" y="285"/>
                    <a:pt x="920" y="282"/>
                    <a:pt x="923" y="281"/>
                  </a:cubicBezTo>
                  <a:cubicBezTo>
                    <a:pt x="917" y="278"/>
                    <a:pt x="917" y="274"/>
                    <a:pt x="912" y="271"/>
                  </a:cubicBezTo>
                  <a:cubicBezTo>
                    <a:pt x="911" y="272"/>
                    <a:pt x="911" y="274"/>
                    <a:pt x="912" y="277"/>
                  </a:cubicBezTo>
                  <a:cubicBezTo>
                    <a:pt x="913" y="278"/>
                    <a:pt x="915" y="276"/>
                    <a:pt x="916" y="277"/>
                  </a:cubicBezTo>
                  <a:cubicBezTo>
                    <a:pt x="916" y="280"/>
                    <a:pt x="913" y="279"/>
                    <a:pt x="914" y="282"/>
                  </a:cubicBezTo>
                  <a:cubicBezTo>
                    <a:pt x="917" y="283"/>
                    <a:pt x="916" y="282"/>
                    <a:pt x="917" y="280"/>
                  </a:cubicBezTo>
                  <a:close/>
                  <a:moveTo>
                    <a:pt x="851" y="154"/>
                  </a:moveTo>
                  <a:cubicBezTo>
                    <a:pt x="849" y="156"/>
                    <a:pt x="847" y="154"/>
                    <a:pt x="848" y="158"/>
                  </a:cubicBezTo>
                  <a:cubicBezTo>
                    <a:pt x="850" y="159"/>
                    <a:pt x="851" y="157"/>
                    <a:pt x="851" y="154"/>
                  </a:cubicBezTo>
                  <a:close/>
                  <a:moveTo>
                    <a:pt x="227" y="491"/>
                  </a:moveTo>
                  <a:cubicBezTo>
                    <a:pt x="225" y="489"/>
                    <a:pt x="226" y="488"/>
                    <a:pt x="226" y="487"/>
                  </a:cubicBezTo>
                  <a:cubicBezTo>
                    <a:pt x="224" y="487"/>
                    <a:pt x="223" y="489"/>
                    <a:pt x="221" y="491"/>
                  </a:cubicBezTo>
                  <a:cubicBezTo>
                    <a:pt x="224" y="494"/>
                    <a:pt x="224" y="489"/>
                    <a:pt x="227" y="491"/>
                  </a:cubicBezTo>
                  <a:close/>
                  <a:moveTo>
                    <a:pt x="237" y="498"/>
                  </a:moveTo>
                  <a:cubicBezTo>
                    <a:pt x="238" y="496"/>
                    <a:pt x="239" y="497"/>
                    <a:pt x="241" y="495"/>
                  </a:cubicBezTo>
                  <a:cubicBezTo>
                    <a:pt x="239" y="492"/>
                    <a:pt x="242" y="494"/>
                    <a:pt x="241" y="491"/>
                  </a:cubicBezTo>
                  <a:cubicBezTo>
                    <a:pt x="238" y="492"/>
                    <a:pt x="235" y="493"/>
                    <a:pt x="237" y="498"/>
                  </a:cubicBezTo>
                  <a:close/>
                  <a:moveTo>
                    <a:pt x="233" y="493"/>
                  </a:moveTo>
                  <a:cubicBezTo>
                    <a:pt x="234" y="494"/>
                    <a:pt x="236" y="493"/>
                    <a:pt x="237" y="492"/>
                  </a:cubicBezTo>
                  <a:cubicBezTo>
                    <a:pt x="237" y="491"/>
                    <a:pt x="237" y="490"/>
                    <a:pt x="237" y="488"/>
                  </a:cubicBezTo>
                  <a:cubicBezTo>
                    <a:pt x="235" y="488"/>
                    <a:pt x="232" y="492"/>
                    <a:pt x="236" y="491"/>
                  </a:cubicBezTo>
                  <a:cubicBezTo>
                    <a:pt x="235" y="493"/>
                    <a:pt x="231" y="490"/>
                    <a:pt x="233" y="493"/>
                  </a:cubicBezTo>
                  <a:close/>
                  <a:moveTo>
                    <a:pt x="847" y="510"/>
                  </a:moveTo>
                  <a:cubicBezTo>
                    <a:pt x="848" y="507"/>
                    <a:pt x="854" y="511"/>
                    <a:pt x="856" y="514"/>
                  </a:cubicBezTo>
                  <a:cubicBezTo>
                    <a:pt x="856" y="513"/>
                    <a:pt x="858" y="512"/>
                    <a:pt x="858" y="510"/>
                  </a:cubicBezTo>
                  <a:cubicBezTo>
                    <a:pt x="856" y="508"/>
                    <a:pt x="853" y="512"/>
                    <a:pt x="852" y="507"/>
                  </a:cubicBezTo>
                  <a:cubicBezTo>
                    <a:pt x="851" y="508"/>
                    <a:pt x="850" y="509"/>
                    <a:pt x="848" y="507"/>
                  </a:cubicBezTo>
                  <a:cubicBezTo>
                    <a:pt x="847" y="508"/>
                    <a:pt x="844" y="507"/>
                    <a:pt x="847" y="510"/>
                  </a:cubicBezTo>
                  <a:close/>
                  <a:moveTo>
                    <a:pt x="969" y="369"/>
                  </a:moveTo>
                  <a:cubicBezTo>
                    <a:pt x="969" y="368"/>
                    <a:pt x="971" y="367"/>
                    <a:pt x="969" y="365"/>
                  </a:cubicBezTo>
                  <a:cubicBezTo>
                    <a:pt x="969" y="367"/>
                    <a:pt x="966" y="365"/>
                    <a:pt x="967" y="366"/>
                  </a:cubicBezTo>
                  <a:cubicBezTo>
                    <a:pt x="968" y="366"/>
                    <a:pt x="968" y="367"/>
                    <a:pt x="969" y="369"/>
                  </a:cubicBezTo>
                  <a:close/>
                  <a:moveTo>
                    <a:pt x="679" y="94"/>
                  </a:moveTo>
                  <a:cubicBezTo>
                    <a:pt x="680" y="95"/>
                    <a:pt x="680" y="95"/>
                    <a:pt x="681" y="95"/>
                  </a:cubicBezTo>
                  <a:cubicBezTo>
                    <a:pt x="678" y="91"/>
                    <a:pt x="677" y="94"/>
                    <a:pt x="677" y="95"/>
                  </a:cubicBezTo>
                  <a:cubicBezTo>
                    <a:pt x="678" y="96"/>
                    <a:pt x="679" y="95"/>
                    <a:pt x="679" y="94"/>
                  </a:cubicBezTo>
                  <a:close/>
                  <a:moveTo>
                    <a:pt x="239" y="528"/>
                  </a:moveTo>
                  <a:cubicBezTo>
                    <a:pt x="240" y="527"/>
                    <a:pt x="243" y="528"/>
                    <a:pt x="243" y="526"/>
                  </a:cubicBezTo>
                  <a:cubicBezTo>
                    <a:pt x="241" y="527"/>
                    <a:pt x="238" y="524"/>
                    <a:pt x="239" y="528"/>
                  </a:cubicBezTo>
                  <a:close/>
                  <a:moveTo>
                    <a:pt x="378" y="540"/>
                  </a:moveTo>
                  <a:cubicBezTo>
                    <a:pt x="380" y="542"/>
                    <a:pt x="377" y="542"/>
                    <a:pt x="378" y="544"/>
                  </a:cubicBezTo>
                  <a:cubicBezTo>
                    <a:pt x="380" y="542"/>
                    <a:pt x="379" y="543"/>
                    <a:pt x="380" y="546"/>
                  </a:cubicBezTo>
                  <a:cubicBezTo>
                    <a:pt x="381" y="545"/>
                    <a:pt x="382" y="543"/>
                    <a:pt x="383" y="542"/>
                  </a:cubicBezTo>
                  <a:cubicBezTo>
                    <a:pt x="384" y="542"/>
                    <a:pt x="386" y="544"/>
                    <a:pt x="387" y="544"/>
                  </a:cubicBezTo>
                  <a:cubicBezTo>
                    <a:pt x="386" y="542"/>
                    <a:pt x="389" y="546"/>
                    <a:pt x="389" y="544"/>
                  </a:cubicBezTo>
                  <a:cubicBezTo>
                    <a:pt x="388" y="542"/>
                    <a:pt x="387" y="542"/>
                    <a:pt x="386" y="541"/>
                  </a:cubicBezTo>
                  <a:cubicBezTo>
                    <a:pt x="387" y="540"/>
                    <a:pt x="386" y="540"/>
                    <a:pt x="387" y="539"/>
                  </a:cubicBezTo>
                  <a:cubicBezTo>
                    <a:pt x="388" y="541"/>
                    <a:pt x="390" y="542"/>
                    <a:pt x="391" y="541"/>
                  </a:cubicBezTo>
                  <a:cubicBezTo>
                    <a:pt x="390" y="540"/>
                    <a:pt x="389" y="540"/>
                    <a:pt x="390" y="539"/>
                  </a:cubicBezTo>
                  <a:cubicBezTo>
                    <a:pt x="391" y="540"/>
                    <a:pt x="393" y="535"/>
                    <a:pt x="393" y="540"/>
                  </a:cubicBezTo>
                  <a:cubicBezTo>
                    <a:pt x="394" y="539"/>
                    <a:pt x="395" y="537"/>
                    <a:pt x="396" y="540"/>
                  </a:cubicBezTo>
                  <a:cubicBezTo>
                    <a:pt x="396" y="537"/>
                    <a:pt x="401" y="541"/>
                    <a:pt x="399" y="536"/>
                  </a:cubicBezTo>
                  <a:cubicBezTo>
                    <a:pt x="395" y="536"/>
                    <a:pt x="394" y="533"/>
                    <a:pt x="390" y="530"/>
                  </a:cubicBezTo>
                  <a:cubicBezTo>
                    <a:pt x="389" y="532"/>
                    <a:pt x="392" y="532"/>
                    <a:pt x="391" y="534"/>
                  </a:cubicBezTo>
                  <a:cubicBezTo>
                    <a:pt x="389" y="532"/>
                    <a:pt x="390" y="536"/>
                    <a:pt x="390" y="537"/>
                  </a:cubicBezTo>
                  <a:cubicBezTo>
                    <a:pt x="385" y="539"/>
                    <a:pt x="382" y="538"/>
                    <a:pt x="380" y="543"/>
                  </a:cubicBezTo>
                  <a:cubicBezTo>
                    <a:pt x="379" y="542"/>
                    <a:pt x="380" y="539"/>
                    <a:pt x="378" y="540"/>
                  </a:cubicBezTo>
                  <a:close/>
                  <a:moveTo>
                    <a:pt x="264" y="669"/>
                  </a:moveTo>
                  <a:cubicBezTo>
                    <a:pt x="265" y="667"/>
                    <a:pt x="267" y="668"/>
                    <a:pt x="268" y="668"/>
                  </a:cubicBezTo>
                  <a:cubicBezTo>
                    <a:pt x="267" y="666"/>
                    <a:pt x="266" y="663"/>
                    <a:pt x="266" y="661"/>
                  </a:cubicBezTo>
                  <a:cubicBezTo>
                    <a:pt x="266" y="665"/>
                    <a:pt x="265" y="667"/>
                    <a:pt x="264" y="669"/>
                  </a:cubicBezTo>
                  <a:close/>
                  <a:moveTo>
                    <a:pt x="125" y="722"/>
                  </a:moveTo>
                  <a:cubicBezTo>
                    <a:pt x="124" y="719"/>
                    <a:pt x="121" y="722"/>
                    <a:pt x="121" y="722"/>
                  </a:cubicBezTo>
                  <a:cubicBezTo>
                    <a:pt x="123" y="722"/>
                    <a:pt x="124" y="724"/>
                    <a:pt x="125" y="722"/>
                  </a:cubicBezTo>
                  <a:close/>
                  <a:moveTo>
                    <a:pt x="106" y="690"/>
                  </a:moveTo>
                  <a:cubicBezTo>
                    <a:pt x="105" y="691"/>
                    <a:pt x="105" y="692"/>
                    <a:pt x="105" y="694"/>
                  </a:cubicBezTo>
                  <a:cubicBezTo>
                    <a:pt x="107" y="693"/>
                    <a:pt x="106" y="696"/>
                    <a:pt x="106" y="697"/>
                  </a:cubicBezTo>
                  <a:cubicBezTo>
                    <a:pt x="107" y="697"/>
                    <a:pt x="108" y="696"/>
                    <a:pt x="108" y="696"/>
                  </a:cubicBezTo>
                  <a:cubicBezTo>
                    <a:pt x="107" y="694"/>
                    <a:pt x="106" y="695"/>
                    <a:pt x="105" y="692"/>
                  </a:cubicBezTo>
                  <a:cubicBezTo>
                    <a:pt x="106" y="692"/>
                    <a:pt x="108" y="691"/>
                    <a:pt x="106" y="690"/>
                  </a:cubicBezTo>
                  <a:close/>
                  <a:moveTo>
                    <a:pt x="175" y="793"/>
                  </a:moveTo>
                  <a:cubicBezTo>
                    <a:pt x="179" y="793"/>
                    <a:pt x="179" y="791"/>
                    <a:pt x="182" y="792"/>
                  </a:cubicBezTo>
                  <a:cubicBezTo>
                    <a:pt x="180" y="789"/>
                    <a:pt x="173" y="793"/>
                    <a:pt x="173" y="791"/>
                  </a:cubicBezTo>
                  <a:lnTo>
                    <a:pt x="175" y="793"/>
                  </a:lnTo>
                  <a:close/>
                  <a:moveTo>
                    <a:pt x="265" y="900"/>
                  </a:moveTo>
                  <a:cubicBezTo>
                    <a:pt x="268" y="903"/>
                    <a:pt x="263" y="901"/>
                    <a:pt x="262" y="902"/>
                  </a:cubicBezTo>
                  <a:cubicBezTo>
                    <a:pt x="268" y="905"/>
                    <a:pt x="272" y="900"/>
                    <a:pt x="276" y="899"/>
                  </a:cubicBezTo>
                  <a:cubicBezTo>
                    <a:pt x="274" y="895"/>
                    <a:pt x="275" y="901"/>
                    <a:pt x="272" y="898"/>
                  </a:cubicBezTo>
                  <a:cubicBezTo>
                    <a:pt x="270" y="899"/>
                    <a:pt x="273" y="901"/>
                    <a:pt x="271" y="901"/>
                  </a:cubicBezTo>
                  <a:cubicBezTo>
                    <a:pt x="268" y="898"/>
                    <a:pt x="267" y="902"/>
                    <a:pt x="265" y="900"/>
                  </a:cubicBezTo>
                  <a:close/>
                  <a:moveTo>
                    <a:pt x="200" y="795"/>
                  </a:moveTo>
                  <a:cubicBezTo>
                    <a:pt x="199" y="794"/>
                    <a:pt x="195" y="792"/>
                    <a:pt x="195" y="794"/>
                  </a:cubicBezTo>
                  <a:cubicBezTo>
                    <a:pt x="196" y="792"/>
                    <a:pt x="198" y="797"/>
                    <a:pt x="200" y="795"/>
                  </a:cubicBezTo>
                  <a:close/>
                  <a:moveTo>
                    <a:pt x="152" y="712"/>
                  </a:moveTo>
                  <a:cubicBezTo>
                    <a:pt x="150" y="711"/>
                    <a:pt x="147" y="714"/>
                    <a:pt x="147" y="710"/>
                  </a:cubicBezTo>
                  <a:cubicBezTo>
                    <a:pt x="146" y="711"/>
                    <a:pt x="145" y="708"/>
                    <a:pt x="143" y="710"/>
                  </a:cubicBezTo>
                  <a:cubicBezTo>
                    <a:pt x="145" y="714"/>
                    <a:pt x="146" y="711"/>
                    <a:pt x="148" y="714"/>
                  </a:cubicBezTo>
                  <a:cubicBezTo>
                    <a:pt x="147" y="716"/>
                    <a:pt x="145" y="715"/>
                    <a:pt x="145" y="717"/>
                  </a:cubicBezTo>
                  <a:cubicBezTo>
                    <a:pt x="147" y="715"/>
                    <a:pt x="150" y="720"/>
                    <a:pt x="150" y="718"/>
                  </a:cubicBezTo>
                  <a:cubicBezTo>
                    <a:pt x="148" y="716"/>
                    <a:pt x="148" y="714"/>
                    <a:pt x="149" y="713"/>
                  </a:cubicBezTo>
                  <a:cubicBezTo>
                    <a:pt x="150" y="714"/>
                    <a:pt x="152" y="713"/>
                    <a:pt x="152" y="712"/>
                  </a:cubicBezTo>
                  <a:close/>
                  <a:moveTo>
                    <a:pt x="70" y="588"/>
                  </a:moveTo>
                  <a:cubicBezTo>
                    <a:pt x="70" y="587"/>
                    <a:pt x="72" y="583"/>
                    <a:pt x="71" y="584"/>
                  </a:cubicBezTo>
                  <a:cubicBezTo>
                    <a:pt x="71" y="587"/>
                    <a:pt x="65" y="584"/>
                    <a:pt x="67" y="585"/>
                  </a:cubicBezTo>
                  <a:cubicBezTo>
                    <a:pt x="68" y="585"/>
                    <a:pt x="69" y="586"/>
                    <a:pt x="70" y="588"/>
                  </a:cubicBezTo>
                  <a:close/>
                  <a:moveTo>
                    <a:pt x="186" y="705"/>
                  </a:moveTo>
                  <a:cubicBezTo>
                    <a:pt x="183" y="704"/>
                    <a:pt x="181" y="706"/>
                    <a:pt x="179" y="708"/>
                  </a:cubicBezTo>
                  <a:cubicBezTo>
                    <a:pt x="178" y="709"/>
                    <a:pt x="179" y="707"/>
                    <a:pt x="178" y="706"/>
                  </a:cubicBezTo>
                  <a:cubicBezTo>
                    <a:pt x="183" y="705"/>
                    <a:pt x="184" y="702"/>
                    <a:pt x="186" y="697"/>
                  </a:cubicBezTo>
                  <a:cubicBezTo>
                    <a:pt x="187" y="701"/>
                    <a:pt x="194" y="695"/>
                    <a:pt x="194" y="692"/>
                  </a:cubicBezTo>
                  <a:cubicBezTo>
                    <a:pt x="193" y="692"/>
                    <a:pt x="193" y="692"/>
                    <a:pt x="192" y="691"/>
                  </a:cubicBezTo>
                  <a:cubicBezTo>
                    <a:pt x="192" y="696"/>
                    <a:pt x="189" y="693"/>
                    <a:pt x="188" y="697"/>
                  </a:cubicBezTo>
                  <a:cubicBezTo>
                    <a:pt x="187" y="694"/>
                    <a:pt x="187" y="694"/>
                    <a:pt x="187" y="694"/>
                  </a:cubicBezTo>
                  <a:cubicBezTo>
                    <a:pt x="184" y="696"/>
                    <a:pt x="181" y="697"/>
                    <a:pt x="183" y="701"/>
                  </a:cubicBezTo>
                  <a:cubicBezTo>
                    <a:pt x="180" y="703"/>
                    <a:pt x="179" y="698"/>
                    <a:pt x="176" y="700"/>
                  </a:cubicBezTo>
                  <a:cubicBezTo>
                    <a:pt x="175" y="704"/>
                    <a:pt x="173" y="706"/>
                    <a:pt x="172" y="709"/>
                  </a:cubicBezTo>
                  <a:cubicBezTo>
                    <a:pt x="173" y="709"/>
                    <a:pt x="173" y="709"/>
                    <a:pt x="174" y="710"/>
                  </a:cubicBezTo>
                  <a:cubicBezTo>
                    <a:pt x="175" y="710"/>
                    <a:pt x="174" y="709"/>
                    <a:pt x="176" y="709"/>
                  </a:cubicBezTo>
                  <a:cubicBezTo>
                    <a:pt x="174" y="712"/>
                    <a:pt x="170" y="714"/>
                    <a:pt x="167" y="714"/>
                  </a:cubicBezTo>
                  <a:cubicBezTo>
                    <a:pt x="165" y="715"/>
                    <a:pt x="166" y="717"/>
                    <a:pt x="166" y="718"/>
                  </a:cubicBezTo>
                  <a:cubicBezTo>
                    <a:pt x="164" y="720"/>
                    <a:pt x="164" y="717"/>
                    <a:pt x="164" y="715"/>
                  </a:cubicBezTo>
                  <a:cubicBezTo>
                    <a:pt x="167" y="712"/>
                    <a:pt x="168" y="712"/>
                    <a:pt x="170" y="710"/>
                  </a:cubicBezTo>
                  <a:cubicBezTo>
                    <a:pt x="167" y="706"/>
                    <a:pt x="163" y="709"/>
                    <a:pt x="164" y="712"/>
                  </a:cubicBezTo>
                  <a:cubicBezTo>
                    <a:pt x="163" y="712"/>
                    <a:pt x="162" y="710"/>
                    <a:pt x="161" y="709"/>
                  </a:cubicBezTo>
                  <a:cubicBezTo>
                    <a:pt x="159" y="710"/>
                    <a:pt x="159" y="711"/>
                    <a:pt x="156" y="712"/>
                  </a:cubicBezTo>
                  <a:cubicBezTo>
                    <a:pt x="154" y="709"/>
                    <a:pt x="154" y="709"/>
                    <a:pt x="154" y="709"/>
                  </a:cubicBezTo>
                  <a:cubicBezTo>
                    <a:pt x="155" y="707"/>
                    <a:pt x="157" y="708"/>
                    <a:pt x="159" y="707"/>
                  </a:cubicBezTo>
                  <a:cubicBezTo>
                    <a:pt x="160" y="706"/>
                    <a:pt x="158" y="707"/>
                    <a:pt x="157" y="704"/>
                  </a:cubicBezTo>
                  <a:cubicBezTo>
                    <a:pt x="158" y="702"/>
                    <a:pt x="161" y="704"/>
                    <a:pt x="162" y="701"/>
                  </a:cubicBezTo>
                  <a:cubicBezTo>
                    <a:pt x="162" y="703"/>
                    <a:pt x="161" y="704"/>
                    <a:pt x="161" y="706"/>
                  </a:cubicBezTo>
                  <a:cubicBezTo>
                    <a:pt x="162" y="707"/>
                    <a:pt x="163" y="707"/>
                    <a:pt x="164" y="707"/>
                  </a:cubicBezTo>
                  <a:cubicBezTo>
                    <a:pt x="164" y="705"/>
                    <a:pt x="164" y="703"/>
                    <a:pt x="165" y="702"/>
                  </a:cubicBezTo>
                  <a:cubicBezTo>
                    <a:pt x="164" y="701"/>
                    <a:pt x="162" y="700"/>
                    <a:pt x="163" y="698"/>
                  </a:cubicBezTo>
                  <a:cubicBezTo>
                    <a:pt x="163" y="699"/>
                    <a:pt x="168" y="698"/>
                    <a:pt x="168" y="695"/>
                  </a:cubicBezTo>
                  <a:cubicBezTo>
                    <a:pt x="171" y="696"/>
                    <a:pt x="170" y="698"/>
                    <a:pt x="170" y="700"/>
                  </a:cubicBezTo>
                  <a:cubicBezTo>
                    <a:pt x="172" y="701"/>
                    <a:pt x="172" y="699"/>
                    <a:pt x="173" y="697"/>
                  </a:cubicBezTo>
                  <a:cubicBezTo>
                    <a:pt x="172" y="696"/>
                    <a:pt x="170" y="696"/>
                    <a:pt x="170" y="694"/>
                  </a:cubicBezTo>
                  <a:cubicBezTo>
                    <a:pt x="173" y="696"/>
                    <a:pt x="173" y="693"/>
                    <a:pt x="176" y="691"/>
                  </a:cubicBezTo>
                  <a:cubicBezTo>
                    <a:pt x="178" y="693"/>
                    <a:pt x="180" y="691"/>
                    <a:pt x="182" y="693"/>
                  </a:cubicBezTo>
                  <a:cubicBezTo>
                    <a:pt x="184" y="691"/>
                    <a:pt x="182" y="689"/>
                    <a:pt x="183" y="688"/>
                  </a:cubicBezTo>
                  <a:cubicBezTo>
                    <a:pt x="185" y="694"/>
                    <a:pt x="202" y="685"/>
                    <a:pt x="193" y="683"/>
                  </a:cubicBezTo>
                  <a:cubicBezTo>
                    <a:pt x="191" y="682"/>
                    <a:pt x="196" y="682"/>
                    <a:pt x="195" y="681"/>
                  </a:cubicBezTo>
                  <a:cubicBezTo>
                    <a:pt x="195" y="682"/>
                    <a:pt x="197" y="683"/>
                    <a:pt x="199" y="682"/>
                  </a:cubicBezTo>
                  <a:cubicBezTo>
                    <a:pt x="200" y="681"/>
                    <a:pt x="200" y="680"/>
                    <a:pt x="199" y="679"/>
                  </a:cubicBezTo>
                  <a:cubicBezTo>
                    <a:pt x="201" y="680"/>
                    <a:pt x="202" y="679"/>
                    <a:pt x="204" y="677"/>
                  </a:cubicBezTo>
                  <a:cubicBezTo>
                    <a:pt x="203" y="675"/>
                    <a:pt x="202" y="677"/>
                    <a:pt x="201" y="676"/>
                  </a:cubicBezTo>
                  <a:cubicBezTo>
                    <a:pt x="201" y="673"/>
                    <a:pt x="205" y="678"/>
                    <a:pt x="206" y="677"/>
                  </a:cubicBezTo>
                  <a:cubicBezTo>
                    <a:pt x="205" y="676"/>
                    <a:pt x="206" y="673"/>
                    <a:pt x="205" y="673"/>
                  </a:cubicBezTo>
                  <a:cubicBezTo>
                    <a:pt x="207" y="674"/>
                    <a:pt x="218" y="677"/>
                    <a:pt x="216" y="667"/>
                  </a:cubicBezTo>
                  <a:cubicBezTo>
                    <a:pt x="218" y="669"/>
                    <a:pt x="219" y="666"/>
                    <a:pt x="221" y="670"/>
                  </a:cubicBezTo>
                  <a:cubicBezTo>
                    <a:pt x="223" y="667"/>
                    <a:pt x="223" y="665"/>
                    <a:pt x="225" y="668"/>
                  </a:cubicBezTo>
                  <a:cubicBezTo>
                    <a:pt x="226" y="665"/>
                    <a:pt x="232" y="666"/>
                    <a:pt x="230" y="661"/>
                  </a:cubicBezTo>
                  <a:cubicBezTo>
                    <a:pt x="231" y="661"/>
                    <a:pt x="235" y="664"/>
                    <a:pt x="233" y="660"/>
                  </a:cubicBezTo>
                  <a:cubicBezTo>
                    <a:pt x="236" y="664"/>
                    <a:pt x="238" y="661"/>
                    <a:pt x="241" y="661"/>
                  </a:cubicBezTo>
                  <a:cubicBezTo>
                    <a:pt x="240" y="665"/>
                    <a:pt x="234" y="662"/>
                    <a:pt x="235" y="668"/>
                  </a:cubicBezTo>
                  <a:cubicBezTo>
                    <a:pt x="233" y="670"/>
                    <a:pt x="235" y="666"/>
                    <a:pt x="234" y="665"/>
                  </a:cubicBezTo>
                  <a:cubicBezTo>
                    <a:pt x="230" y="667"/>
                    <a:pt x="228" y="668"/>
                    <a:pt x="226" y="672"/>
                  </a:cubicBezTo>
                  <a:cubicBezTo>
                    <a:pt x="230" y="671"/>
                    <a:pt x="234" y="669"/>
                    <a:pt x="238" y="669"/>
                  </a:cubicBezTo>
                  <a:cubicBezTo>
                    <a:pt x="239" y="671"/>
                    <a:pt x="235" y="671"/>
                    <a:pt x="238" y="674"/>
                  </a:cubicBezTo>
                  <a:cubicBezTo>
                    <a:pt x="234" y="671"/>
                    <a:pt x="232" y="678"/>
                    <a:pt x="230" y="675"/>
                  </a:cubicBezTo>
                  <a:cubicBezTo>
                    <a:pt x="229" y="676"/>
                    <a:pt x="229" y="677"/>
                    <a:pt x="228" y="677"/>
                  </a:cubicBezTo>
                  <a:cubicBezTo>
                    <a:pt x="229" y="678"/>
                    <a:pt x="229" y="678"/>
                    <a:pt x="230" y="677"/>
                  </a:cubicBezTo>
                  <a:cubicBezTo>
                    <a:pt x="230" y="681"/>
                    <a:pt x="225" y="677"/>
                    <a:pt x="224" y="679"/>
                  </a:cubicBezTo>
                  <a:cubicBezTo>
                    <a:pt x="227" y="683"/>
                    <a:pt x="221" y="683"/>
                    <a:pt x="220" y="687"/>
                  </a:cubicBezTo>
                  <a:cubicBezTo>
                    <a:pt x="219" y="686"/>
                    <a:pt x="219" y="685"/>
                    <a:pt x="220" y="684"/>
                  </a:cubicBezTo>
                  <a:cubicBezTo>
                    <a:pt x="219" y="684"/>
                    <a:pt x="218" y="685"/>
                    <a:pt x="216" y="684"/>
                  </a:cubicBezTo>
                  <a:cubicBezTo>
                    <a:pt x="217" y="689"/>
                    <a:pt x="211" y="690"/>
                    <a:pt x="210" y="694"/>
                  </a:cubicBezTo>
                  <a:cubicBezTo>
                    <a:pt x="209" y="695"/>
                    <a:pt x="208" y="695"/>
                    <a:pt x="207" y="693"/>
                  </a:cubicBezTo>
                  <a:cubicBezTo>
                    <a:pt x="205" y="694"/>
                    <a:pt x="208" y="697"/>
                    <a:pt x="206" y="698"/>
                  </a:cubicBezTo>
                  <a:cubicBezTo>
                    <a:pt x="205" y="696"/>
                    <a:pt x="206" y="695"/>
                    <a:pt x="206" y="693"/>
                  </a:cubicBezTo>
                  <a:cubicBezTo>
                    <a:pt x="202" y="691"/>
                    <a:pt x="203" y="695"/>
                    <a:pt x="200" y="695"/>
                  </a:cubicBezTo>
                  <a:cubicBezTo>
                    <a:pt x="199" y="697"/>
                    <a:pt x="202" y="697"/>
                    <a:pt x="201" y="700"/>
                  </a:cubicBezTo>
                  <a:cubicBezTo>
                    <a:pt x="200" y="698"/>
                    <a:pt x="198" y="701"/>
                    <a:pt x="197" y="698"/>
                  </a:cubicBezTo>
                  <a:cubicBezTo>
                    <a:pt x="195" y="700"/>
                    <a:pt x="195" y="700"/>
                    <a:pt x="193" y="700"/>
                  </a:cubicBezTo>
                  <a:cubicBezTo>
                    <a:pt x="193" y="700"/>
                    <a:pt x="193" y="701"/>
                    <a:pt x="193" y="703"/>
                  </a:cubicBezTo>
                  <a:cubicBezTo>
                    <a:pt x="195" y="704"/>
                    <a:pt x="195" y="700"/>
                    <a:pt x="197" y="700"/>
                  </a:cubicBezTo>
                  <a:cubicBezTo>
                    <a:pt x="197" y="705"/>
                    <a:pt x="195" y="705"/>
                    <a:pt x="191" y="704"/>
                  </a:cubicBezTo>
                  <a:cubicBezTo>
                    <a:pt x="190" y="702"/>
                    <a:pt x="191" y="702"/>
                    <a:pt x="193" y="701"/>
                  </a:cubicBezTo>
                  <a:cubicBezTo>
                    <a:pt x="190" y="699"/>
                    <a:pt x="184" y="700"/>
                    <a:pt x="186" y="705"/>
                  </a:cubicBezTo>
                  <a:close/>
                  <a:moveTo>
                    <a:pt x="177" y="694"/>
                  </a:moveTo>
                  <a:cubicBezTo>
                    <a:pt x="176" y="694"/>
                    <a:pt x="172" y="695"/>
                    <a:pt x="174" y="698"/>
                  </a:cubicBezTo>
                  <a:cubicBezTo>
                    <a:pt x="176" y="700"/>
                    <a:pt x="179" y="697"/>
                    <a:pt x="177" y="694"/>
                  </a:cubicBezTo>
                  <a:close/>
                  <a:moveTo>
                    <a:pt x="200" y="685"/>
                  </a:moveTo>
                  <a:cubicBezTo>
                    <a:pt x="199" y="688"/>
                    <a:pt x="198" y="684"/>
                    <a:pt x="197" y="686"/>
                  </a:cubicBezTo>
                  <a:cubicBezTo>
                    <a:pt x="201" y="689"/>
                    <a:pt x="195" y="689"/>
                    <a:pt x="198" y="693"/>
                  </a:cubicBezTo>
                  <a:cubicBezTo>
                    <a:pt x="199" y="691"/>
                    <a:pt x="202" y="690"/>
                    <a:pt x="200" y="685"/>
                  </a:cubicBezTo>
                  <a:close/>
                  <a:moveTo>
                    <a:pt x="216" y="680"/>
                  </a:moveTo>
                  <a:cubicBezTo>
                    <a:pt x="213" y="680"/>
                    <a:pt x="209" y="681"/>
                    <a:pt x="209" y="684"/>
                  </a:cubicBezTo>
                  <a:cubicBezTo>
                    <a:pt x="212" y="683"/>
                    <a:pt x="215" y="682"/>
                    <a:pt x="216" y="680"/>
                  </a:cubicBezTo>
                  <a:close/>
                  <a:moveTo>
                    <a:pt x="222" y="675"/>
                  </a:moveTo>
                  <a:cubicBezTo>
                    <a:pt x="220" y="671"/>
                    <a:pt x="217" y="674"/>
                    <a:pt x="218" y="677"/>
                  </a:cubicBezTo>
                  <a:cubicBezTo>
                    <a:pt x="219" y="677"/>
                    <a:pt x="222" y="677"/>
                    <a:pt x="222" y="675"/>
                  </a:cubicBezTo>
                  <a:close/>
                  <a:moveTo>
                    <a:pt x="227" y="673"/>
                  </a:moveTo>
                  <a:cubicBezTo>
                    <a:pt x="226" y="676"/>
                    <a:pt x="223" y="674"/>
                    <a:pt x="224" y="677"/>
                  </a:cubicBezTo>
                  <a:cubicBezTo>
                    <a:pt x="225" y="676"/>
                    <a:pt x="230" y="677"/>
                    <a:pt x="227" y="673"/>
                  </a:cubicBezTo>
                  <a:close/>
                  <a:moveTo>
                    <a:pt x="205" y="767"/>
                  </a:moveTo>
                  <a:cubicBezTo>
                    <a:pt x="203" y="769"/>
                    <a:pt x="203" y="769"/>
                    <a:pt x="203" y="769"/>
                  </a:cubicBezTo>
                  <a:cubicBezTo>
                    <a:pt x="204" y="770"/>
                    <a:pt x="203" y="771"/>
                    <a:pt x="204" y="771"/>
                  </a:cubicBezTo>
                  <a:cubicBezTo>
                    <a:pt x="203" y="769"/>
                    <a:pt x="207" y="769"/>
                    <a:pt x="205" y="767"/>
                  </a:cubicBezTo>
                  <a:close/>
                  <a:moveTo>
                    <a:pt x="115" y="615"/>
                  </a:moveTo>
                  <a:cubicBezTo>
                    <a:pt x="117" y="613"/>
                    <a:pt x="120" y="617"/>
                    <a:pt x="120" y="614"/>
                  </a:cubicBezTo>
                  <a:cubicBezTo>
                    <a:pt x="119" y="614"/>
                    <a:pt x="119" y="613"/>
                    <a:pt x="118" y="612"/>
                  </a:cubicBezTo>
                  <a:cubicBezTo>
                    <a:pt x="116" y="614"/>
                    <a:pt x="117" y="611"/>
                    <a:pt x="116" y="611"/>
                  </a:cubicBezTo>
                  <a:cubicBezTo>
                    <a:pt x="116" y="613"/>
                    <a:pt x="116" y="614"/>
                    <a:pt x="116" y="614"/>
                  </a:cubicBezTo>
                  <a:cubicBezTo>
                    <a:pt x="115" y="612"/>
                    <a:pt x="113" y="614"/>
                    <a:pt x="113" y="616"/>
                  </a:cubicBezTo>
                  <a:cubicBezTo>
                    <a:pt x="113" y="615"/>
                    <a:pt x="114" y="615"/>
                    <a:pt x="115" y="617"/>
                  </a:cubicBezTo>
                  <a:cubicBezTo>
                    <a:pt x="113" y="619"/>
                    <a:pt x="114" y="619"/>
                    <a:pt x="112" y="620"/>
                  </a:cubicBezTo>
                  <a:cubicBezTo>
                    <a:pt x="114" y="623"/>
                    <a:pt x="110" y="623"/>
                    <a:pt x="111" y="626"/>
                  </a:cubicBezTo>
                  <a:cubicBezTo>
                    <a:pt x="112" y="621"/>
                    <a:pt x="118" y="622"/>
                    <a:pt x="115" y="615"/>
                  </a:cubicBezTo>
                  <a:close/>
                  <a:moveTo>
                    <a:pt x="231" y="780"/>
                  </a:moveTo>
                  <a:cubicBezTo>
                    <a:pt x="229" y="777"/>
                    <a:pt x="229" y="777"/>
                    <a:pt x="229" y="777"/>
                  </a:cubicBezTo>
                  <a:cubicBezTo>
                    <a:pt x="227" y="780"/>
                    <a:pt x="223" y="778"/>
                    <a:pt x="223" y="780"/>
                  </a:cubicBezTo>
                  <a:cubicBezTo>
                    <a:pt x="225" y="782"/>
                    <a:pt x="227" y="779"/>
                    <a:pt x="229" y="779"/>
                  </a:cubicBezTo>
                  <a:cubicBezTo>
                    <a:pt x="230" y="785"/>
                    <a:pt x="226" y="789"/>
                    <a:pt x="221" y="785"/>
                  </a:cubicBezTo>
                  <a:cubicBezTo>
                    <a:pt x="222" y="783"/>
                    <a:pt x="223" y="785"/>
                    <a:pt x="224" y="784"/>
                  </a:cubicBezTo>
                  <a:cubicBezTo>
                    <a:pt x="222" y="782"/>
                    <a:pt x="217" y="785"/>
                    <a:pt x="219" y="788"/>
                  </a:cubicBezTo>
                  <a:cubicBezTo>
                    <a:pt x="222" y="786"/>
                    <a:pt x="225" y="789"/>
                    <a:pt x="229" y="789"/>
                  </a:cubicBezTo>
                  <a:cubicBezTo>
                    <a:pt x="228" y="789"/>
                    <a:pt x="227" y="787"/>
                    <a:pt x="228" y="787"/>
                  </a:cubicBezTo>
                  <a:cubicBezTo>
                    <a:pt x="230" y="791"/>
                    <a:pt x="229" y="786"/>
                    <a:pt x="232" y="788"/>
                  </a:cubicBezTo>
                  <a:cubicBezTo>
                    <a:pt x="230" y="788"/>
                    <a:pt x="232" y="792"/>
                    <a:pt x="233" y="791"/>
                  </a:cubicBezTo>
                  <a:cubicBezTo>
                    <a:pt x="232" y="789"/>
                    <a:pt x="233" y="788"/>
                    <a:pt x="233" y="786"/>
                  </a:cubicBezTo>
                  <a:cubicBezTo>
                    <a:pt x="232" y="788"/>
                    <a:pt x="231" y="786"/>
                    <a:pt x="230" y="785"/>
                  </a:cubicBezTo>
                  <a:cubicBezTo>
                    <a:pt x="231" y="785"/>
                    <a:pt x="230" y="784"/>
                    <a:pt x="230" y="783"/>
                  </a:cubicBezTo>
                  <a:cubicBezTo>
                    <a:pt x="233" y="785"/>
                    <a:pt x="234" y="786"/>
                    <a:pt x="236" y="786"/>
                  </a:cubicBezTo>
                  <a:cubicBezTo>
                    <a:pt x="235" y="784"/>
                    <a:pt x="234" y="784"/>
                    <a:pt x="234" y="782"/>
                  </a:cubicBezTo>
                  <a:cubicBezTo>
                    <a:pt x="232" y="785"/>
                    <a:pt x="231" y="781"/>
                    <a:pt x="229" y="781"/>
                  </a:cubicBezTo>
                  <a:lnTo>
                    <a:pt x="231" y="780"/>
                  </a:lnTo>
                  <a:close/>
                  <a:moveTo>
                    <a:pt x="226" y="791"/>
                  </a:moveTo>
                  <a:cubicBezTo>
                    <a:pt x="225" y="788"/>
                    <a:pt x="221" y="789"/>
                    <a:pt x="221" y="790"/>
                  </a:cubicBezTo>
                  <a:cubicBezTo>
                    <a:pt x="223" y="791"/>
                    <a:pt x="224" y="791"/>
                    <a:pt x="226" y="791"/>
                  </a:cubicBezTo>
                  <a:close/>
                  <a:moveTo>
                    <a:pt x="292" y="887"/>
                  </a:moveTo>
                  <a:cubicBezTo>
                    <a:pt x="293" y="889"/>
                    <a:pt x="294" y="888"/>
                    <a:pt x="295" y="891"/>
                  </a:cubicBezTo>
                  <a:cubicBezTo>
                    <a:pt x="299" y="888"/>
                    <a:pt x="296" y="889"/>
                    <a:pt x="292" y="887"/>
                  </a:cubicBezTo>
                  <a:close/>
                  <a:moveTo>
                    <a:pt x="187" y="707"/>
                  </a:moveTo>
                  <a:cubicBezTo>
                    <a:pt x="183" y="705"/>
                    <a:pt x="184" y="713"/>
                    <a:pt x="180" y="711"/>
                  </a:cubicBezTo>
                  <a:cubicBezTo>
                    <a:pt x="179" y="709"/>
                    <a:pt x="183" y="712"/>
                    <a:pt x="180" y="709"/>
                  </a:cubicBezTo>
                  <a:cubicBezTo>
                    <a:pt x="180" y="710"/>
                    <a:pt x="177" y="710"/>
                    <a:pt x="178" y="712"/>
                  </a:cubicBezTo>
                  <a:cubicBezTo>
                    <a:pt x="183" y="716"/>
                    <a:pt x="184" y="708"/>
                    <a:pt x="187" y="707"/>
                  </a:cubicBezTo>
                  <a:close/>
                  <a:moveTo>
                    <a:pt x="157" y="679"/>
                  </a:moveTo>
                  <a:cubicBezTo>
                    <a:pt x="159" y="682"/>
                    <a:pt x="159" y="682"/>
                    <a:pt x="159" y="682"/>
                  </a:cubicBezTo>
                  <a:cubicBezTo>
                    <a:pt x="164" y="680"/>
                    <a:pt x="160" y="681"/>
                    <a:pt x="157" y="679"/>
                  </a:cubicBezTo>
                  <a:close/>
                  <a:moveTo>
                    <a:pt x="190" y="717"/>
                  </a:moveTo>
                  <a:cubicBezTo>
                    <a:pt x="190" y="716"/>
                    <a:pt x="182" y="716"/>
                    <a:pt x="185" y="719"/>
                  </a:cubicBezTo>
                  <a:cubicBezTo>
                    <a:pt x="185" y="717"/>
                    <a:pt x="189" y="718"/>
                    <a:pt x="190" y="717"/>
                  </a:cubicBezTo>
                  <a:close/>
                  <a:moveTo>
                    <a:pt x="199" y="737"/>
                  </a:moveTo>
                  <a:cubicBezTo>
                    <a:pt x="203" y="736"/>
                    <a:pt x="205" y="736"/>
                    <a:pt x="207" y="731"/>
                  </a:cubicBezTo>
                  <a:cubicBezTo>
                    <a:pt x="205" y="733"/>
                    <a:pt x="194" y="733"/>
                    <a:pt x="199" y="737"/>
                  </a:cubicBezTo>
                  <a:close/>
                  <a:moveTo>
                    <a:pt x="129" y="614"/>
                  </a:moveTo>
                  <a:cubicBezTo>
                    <a:pt x="127" y="615"/>
                    <a:pt x="127" y="615"/>
                    <a:pt x="125" y="616"/>
                  </a:cubicBezTo>
                  <a:cubicBezTo>
                    <a:pt x="126" y="617"/>
                    <a:pt x="125" y="618"/>
                    <a:pt x="125" y="618"/>
                  </a:cubicBezTo>
                  <a:cubicBezTo>
                    <a:pt x="126" y="618"/>
                    <a:pt x="127" y="621"/>
                    <a:pt x="128" y="620"/>
                  </a:cubicBezTo>
                  <a:cubicBezTo>
                    <a:pt x="125" y="615"/>
                    <a:pt x="133" y="617"/>
                    <a:pt x="133" y="613"/>
                  </a:cubicBezTo>
                  <a:cubicBezTo>
                    <a:pt x="131" y="609"/>
                    <a:pt x="138" y="604"/>
                    <a:pt x="141" y="605"/>
                  </a:cubicBezTo>
                  <a:cubicBezTo>
                    <a:pt x="140" y="607"/>
                    <a:pt x="138" y="608"/>
                    <a:pt x="138" y="609"/>
                  </a:cubicBezTo>
                  <a:cubicBezTo>
                    <a:pt x="138" y="609"/>
                    <a:pt x="139" y="611"/>
                    <a:pt x="140" y="611"/>
                  </a:cubicBezTo>
                  <a:cubicBezTo>
                    <a:pt x="141" y="610"/>
                    <a:pt x="143" y="608"/>
                    <a:pt x="141" y="606"/>
                  </a:cubicBezTo>
                  <a:cubicBezTo>
                    <a:pt x="144" y="608"/>
                    <a:pt x="144" y="605"/>
                    <a:pt x="146" y="605"/>
                  </a:cubicBezTo>
                  <a:cubicBezTo>
                    <a:pt x="144" y="604"/>
                    <a:pt x="145" y="601"/>
                    <a:pt x="146" y="602"/>
                  </a:cubicBezTo>
                  <a:cubicBezTo>
                    <a:pt x="146" y="602"/>
                    <a:pt x="145" y="603"/>
                    <a:pt x="146" y="603"/>
                  </a:cubicBezTo>
                  <a:cubicBezTo>
                    <a:pt x="154" y="604"/>
                    <a:pt x="155" y="594"/>
                    <a:pt x="163" y="597"/>
                  </a:cubicBezTo>
                  <a:cubicBezTo>
                    <a:pt x="164" y="595"/>
                    <a:pt x="161" y="593"/>
                    <a:pt x="161" y="593"/>
                  </a:cubicBezTo>
                  <a:cubicBezTo>
                    <a:pt x="166" y="595"/>
                    <a:pt x="167" y="587"/>
                    <a:pt x="173" y="589"/>
                  </a:cubicBezTo>
                  <a:cubicBezTo>
                    <a:pt x="173" y="588"/>
                    <a:pt x="172" y="587"/>
                    <a:pt x="172" y="586"/>
                  </a:cubicBezTo>
                  <a:cubicBezTo>
                    <a:pt x="174" y="588"/>
                    <a:pt x="178" y="584"/>
                    <a:pt x="177" y="583"/>
                  </a:cubicBezTo>
                  <a:cubicBezTo>
                    <a:pt x="179" y="582"/>
                    <a:pt x="182" y="583"/>
                    <a:pt x="183" y="587"/>
                  </a:cubicBezTo>
                  <a:cubicBezTo>
                    <a:pt x="183" y="583"/>
                    <a:pt x="186" y="587"/>
                    <a:pt x="187" y="584"/>
                  </a:cubicBezTo>
                  <a:cubicBezTo>
                    <a:pt x="184" y="585"/>
                    <a:pt x="187" y="581"/>
                    <a:pt x="185" y="579"/>
                  </a:cubicBezTo>
                  <a:cubicBezTo>
                    <a:pt x="183" y="580"/>
                    <a:pt x="181" y="580"/>
                    <a:pt x="181" y="583"/>
                  </a:cubicBezTo>
                  <a:cubicBezTo>
                    <a:pt x="173" y="581"/>
                    <a:pt x="168" y="590"/>
                    <a:pt x="162" y="591"/>
                  </a:cubicBezTo>
                  <a:cubicBezTo>
                    <a:pt x="161" y="589"/>
                    <a:pt x="159" y="590"/>
                    <a:pt x="159" y="588"/>
                  </a:cubicBezTo>
                  <a:cubicBezTo>
                    <a:pt x="159" y="591"/>
                    <a:pt x="157" y="593"/>
                    <a:pt x="154" y="593"/>
                  </a:cubicBezTo>
                  <a:cubicBezTo>
                    <a:pt x="155" y="595"/>
                    <a:pt x="154" y="596"/>
                    <a:pt x="153" y="597"/>
                  </a:cubicBezTo>
                  <a:cubicBezTo>
                    <a:pt x="152" y="596"/>
                    <a:pt x="153" y="595"/>
                    <a:pt x="152" y="594"/>
                  </a:cubicBezTo>
                  <a:cubicBezTo>
                    <a:pt x="151" y="595"/>
                    <a:pt x="151" y="595"/>
                    <a:pt x="151" y="596"/>
                  </a:cubicBezTo>
                  <a:cubicBezTo>
                    <a:pt x="151" y="595"/>
                    <a:pt x="151" y="595"/>
                    <a:pt x="151" y="594"/>
                  </a:cubicBezTo>
                  <a:cubicBezTo>
                    <a:pt x="150" y="596"/>
                    <a:pt x="147" y="594"/>
                    <a:pt x="148" y="596"/>
                  </a:cubicBezTo>
                  <a:cubicBezTo>
                    <a:pt x="149" y="596"/>
                    <a:pt x="149" y="596"/>
                    <a:pt x="150" y="597"/>
                  </a:cubicBezTo>
                  <a:cubicBezTo>
                    <a:pt x="149" y="597"/>
                    <a:pt x="150" y="598"/>
                    <a:pt x="149" y="599"/>
                  </a:cubicBezTo>
                  <a:cubicBezTo>
                    <a:pt x="148" y="596"/>
                    <a:pt x="147" y="598"/>
                    <a:pt x="145" y="596"/>
                  </a:cubicBezTo>
                  <a:cubicBezTo>
                    <a:pt x="145" y="599"/>
                    <a:pt x="145" y="600"/>
                    <a:pt x="141" y="600"/>
                  </a:cubicBezTo>
                  <a:cubicBezTo>
                    <a:pt x="143" y="602"/>
                    <a:pt x="143" y="603"/>
                    <a:pt x="142" y="604"/>
                  </a:cubicBezTo>
                  <a:cubicBezTo>
                    <a:pt x="141" y="599"/>
                    <a:pt x="137" y="603"/>
                    <a:pt x="137" y="605"/>
                  </a:cubicBezTo>
                  <a:cubicBezTo>
                    <a:pt x="137" y="604"/>
                    <a:pt x="136" y="603"/>
                    <a:pt x="136" y="603"/>
                  </a:cubicBezTo>
                  <a:cubicBezTo>
                    <a:pt x="134" y="606"/>
                    <a:pt x="130" y="607"/>
                    <a:pt x="126" y="607"/>
                  </a:cubicBezTo>
                  <a:cubicBezTo>
                    <a:pt x="129" y="610"/>
                    <a:pt x="125" y="611"/>
                    <a:pt x="123" y="611"/>
                  </a:cubicBezTo>
                  <a:cubicBezTo>
                    <a:pt x="123" y="610"/>
                    <a:pt x="123" y="609"/>
                    <a:pt x="123" y="608"/>
                  </a:cubicBezTo>
                  <a:cubicBezTo>
                    <a:pt x="123" y="611"/>
                    <a:pt x="126" y="609"/>
                    <a:pt x="125" y="608"/>
                  </a:cubicBezTo>
                  <a:cubicBezTo>
                    <a:pt x="123" y="610"/>
                    <a:pt x="122" y="607"/>
                    <a:pt x="120" y="606"/>
                  </a:cubicBezTo>
                  <a:cubicBezTo>
                    <a:pt x="122" y="611"/>
                    <a:pt x="120" y="609"/>
                    <a:pt x="124" y="614"/>
                  </a:cubicBezTo>
                  <a:cubicBezTo>
                    <a:pt x="125" y="613"/>
                    <a:pt x="129" y="608"/>
                    <a:pt x="130" y="612"/>
                  </a:cubicBezTo>
                  <a:cubicBezTo>
                    <a:pt x="128" y="610"/>
                    <a:pt x="130" y="613"/>
                    <a:pt x="129" y="614"/>
                  </a:cubicBezTo>
                  <a:close/>
                  <a:moveTo>
                    <a:pt x="206" y="723"/>
                  </a:moveTo>
                  <a:cubicBezTo>
                    <a:pt x="206" y="720"/>
                    <a:pt x="203" y="727"/>
                    <a:pt x="205" y="729"/>
                  </a:cubicBezTo>
                  <a:cubicBezTo>
                    <a:pt x="207" y="728"/>
                    <a:pt x="206" y="725"/>
                    <a:pt x="206" y="723"/>
                  </a:cubicBezTo>
                  <a:close/>
                  <a:moveTo>
                    <a:pt x="172" y="662"/>
                  </a:moveTo>
                  <a:cubicBezTo>
                    <a:pt x="171" y="660"/>
                    <a:pt x="170" y="661"/>
                    <a:pt x="169" y="659"/>
                  </a:cubicBezTo>
                  <a:cubicBezTo>
                    <a:pt x="171" y="660"/>
                    <a:pt x="173" y="659"/>
                    <a:pt x="172" y="656"/>
                  </a:cubicBezTo>
                  <a:cubicBezTo>
                    <a:pt x="169" y="659"/>
                    <a:pt x="167" y="661"/>
                    <a:pt x="163" y="661"/>
                  </a:cubicBezTo>
                  <a:cubicBezTo>
                    <a:pt x="164" y="662"/>
                    <a:pt x="163" y="665"/>
                    <a:pt x="165" y="665"/>
                  </a:cubicBezTo>
                  <a:cubicBezTo>
                    <a:pt x="165" y="661"/>
                    <a:pt x="169" y="662"/>
                    <a:pt x="172" y="662"/>
                  </a:cubicBezTo>
                  <a:close/>
                  <a:moveTo>
                    <a:pt x="245" y="761"/>
                  </a:moveTo>
                  <a:cubicBezTo>
                    <a:pt x="244" y="761"/>
                    <a:pt x="239" y="760"/>
                    <a:pt x="241" y="761"/>
                  </a:cubicBezTo>
                  <a:cubicBezTo>
                    <a:pt x="242" y="762"/>
                    <a:pt x="243" y="761"/>
                    <a:pt x="245" y="762"/>
                  </a:cubicBezTo>
                  <a:cubicBezTo>
                    <a:pt x="242" y="763"/>
                    <a:pt x="243" y="766"/>
                    <a:pt x="240" y="766"/>
                  </a:cubicBezTo>
                  <a:cubicBezTo>
                    <a:pt x="243" y="770"/>
                    <a:pt x="245" y="763"/>
                    <a:pt x="245" y="761"/>
                  </a:cubicBezTo>
                  <a:close/>
                  <a:moveTo>
                    <a:pt x="134" y="585"/>
                  </a:moveTo>
                  <a:cubicBezTo>
                    <a:pt x="131" y="581"/>
                    <a:pt x="136" y="585"/>
                    <a:pt x="135" y="581"/>
                  </a:cubicBezTo>
                  <a:cubicBezTo>
                    <a:pt x="134" y="582"/>
                    <a:pt x="133" y="581"/>
                    <a:pt x="132" y="581"/>
                  </a:cubicBezTo>
                  <a:cubicBezTo>
                    <a:pt x="134" y="585"/>
                    <a:pt x="127" y="583"/>
                    <a:pt x="127" y="587"/>
                  </a:cubicBezTo>
                  <a:cubicBezTo>
                    <a:pt x="129" y="585"/>
                    <a:pt x="131" y="584"/>
                    <a:pt x="134" y="585"/>
                  </a:cubicBezTo>
                  <a:close/>
                  <a:moveTo>
                    <a:pt x="132" y="586"/>
                  </a:moveTo>
                  <a:cubicBezTo>
                    <a:pt x="132" y="586"/>
                    <a:pt x="131" y="587"/>
                    <a:pt x="130" y="588"/>
                  </a:cubicBezTo>
                  <a:cubicBezTo>
                    <a:pt x="131" y="591"/>
                    <a:pt x="131" y="591"/>
                    <a:pt x="131" y="591"/>
                  </a:cubicBezTo>
                  <a:cubicBezTo>
                    <a:pt x="133" y="590"/>
                    <a:pt x="135" y="589"/>
                    <a:pt x="134" y="587"/>
                  </a:cubicBezTo>
                  <a:cubicBezTo>
                    <a:pt x="132" y="588"/>
                    <a:pt x="133" y="584"/>
                    <a:pt x="132" y="586"/>
                  </a:cubicBezTo>
                  <a:close/>
                  <a:moveTo>
                    <a:pt x="182" y="659"/>
                  </a:moveTo>
                  <a:cubicBezTo>
                    <a:pt x="183" y="658"/>
                    <a:pt x="186" y="662"/>
                    <a:pt x="186" y="659"/>
                  </a:cubicBezTo>
                  <a:cubicBezTo>
                    <a:pt x="185" y="660"/>
                    <a:pt x="184" y="657"/>
                    <a:pt x="183" y="658"/>
                  </a:cubicBezTo>
                  <a:cubicBezTo>
                    <a:pt x="183" y="660"/>
                    <a:pt x="180" y="658"/>
                    <a:pt x="181" y="661"/>
                  </a:cubicBezTo>
                  <a:cubicBezTo>
                    <a:pt x="182" y="661"/>
                    <a:pt x="181" y="663"/>
                    <a:pt x="182" y="664"/>
                  </a:cubicBezTo>
                  <a:cubicBezTo>
                    <a:pt x="184" y="663"/>
                    <a:pt x="181" y="661"/>
                    <a:pt x="182" y="659"/>
                  </a:cubicBezTo>
                  <a:close/>
                  <a:moveTo>
                    <a:pt x="240" y="743"/>
                  </a:moveTo>
                  <a:cubicBezTo>
                    <a:pt x="242" y="742"/>
                    <a:pt x="242" y="742"/>
                    <a:pt x="242" y="742"/>
                  </a:cubicBezTo>
                  <a:cubicBezTo>
                    <a:pt x="240" y="740"/>
                    <a:pt x="239" y="741"/>
                    <a:pt x="237" y="740"/>
                  </a:cubicBezTo>
                  <a:cubicBezTo>
                    <a:pt x="238" y="743"/>
                    <a:pt x="239" y="741"/>
                    <a:pt x="240" y="743"/>
                  </a:cubicBezTo>
                  <a:close/>
                  <a:moveTo>
                    <a:pt x="193" y="659"/>
                  </a:moveTo>
                  <a:cubicBezTo>
                    <a:pt x="192" y="656"/>
                    <a:pt x="195" y="659"/>
                    <a:pt x="194" y="656"/>
                  </a:cubicBezTo>
                  <a:cubicBezTo>
                    <a:pt x="192" y="653"/>
                    <a:pt x="190" y="657"/>
                    <a:pt x="188" y="656"/>
                  </a:cubicBezTo>
                  <a:cubicBezTo>
                    <a:pt x="188" y="653"/>
                    <a:pt x="196" y="655"/>
                    <a:pt x="193" y="650"/>
                  </a:cubicBezTo>
                  <a:cubicBezTo>
                    <a:pt x="196" y="651"/>
                    <a:pt x="195" y="649"/>
                    <a:pt x="198" y="648"/>
                  </a:cubicBezTo>
                  <a:cubicBezTo>
                    <a:pt x="199" y="651"/>
                    <a:pt x="200" y="650"/>
                    <a:pt x="204" y="654"/>
                  </a:cubicBezTo>
                  <a:cubicBezTo>
                    <a:pt x="203" y="654"/>
                    <a:pt x="203" y="655"/>
                    <a:pt x="202" y="656"/>
                  </a:cubicBezTo>
                  <a:cubicBezTo>
                    <a:pt x="201" y="654"/>
                    <a:pt x="200" y="655"/>
                    <a:pt x="199" y="653"/>
                  </a:cubicBezTo>
                  <a:cubicBezTo>
                    <a:pt x="199" y="656"/>
                    <a:pt x="195" y="657"/>
                    <a:pt x="193" y="659"/>
                  </a:cubicBezTo>
                  <a:close/>
                  <a:moveTo>
                    <a:pt x="197" y="650"/>
                  </a:moveTo>
                  <a:cubicBezTo>
                    <a:pt x="197" y="653"/>
                    <a:pt x="194" y="652"/>
                    <a:pt x="194" y="654"/>
                  </a:cubicBezTo>
                  <a:cubicBezTo>
                    <a:pt x="196" y="655"/>
                    <a:pt x="199" y="651"/>
                    <a:pt x="197" y="650"/>
                  </a:cubicBezTo>
                  <a:close/>
                  <a:moveTo>
                    <a:pt x="302" y="814"/>
                  </a:moveTo>
                  <a:cubicBezTo>
                    <a:pt x="305" y="819"/>
                    <a:pt x="306" y="817"/>
                    <a:pt x="308" y="820"/>
                  </a:cubicBezTo>
                  <a:cubicBezTo>
                    <a:pt x="306" y="816"/>
                    <a:pt x="314" y="817"/>
                    <a:pt x="311" y="814"/>
                  </a:cubicBezTo>
                  <a:cubicBezTo>
                    <a:pt x="312" y="813"/>
                    <a:pt x="313" y="816"/>
                    <a:pt x="314" y="816"/>
                  </a:cubicBezTo>
                  <a:cubicBezTo>
                    <a:pt x="318" y="813"/>
                    <a:pt x="321" y="807"/>
                    <a:pt x="326" y="808"/>
                  </a:cubicBezTo>
                  <a:cubicBezTo>
                    <a:pt x="324" y="806"/>
                    <a:pt x="325" y="808"/>
                    <a:pt x="325" y="805"/>
                  </a:cubicBezTo>
                  <a:cubicBezTo>
                    <a:pt x="323" y="808"/>
                    <a:pt x="314" y="803"/>
                    <a:pt x="314" y="809"/>
                  </a:cubicBezTo>
                  <a:cubicBezTo>
                    <a:pt x="313" y="808"/>
                    <a:pt x="312" y="807"/>
                    <a:pt x="312" y="807"/>
                  </a:cubicBezTo>
                  <a:cubicBezTo>
                    <a:pt x="314" y="810"/>
                    <a:pt x="310" y="809"/>
                    <a:pt x="309" y="808"/>
                  </a:cubicBezTo>
                  <a:cubicBezTo>
                    <a:pt x="308" y="811"/>
                    <a:pt x="303" y="811"/>
                    <a:pt x="300" y="813"/>
                  </a:cubicBezTo>
                  <a:cubicBezTo>
                    <a:pt x="301" y="814"/>
                    <a:pt x="301" y="817"/>
                    <a:pt x="302" y="817"/>
                  </a:cubicBezTo>
                  <a:cubicBezTo>
                    <a:pt x="302" y="816"/>
                    <a:pt x="303" y="815"/>
                    <a:pt x="302" y="814"/>
                  </a:cubicBezTo>
                  <a:close/>
                  <a:moveTo>
                    <a:pt x="159" y="572"/>
                  </a:moveTo>
                  <a:cubicBezTo>
                    <a:pt x="156" y="571"/>
                    <a:pt x="154" y="574"/>
                    <a:pt x="153" y="577"/>
                  </a:cubicBezTo>
                  <a:cubicBezTo>
                    <a:pt x="154" y="576"/>
                    <a:pt x="156" y="577"/>
                    <a:pt x="157" y="575"/>
                  </a:cubicBezTo>
                  <a:cubicBezTo>
                    <a:pt x="154" y="573"/>
                    <a:pt x="161" y="575"/>
                    <a:pt x="159" y="572"/>
                  </a:cubicBezTo>
                  <a:close/>
                  <a:moveTo>
                    <a:pt x="213" y="637"/>
                  </a:moveTo>
                  <a:cubicBezTo>
                    <a:pt x="214" y="636"/>
                    <a:pt x="216" y="638"/>
                    <a:pt x="217" y="637"/>
                  </a:cubicBezTo>
                  <a:cubicBezTo>
                    <a:pt x="215" y="634"/>
                    <a:pt x="214" y="637"/>
                    <a:pt x="212" y="636"/>
                  </a:cubicBezTo>
                  <a:cubicBezTo>
                    <a:pt x="212" y="638"/>
                    <a:pt x="212" y="640"/>
                    <a:pt x="211" y="641"/>
                  </a:cubicBezTo>
                  <a:cubicBezTo>
                    <a:pt x="208" y="638"/>
                    <a:pt x="208" y="642"/>
                    <a:pt x="205" y="641"/>
                  </a:cubicBezTo>
                  <a:cubicBezTo>
                    <a:pt x="206" y="643"/>
                    <a:pt x="206" y="644"/>
                    <a:pt x="205" y="645"/>
                  </a:cubicBezTo>
                  <a:cubicBezTo>
                    <a:pt x="204" y="644"/>
                    <a:pt x="204" y="644"/>
                    <a:pt x="203" y="643"/>
                  </a:cubicBezTo>
                  <a:cubicBezTo>
                    <a:pt x="204" y="643"/>
                    <a:pt x="204" y="642"/>
                    <a:pt x="204" y="641"/>
                  </a:cubicBezTo>
                  <a:cubicBezTo>
                    <a:pt x="202" y="643"/>
                    <a:pt x="200" y="643"/>
                    <a:pt x="198" y="642"/>
                  </a:cubicBezTo>
                  <a:cubicBezTo>
                    <a:pt x="201" y="644"/>
                    <a:pt x="197" y="643"/>
                    <a:pt x="198" y="645"/>
                  </a:cubicBezTo>
                  <a:cubicBezTo>
                    <a:pt x="200" y="646"/>
                    <a:pt x="202" y="641"/>
                    <a:pt x="203" y="646"/>
                  </a:cubicBezTo>
                  <a:cubicBezTo>
                    <a:pt x="202" y="646"/>
                    <a:pt x="202" y="645"/>
                    <a:pt x="201" y="646"/>
                  </a:cubicBezTo>
                  <a:cubicBezTo>
                    <a:pt x="202" y="650"/>
                    <a:pt x="204" y="650"/>
                    <a:pt x="204" y="653"/>
                  </a:cubicBezTo>
                  <a:cubicBezTo>
                    <a:pt x="206" y="652"/>
                    <a:pt x="204" y="649"/>
                    <a:pt x="206" y="648"/>
                  </a:cubicBezTo>
                  <a:cubicBezTo>
                    <a:pt x="207" y="651"/>
                    <a:pt x="206" y="653"/>
                    <a:pt x="209" y="652"/>
                  </a:cubicBezTo>
                  <a:cubicBezTo>
                    <a:pt x="207" y="649"/>
                    <a:pt x="207" y="647"/>
                    <a:pt x="209" y="646"/>
                  </a:cubicBezTo>
                  <a:cubicBezTo>
                    <a:pt x="210" y="650"/>
                    <a:pt x="213" y="645"/>
                    <a:pt x="214" y="645"/>
                  </a:cubicBezTo>
                  <a:cubicBezTo>
                    <a:pt x="216" y="647"/>
                    <a:pt x="215" y="648"/>
                    <a:pt x="217" y="647"/>
                  </a:cubicBezTo>
                  <a:cubicBezTo>
                    <a:pt x="215" y="645"/>
                    <a:pt x="220" y="646"/>
                    <a:pt x="217" y="644"/>
                  </a:cubicBezTo>
                  <a:cubicBezTo>
                    <a:pt x="216" y="644"/>
                    <a:pt x="217" y="647"/>
                    <a:pt x="215" y="645"/>
                  </a:cubicBezTo>
                  <a:cubicBezTo>
                    <a:pt x="216" y="641"/>
                    <a:pt x="220" y="639"/>
                    <a:pt x="222" y="639"/>
                  </a:cubicBezTo>
                  <a:cubicBezTo>
                    <a:pt x="220" y="634"/>
                    <a:pt x="215" y="640"/>
                    <a:pt x="213" y="641"/>
                  </a:cubicBezTo>
                  <a:cubicBezTo>
                    <a:pt x="213" y="641"/>
                    <a:pt x="212" y="641"/>
                    <a:pt x="212" y="640"/>
                  </a:cubicBezTo>
                  <a:cubicBezTo>
                    <a:pt x="214" y="640"/>
                    <a:pt x="213" y="638"/>
                    <a:pt x="213" y="637"/>
                  </a:cubicBezTo>
                  <a:close/>
                  <a:moveTo>
                    <a:pt x="152" y="541"/>
                  </a:moveTo>
                  <a:cubicBezTo>
                    <a:pt x="151" y="544"/>
                    <a:pt x="148" y="542"/>
                    <a:pt x="149" y="540"/>
                  </a:cubicBezTo>
                  <a:cubicBezTo>
                    <a:pt x="147" y="538"/>
                    <a:pt x="145" y="544"/>
                    <a:pt x="143" y="541"/>
                  </a:cubicBezTo>
                  <a:cubicBezTo>
                    <a:pt x="143" y="544"/>
                    <a:pt x="142" y="544"/>
                    <a:pt x="141" y="545"/>
                  </a:cubicBezTo>
                  <a:cubicBezTo>
                    <a:pt x="144" y="547"/>
                    <a:pt x="144" y="540"/>
                    <a:pt x="147" y="542"/>
                  </a:cubicBezTo>
                  <a:cubicBezTo>
                    <a:pt x="150" y="544"/>
                    <a:pt x="147" y="544"/>
                    <a:pt x="149" y="546"/>
                  </a:cubicBezTo>
                  <a:cubicBezTo>
                    <a:pt x="150" y="547"/>
                    <a:pt x="152" y="543"/>
                    <a:pt x="149" y="544"/>
                  </a:cubicBezTo>
                  <a:cubicBezTo>
                    <a:pt x="150" y="543"/>
                    <a:pt x="154" y="545"/>
                    <a:pt x="152" y="541"/>
                  </a:cubicBezTo>
                  <a:close/>
                  <a:moveTo>
                    <a:pt x="204" y="616"/>
                  </a:moveTo>
                  <a:cubicBezTo>
                    <a:pt x="202" y="615"/>
                    <a:pt x="201" y="611"/>
                    <a:pt x="201" y="613"/>
                  </a:cubicBezTo>
                  <a:cubicBezTo>
                    <a:pt x="203" y="617"/>
                    <a:pt x="198" y="617"/>
                    <a:pt x="200" y="619"/>
                  </a:cubicBezTo>
                  <a:cubicBezTo>
                    <a:pt x="201" y="618"/>
                    <a:pt x="202" y="616"/>
                    <a:pt x="204" y="616"/>
                  </a:cubicBezTo>
                  <a:close/>
                  <a:moveTo>
                    <a:pt x="94" y="424"/>
                  </a:moveTo>
                  <a:cubicBezTo>
                    <a:pt x="89" y="423"/>
                    <a:pt x="84" y="425"/>
                    <a:pt x="83" y="429"/>
                  </a:cubicBezTo>
                  <a:cubicBezTo>
                    <a:pt x="86" y="424"/>
                    <a:pt x="92" y="428"/>
                    <a:pt x="94" y="424"/>
                  </a:cubicBezTo>
                  <a:close/>
                  <a:moveTo>
                    <a:pt x="153" y="524"/>
                  </a:moveTo>
                  <a:cubicBezTo>
                    <a:pt x="155" y="527"/>
                    <a:pt x="152" y="529"/>
                    <a:pt x="153" y="533"/>
                  </a:cubicBezTo>
                  <a:cubicBezTo>
                    <a:pt x="154" y="530"/>
                    <a:pt x="157" y="531"/>
                    <a:pt x="159" y="533"/>
                  </a:cubicBezTo>
                  <a:cubicBezTo>
                    <a:pt x="157" y="530"/>
                    <a:pt x="155" y="525"/>
                    <a:pt x="153" y="524"/>
                  </a:cubicBezTo>
                  <a:close/>
                  <a:moveTo>
                    <a:pt x="242" y="626"/>
                  </a:moveTo>
                  <a:cubicBezTo>
                    <a:pt x="242" y="626"/>
                    <a:pt x="241" y="625"/>
                    <a:pt x="242" y="624"/>
                  </a:cubicBezTo>
                  <a:cubicBezTo>
                    <a:pt x="240" y="622"/>
                    <a:pt x="239" y="627"/>
                    <a:pt x="238" y="624"/>
                  </a:cubicBezTo>
                  <a:cubicBezTo>
                    <a:pt x="240" y="622"/>
                    <a:pt x="243" y="624"/>
                    <a:pt x="242" y="621"/>
                  </a:cubicBezTo>
                  <a:cubicBezTo>
                    <a:pt x="245" y="624"/>
                    <a:pt x="244" y="617"/>
                    <a:pt x="247" y="621"/>
                  </a:cubicBezTo>
                  <a:cubicBezTo>
                    <a:pt x="249" y="621"/>
                    <a:pt x="245" y="617"/>
                    <a:pt x="248" y="616"/>
                  </a:cubicBezTo>
                  <a:cubicBezTo>
                    <a:pt x="248" y="618"/>
                    <a:pt x="247" y="619"/>
                    <a:pt x="249" y="618"/>
                  </a:cubicBezTo>
                  <a:cubicBezTo>
                    <a:pt x="250" y="616"/>
                    <a:pt x="247" y="616"/>
                    <a:pt x="248" y="614"/>
                  </a:cubicBezTo>
                  <a:cubicBezTo>
                    <a:pt x="248" y="614"/>
                    <a:pt x="249" y="616"/>
                    <a:pt x="250" y="615"/>
                  </a:cubicBezTo>
                  <a:cubicBezTo>
                    <a:pt x="250" y="616"/>
                    <a:pt x="251" y="617"/>
                    <a:pt x="251" y="618"/>
                  </a:cubicBezTo>
                  <a:cubicBezTo>
                    <a:pt x="250" y="611"/>
                    <a:pt x="263" y="611"/>
                    <a:pt x="258" y="605"/>
                  </a:cubicBezTo>
                  <a:cubicBezTo>
                    <a:pt x="259" y="604"/>
                    <a:pt x="260" y="605"/>
                    <a:pt x="261" y="607"/>
                  </a:cubicBezTo>
                  <a:cubicBezTo>
                    <a:pt x="262" y="606"/>
                    <a:pt x="263" y="605"/>
                    <a:pt x="263" y="605"/>
                  </a:cubicBezTo>
                  <a:cubicBezTo>
                    <a:pt x="262" y="601"/>
                    <a:pt x="261" y="605"/>
                    <a:pt x="259" y="602"/>
                  </a:cubicBezTo>
                  <a:cubicBezTo>
                    <a:pt x="262" y="602"/>
                    <a:pt x="265" y="602"/>
                    <a:pt x="268" y="601"/>
                  </a:cubicBezTo>
                  <a:cubicBezTo>
                    <a:pt x="269" y="605"/>
                    <a:pt x="270" y="600"/>
                    <a:pt x="270" y="605"/>
                  </a:cubicBezTo>
                  <a:cubicBezTo>
                    <a:pt x="272" y="605"/>
                    <a:pt x="273" y="603"/>
                    <a:pt x="273" y="603"/>
                  </a:cubicBezTo>
                  <a:cubicBezTo>
                    <a:pt x="271" y="600"/>
                    <a:pt x="271" y="601"/>
                    <a:pt x="269" y="600"/>
                  </a:cubicBezTo>
                  <a:cubicBezTo>
                    <a:pt x="270" y="598"/>
                    <a:pt x="271" y="598"/>
                    <a:pt x="273" y="601"/>
                  </a:cubicBezTo>
                  <a:cubicBezTo>
                    <a:pt x="274" y="600"/>
                    <a:pt x="274" y="599"/>
                    <a:pt x="275" y="598"/>
                  </a:cubicBezTo>
                  <a:cubicBezTo>
                    <a:pt x="277" y="600"/>
                    <a:pt x="276" y="599"/>
                    <a:pt x="277" y="602"/>
                  </a:cubicBezTo>
                  <a:cubicBezTo>
                    <a:pt x="278" y="597"/>
                    <a:pt x="289" y="598"/>
                    <a:pt x="290" y="593"/>
                  </a:cubicBezTo>
                  <a:cubicBezTo>
                    <a:pt x="292" y="595"/>
                    <a:pt x="290" y="596"/>
                    <a:pt x="289" y="597"/>
                  </a:cubicBezTo>
                  <a:cubicBezTo>
                    <a:pt x="290" y="598"/>
                    <a:pt x="290" y="598"/>
                    <a:pt x="291" y="599"/>
                  </a:cubicBezTo>
                  <a:cubicBezTo>
                    <a:pt x="291" y="596"/>
                    <a:pt x="295" y="594"/>
                    <a:pt x="293" y="592"/>
                  </a:cubicBezTo>
                  <a:cubicBezTo>
                    <a:pt x="294" y="590"/>
                    <a:pt x="295" y="593"/>
                    <a:pt x="296" y="593"/>
                  </a:cubicBezTo>
                  <a:cubicBezTo>
                    <a:pt x="295" y="590"/>
                    <a:pt x="301" y="590"/>
                    <a:pt x="300" y="588"/>
                  </a:cubicBezTo>
                  <a:cubicBezTo>
                    <a:pt x="302" y="586"/>
                    <a:pt x="311" y="581"/>
                    <a:pt x="306" y="576"/>
                  </a:cubicBezTo>
                  <a:cubicBezTo>
                    <a:pt x="308" y="574"/>
                    <a:pt x="311" y="579"/>
                    <a:pt x="309" y="580"/>
                  </a:cubicBezTo>
                  <a:cubicBezTo>
                    <a:pt x="312" y="583"/>
                    <a:pt x="315" y="575"/>
                    <a:pt x="318" y="579"/>
                  </a:cubicBezTo>
                  <a:cubicBezTo>
                    <a:pt x="318" y="577"/>
                    <a:pt x="317" y="576"/>
                    <a:pt x="319" y="575"/>
                  </a:cubicBezTo>
                  <a:cubicBezTo>
                    <a:pt x="321" y="577"/>
                    <a:pt x="319" y="577"/>
                    <a:pt x="320" y="578"/>
                  </a:cubicBezTo>
                  <a:cubicBezTo>
                    <a:pt x="323" y="576"/>
                    <a:pt x="327" y="569"/>
                    <a:pt x="332" y="570"/>
                  </a:cubicBezTo>
                  <a:cubicBezTo>
                    <a:pt x="333" y="569"/>
                    <a:pt x="332" y="567"/>
                    <a:pt x="333" y="566"/>
                  </a:cubicBezTo>
                  <a:cubicBezTo>
                    <a:pt x="335" y="568"/>
                    <a:pt x="336" y="565"/>
                    <a:pt x="337" y="568"/>
                  </a:cubicBezTo>
                  <a:cubicBezTo>
                    <a:pt x="332" y="571"/>
                    <a:pt x="333" y="577"/>
                    <a:pt x="330" y="581"/>
                  </a:cubicBezTo>
                  <a:cubicBezTo>
                    <a:pt x="329" y="580"/>
                    <a:pt x="328" y="580"/>
                    <a:pt x="328" y="579"/>
                  </a:cubicBezTo>
                  <a:cubicBezTo>
                    <a:pt x="329" y="579"/>
                    <a:pt x="330" y="579"/>
                    <a:pt x="331" y="578"/>
                  </a:cubicBezTo>
                  <a:cubicBezTo>
                    <a:pt x="327" y="577"/>
                    <a:pt x="324" y="578"/>
                    <a:pt x="321" y="580"/>
                  </a:cubicBezTo>
                  <a:cubicBezTo>
                    <a:pt x="321" y="581"/>
                    <a:pt x="322" y="581"/>
                    <a:pt x="322" y="581"/>
                  </a:cubicBezTo>
                  <a:cubicBezTo>
                    <a:pt x="323" y="582"/>
                    <a:pt x="321" y="582"/>
                    <a:pt x="320" y="583"/>
                  </a:cubicBezTo>
                  <a:cubicBezTo>
                    <a:pt x="319" y="582"/>
                    <a:pt x="321" y="582"/>
                    <a:pt x="319" y="580"/>
                  </a:cubicBezTo>
                  <a:cubicBezTo>
                    <a:pt x="318" y="580"/>
                    <a:pt x="319" y="581"/>
                    <a:pt x="319" y="581"/>
                  </a:cubicBezTo>
                  <a:cubicBezTo>
                    <a:pt x="319" y="586"/>
                    <a:pt x="312" y="583"/>
                    <a:pt x="313" y="589"/>
                  </a:cubicBezTo>
                  <a:cubicBezTo>
                    <a:pt x="313" y="584"/>
                    <a:pt x="310" y="590"/>
                    <a:pt x="309" y="586"/>
                  </a:cubicBezTo>
                  <a:cubicBezTo>
                    <a:pt x="304" y="593"/>
                    <a:pt x="296" y="596"/>
                    <a:pt x="290" y="602"/>
                  </a:cubicBezTo>
                  <a:cubicBezTo>
                    <a:pt x="288" y="600"/>
                    <a:pt x="290" y="600"/>
                    <a:pt x="289" y="598"/>
                  </a:cubicBezTo>
                  <a:cubicBezTo>
                    <a:pt x="287" y="602"/>
                    <a:pt x="284" y="602"/>
                    <a:pt x="281" y="606"/>
                  </a:cubicBezTo>
                  <a:cubicBezTo>
                    <a:pt x="280" y="605"/>
                    <a:pt x="278" y="605"/>
                    <a:pt x="278" y="603"/>
                  </a:cubicBezTo>
                  <a:cubicBezTo>
                    <a:pt x="278" y="606"/>
                    <a:pt x="275" y="604"/>
                    <a:pt x="274" y="606"/>
                  </a:cubicBezTo>
                  <a:cubicBezTo>
                    <a:pt x="275" y="608"/>
                    <a:pt x="277" y="603"/>
                    <a:pt x="279" y="607"/>
                  </a:cubicBezTo>
                  <a:cubicBezTo>
                    <a:pt x="278" y="609"/>
                    <a:pt x="276" y="609"/>
                    <a:pt x="274" y="607"/>
                  </a:cubicBezTo>
                  <a:cubicBezTo>
                    <a:pt x="272" y="607"/>
                    <a:pt x="274" y="610"/>
                    <a:pt x="272" y="610"/>
                  </a:cubicBezTo>
                  <a:cubicBezTo>
                    <a:pt x="274" y="613"/>
                    <a:pt x="274" y="613"/>
                    <a:pt x="274" y="613"/>
                  </a:cubicBezTo>
                  <a:cubicBezTo>
                    <a:pt x="274" y="614"/>
                    <a:pt x="273" y="613"/>
                    <a:pt x="273" y="613"/>
                  </a:cubicBezTo>
                  <a:cubicBezTo>
                    <a:pt x="272" y="611"/>
                    <a:pt x="271" y="614"/>
                    <a:pt x="270" y="614"/>
                  </a:cubicBezTo>
                  <a:cubicBezTo>
                    <a:pt x="269" y="611"/>
                    <a:pt x="272" y="612"/>
                    <a:pt x="272" y="610"/>
                  </a:cubicBezTo>
                  <a:cubicBezTo>
                    <a:pt x="270" y="610"/>
                    <a:pt x="261" y="612"/>
                    <a:pt x="266" y="616"/>
                  </a:cubicBezTo>
                  <a:cubicBezTo>
                    <a:pt x="266" y="618"/>
                    <a:pt x="265" y="617"/>
                    <a:pt x="264" y="619"/>
                  </a:cubicBezTo>
                  <a:cubicBezTo>
                    <a:pt x="265" y="621"/>
                    <a:pt x="265" y="620"/>
                    <a:pt x="266" y="620"/>
                  </a:cubicBezTo>
                  <a:cubicBezTo>
                    <a:pt x="266" y="623"/>
                    <a:pt x="264" y="622"/>
                    <a:pt x="261" y="625"/>
                  </a:cubicBezTo>
                  <a:cubicBezTo>
                    <a:pt x="261" y="624"/>
                    <a:pt x="261" y="622"/>
                    <a:pt x="260" y="622"/>
                  </a:cubicBezTo>
                  <a:cubicBezTo>
                    <a:pt x="259" y="621"/>
                    <a:pt x="265" y="623"/>
                    <a:pt x="264" y="620"/>
                  </a:cubicBezTo>
                  <a:cubicBezTo>
                    <a:pt x="256" y="621"/>
                    <a:pt x="251" y="620"/>
                    <a:pt x="247" y="624"/>
                  </a:cubicBezTo>
                  <a:cubicBezTo>
                    <a:pt x="248" y="626"/>
                    <a:pt x="250" y="625"/>
                    <a:pt x="251" y="625"/>
                  </a:cubicBezTo>
                  <a:cubicBezTo>
                    <a:pt x="251" y="626"/>
                    <a:pt x="249" y="627"/>
                    <a:pt x="251" y="628"/>
                  </a:cubicBezTo>
                  <a:cubicBezTo>
                    <a:pt x="249" y="629"/>
                    <a:pt x="249" y="628"/>
                    <a:pt x="249" y="626"/>
                  </a:cubicBezTo>
                  <a:cubicBezTo>
                    <a:pt x="249" y="630"/>
                    <a:pt x="244" y="625"/>
                    <a:pt x="247" y="630"/>
                  </a:cubicBezTo>
                  <a:cubicBezTo>
                    <a:pt x="245" y="630"/>
                    <a:pt x="243" y="628"/>
                    <a:pt x="242" y="626"/>
                  </a:cubicBezTo>
                  <a:cubicBezTo>
                    <a:pt x="241" y="629"/>
                    <a:pt x="237" y="632"/>
                    <a:pt x="232" y="629"/>
                  </a:cubicBezTo>
                  <a:cubicBezTo>
                    <a:pt x="231" y="630"/>
                    <a:pt x="232" y="631"/>
                    <a:pt x="231" y="631"/>
                  </a:cubicBezTo>
                  <a:cubicBezTo>
                    <a:pt x="232" y="634"/>
                    <a:pt x="232" y="631"/>
                    <a:pt x="233" y="634"/>
                  </a:cubicBezTo>
                  <a:cubicBezTo>
                    <a:pt x="232" y="634"/>
                    <a:pt x="233" y="636"/>
                    <a:pt x="232" y="636"/>
                  </a:cubicBezTo>
                  <a:cubicBezTo>
                    <a:pt x="230" y="635"/>
                    <a:pt x="231" y="634"/>
                    <a:pt x="230" y="633"/>
                  </a:cubicBezTo>
                  <a:cubicBezTo>
                    <a:pt x="230" y="633"/>
                    <a:pt x="225" y="633"/>
                    <a:pt x="227" y="636"/>
                  </a:cubicBezTo>
                  <a:cubicBezTo>
                    <a:pt x="226" y="637"/>
                    <a:pt x="225" y="638"/>
                    <a:pt x="224" y="638"/>
                  </a:cubicBezTo>
                  <a:cubicBezTo>
                    <a:pt x="223" y="637"/>
                    <a:pt x="223" y="637"/>
                    <a:pt x="222" y="636"/>
                  </a:cubicBezTo>
                  <a:cubicBezTo>
                    <a:pt x="223" y="633"/>
                    <a:pt x="226" y="634"/>
                    <a:pt x="223" y="630"/>
                  </a:cubicBezTo>
                  <a:cubicBezTo>
                    <a:pt x="226" y="631"/>
                    <a:pt x="227" y="626"/>
                    <a:pt x="230" y="626"/>
                  </a:cubicBezTo>
                  <a:cubicBezTo>
                    <a:pt x="229" y="632"/>
                    <a:pt x="237" y="622"/>
                    <a:pt x="242" y="626"/>
                  </a:cubicBezTo>
                  <a:close/>
                  <a:moveTo>
                    <a:pt x="244" y="624"/>
                  </a:moveTo>
                  <a:cubicBezTo>
                    <a:pt x="244" y="624"/>
                    <a:pt x="245" y="623"/>
                    <a:pt x="245" y="624"/>
                  </a:cubicBezTo>
                  <a:cubicBezTo>
                    <a:pt x="246" y="625"/>
                    <a:pt x="245" y="625"/>
                    <a:pt x="246" y="626"/>
                  </a:cubicBezTo>
                  <a:cubicBezTo>
                    <a:pt x="247" y="626"/>
                    <a:pt x="247" y="625"/>
                    <a:pt x="247" y="624"/>
                  </a:cubicBezTo>
                  <a:cubicBezTo>
                    <a:pt x="246" y="621"/>
                    <a:pt x="243" y="622"/>
                    <a:pt x="244" y="624"/>
                  </a:cubicBezTo>
                  <a:close/>
                  <a:moveTo>
                    <a:pt x="261" y="612"/>
                  </a:moveTo>
                  <a:cubicBezTo>
                    <a:pt x="260" y="614"/>
                    <a:pt x="256" y="615"/>
                    <a:pt x="257" y="618"/>
                  </a:cubicBezTo>
                  <a:cubicBezTo>
                    <a:pt x="259" y="615"/>
                    <a:pt x="263" y="617"/>
                    <a:pt x="261" y="612"/>
                  </a:cubicBezTo>
                  <a:close/>
                  <a:moveTo>
                    <a:pt x="268" y="608"/>
                  </a:moveTo>
                  <a:cubicBezTo>
                    <a:pt x="266" y="608"/>
                    <a:pt x="267" y="609"/>
                    <a:pt x="264" y="609"/>
                  </a:cubicBezTo>
                  <a:cubicBezTo>
                    <a:pt x="267" y="613"/>
                    <a:pt x="269" y="611"/>
                    <a:pt x="268" y="608"/>
                  </a:cubicBezTo>
                  <a:close/>
                  <a:moveTo>
                    <a:pt x="237" y="632"/>
                  </a:moveTo>
                  <a:cubicBezTo>
                    <a:pt x="240" y="634"/>
                    <a:pt x="244" y="632"/>
                    <a:pt x="245" y="631"/>
                  </a:cubicBezTo>
                  <a:cubicBezTo>
                    <a:pt x="243" y="632"/>
                    <a:pt x="245" y="630"/>
                    <a:pt x="244" y="629"/>
                  </a:cubicBezTo>
                  <a:cubicBezTo>
                    <a:pt x="244" y="629"/>
                    <a:pt x="243" y="629"/>
                    <a:pt x="243" y="628"/>
                  </a:cubicBezTo>
                  <a:cubicBezTo>
                    <a:pt x="241" y="629"/>
                    <a:pt x="244" y="631"/>
                    <a:pt x="243" y="632"/>
                  </a:cubicBezTo>
                  <a:cubicBezTo>
                    <a:pt x="241" y="630"/>
                    <a:pt x="239" y="631"/>
                    <a:pt x="237" y="632"/>
                  </a:cubicBezTo>
                  <a:close/>
                  <a:moveTo>
                    <a:pt x="152" y="521"/>
                  </a:moveTo>
                  <a:cubicBezTo>
                    <a:pt x="149" y="520"/>
                    <a:pt x="149" y="526"/>
                    <a:pt x="149" y="525"/>
                  </a:cubicBezTo>
                  <a:cubicBezTo>
                    <a:pt x="150" y="523"/>
                    <a:pt x="152" y="524"/>
                    <a:pt x="152" y="521"/>
                  </a:cubicBezTo>
                  <a:close/>
                  <a:moveTo>
                    <a:pt x="202" y="598"/>
                  </a:moveTo>
                  <a:cubicBezTo>
                    <a:pt x="200" y="598"/>
                    <a:pt x="200" y="604"/>
                    <a:pt x="202" y="602"/>
                  </a:cubicBezTo>
                  <a:cubicBezTo>
                    <a:pt x="199" y="600"/>
                    <a:pt x="205" y="600"/>
                    <a:pt x="202" y="598"/>
                  </a:cubicBezTo>
                  <a:close/>
                  <a:moveTo>
                    <a:pt x="199" y="598"/>
                  </a:moveTo>
                  <a:cubicBezTo>
                    <a:pt x="200" y="597"/>
                    <a:pt x="202" y="597"/>
                    <a:pt x="201" y="595"/>
                  </a:cubicBezTo>
                  <a:cubicBezTo>
                    <a:pt x="199" y="598"/>
                    <a:pt x="198" y="594"/>
                    <a:pt x="196" y="595"/>
                  </a:cubicBezTo>
                  <a:cubicBezTo>
                    <a:pt x="197" y="597"/>
                    <a:pt x="198" y="595"/>
                    <a:pt x="199" y="598"/>
                  </a:cubicBezTo>
                  <a:close/>
                  <a:moveTo>
                    <a:pt x="169" y="551"/>
                  </a:moveTo>
                  <a:cubicBezTo>
                    <a:pt x="167" y="553"/>
                    <a:pt x="168" y="549"/>
                    <a:pt x="167" y="547"/>
                  </a:cubicBezTo>
                  <a:cubicBezTo>
                    <a:pt x="163" y="548"/>
                    <a:pt x="170" y="555"/>
                    <a:pt x="169" y="551"/>
                  </a:cubicBezTo>
                  <a:close/>
                  <a:moveTo>
                    <a:pt x="162" y="538"/>
                  </a:moveTo>
                  <a:cubicBezTo>
                    <a:pt x="161" y="537"/>
                    <a:pt x="161" y="537"/>
                    <a:pt x="161" y="537"/>
                  </a:cubicBezTo>
                  <a:cubicBezTo>
                    <a:pt x="162" y="536"/>
                    <a:pt x="163" y="536"/>
                    <a:pt x="162" y="535"/>
                  </a:cubicBezTo>
                  <a:cubicBezTo>
                    <a:pt x="162" y="534"/>
                    <a:pt x="158" y="535"/>
                    <a:pt x="160" y="536"/>
                  </a:cubicBezTo>
                  <a:cubicBezTo>
                    <a:pt x="161" y="535"/>
                    <a:pt x="160" y="539"/>
                    <a:pt x="162" y="538"/>
                  </a:cubicBezTo>
                  <a:close/>
                  <a:moveTo>
                    <a:pt x="101" y="443"/>
                  </a:moveTo>
                  <a:cubicBezTo>
                    <a:pt x="104" y="440"/>
                    <a:pt x="104" y="440"/>
                    <a:pt x="104" y="440"/>
                  </a:cubicBezTo>
                  <a:cubicBezTo>
                    <a:pt x="104" y="439"/>
                    <a:pt x="96" y="442"/>
                    <a:pt x="98" y="442"/>
                  </a:cubicBezTo>
                  <a:cubicBezTo>
                    <a:pt x="99" y="442"/>
                    <a:pt x="100" y="442"/>
                    <a:pt x="101" y="443"/>
                  </a:cubicBezTo>
                  <a:close/>
                  <a:moveTo>
                    <a:pt x="170" y="535"/>
                  </a:moveTo>
                  <a:cubicBezTo>
                    <a:pt x="171" y="539"/>
                    <a:pt x="168" y="536"/>
                    <a:pt x="167" y="537"/>
                  </a:cubicBezTo>
                  <a:cubicBezTo>
                    <a:pt x="169" y="539"/>
                    <a:pt x="172" y="538"/>
                    <a:pt x="174" y="541"/>
                  </a:cubicBezTo>
                  <a:cubicBezTo>
                    <a:pt x="173" y="540"/>
                    <a:pt x="174" y="539"/>
                    <a:pt x="173" y="538"/>
                  </a:cubicBezTo>
                  <a:cubicBezTo>
                    <a:pt x="172" y="538"/>
                    <a:pt x="171" y="538"/>
                    <a:pt x="170" y="536"/>
                  </a:cubicBezTo>
                  <a:cubicBezTo>
                    <a:pt x="171" y="536"/>
                    <a:pt x="171" y="535"/>
                    <a:pt x="170" y="535"/>
                  </a:cubicBezTo>
                  <a:close/>
                  <a:moveTo>
                    <a:pt x="183" y="542"/>
                  </a:moveTo>
                  <a:cubicBezTo>
                    <a:pt x="184" y="538"/>
                    <a:pt x="186" y="538"/>
                    <a:pt x="190" y="538"/>
                  </a:cubicBezTo>
                  <a:cubicBezTo>
                    <a:pt x="189" y="537"/>
                    <a:pt x="189" y="536"/>
                    <a:pt x="189" y="535"/>
                  </a:cubicBezTo>
                  <a:cubicBezTo>
                    <a:pt x="187" y="535"/>
                    <a:pt x="190" y="538"/>
                    <a:pt x="188" y="538"/>
                  </a:cubicBezTo>
                  <a:cubicBezTo>
                    <a:pt x="187" y="536"/>
                    <a:pt x="189" y="536"/>
                    <a:pt x="188" y="534"/>
                  </a:cubicBezTo>
                  <a:cubicBezTo>
                    <a:pt x="186" y="535"/>
                    <a:pt x="186" y="538"/>
                    <a:pt x="184" y="536"/>
                  </a:cubicBezTo>
                  <a:cubicBezTo>
                    <a:pt x="184" y="532"/>
                    <a:pt x="190" y="534"/>
                    <a:pt x="188" y="530"/>
                  </a:cubicBezTo>
                  <a:cubicBezTo>
                    <a:pt x="184" y="530"/>
                    <a:pt x="186" y="531"/>
                    <a:pt x="183" y="534"/>
                  </a:cubicBezTo>
                  <a:cubicBezTo>
                    <a:pt x="184" y="538"/>
                    <a:pt x="182" y="537"/>
                    <a:pt x="183" y="542"/>
                  </a:cubicBezTo>
                  <a:close/>
                  <a:moveTo>
                    <a:pt x="247" y="632"/>
                  </a:moveTo>
                  <a:cubicBezTo>
                    <a:pt x="247" y="635"/>
                    <a:pt x="245" y="634"/>
                    <a:pt x="245" y="636"/>
                  </a:cubicBezTo>
                  <a:cubicBezTo>
                    <a:pt x="247" y="637"/>
                    <a:pt x="248" y="634"/>
                    <a:pt x="247" y="632"/>
                  </a:cubicBezTo>
                  <a:close/>
                  <a:moveTo>
                    <a:pt x="301" y="719"/>
                  </a:moveTo>
                  <a:cubicBezTo>
                    <a:pt x="306" y="722"/>
                    <a:pt x="306" y="714"/>
                    <a:pt x="301" y="719"/>
                  </a:cubicBezTo>
                  <a:close/>
                  <a:moveTo>
                    <a:pt x="177" y="514"/>
                  </a:moveTo>
                  <a:cubicBezTo>
                    <a:pt x="176" y="517"/>
                    <a:pt x="174" y="519"/>
                    <a:pt x="174" y="523"/>
                  </a:cubicBezTo>
                  <a:cubicBezTo>
                    <a:pt x="175" y="519"/>
                    <a:pt x="179" y="518"/>
                    <a:pt x="177" y="514"/>
                  </a:cubicBezTo>
                  <a:close/>
                  <a:moveTo>
                    <a:pt x="303" y="699"/>
                  </a:moveTo>
                  <a:cubicBezTo>
                    <a:pt x="300" y="700"/>
                    <a:pt x="298" y="704"/>
                    <a:pt x="299" y="707"/>
                  </a:cubicBezTo>
                  <a:cubicBezTo>
                    <a:pt x="299" y="704"/>
                    <a:pt x="304" y="702"/>
                    <a:pt x="303" y="699"/>
                  </a:cubicBezTo>
                  <a:close/>
                  <a:moveTo>
                    <a:pt x="197" y="530"/>
                  </a:moveTo>
                  <a:cubicBezTo>
                    <a:pt x="199" y="528"/>
                    <a:pt x="200" y="530"/>
                    <a:pt x="202" y="530"/>
                  </a:cubicBezTo>
                  <a:cubicBezTo>
                    <a:pt x="201" y="528"/>
                    <a:pt x="200" y="527"/>
                    <a:pt x="201" y="526"/>
                  </a:cubicBezTo>
                  <a:cubicBezTo>
                    <a:pt x="201" y="526"/>
                    <a:pt x="205" y="530"/>
                    <a:pt x="204" y="527"/>
                  </a:cubicBezTo>
                  <a:cubicBezTo>
                    <a:pt x="202" y="527"/>
                    <a:pt x="205" y="523"/>
                    <a:pt x="203" y="521"/>
                  </a:cubicBezTo>
                  <a:cubicBezTo>
                    <a:pt x="202" y="524"/>
                    <a:pt x="201" y="520"/>
                    <a:pt x="200" y="520"/>
                  </a:cubicBezTo>
                  <a:cubicBezTo>
                    <a:pt x="201" y="523"/>
                    <a:pt x="198" y="521"/>
                    <a:pt x="199" y="524"/>
                  </a:cubicBezTo>
                  <a:cubicBezTo>
                    <a:pt x="199" y="523"/>
                    <a:pt x="198" y="524"/>
                    <a:pt x="198" y="523"/>
                  </a:cubicBezTo>
                  <a:cubicBezTo>
                    <a:pt x="198" y="522"/>
                    <a:pt x="198" y="522"/>
                    <a:pt x="198" y="521"/>
                  </a:cubicBezTo>
                  <a:cubicBezTo>
                    <a:pt x="195" y="519"/>
                    <a:pt x="197" y="523"/>
                    <a:pt x="197" y="525"/>
                  </a:cubicBezTo>
                  <a:cubicBezTo>
                    <a:pt x="193" y="528"/>
                    <a:pt x="191" y="526"/>
                    <a:pt x="190" y="530"/>
                  </a:cubicBezTo>
                  <a:cubicBezTo>
                    <a:pt x="191" y="530"/>
                    <a:pt x="190" y="534"/>
                    <a:pt x="190" y="535"/>
                  </a:cubicBezTo>
                  <a:cubicBezTo>
                    <a:pt x="193" y="534"/>
                    <a:pt x="192" y="528"/>
                    <a:pt x="196" y="531"/>
                  </a:cubicBezTo>
                  <a:cubicBezTo>
                    <a:pt x="195" y="532"/>
                    <a:pt x="196" y="534"/>
                    <a:pt x="197" y="535"/>
                  </a:cubicBezTo>
                  <a:cubicBezTo>
                    <a:pt x="197" y="533"/>
                    <a:pt x="197" y="532"/>
                    <a:pt x="197" y="530"/>
                  </a:cubicBezTo>
                  <a:close/>
                  <a:moveTo>
                    <a:pt x="278" y="660"/>
                  </a:moveTo>
                  <a:cubicBezTo>
                    <a:pt x="275" y="658"/>
                    <a:pt x="277" y="662"/>
                    <a:pt x="274" y="661"/>
                  </a:cubicBezTo>
                  <a:cubicBezTo>
                    <a:pt x="276" y="663"/>
                    <a:pt x="276" y="663"/>
                    <a:pt x="277" y="666"/>
                  </a:cubicBezTo>
                  <a:cubicBezTo>
                    <a:pt x="280" y="665"/>
                    <a:pt x="275" y="661"/>
                    <a:pt x="277" y="660"/>
                  </a:cubicBezTo>
                  <a:cubicBezTo>
                    <a:pt x="278" y="661"/>
                    <a:pt x="278" y="661"/>
                    <a:pt x="278" y="660"/>
                  </a:cubicBezTo>
                  <a:close/>
                  <a:moveTo>
                    <a:pt x="231" y="584"/>
                  </a:moveTo>
                  <a:cubicBezTo>
                    <a:pt x="230" y="582"/>
                    <a:pt x="228" y="584"/>
                    <a:pt x="226" y="583"/>
                  </a:cubicBezTo>
                  <a:cubicBezTo>
                    <a:pt x="227" y="585"/>
                    <a:pt x="225" y="585"/>
                    <a:pt x="225" y="587"/>
                  </a:cubicBezTo>
                  <a:cubicBezTo>
                    <a:pt x="228" y="586"/>
                    <a:pt x="228" y="583"/>
                    <a:pt x="231" y="584"/>
                  </a:cubicBezTo>
                  <a:close/>
                  <a:moveTo>
                    <a:pt x="182" y="510"/>
                  </a:moveTo>
                  <a:cubicBezTo>
                    <a:pt x="181" y="512"/>
                    <a:pt x="181" y="513"/>
                    <a:pt x="179" y="512"/>
                  </a:cubicBezTo>
                  <a:cubicBezTo>
                    <a:pt x="180" y="513"/>
                    <a:pt x="180" y="514"/>
                    <a:pt x="180" y="515"/>
                  </a:cubicBezTo>
                  <a:cubicBezTo>
                    <a:pt x="182" y="514"/>
                    <a:pt x="183" y="512"/>
                    <a:pt x="182" y="510"/>
                  </a:cubicBezTo>
                  <a:close/>
                  <a:moveTo>
                    <a:pt x="177" y="508"/>
                  </a:moveTo>
                  <a:cubicBezTo>
                    <a:pt x="178" y="509"/>
                    <a:pt x="179" y="508"/>
                    <a:pt x="180" y="508"/>
                  </a:cubicBezTo>
                  <a:cubicBezTo>
                    <a:pt x="179" y="507"/>
                    <a:pt x="180" y="506"/>
                    <a:pt x="180" y="505"/>
                  </a:cubicBezTo>
                  <a:cubicBezTo>
                    <a:pt x="178" y="505"/>
                    <a:pt x="179" y="507"/>
                    <a:pt x="178" y="508"/>
                  </a:cubicBezTo>
                  <a:cubicBezTo>
                    <a:pt x="177" y="508"/>
                    <a:pt x="174" y="504"/>
                    <a:pt x="175" y="507"/>
                  </a:cubicBezTo>
                  <a:cubicBezTo>
                    <a:pt x="175" y="507"/>
                    <a:pt x="176" y="507"/>
                    <a:pt x="177" y="508"/>
                  </a:cubicBezTo>
                  <a:close/>
                  <a:moveTo>
                    <a:pt x="282" y="659"/>
                  </a:moveTo>
                  <a:cubicBezTo>
                    <a:pt x="281" y="658"/>
                    <a:pt x="279" y="660"/>
                    <a:pt x="278" y="659"/>
                  </a:cubicBezTo>
                  <a:cubicBezTo>
                    <a:pt x="281" y="662"/>
                    <a:pt x="277" y="662"/>
                    <a:pt x="280" y="665"/>
                  </a:cubicBezTo>
                  <a:cubicBezTo>
                    <a:pt x="281" y="662"/>
                    <a:pt x="282" y="668"/>
                    <a:pt x="283" y="666"/>
                  </a:cubicBezTo>
                  <a:cubicBezTo>
                    <a:pt x="282" y="663"/>
                    <a:pt x="281" y="663"/>
                    <a:pt x="280" y="662"/>
                  </a:cubicBezTo>
                  <a:cubicBezTo>
                    <a:pt x="281" y="661"/>
                    <a:pt x="283" y="661"/>
                    <a:pt x="282" y="659"/>
                  </a:cubicBezTo>
                  <a:close/>
                  <a:moveTo>
                    <a:pt x="296" y="679"/>
                  </a:moveTo>
                  <a:cubicBezTo>
                    <a:pt x="296" y="680"/>
                    <a:pt x="295" y="679"/>
                    <a:pt x="295" y="678"/>
                  </a:cubicBezTo>
                  <a:cubicBezTo>
                    <a:pt x="295" y="681"/>
                    <a:pt x="292" y="679"/>
                    <a:pt x="292" y="682"/>
                  </a:cubicBezTo>
                  <a:cubicBezTo>
                    <a:pt x="294" y="683"/>
                    <a:pt x="296" y="680"/>
                    <a:pt x="296" y="679"/>
                  </a:cubicBezTo>
                  <a:close/>
                  <a:moveTo>
                    <a:pt x="247" y="596"/>
                  </a:moveTo>
                  <a:cubicBezTo>
                    <a:pt x="245" y="595"/>
                    <a:pt x="241" y="591"/>
                    <a:pt x="240" y="595"/>
                  </a:cubicBezTo>
                  <a:cubicBezTo>
                    <a:pt x="243" y="595"/>
                    <a:pt x="241" y="598"/>
                    <a:pt x="241" y="600"/>
                  </a:cubicBezTo>
                  <a:cubicBezTo>
                    <a:pt x="244" y="598"/>
                    <a:pt x="245" y="596"/>
                    <a:pt x="247" y="596"/>
                  </a:cubicBezTo>
                  <a:close/>
                  <a:moveTo>
                    <a:pt x="219" y="558"/>
                  </a:moveTo>
                  <a:cubicBezTo>
                    <a:pt x="219" y="559"/>
                    <a:pt x="220" y="560"/>
                    <a:pt x="220" y="559"/>
                  </a:cubicBezTo>
                  <a:cubicBezTo>
                    <a:pt x="219" y="557"/>
                    <a:pt x="219" y="557"/>
                    <a:pt x="219" y="557"/>
                  </a:cubicBezTo>
                  <a:cubicBezTo>
                    <a:pt x="218" y="558"/>
                    <a:pt x="217" y="559"/>
                    <a:pt x="217" y="561"/>
                  </a:cubicBezTo>
                  <a:cubicBezTo>
                    <a:pt x="218" y="560"/>
                    <a:pt x="219" y="561"/>
                    <a:pt x="219" y="560"/>
                  </a:cubicBezTo>
                  <a:cubicBezTo>
                    <a:pt x="219" y="559"/>
                    <a:pt x="218" y="558"/>
                    <a:pt x="219" y="558"/>
                  </a:cubicBezTo>
                  <a:close/>
                  <a:moveTo>
                    <a:pt x="187" y="510"/>
                  </a:moveTo>
                  <a:cubicBezTo>
                    <a:pt x="188" y="511"/>
                    <a:pt x="188" y="511"/>
                    <a:pt x="188" y="512"/>
                  </a:cubicBezTo>
                  <a:cubicBezTo>
                    <a:pt x="190" y="511"/>
                    <a:pt x="188" y="510"/>
                    <a:pt x="186" y="509"/>
                  </a:cubicBezTo>
                  <a:cubicBezTo>
                    <a:pt x="185" y="509"/>
                    <a:pt x="184" y="513"/>
                    <a:pt x="186" y="513"/>
                  </a:cubicBezTo>
                  <a:cubicBezTo>
                    <a:pt x="185" y="511"/>
                    <a:pt x="186" y="510"/>
                    <a:pt x="187" y="510"/>
                  </a:cubicBezTo>
                  <a:close/>
                  <a:moveTo>
                    <a:pt x="358" y="762"/>
                  </a:moveTo>
                  <a:cubicBezTo>
                    <a:pt x="356" y="763"/>
                    <a:pt x="359" y="766"/>
                    <a:pt x="359" y="768"/>
                  </a:cubicBezTo>
                  <a:cubicBezTo>
                    <a:pt x="360" y="766"/>
                    <a:pt x="360" y="764"/>
                    <a:pt x="361" y="763"/>
                  </a:cubicBezTo>
                  <a:cubicBezTo>
                    <a:pt x="359" y="764"/>
                    <a:pt x="362" y="759"/>
                    <a:pt x="359" y="759"/>
                  </a:cubicBezTo>
                  <a:cubicBezTo>
                    <a:pt x="360" y="761"/>
                    <a:pt x="359" y="767"/>
                    <a:pt x="358" y="762"/>
                  </a:cubicBezTo>
                  <a:close/>
                  <a:moveTo>
                    <a:pt x="173" y="469"/>
                  </a:moveTo>
                  <a:cubicBezTo>
                    <a:pt x="171" y="471"/>
                    <a:pt x="170" y="472"/>
                    <a:pt x="167" y="473"/>
                  </a:cubicBezTo>
                  <a:cubicBezTo>
                    <a:pt x="170" y="475"/>
                    <a:pt x="166" y="474"/>
                    <a:pt x="167" y="476"/>
                  </a:cubicBezTo>
                  <a:cubicBezTo>
                    <a:pt x="169" y="474"/>
                    <a:pt x="173" y="473"/>
                    <a:pt x="173" y="469"/>
                  </a:cubicBezTo>
                  <a:close/>
                  <a:moveTo>
                    <a:pt x="203" y="514"/>
                  </a:moveTo>
                  <a:cubicBezTo>
                    <a:pt x="201" y="509"/>
                    <a:pt x="202" y="508"/>
                    <a:pt x="199" y="504"/>
                  </a:cubicBezTo>
                  <a:cubicBezTo>
                    <a:pt x="198" y="503"/>
                    <a:pt x="198" y="505"/>
                    <a:pt x="197" y="503"/>
                  </a:cubicBezTo>
                  <a:cubicBezTo>
                    <a:pt x="196" y="502"/>
                    <a:pt x="201" y="502"/>
                    <a:pt x="198" y="499"/>
                  </a:cubicBezTo>
                  <a:cubicBezTo>
                    <a:pt x="196" y="504"/>
                    <a:pt x="191" y="504"/>
                    <a:pt x="190" y="507"/>
                  </a:cubicBezTo>
                  <a:cubicBezTo>
                    <a:pt x="191" y="507"/>
                    <a:pt x="192" y="510"/>
                    <a:pt x="192" y="511"/>
                  </a:cubicBezTo>
                  <a:cubicBezTo>
                    <a:pt x="194" y="509"/>
                    <a:pt x="198" y="512"/>
                    <a:pt x="198" y="508"/>
                  </a:cubicBezTo>
                  <a:cubicBezTo>
                    <a:pt x="200" y="511"/>
                    <a:pt x="203" y="512"/>
                    <a:pt x="201" y="515"/>
                  </a:cubicBezTo>
                  <a:cubicBezTo>
                    <a:pt x="201" y="514"/>
                    <a:pt x="200" y="514"/>
                    <a:pt x="200" y="514"/>
                  </a:cubicBezTo>
                  <a:cubicBezTo>
                    <a:pt x="201" y="515"/>
                    <a:pt x="202" y="517"/>
                    <a:pt x="202" y="516"/>
                  </a:cubicBezTo>
                  <a:cubicBezTo>
                    <a:pt x="202" y="515"/>
                    <a:pt x="202" y="514"/>
                    <a:pt x="203" y="514"/>
                  </a:cubicBezTo>
                  <a:close/>
                  <a:moveTo>
                    <a:pt x="281" y="631"/>
                  </a:moveTo>
                  <a:cubicBezTo>
                    <a:pt x="280" y="629"/>
                    <a:pt x="279" y="627"/>
                    <a:pt x="277" y="626"/>
                  </a:cubicBezTo>
                  <a:cubicBezTo>
                    <a:pt x="279" y="627"/>
                    <a:pt x="279" y="629"/>
                    <a:pt x="278" y="630"/>
                  </a:cubicBezTo>
                  <a:cubicBezTo>
                    <a:pt x="278" y="629"/>
                    <a:pt x="277" y="626"/>
                    <a:pt x="276" y="627"/>
                  </a:cubicBezTo>
                  <a:cubicBezTo>
                    <a:pt x="277" y="628"/>
                    <a:pt x="276" y="629"/>
                    <a:pt x="276" y="629"/>
                  </a:cubicBezTo>
                  <a:cubicBezTo>
                    <a:pt x="278" y="629"/>
                    <a:pt x="279" y="632"/>
                    <a:pt x="281" y="631"/>
                  </a:cubicBezTo>
                  <a:close/>
                  <a:moveTo>
                    <a:pt x="207" y="514"/>
                  </a:moveTo>
                  <a:cubicBezTo>
                    <a:pt x="210" y="518"/>
                    <a:pt x="206" y="519"/>
                    <a:pt x="204" y="519"/>
                  </a:cubicBezTo>
                  <a:cubicBezTo>
                    <a:pt x="204" y="521"/>
                    <a:pt x="205" y="520"/>
                    <a:pt x="205" y="522"/>
                  </a:cubicBezTo>
                  <a:cubicBezTo>
                    <a:pt x="208" y="520"/>
                    <a:pt x="211" y="526"/>
                    <a:pt x="214" y="526"/>
                  </a:cubicBezTo>
                  <a:cubicBezTo>
                    <a:pt x="212" y="524"/>
                    <a:pt x="209" y="523"/>
                    <a:pt x="209" y="521"/>
                  </a:cubicBezTo>
                  <a:cubicBezTo>
                    <a:pt x="214" y="524"/>
                    <a:pt x="212" y="519"/>
                    <a:pt x="215" y="516"/>
                  </a:cubicBezTo>
                  <a:cubicBezTo>
                    <a:pt x="218" y="518"/>
                    <a:pt x="217" y="514"/>
                    <a:pt x="220" y="515"/>
                  </a:cubicBezTo>
                  <a:cubicBezTo>
                    <a:pt x="219" y="514"/>
                    <a:pt x="220" y="513"/>
                    <a:pt x="220" y="512"/>
                  </a:cubicBezTo>
                  <a:cubicBezTo>
                    <a:pt x="219" y="512"/>
                    <a:pt x="218" y="513"/>
                    <a:pt x="218" y="511"/>
                  </a:cubicBezTo>
                  <a:cubicBezTo>
                    <a:pt x="217" y="513"/>
                    <a:pt x="216" y="515"/>
                    <a:pt x="214" y="512"/>
                  </a:cubicBezTo>
                  <a:cubicBezTo>
                    <a:pt x="217" y="511"/>
                    <a:pt x="213" y="511"/>
                    <a:pt x="212" y="508"/>
                  </a:cubicBezTo>
                  <a:cubicBezTo>
                    <a:pt x="211" y="509"/>
                    <a:pt x="210" y="509"/>
                    <a:pt x="211" y="510"/>
                  </a:cubicBezTo>
                  <a:cubicBezTo>
                    <a:pt x="214" y="508"/>
                    <a:pt x="209" y="514"/>
                    <a:pt x="212" y="513"/>
                  </a:cubicBezTo>
                  <a:cubicBezTo>
                    <a:pt x="211" y="511"/>
                    <a:pt x="214" y="512"/>
                    <a:pt x="214" y="514"/>
                  </a:cubicBezTo>
                  <a:cubicBezTo>
                    <a:pt x="212" y="515"/>
                    <a:pt x="209" y="513"/>
                    <a:pt x="207" y="514"/>
                  </a:cubicBezTo>
                  <a:close/>
                  <a:moveTo>
                    <a:pt x="272" y="617"/>
                  </a:moveTo>
                  <a:cubicBezTo>
                    <a:pt x="272" y="616"/>
                    <a:pt x="271" y="615"/>
                    <a:pt x="271" y="615"/>
                  </a:cubicBezTo>
                  <a:cubicBezTo>
                    <a:pt x="271" y="616"/>
                    <a:pt x="272" y="617"/>
                    <a:pt x="271" y="617"/>
                  </a:cubicBezTo>
                  <a:cubicBezTo>
                    <a:pt x="270" y="616"/>
                    <a:pt x="270" y="616"/>
                    <a:pt x="269" y="617"/>
                  </a:cubicBezTo>
                  <a:cubicBezTo>
                    <a:pt x="270" y="619"/>
                    <a:pt x="274" y="622"/>
                    <a:pt x="273" y="618"/>
                  </a:cubicBezTo>
                  <a:cubicBezTo>
                    <a:pt x="271" y="619"/>
                    <a:pt x="271" y="617"/>
                    <a:pt x="272" y="617"/>
                  </a:cubicBezTo>
                  <a:close/>
                  <a:moveTo>
                    <a:pt x="248" y="576"/>
                  </a:moveTo>
                  <a:cubicBezTo>
                    <a:pt x="248" y="574"/>
                    <a:pt x="246" y="575"/>
                    <a:pt x="247" y="574"/>
                  </a:cubicBezTo>
                  <a:cubicBezTo>
                    <a:pt x="249" y="571"/>
                    <a:pt x="252" y="574"/>
                    <a:pt x="253" y="572"/>
                  </a:cubicBezTo>
                  <a:cubicBezTo>
                    <a:pt x="252" y="572"/>
                    <a:pt x="252" y="571"/>
                    <a:pt x="252" y="570"/>
                  </a:cubicBezTo>
                  <a:cubicBezTo>
                    <a:pt x="249" y="573"/>
                    <a:pt x="243" y="573"/>
                    <a:pt x="242" y="576"/>
                  </a:cubicBezTo>
                  <a:cubicBezTo>
                    <a:pt x="244" y="573"/>
                    <a:pt x="246" y="577"/>
                    <a:pt x="248" y="576"/>
                  </a:cubicBezTo>
                  <a:close/>
                  <a:moveTo>
                    <a:pt x="181" y="473"/>
                  </a:moveTo>
                  <a:cubicBezTo>
                    <a:pt x="179" y="475"/>
                    <a:pt x="176" y="472"/>
                    <a:pt x="177" y="477"/>
                  </a:cubicBezTo>
                  <a:cubicBezTo>
                    <a:pt x="179" y="475"/>
                    <a:pt x="181" y="475"/>
                    <a:pt x="181" y="473"/>
                  </a:cubicBezTo>
                  <a:close/>
                  <a:moveTo>
                    <a:pt x="181" y="471"/>
                  </a:moveTo>
                  <a:cubicBezTo>
                    <a:pt x="180" y="471"/>
                    <a:pt x="179" y="471"/>
                    <a:pt x="178" y="471"/>
                  </a:cubicBezTo>
                  <a:cubicBezTo>
                    <a:pt x="178" y="470"/>
                    <a:pt x="178" y="468"/>
                    <a:pt x="177" y="468"/>
                  </a:cubicBezTo>
                  <a:cubicBezTo>
                    <a:pt x="178" y="470"/>
                    <a:pt x="177" y="471"/>
                    <a:pt x="177" y="473"/>
                  </a:cubicBezTo>
                  <a:cubicBezTo>
                    <a:pt x="178" y="470"/>
                    <a:pt x="181" y="474"/>
                    <a:pt x="181" y="471"/>
                  </a:cubicBezTo>
                  <a:close/>
                  <a:moveTo>
                    <a:pt x="276" y="616"/>
                  </a:moveTo>
                  <a:cubicBezTo>
                    <a:pt x="277" y="617"/>
                    <a:pt x="278" y="620"/>
                    <a:pt x="279" y="618"/>
                  </a:cubicBezTo>
                  <a:cubicBezTo>
                    <a:pt x="277" y="616"/>
                    <a:pt x="276" y="615"/>
                    <a:pt x="274" y="615"/>
                  </a:cubicBezTo>
                  <a:cubicBezTo>
                    <a:pt x="275" y="617"/>
                    <a:pt x="274" y="617"/>
                    <a:pt x="274" y="619"/>
                  </a:cubicBezTo>
                  <a:cubicBezTo>
                    <a:pt x="275" y="618"/>
                    <a:pt x="276" y="617"/>
                    <a:pt x="276" y="616"/>
                  </a:cubicBezTo>
                  <a:close/>
                  <a:moveTo>
                    <a:pt x="209" y="510"/>
                  </a:moveTo>
                  <a:cubicBezTo>
                    <a:pt x="206" y="508"/>
                    <a:pt x="209" y="507"/>
                    <a:pt x="208" y="505"/>
                  </a:cubicBezTo>
                  <a:cubicBezTo>
                    <a:pt x="206" y="506"/>
                    <a:pt x="207" y="512"/>
                    <a:pt x="208" y="512"/>
                  </a:cubicBezTo>
                  <a:cubicBezTo>
                    <a:pt x="207" y="511"/>
                    <a:pt x="208" y="511"/>
                    <a:pt x="209" y="510"/>
                  </a:cubicBezTo>
                  <a:close/>
                  <a:moveTo>
                    <a:pt x="287" y="625"/>
                  </a:moveTo>
                  <a:cubicBezTo>
                    <a:pt x="288" y="627"/>
                    <a:pt x="284" y="627"/>
                    <a:pt x="286" y="629"/>
                  </a:cubicBezTo>
                  <a:cubicBezTo>
                    <a:pt x="287" y="628"/>
                    <a:pt x="288" y="631"/>
                    <a:pt x="290" y="630"/>
                  </a:cubicBezTo>
                  <a:cubicBezTo>
                    <a:pt x="289" y="629"/>
                    <a:pt x="290" y="629"/>
                    <a:pt x="289" y="628"/>
                  </a:cubicBezTo>
                  <a:cubicBezTo>
                    <a:pt x="289" y="629"/>
                    <a:pt x="288" y="629"/>
                    <a:pt x="287" y="628"/>
                  </a:cubicBezTo>
                  <a:cubicBezTo>
                    <a:pt x="288" y="628"/>
                    <a:pt x="288" y="624"/>
                    <a:pt x="287" y="625"/>
                  </a:cubicBezTo>
                  <a:close/>
                  <a:moveTo>
                    <a:pt x="286" y="623"/>
                  </a:moveTo>
                  <a:cubicBezTo>
                    <a:pt x="283" y="621"/>
                    <a:pt x="284" y="621"/>
                    <a:pt x="283" y="618"/>
                  </a:cubicBezTo>
                  <a:cubicBezTo>
                    <a:pt x="281" y="619"/>
                    <a:pt x="281" y="619"/>
                    <a:pt x="281" y="622"/>
                  </a:cubicBezTo>
                  <a:cubicBezTo>
                    <a:pt x="282" y="622"/>
                    <a:pt x="283" y="622"/>
                    <a:pt x="284" y="624"/>
                  </a:cubicBezTo>
                  <a:cubicBezTo>
                    <a:pt x="284" y="624"/>
                    <a:pt x="284" y="625"/>
                    <a:pt x="285" y="624"/>
                  </a:cubicBezTo>
                  <a:cubicBezTo>
                    <a:pt x="284" y="623"/>
                    <a:pt x="285" y="624"/>
                    <a:pt x="286" y="623"/>
                  </a:cubicBezTo>
                  <a:close/>
                  <a:moveTo>
                    <a:pt x="193" y="481"/>
                  </a:moveTo>
                  <a:cubicBezTo>
                    <a:pt x="192" y="482"/>
                    <a:pt x="194" y="485"/>
                    <a:pt x="193" y="487"/>
                  </a:cubicBezTo>
                  <a:cubicBezTo>
                    <a:pt x="195" y="486"/>
                    <a:pt x="194" y="483"/>
                    <a:pt x="193" y="481"/>
                  </a:cubicBezTo>
                  <a:close/>
                  <a:moveTo>
                    <a:pt x="200" y="469"/>
                  </a:moveTo>
                  <a:cubicBezTo>
                    <a:pt x="199" y="468"/>
                    <a:pt x="194" y="470"/>
                    <a:pt x="193" y="472"/>
                  </a:cubicBezTo>
                  <a:cubicBezTo>
                    <a:pt x="193" y="471"/>
                    <a:pt x="195" y="472"/>
                    <a:pt x="194" y="473"/>
                  </a:cubicBezTo>
                  <a:cubicBezTo>
                    <a:pt x="192" y="473"/>
                    <a:pt x="190" y="473"/>
                    <a:pt x="188" y="473"/>
                  </a:cubicBezTo>
                  <a:cubicBezTo>
                    <a:pt x="188" y="475"/>
                    <a:pt x="185" y="475"/>
                    <a:pt x="186" y="478"/>
                  </a:cubicBezTo>
                  <a:cubicBezTo>
                    <a:pt x="192" y="475"/>
                    <a:pt x="196" y="474"/>
                    <a:pt x="200" y="471"/>
                  </a:cubicBezTo>
                  <a:cubicBezTo>
                    <a:pt x="199" y="470"/>
                    <a:pt x="199" y="469"/>
                    <a:pt x="200" y="469"/>
                  </a:cubicBezTo>
                  <a:close/>
                  <a:moveTo>
                    <a:pt x="168" y="439"/>
                  </a:moveTo>
                  <a:cubicBezTo>
                    <a:pt x="162" y="441"/>
                    <a:pt x="165" y="444"/>
                    <a:pt x="168" y="439"/>
                  </a:cubicBezTo>
                  <a:close/>
                  <a:moveTo>
                    <a:pt x="202" y="491"/>
                  </a:moveTo>
                  <a:cubicBezTo>
                    <a:pt x="200" y="490"/>
                    <a:pt x="199" y="493"/>
                    <a:pt x="199" y="494"/>
                  </a:cubicBezTo>
                  <a:cubicBezTo>
                    <a:pt x="200" y="491"/>
                    <a:pt x="203" y="494"/>
                    <a:pt x="202" y="491"/>
                  </a:cubicBezTo>
                  <a:close/>
                  <a:moveTo>
                    <a:pt x="206" y="495"/>
                  </a:moveTo>
                  <a:cubicBezTo>
                    <a:pt x="204" y="493"/>
                    <a:pt x="206" y="493"/>
                    <a:pt x="204" y="493"/>
                  </a:cubicBezTo>
                  <a:cubicBezTo>
                    <a:pt x="203" y="493"/>
                    <a:pt x="203" y="493"/>
                    <a:pt x="203" y="493"/>
                  </a:cubicBezTo>
                  <a:cubicBezTo>
                    <a:pt x="203" y="494"/>
                    <a:pt x="203" y="494"/>
                    <a:pt x="203" y="494"/>
                  </a:cubicBezTo>
                  <a:cubicBezTo>
                    <a:pt x="204" y="497"/>
                    <a:pt x="205" y="494"/>
                    <a:pt x="206" y="496"/>
                  </a:cubicBezTo>
                  <a:cubicBezTo>
                    <a:pt x="206" y="498"/>
                    <a:pt x="203" y="499"/>
                    <a:pt x="204" y="500"/>
                  </a:cubicBezTo>
                  <a:cubicBezTo>
                    <a:pt x="204" y="498"/>
                    <a:pt x="205" y="501"/>
                    <a:pt x="206" y="500"/>
                  </a:cubicBezTo>
                  <a:cubicBezTo>
                    <a:pt x="205" y="499"/>
                    <a:pt x="208" y="499"/>
                    <a:pt x="208" y="498"/>
                  </a:cubicBezTo>
                  <a:cubicBezTo>
                    <a:pt x="209" y="500"/>
                    <a:pt x="210" y="501"/>
                    <a:pt x="212" y="503"/>
                  </a:cubicBezTo>
                  <a:cubicBezTo>
                    <a:pt x="212" y="500"/>
                    <a:pt x="216" y="500"/>
                    <a:pt x="215" y="499"/>
                  </a:cubicBezTo>
                  <a:cubicBezTo>
                    <a:pt x="213" y="499"/>
                    <a:pt x="212" y="501"/>
                    <a:pt x="210" y="498"/>
                  </a:cubicBezTo>
                  <a:cubicBezTo>
                    <a:pt x="211" y="498"/>
                    <a:pt x="212" y="498"/>
                    <a:pt x="213" y="497"/>
                  </a:cubicBezTo>
                  <a:cubicBezTo>
                    <a:pt x="211" y="495"/>
                    <a:pt x="206" y="493"/>
                    <a:pt x="206" y="495"/>
                  </a:cubicBezTo>
                  <a:close/>
                  <a:moveTo>
                    <a:pt x="282" y="613"/>
                  </a:moveTo>
                  <a:cubicBezTo>
                    <a:pt x="284" y="616"/>
                    <a:pt x="280" y="614"/>
                    <a:pt x="281" y="616"/>
                  </a:cubicBezTo>
                  <a:cubicBezTo>
                    <a:pt x="282" y="616"/>
                    <a:pt x="283" y="618"/>
                    <a:pt x="284" y="616"/>
                  </a:cubicBezTo>
                  <a:cubicBezTo>
                    <a:pt x="282" y="615"/>
                    <a:pt x="285" y="613"/>
                    <a:pt x="282" y="613"/>
                  </a:cubicBezTo>
                  <a:close/>
                  <a:moveTo>
                    <a:pt x="216" y="502"/>
                  </a:moveTo>
                  <a:cubicBezTo>
                    <a:pt x="214" y="501"/>
                    <a:pt x="213" y="505"/>
                    <a:pt x="213" y="506"/>
                  </a:cubicBezTo>
                  <a:cubicBezTo>
                    <a:pt x="215" y="507"/>
                    <a:pt x="215" y="503"/>
                    <a:pt x="216" y="502"/>
                  </a:cubicBezTo>
                  <a:close/>
                  <a:moveTo>
                    <a:pt x="284" y="606"/>
                  </a:moveTo>
                  <a:cubicBezTo>
                    <a:pt x="285" y="608"/>
                    <a:pt x="283" y="608"/>
                    <a:pt x="285" y="610"/>
                  </a:cubicBezTo>
                  <a:cubicBezTo>
                    <a:pt x="286" y="611"/>
                    <a:pt x="285" y="610"/>
                    <a:pt x="286" y="609"/>
                  </a:cubicBezTo>
                  <a:cubicBezTo>
                    <a:pt x="286" y="608"/>
                    <a:pt x="285" y="608"/>
                    <a:pt x="285" y="607"/>
                  </a:cubicBezTo>
                  <a:cubicBezTo>
                    <a:pt x="285" y="607"/>
                    <a:pt x="285" y="606"/>
                    <a:pt x="284" y="606"/>
                  </a:cubicBezTo>
                  <a:close/>
                  <a:moveTo>
                    <a:pt x="276" y="583"/>
                  </a:moveTo>
                  <a:cubicBezTo>
                    <a:pt x="273" y="582"/>
                    <a:pt x="271" y="582"/>
                    <a:pt x="269" y="580"/>
                  </a:cubicBezTo>
                  <a:cubicBezTo>
                    <a:pt x="269" y="581"/>
                    <a:pt x="270" y="583"/>
                    <a:pt x="270" y="584"/>
                  </a:cubicBezTo>
                  <a:cubicBezTo>
                    <a:pt x="271" y="584"/>
                    <a:pt x="270" y="583"/>
                    <a:pt x="271" y="582"/>
                  </a:cubicBezTo>
                  <a:cubicBezTo>
                    <a:pt x="272" y="584"/>
                    <a:pt x="275" y="586"/>
                    <a:pt x="276" y="583"/>
                  </a:cubicBezTo>
                  <a:close/>
                  <a:moveTo>
                    <a:pt x="213" y="489"/>
                  </a:moveTo>
                  <a:cubicBezTo>
                    <a:pt x="214" y="492"/>
                    <a:pt x="214" y="494"/>
                    <a:pt x="212" y="494"/>
                  </a:cubicBezTo>
                  <a:cubicBezTo>
                    <a:pt x="214" y="497"/>
                    <a:pt x="215" y="494"/>
                    <a:pt x="215" y="493"/>
                  </a:cubicBezTo>
                  <a:cubicBezTo>
                    <a:pt x="213" y="491"/>
                    <a:pt x="214" y="489"/>
                    <a:pt x="213" y="489"/>
                  </a:cubicBezTo>
                  <a:close/>
                  <a:moveTo>
                    <a:pt x="396" y="732"/>
                  </a:moveTo>
                  <a:cubicBezTo>
                    <a:pt x="395" y="732"/>
                    <a:pt x="395" y="732"/>
                    <a:pt x="395" y="731"/>
                  </a:cubicBezTo>
                  <a:cubicBezTo>
                    <a:pt x="394" y="732"/>
                    <a:pt x="394" y="737"/>
                    <a:pt x="394" y="737"/>
                  </a:cubicBezTo>
                  <a:cubicBezTo>
                    <a:pt x="394" y="735"/>
                    <a:pt x="397" y="734"/>
                    <a:pt x="396" y="732"/>
                  </a:cubicBezTo>
                  <a:close/>
                  <a:moveTo>
                    <a:pt x="224" y="469"/>
                  </a:moveTo>
                  <a:cubicBezTo>
                    <a:pt x="223" y="467"/>
                    <a:pt x="219" y="465"/>
                    <a:pt x="219" y="466"/>
                  </a:cubicBezTo>
                  <a:cubicBezTo>
                    <a:pt x="224" y="468"/>
                    <a:pt x="221" y="471"/>
                    <a:pt x="221" y="471"/>
                  </a:cubicBezTo>
                  <a:cubicBezTo>
                    <a:pt x="222" y="471"/>
                    <a:pt x="225" y="470"/>
                    <a:pt x="224" y="469"/>
                  </a:cubicBezTo>
                  <a:close/>
                  <a:moveTo>
                    <a:pt x="397" y="731"/>
                  </a:moveTo>
                  <a:cubicBezTo>
                    <a:pt x="398" y="731"/>
                    <a:pt x="398" y="732"/>
                    <a:pt x="399" y="732"/>
                  </a:cubicBezTo>
                  <a:cubicBezTo>
                    <a:pt x="399" y="729"/>
                    <a:pt x="395" y="729"/>
                    <a:pt x="396" y="731"/>
                  </a:cubicBezTo>
                  <a:cubicBezTo>
                    <a:pt x="396" y="730"/>
                    <a:pt x="397" y="735"/>
                    <a:pt x="397" y="732"/>
                  </a:cubicBezTo>
                  <a:cubicBezTo>
                    <a:pt x="397" y="732"/>
                    <a:pt x="397" y="731"/>
                    <a:pt x="397" y="731"/>
                  </a:cubicBezTo>
                  <a:close/>
                  <a:moveTo>
                    <a:pt x="310" y="594"/>
                  </a:moveTo>
                  <a:cubicBezTo>
                    <a:pt x="309" y="597"/>
                    <a:pt x="308" y="594"/>
                    <a:pt x="306" y="593"/>
                  </a:cubicBezTo>
                  <a:cubicBezTo>
                    <a:pt x="308" y="595"/>
                    <a:pt x="307" y="596"/>
                    <a:pt x="307" y="597"/>
                  </a:cubicBezTo>
                  <a:cubicBezTo>
                    <a:pt x="309" y="597"/>
                    <a:pt x="310" y="595"/>
                    <a:pt x="310" y="594"/>
                  </a:cubicBezTo>
                  <a:close/>
                  <a:moveTo>
                    <a:pt x="263" y="524"/>
                  </a:moveTo>
                  <a:cubicBezTo>
                    <a:pt x="262" y="523"/>
                    <a:pt x="262" y="526"/>
                    <a:pt x="263" y="526"/>
                  </a:cubicBezTo>
                  <a:cubicBezTo>
                    <a:pt x="264" y="523"/>
                    <a:pt x="262" y="523"/>
                    <a:pt x="262" y="520"/>
                  </a:cubicBezTo>
                  <a:cubicBezTo>
                    <a:pt x="261" y="521"/>
                    <a:pt x="259" y="524"/>
                    <a:pt x="261" y="524"/>
                  </a:cubicBezTo>
                  <a:cubicBezTo>
                    <a:pt x="260" y="523"/>
                    <a:pt x="263" y="523"/>
                    <a:pt x="263" y="524"/>
                  </a:cubicBezTo>
                  <a:close/>
                  <a:moveTo>
                    <a:pt x="234" y="476"/>
                  </a:moveTo>
                  <a:cubicBezTo>
                    <a:pt x="232" y="478"/>
                    <a:pt x="230" y="476"/>
                    <a:pt x="228" y="475"/>
                  </a:cubicBezTo>
                  <a:cubicBezTo>
                    <a:pt x="231" y="480"/>
                    <a:pt x="233" y="477"/>
                    <a:pt x="235" y="477"/>
                  </a:cubicBezTo>
                  <a:cubicBezTo>
                    <a:pt x="234" y="475"/>
                    <a:pt x="236" y="474"/>
                    <a:pt x="233" y="471"/>
                  </a:cubicBezTo>
                  <a:cubicBezTo>
                    <a:pt x="235" y="476"/>
                    <a:pt x="229" y="473"/>
                    <a:pt x="234" y="476"/>
                  </a:cubicBezTo>
                  <a:close/>
                  <a:moveTo>
                    <a:pt x="214" y="437"/>
                  </a:moveTo>
                  <a:cubicBezTo>
                    <a:pt x="213" y="438"/>
                    <a:pt x="208" y="434"/>
                    <a:pt x="208" y="438"/>
                  </a:cubicBezTo>
                  <a:cubicBezTo>
                    <a:pt x="210" y="437"/>
                    <a:pt x="212" y="437"/>
                    <a:pt x="212" y="440"/>
                  </a:cubicBezTo>
                  <a:cubicBezTo>
                    <a:pt x="212" y="438"/>
                    <a:pt x="215" y="439"/>
                    <a:pt x="214" y="437"/>
                  </a:cubicBezTo>
                  <a:close/>
                  <a:moveTo>
                    <a:pt x="197" y="412"/>
                  </a:moveTo>
                  <a:cubicBezTo>
                    <a:pt x="193" y="414"/>
                    <a:pt x="200" y="424"/>
                    <a:pt x="200" y="423"/>
                  </a:cubicBezTo>
                  <a:cubicBezTo>
                    <a:pt x="199" y="419"/>
                    <a:pt x="196" y="415"/>
                    <a:pt x="197" y="412"/>
                  </a:cubicBezTo>
                  <a:close/>
                  <a:moveTo>
                    <a:pt x="411" y="721"/>
                  </a:moveTo>
                  <a:cubicBezTo>
                    <a:pt x="409" y="716"/>
                    <a:pt x="417" y="720"/>
                    <a:pt x="415" y="715"/>
                  </a:cubicBezTo>
                  <a:cubicBezTo>
                    <a:pt x="411" y="716"/>
                    <a:pt x="406" y="718"/>
                    <a:pt x="401" y="721"/>
                  </a:cubicBezTo>
                  <a:cubicBezTo>
                    <a:pt x="405" y="723"/>
                    <a:pt x="407" y="718"/>
                    <a:pt x="411" y="721"/>
                  </a:cubicBezTo>
                  <a:close/>
                  <a:moveTo>
                    <a:pt x="207" y="413"/>
                  </a:moveTo>
                  <a:cubicBezTo>
                    <a:pt x="209" y="416"/>
                    <a:pt x="206" y="417"/>
                    <a:pt x="207" y="420"/>
                  </a:cubicBezTo>
                  <a:cubicBezTo>
                    <a:pt x="208" y="418"/>
                    <a:pt x="210" y="414"/>
                    <a:pt x="207" y="413"/>
                  </a:cubicBezTo>
                  <a:close/>
                  <a:moveTo>
                    <a:pt x="317" y="570"/>
                  </a:moveTo>
                  <a:cubicBezTo>
                    <a:pt x="315" y="572"/>
                    <a:pt x="315" y="572"/>
                    <a:pt x="313" y="572"/>
                  </a:cubicBezTo>
                  <a:cubicBezTo>
                    <a:pt x="316" y="577"/>
                    <a:pt x="309" y="573"/>
                    <a:pt x="311" y="576"/>
                  </a:cubicBezTo>
                  <a:cubicBezTo>
                    <a:pt x="315" y="574"/>
                    <a:pt x="316" y="573"/>
                    <a:pt x="317" y="570"/>
                  </a:cubicBezTo>
                  <a:close/>
                  <a:moveTo>
                    <a:pt x="308" y="546"/>
                  </a:moveTo>
                  <a:cubicBezTo>
                    <a:pt x="307" y="550"/>
                    <a:pt x="302" y="549"/>
                    <a:pt x="301" y="554"/>
                  </a:cubicBezTo>
                  <a:cubicBezTo>
                    <a:pt x="302" y="551"/>
                    <a:pt x="309" y="551"/>
                    <a:pt x="308" y="546"/>
                  </a:cubicBezTo>
                  <a:close/>
                  <a:moveTo>
                    <a:pt x="278" y="517"/>
                  </a:moveTo>
                  <a:cubicBezTo>
                    <a:pt x="278" y="517"/>
                    <a:pt x="278" y="517"/>
                    <a:pt x="278" y="518"/>
                  </a:cubicBezTo>
                  <a:cubicBezTo>
                    <a:pt x="279" y="517"/>
                    <a:pt x="279" y="517"/>
                    <a:pt x="279" y="517"/>
                  </a:cubicBezTo>
                  <a:cubicBezTo>
                    <a:pt x="279" y="516"/>
                    <a:pt x="279" y="516"/>
                    <a:pt x="278" y="515"/>
                  </a:cubicBezTo>
                  <a:cubicBezTo>
                    <a:pt x="278" y="517"/>
                    <a:pt x="274" y="511"/>
                    <a:pt x="275" y="515"/>
                  </a:cubicBezTo>
                  <a:cubicBezTo>
                    <a:pt x="275" y="515"/>
                    <a:pt x="276" y="515"/>
                    <a:pt x="276" y="516"/>
                  </a:cubicBezTo>
                  <a:cubicBezTo>
                    <a:pt x="276" y="516"/>
                    <a:pt x="277" y="516"/>
                    <a:pt x="278" y="517"/>
                  </a:cubicBezTo>
                  <a:close/>
                  <a:moveTo>
                    <a:pt x="342" y="590"/>
                  </a:moveTo>
                  <a:cubicBezTo>
                    <a:pt x="342" y="590"/>
                    <a:pt x="342" y="591"/>
                    <a:pt x="342" y="591"/>
                  </a:cubicBezTo>
                  <a:cubicBezTo>
                    <a:pt x="341" y="590"/>
                    <a:pt x="338" y="587"/>
                    <a:pt x="339" y="590"/>
                  </a:cubicBezTo>
                  <a:cubicBezTo>
                    <a:pt x="340" y="591"/>
                    <a:pt x="345" y="592"/>
                    <a:pt x="342" y="590"/>
                  </a:cubicBezTo>
                  <a:close/>
                  <a:moveTo>
                    <a:pt x="338" y="579"/>
                  </a:moveTo>
                  <a:cubicBezTo>
                    <a:pt x="339" y="582"/>
                    <a:pt x="334" y="579"/>
                    <a:pt x="335" y="582"/>
                  </a:cubicBezTo>
                  <a:cubicBezTo>
                    <a:pt x="337" y="582"/>
                    <a:pt x="338" y="582"/>
                    <a:pt x="339" y="582"/>
                  </a:cubicBezTo>
                  <a:cubicBezTo>
                    <a:pt x="337" y="581"/>
                    <a:pt x="340" y="579"/>
                    <a:pt x="338" y="579"/>
                  </a:cubicBezTo>
                  <a:close/>
                  <a:moveTo>
                    <a:pt x="485" y="784"/>
                  </a:moveTo>
                  <a:cubicBezTo>
                    <a:pt x="485" y="791"/>
                    <a:pt x="475" y="789"/>
                    <a:pt x="473" y="794"/>
                  </a:cubicBezTo>
                  <a:cubicBezTo>
                    <a:pt x="477" y="793"/>
                    <a:pt x="481" y="791"/>
                    <a:pt x="485" y="789"/>
                  </a:cubicBezTo>
                  <a:cubicBezTo>
                    <a:pt x="483" y="787"/>
                    <a:pt x="487" y="787"/>
                    <a:pt x="485" y="784"/>
                  </a:cubicBezTo>
                  <a:close/>
                  <a:moveTo>
                    <a:pt x="324" y="552"/>
                  </a:moveTo>
                  <a:cubicBezTo>
                    <a:pt x="324" y="555"/>
                    <a:pt x="320" y="553"/>
                    <a:pt x="320" y="556"/>
                  </a:cubicBezTo>
                  <a:cubicBezTo>
                    <a:pt x="321" y="556"/>
                    <a:pt x="321" y="556"/>
                    <a:pt x="321" y="557"/>
                  </a:cubicBezTo>
                  <a:cubicBezTo>
                    <a:pt x="322" y="557"/>
                    <a:pt x="322" y="557"/>
                    <a:pt x="322" y="557"/>
                  </a:cubicBezTo>
                  <a:cubicBezTo>
                    <a:pt x="322" y="556"/>
                    <a:pt x="322" y="556"/>
                    <a:pt x="323" y="555"/>
                  </a:cubicBezTo>
                  <a:cubicBezTo>
                    <a:pt x="324" y="558"/>
                    <a:pt x="325" y="558"/>
                    <a:pt x="326" y="557"/>
                  </a:cubicBezTo>
                  <a:cubicBezTo>
                    <a:pt x="326" y="559"/>
                    <a:pt x="329" y="562"/>
                    <a:pt x="326" y="562"/>
                  </a:cubicBezTo>
                  <a:cubicBezTo>
                    <a:pt x="329" y="565"/>
                    <a:pt x="332" y="564"/>
                    <a:pt x="335" y="565"/>
                  </a:cubicBezTo>
                  <a:cubicBezTo>
                    <a:pt x="333" y="561"/>
                    <a:pt x="330" y="564"/>
                    <a:pt x="328" y="560"/>
                  </a:cubicBezTo>
                  <a:cubicBezTo>
                    <a:pt x="330" y="560"/>
                    <a:pt x="325" y="556"/>
                    <a:pt x="327" y="555"/>
                  </a:cubicBezTo>
                  <a:cubicBezTo>
                    <a:pt x="328" y="555"/>
                    <a:pt x="329" y="555"/>
                    <a:pt x="330" y="556"/>
                  </a:cubicBezTo>
                  <a:cubicBezTo>
                    <a:pt x="330" y="557"/>
                    <a:pt x="330" y="557"/>
                    <a:pt x="330" y="557"/>
                  </a:cubicBezTo>
                  <a:cubicBezTo>
                    <a:pt x="330" y="557"/>
                    <a:pt x="331" y="558"/>
                    <a:pt x="331" y="558"/>
                  </a:cubicBezTo>
                  <a:cubicBezTo>
                    <a:pt x="331" y="558"/>
                    <a:pt x="331" y="558"/>
                    <a:pt x="331" y="558"/>
                  </a:cubicBezTo>
                  <a:cubicBezTo>
                    <a:pt x="332" y="559"/>
                    <a:pt x="332" y="559"/>
                    <a:pt x="332" y="559"/>
                  </a:cubicBezTo>
                  <a:cubicBezTo>
                    <a:pt x="332" y="559"/>
                    <a:pt x="332" y="559"/>
                    <a:pt x="332" y="559"/>
                  </a:cubicBezTo>
                  <a:cubicBezTo>
                    <a:pt x="332" y="559"/>
                    <a:pt x="332" y="558"/>
                    <a:pt x="332" y="558"/>
                  </a:cubicBezTo>
                  <a:cubicBezTo>
                    <a:pt x="334" y="556"/>
                    <a:pt x="329" y="555"/>
                    <a:pt x="330" y="554"/>
                  </a:cubicBezTo>
                  <a:cubicBezTo>
                    <a:pt x="333" y="556"/>
                    <a:pt x="331" y="552"/>
                    <a:pt x="332" y="552"/>
                  </a:cubicBezTo>
                  <a:cubicBezTo>
                    <a:pt x="333" y="552"/>
                    <a:pt x="335" y="554"/>
                    <a:pt x="334" y="555"/>
                  </a:cubicBezTo>
                  <a:cubicBezTo>
                    <a:pt x="333" y="556"/>
                    <a:pt x="333" y="554"/>
                    <a:pt x="332" y="554"/>
                  </a:cubicBezTo>
                  <a:cubicBezTo>
                    <a:pt x="333" y="555"/>
                    <a:pt x="333" y="557"/>
                    <a:pt x="333" y="557"/>
                  </a:cubicBezTo>
                  <a:cubicBezTo>
                    <a:pt x="335" y="556"/>
                    <a:pt x="339" y="555"/>
                    <a:pt x="338" y="550"/>
                  </a:cubicBezTo>
                  <a:cubicBezTo>
                    <a:pt x="336" y="549"/>
                    <a:pt x="338" y="552"/>
                    <a:pt x="336" y="552"/>
                  </a:cubicBezTo>
                  <a:cubicBezTo>
                    <a:pt x="333" y="550"/>
                    <a:pt x="333" y="549"/>
                    <a:pt x="336" y="549"/>
                  </a:cubicBezTo>
                  <a:cubicBezTo>
                    <a:pt x="334" y="546"/>
                    <a:pt x="332" y="548"/>
                    <a:pt x="332" y="551"/>
                  </a:cubicBezTo>
                  <a:cubicBezTo>
                    <a:pt x="331" y="549"/>
                    <a:pt x="331" y="549"/>
                    <a:pt x="330" y="549"/>
                  </a:cubicBezTo>
                  <a:cubicBezTo>
                    <a:pt x="330" y="550"/>
                    <a:pt x="331" y="551"/>
                    <a:pt x="331" y="552"/>
                  </a:cubicBezTo>
                  <a:cubicBezTo>
                    <a:pt x="330" y="552"/>
                    <a:pt x="329" y="552"/>
                    <a:pt x="329" y="551"/>
                  </a:cubicBezTo>
                  <a:cubicBezTo>
                    <a:pt x="329" y="550"/>
                    <a:pt x="329" y="548"/>
                    <a:pt x="329" y="546"/>
                  </a:cubicBezTo>
                  <a:cubicBezTo>
                    <a:pt x="327" y="545"/>
                    <a:pt x="327" y="550"/>
                    <a:pt x="328" y="551"/>
                  </a:cubicBezTo>
                  <a:cubicBezTo>
                    <a:pt x="328" y="551"/>
                    <a:pt x="328" y="551"/>
                    <a:pt x="328" y="552"/>
                  </a:cubicBezTo>
                  <a:cubicBezTo>
                    <a:pt x="328" y="552"/>
                    <a:pt x="328" y="552"/>
                    <a:pt x="328" y="552"/>
                  </a:cubicBezTo>
                  <a:cubicBezTo>
                    <a:pt x="328" y="552"/>
                    <a:pt x="328" y="552"/>
                    <a:pt x="328" y="552"/>
                  </a:cubicBezTo>
                  <a:cubicBezTo>
                    <a:pt x="328" y="552"/>
                    <a:pt x="328" y="552"/>
                    <a:pt x="328" y="552"/>
                  </a:cubicBezTo>
                  <a:cubicBezTo>
                    <a:pt x="328" y="553"/>
                    <a:pt x="328" y="553"/>
                    <a:pt x="328" y="553"/>
                  </a:cubicBezTo>
                  <a:cubicBezTo>
                    <a:pt x="328" y="553"/>
                    <a:pt x="328" y="553"/>
                    <a:pt x="328" y="553"/>
                  </a:cubicBezTo>
                  <a:cubicBezTo>
                    <a:pt x="328" y="552"/>
                    <a:pt x="328" y="552"/>
                    <a:pt x="328" y="552"/>
                  </a:cubicBezTo>
                  <a:cubicBezTo>
                    <a:pt x="327" y="551"/>
                    <a:pt x="327" y="551"/>
                    <a:pt x="327" y="551"/>
                  </a:cubicBezTo>
                  <a:cubicBezTo>
                    <a:pt x="327" y="551"/>
                    <a:pt x="327" y="551"/>
                    <a:pt x="327" y="551"/>
                  </a:cubicBezTo>
                  <a:cubicBezTo>
                    <a:pt x="327" y="552"/>
                    <a:pt x="327" y="552"/>
                    <a:pt x="327" y="552"/>
                  </a:cubicBezTo>
                  <a:cubicBezTo>
                    <a:pt x="327" y="553"/>
                    <a:pt x="327" y="553"/>
                    <a:pt x="326" y="554"/>
                  </a:cubicBezTo>
                  <a:cubicBezTo>
                    <a:pt x="324" y="551"/>
                    <a:pt x="325" y="556"/>
                    <a:pt x="324" y="552"/>
                  </a:cubicBezTo>
                  <a:close/>
                  <a:moveTo>
                    <a:pt x="323" y="550"/>
                  </a:moveTo>
                  <a:cubicBezTo>
                    <a:pt x="322" y="547"/>
                    <a:pt x="320" y="546"/>
                    <a:pt x="318" y="546"/>
                  </a:cubicBezTo>
                  <a:cubicBezTo>
                    <a:pt x="320" y="548"/>
                    <a:pt x="322" y="550"/>
                    <a:pt x="323" y="550"/>
                  </a:cubicBezTo>
                  <a:close/>
                  <a:moveTo>
                    <a:pt x="341" y="577"/>
                  </a:moveTo>
                  <a:cubicBezTo>
                    <a:pt x="343" y="577"/>
                    <a:pt x="342" y="573"/>
                    <a:pt x="340" y="574"/>
                  </a:cubicBezTo>
                  <a:cubicBezTo>
                    <a:pt x="342" y="577"/>
                    <a:pt x="339" y="575"/>
                    <a:pt x="338" y="574"/>
                  </a:cubicBezTo>
                  <a:cubicBezTo>
                    <a:pt x="339" y="577"/>
                    <a:pt x="340" y="575"/>
                    <a:pt x="341" y="577"/>
                  </a:cubicBezTo>
                  <a:close/>
                  <a:moveTo>
                    <a:pt x="356" y="538"/>
                  </a:moveTo>
                  <a:cubicBezTo>
                    <a:pt x="355" y="538"/>
                    <a:pt x="356" y="540"/>
                    <a:pt x="354" y="540"/>
                  </a:cubicBezTo>
                  <a:cubicBezTo>
                    <a:pt x="354" y="539"/>
                    <a:pt x="354" y="538"/>
                    <a:pt x="353" y="537"/>
                  </a:cubicBezTo>
                  <a:cubicBezTo>
                    <a:pt x="354" y="537"/>
                    <a:pt x="355" y="537"/>
                    <a:pt x="357" y="537"/>
                  </a:cubicBezTo>
                  <a:cubicBezTo>
                    <a:pt x="358" y="537"/>
                    <a:pt x="356" y="535"/>
                    <a:pt x="357" y="534"/>
                  </a:cubicBezTo>
                  <a:cubicBezTo>
                    <a:pt x="354" y="534"/>
                    <a:pt x="352" y="532"/>
                    <a:pt x="349" y="529"/>
                  </a:cubicBezTo>
                  <a:cubicBezTo>
                    <a:pt x="352" y="531"/>
                    <a:pt x="353" y="531"/>
                    <a:pt x="353" y="527"/>
                  </a:cubicBezTo>
                  <a:cubicBezTo>
                    <a:pt x="357" y="532"/>
                    <a:pt x="361" y="527"/>
                    <a:pt x="363" y="526"/>
                  </a:cubicBezTo>
                  <a:cubicBezTo>
                    <a:pt x="364" y="527"/>
                    <a:pt x="364" y="528"/>
                    <a:pt x="363" y="528"/>
                  </a:cubicBezTo>
                  <a:cubicBezTo>
                    <a:pt x="368" y="532"/>
                    <a:pt x="366" y="522"/>
                    <a:pt x="370" y="525"/>
                  </a:cubicBezTo>
                  <a:cubicBezTo>
                    <a:pt x="370" y="527"/>
                    <a:pt x="365" y="528"/>
                    <a:pt x="368" y="532"/>
                  </a:cubicBezTo>
                  <a:cubicBezTo>
                    <a:pt x="365" y="530"/>
                    <a:pt x="365" y="533"/>
                    <a:pt x="363" y="535"/>
                  </a:cubicBezTo>
                  <a:cubicBezTo>
                    <a:pt x="366" y="536"/>
                    <a:pt x="368" y="532"/>
                    <a:pt x="370" y="531"/>
                  </a:cubicBezTo>
                  <a:cubicBezTo>
                    <a:pt x="369" y="535"/>
                    <a:pt x="370" y="539"/>
                    <a:pt x="368" y="542"/>
                  </a:cubicBezTo>
                  <a:cubicBezTo>
                    <a:pt x="370" y="544"/>
                    <a:pt x="370" y="547"/>
                    <a:pt x="371" y="544"/>
                  </a:cubicBezTo>
                  <a:cubicBezTo>
                    <a:pt x="372" y="546"/>
                    <a:pt x="373" y="545"/>
                    <a:pt x="375" y="548"/>
                  </a:cubicBezTo>
                  <a:cubicBezTo>
                    <a:pt x="373" y="549"/>
                    <a:pt x="370" y="548"/>
                    <a:pt x="373" y="551"/>
                  </a:cubicBezTo>
                  <a:cubicBezTo>
                    <a:pt x="367" y="552"/>
                    <a:pt x="366" y="557"/>
                    <a:pt x="363" y="555"/>
                  </a:cubicBezTo>
                  <a:cubicBezTo>
                    <a:pt x="362" y="556"/>
                    <a:pt x="363" y="557"/>
                    <a:pt x="364" y="558"/>
                  </a:cubicBezTo>
                  <a:cubicBezTo>
                    <a:pt x="361" y="557"/>
                    <a:pt x="359" y="556"/>
                    <a:pt x="356" y="558"/>
                  </a:cubicBezTo>
                  <a:cubicBezTo>
                    <a:pt x="357" y="560"/>
                    <a:pt x="359" y="558"/>
                    <a:pt x="360" y="558"/>
                  </a:cubicBezTo>
                  <a:cubicBezTo>
                    <a:pt x="362" y="563"/>
                    <a:pt x="353" y="557"/>
                    <a:pt x="356" y="562"/>
                  </a:cubicBezTo>
                  <a:cubicBezTo>
                    <a:pt x="355" y="562"/>
                    <a:pt x="354" y="561"/>
                    <a:pt x="353" y="560"/>
                  </a:cubicBezTo>
                  <a:cubicBezTo>
                    <a:pt x="351" y="561"/>
                    <a:pt x="355" y="564"/>
                    <a:pt x="352" y="565"/>
                  </a:cubicBezTo>
                  <a:cubicBezTo>
                    <a:pt x="352" y="563"/>
                    <a:pt x="353" y="562"/>
                    <a:pt x="351" y="562"/>
                  </a:cubicBezTo>
                  <a:cubicBezTo>
                    <a:pt x="350" y="561"/>
                    <a:pt x="348" y="563"/>
                    <a:pt x="346" y="565"/>
                  </a:cubicBezTo>
                  <a:cubicBezTo>
                    <a:pt x="344" y="563"/>
                    <a:pt x="343" y="563"/>
                    <a:pt x="341" y="563"/>
                  </a:cubicBezTo>
                  <a:cubicBezTo>
                    <a:pt x="342" y="565"/>
                    <a:pt x="343" y="563"/>
                    <a:pt x="344" y="564"/>
                  </a:cubicBezTo>
                  <a:cubicBezTo>
                    <a:pt x="344" y="567"/>
                    <a:pt x="340" y="566"/>
                    <a:pt x="340" y="569"/>
                  </a:cubicBezTo>
                  <a:cubicBezTo>
                    <a:pt x="339" y="567"/>
                    <a:pt x="336" y="566"/>
                    <a:pt x="336" y="564"/>
                  </a:cubicBezTo>
                  <a:cubicBezTo>
                    <a:pt x="339" y="563"/>
                    <a:pt x="338" y="567"/>
                    <a:pt x="340" y="565"/>
                  </a:cubicBezTo>
                  <a:cubicBezTo>
                    <a:pt x="339" y="562"/>
                    <a:pt x="338" y="559"/>
                    <a:pt x="338" y="556"/>
                  </a:cubicBezTo>
                  <a:cubicBezTo>
                    <a:pt x="339" y="556"/>
                    <a:pt x="340" y="557"/>
                    <a:pt x="341" y="558"/>
                  </a:cubicBezTo>
                  <a:cubicBezTo>
                    <a:pt x="340" y="559"/>
                    <a:pt x="339" y="559"/>
                    <a:pt x="340" y="560"/>
                  </a:cubicBezTo>
                  <a:cubicBezTo>
                    <a:pt x="348" y="561"/>
                    <a:pt x="354" y="554"/>
                    <a:pt x="361" y="554"/>
                  </a:cubicBezTo>
                  <a:cubicBezTo>
                    <a:pt x="362" y="554"/>
                    <a:pt x="361" y="553"/>
                    <a:pt x="360" y="552"/>
                  </a:cubicBezTo>
                  <a:cubicBezTo>
                    <a:pt x="362" y="552"/>
                    <a:pt x="364" y="552"/>
                    <a:pt x="366" y="551"/>
                  </a:cubicBezTo>
                  <a:cubicBezTo>
                    <a:pt x="367" y="549"/>
                    <a:pt x="363" y="548"/>
                    <a:pt x="366" y="547"/>
                  </a:cubicBezTo>
                  <a:cubicBezTo>
                    <a:pt x="366" y="548"/>
                    <a:pt x="367" y="549"/>
                    <a:pt x="368" y="551"/>
                  </a:cubicBezTo>
                  <a:cubicBezTo>
                    <a:pt x="368" y="549"/>
                    <a:pt x="368" y="546"/>
                    <a:pt x="367" y="544"/>
                  </a:cubicBezTo>
                  <a:cubicBezTo>
                    <a:pt x="366" y="542"/>
                    <a:pt x="365" y="543"/>
                    <a:pt x="364" y="543"/>
                  </a:cubicBezTo>
                  <a:cubicBezTo>
                    <a:pt x="362" y="544"/>
                    <a:pt x="364" y="548"/>
                    <a:pt x="362" y="547"/>
                  </a:cubicBezTo>
                  <a:cubicBezTo>
                    <a:pt x="362" y="546"/>
                    <a:pt x="362" y="544"/>
                    <a:pt x="360" y="541"/>
                  </a:cubicBezTo>
                  <a:cubicBezTo>
                    <a:pt x="359" y="542"/>
                    <a:pt x="359" y="542"/>
                    <a:pt x="359" y="542"/>
                  </a:cubicBezTo>
                  <a:cubicBezTo>
                    <a:pt x="358" y="543"/>
                    <a:pt x="360" y="546"/>
                    <a:pt x="360" y="547"/>
                  </a:cubicBezTo>
                  <a:cubicBezTo>
                    <a:pt x="358" y="546"/>
                    <a:pt x="357" y="550"/>
                    <a:pt x="354" y="548"/>
                  </a:cubicBezTo>
                  <a:cubicBezTo>
                    <a:pt x="358" y="549"/>
                    <a:pt x="356" y="541"/>
                    <a:pt x="360" y="540"/>
                  </a:cubicBezTo>
                  <a:cubicBezTo>
                    <a:pt x="360" y="539"/>
                    <a:pt x="360" y="538"/>
                    <a:pt x="359" y="537"/>
                  </a:cubicBezTo>
                  <a:cubicBezTo>
                    <a:pt x="357" y="538"/>
                    <a:pt x="359" y="540"/>
                    <a:pt x="357" y="541"/>
                  </a:cubicBezTo>
                  <a:cubicBezTo>
                    <a:pt x="356" y="539"/>
                    <a:pt x="357" y="539"/>
                    <a:pt x="356" y="538"/>
                  </a:cubicBezTo>
                  <a:close/>
                  <a:moveTo>
                    <a:pt x="364" y="531"/>
                  </a:moveTo>
                  <a:cubicBezTo>
                    <a:pt x="362" y="526"/>
                    <a:pt x="358" y="531"/>
                    <a:pt x="360" y="534"/>
                  </a:cubicBezTo>
                  <a:cubicBezTo>
                    <a:pt x="362" y="531"/>
                    <a:pt x="361" y="531"/>
                    <a:pt x="364" y="531"/>
                  </a:cubicBezTo>
                  <a:close/>
                  <a:moveTo>
                    <a:pt x="346" y="574"/>
                  </a:moveTo>
                  <a:cubicBezTo>
                    <a:pt x="345" y="571"/>
                    <a:pt x="343" y="572"/>
                    <a:pt x="343" y="570"/>
                  </a:cubicBezTo>
                  <a:cubicBezTo>
                    <a:pt x="342" y="570"/>
                    <a:pt x="340" y="570"/>
                    <a:pt x="342" y="572"/>
                  </a:cubicBezTo>
                  <a:cubicBezTo>
                    <a:pt x="343" y="573"/>
                    <a:pt x="344" y="571"/>
                    <a:pt x="345" y="574"/>
                  </a:cubicBezTo>
                  <a:cubicBezTo>
                    <a:pt x="345" y="575"/>
                    <a:pt x="344" y="576"/>
                    <a:pt x="345" y="576"/>
                  </a:cubicBezTo>
                  <a:cubicBezTo>
                    <a:pt x="346" y="575"/>
                    <a:pt x="346" y="575"/>
                    <a:pt x="346" y="574"/>
                  </a:cubicBezTo>
                  <a:close/>
                  <a:moveTo>
                    <a:pt x="438" y="709"/>
                  </a:moveTo>
                  <a:cubicBezTo>
                    <a:pt x="433" y="705"/>
                    <a:pt x="442" y="710"/>
                    <a:pt x="439" y="704"/>
                  </a:cubicBezTo>
                  <a:cubicBezTo>
                    <a:pt x="434" y="706"/>
                    <a:pt x="434" y="705"/>
                    <a:pt x="431" y="708"/>
                  </a:cubicBezTo>
                  <a:cubicBezTo>
                    <a:pt x="434" y="709"/>
                    <a:pt x="435" y="707"/>
                    <a:pt x="438" y="709"/>
                  </a:cubicBezTo>
                  <a:close/>
                  <a:moveTo>
                    <a:pt x="309" y="498"/>
                  </a:moveTo>
                  <a:cubicBezTo>
                    <a:pt x="307" y="499"/>
                    <a:pt x="306" y="503"/>
                    <a:pt x="303" y="501"/>
                  </a:cubicBezTo>
                  <a:cubicBezTo>
                    <a:pt x="305" y="503"/>
                    <a:pt x="303" y="506"/>
                    <a:pt x="305" y="506"/>
                  </a:cubicBezTo>
                  <a:cubicBezTo>
                    <a:pt x="306" y="503"/>
                    <a:pt x="309" y="501"/>
                    <a:pt x="309" y="498"/>
                  </a:cubicBezTo>
                  <a:close/>
                  <a:moveTo>
                    <a:pt x="361" y="585"/>
                  </a:moveTo>
                  <a:cubicBezTo>
                    <a:pt x="360" y="583"/>
                    <a:pt x="358" y="582"/>
                    <a:pt x="357" y="582"/>
                  </a:cubicBezTo>
                  <a:cubicBezTo>
                    <a:pt x="357" y="583"/>
                    <a:pt x="357" y="586"/>
                    <a:pt x="359" y="585"/>
                  </a:cubicBezTo>
                  <a:cubicBezTo>
                    <a:pt x="358" y="582"/>
                    <a:pt x="361" y="586"/>
                    <a:pt x="361" y="585"/>
                  </a:cubicBezTo>
                  <a:close/>
                  <a:moveTo>
                    <a:pt x="411" y="640"/>
                  </a:moveTo>
                  <a:cubicBezTo>
                    <a:pt x="408" y="636"/>
                    <a:pt x="404" y="641"/>
                    <a:pt x="402" y="643"/>
                  </a:cubicBezTo>
                  <a:cubicBezTo>
                    <a:pt x="403" y="642"/>
                    <a:pt x="404" y="642"/>
                    <a:pt x="405" y="644"/>
                  </a:cubicBezTo>
                  <a:cubicBezTo>
                    <a:pt x="405" y="646"/>
                    <a:pt x="399" y="648"/>
                    <a:pt x="402" y="650"/>
                  </a:cubicBezTo>
                  <a:cubicBezTo>
                    <a:pt x="405" y="647"/>
                    <a:pt x="407" y="643"/>
                    <a:pt x="409" y="640"/>
                  </a:cubicBezTo>
                  <a:cubicBezTo>
                    <a:pt x="410" y="641"/>
                    <a:pt x="409" y="643"/>
                    <a:pt x="411" y="642"/>
                  </a:cubicBezTo>
                  <a:cubicBezTo>
                    <a:pt x="410" y="641"/>
                    <a:pt x="410" y="640"/>
                    <a:pt x="411" y="640"/>
                  </a:cubicBezTo>
                  <a:close/>
                  <a:moveTo>
                    <a:pt x="335" y="541"/>
                  </a:moveTo>
                  <a:cubicBezTo>
                    <a:pt x="334" y="540"/>
                    <a:pt x="333" y="540"/>
                    <a:pt x="331" y="539"/>
                  </a:cubicBezTo>
                  <a:cubicBezTo>
                    <a:pt x="332" y="538"/>
                    <a:pt x="333" y="537"/>
                    <a:pt x="332" y="536"/>
                  </a:cubicBezTo>
                  <a:cubicBezTo>
                    <a:pt x="331" y="537"/>
                    <a:pt x="331" y="538"/>
                    <a:pt x="330" y="538"/>
                  </a:cubicBezTo>
                  <a:cubicBezTo>
                    <a:pt x="332" y="540"/>
                    <a:pt x="335" y="543"/>
                    <a:pt x="335" y="541"/>
                  </a:cubicBezTo>
                  <a:close/>
                  <a:moveTo>
                    <a:pt x="450" y="703"/>
                  </a:moveTo>
                  <a:cubicBezTo>
                    <a:pt x="449" y="703"/>
                    <a:pt x="448" y="703"/>
                    <a:pt x="447" y="701"/>
                  </a:cubicBezTo>
                  <a:cubicBezTo>
                    <a:pt x="446" y="702"/>
                    <a:pt x="447" y="704"/>
                    <a:pt x="445" y="704"/>
                  </a:cubicBezTo>
                  <a:cubicBezTo>
                    <a:pt x="443" y="702"/>
                    <a:pt x="444" y="704"/>
                    <a:pt x="442" y="702"/>
                  </a:cubicBezTo>
                  <a:cubicBezTo>
                    <a:pt x="443" y="704"/>
                    <a:pt x="439" y="702"/>
                    <a:pt x="440" y="704"/>
                  </a:cubicBezTo>
                  <a:cubicBezTo>
                    <a:pt x="441" y="704"/>
                    <a:pt x="442" y="706"/>
                    <a:pt x="443" y="705"/>
                  </a:cubicBezTo>
                  <a:cubicBezTo>
                    <a:pt x="443" y="705"/>
                    <a:pt x="442" y="704"/>
                    <a:pt x="443" y="704"/>
                  </a:cubicBezTo>
                  <a:cubicBezTo>
                    <a:pt x="443" y="705"/>
                    <a:pt x="444" y="706"/>
                    <a:pt x="445" y="706"/>
                  </a:cubicBezTo>
                  <a:cubicBezTo>
                    <a:pt x="444" y="704"/>
                    <a:pt x="450" y="706"/>
                    <a:pt x="448" y="703"/>
                  </a:cubicBezTo>
                  <a:cubicBezTo>
                    <a:pt x="449" y="704"/>
                    <a:pt x="450" y="704"/>
                    <a:pt x="450" y="703"/>
                  </a:cubicBezTo>
                  <a:close/>
                  <a:moveTo>
                    <a:pt x="346" y="550"/>
                  </a:moveTo>
                  <a:cubicBezTo>
                    <a:pt x="346" y="551"/>
                    <a:pt x="345" y="551"/>
                    <a:pt x="346" y="552"/>
                  </a:cubicBezTo>
                  <a:cubicBezTo>
                    <a:pt x="348" y="550"/>
                    <a:pt x="351" y="550"/>
                    <a:pt x="349" y="546"/>
                  </a:cubicBezTo>
                  <a:cubicBezTo>
                    <a:pt x="348" y="549"/>
                    <a:pt x="345" y="549"/>
                    <a:pt x="345" y="549"/>
                  </a:cubicBezTo>
                  <a:cubicBezTo>
                    <a:pt x="345" y="550"/>
                    <a:pt x="346" y="550"/>
                    <a:pt x="346" y="550"/>
                  </a:cubicBezTo>
                  <a:close/>
                  <a:moveTo>
                    <a:pt x="345" y="536"/>
                  </a:moveTo>
                  <a:cubicBezTo>
                    <a:pt x="344" y="533"/>
                    <a:pt x="342" y="535"/>
                    <a:pt x="341" y="534"/>
                  </a:cubicBezTo>
                  <a:cubicBezTo>
                    <a:pt x="342" y="535"/>
                    <a:pt x="341" y="536"/>
                    <a:pt x="342" y="536"/>
                  </a:cubicBezTo>
                  <a:cubicBezTo>
                    <a:pt x="341" y="534"/>
                    <a:pt x="345" y="538"/>
                    <a:pt x="345" y="536"/>
                  </a:cubicBezTo>
                  <a:close/>
                  <a:moveTo>
                    <a:pt x="377" y="574"/>
                  </a:moveTo>
                  <a:cubicBezTo>
                    <a:pt x="376" y="574"/>
                    <a:pt x="377" y="576"/>
                    <a:pt x="375" y="576"/>
                  </a:cubicBezTo>
                  <a:cubicBezTo>
                    <a:pt x="378" y="580"/>
                    <a:pt x="377" y="575"/>
                    <a:pt x="379" y="577"/>
                  </a:cubicBezTo>
                  <a:cubicBezTo>
                    <a:pt x="380" y="578"/>
                    <a:pt x="378" y="579"/>
                    <a:pt x="379" y="580"/>
                  </a:cubicBezTo>
                  <a:cubicBezTo>
                    <a:pt x="382" y="579"/>
                    <a:pt x="377" y="575"/>
                    <a:pt x="377" y="574"/>
                  </a:cubicBezTo>
                  <a:close/>
                  <a:moveTo>
                    <a:pt x="464" y="692"/>
                  </a:moveTo>
                  <a:cubicBezTo>
                    <a:pt x="464" y="695"/>
                    <a:pt x="461" y="693"/>
                    <a:pt x="459" y="693"/>
                  </a:cubicBezTo>
                  <a:cubicBezTo>
                    <a:pt x="463" y="697"/>
                    <a:pt x="456" y="695"/>
                    <a:pt x="458" y="698"/>
                  </a:cubicBezTo>
                  <a:cubicBezTo>
                    <a:pt x="459" y="697"/>
                    <a:pt x="459" y="697"/>
                    <a:pt x="459" y="699"/>
                  </a:cubicBezTo>
                  <a:cubicBezTo>
                    <a:pt x="462" y="697"/>
                    <a:pt x="463" y="698"/>
                    <a:pt x="461" y="695"/>
                  </a:cubicBezTo>
                  <a:cubicBezTo>
                    <a:pt x="464" y="695"/>
                    <a:pt x="464" y="696"/>
                    <a:pt x="466" y="697"/>
                  </a:cubicBezTo>
                  <a:cubicBezTo>
                    <a:pt x="464" y="696"/>
                    <a:pt x="464" y="691"/>
                    <a:pt x="464" y="692"/>
                  </a:cubicBezTo>
                  <a:close/>
                  <a:moveTo>
                    <a:pt x="263" y="378"/>
                  </a:moveTo>
                  <a:cubicBezTo>
                    <a:pt x="261" y="376"/>
                    <a:pt x="264" y="376"/>
                    <a:pt x="263" y="374"/>
                  </a:cubicBezTo>
                  <a:cubicBezTo>
                    <a:pt x="261" y="376"/>
                    <a:pt x="259" y="375"/>
                    <a:pt x="257" y="375"/>
                  </a:cubicBezTo>
                  <a:cubicBezTo>
                    <a:pt x="257" y="376"/>
                    <a:pt x="258" y="378"/>
                    <a:pt x="260" y="378"/>
                  </a:cubicBezTo>
                  <a:cubicBezTo>
                    <a:pt x="259" y="377"/>
                    <a:pt x="258" y="376"/>
                    <a:pt x="259" y="376"/>
                  </a:cubicBezTo>
                  <a:cubicBezTo>
                    <a:pt x="260" y="376"/>
                    <a:pt x="261" y="377"/>
                    <a:pt x="263" y="378"/>
                  </a:cubicBezTo>
                  <a:close/>
                  <a:moveTo>
                    <a:pt x="283" y="385"/>
                  </a:moveTo>
                  <a:cubicBezTo>
                    <a:pt x="282" y="384"/>
                    <a:pt x="282" y="383"/>
                    <a:pt x="281" y="383"/>
                  </a:cubicBezTo>
                  <a:cubicBezTo>
                    <a:pt x="280" y="383"/>
                    <a:pt x="280" y="383"/>
                    <a:pt x="280" y="383"/>
                  </a:cubicBezTo>
                  <a:cubicBezTo>
                    <a:pt x="284" y="387"/>
                    <a:pt x="278" y="386"/>
                    <a:pt x="277" y="388"/>
                  </a:cubicBezTo>
                  <a:cubicBezTo>
                    <a:pt x="278" y="387"/>
                    <a:pt x="278" y="387"/>
                    <a:pt x="278" y="388"/>
                  </a:cubicBezTo>
                  <a:cubicBezTo>
                    <a:pt x="278" y="388"/>
                    <a:pt x="277" y="389"/>
                    <a:pt x="277" y="390"/>
                  </a:cubicBezTo>
                  <a:cubicBezTo>
                    <a:pt x="280" y="390"/>
                    <a:pt x="281" y="386"/>
                    <a:pt x="283" y="385"/>
                  </a:cubicBezTo>
                  <a:close/>
                  <a:moveTo>
                    <a:pt x="389" y="550"/>
                  </a:moveTo>
                  <a:cubicBezTo>
                    <a:pt x="387" y="548"/>
                    <a:pt x="386" y="548"/>
                    <a:pt x="385" y="547"/>
                  </a:cubicBezTo>
                  <a:cubicBezTo>
                    <a:pt x="386" y="551"/>
                    <a:pt x="383" y="548"/>
                    <a:pt x="382" y="548"/>
                  </a:cubicBezTo>
                  <a:cubicBezTo>
                    <a:pt x="382" y="550"/>
                    <a:pt x="385" y="549"/>
                    <a:pt x="384" y="552"/>
                  </a:cubicBezTo>
                  <a:cubicBezTo>
                    <a:pt x="384" y="551"/>
                    <a:pt x="383" y="550"/>
                    <a:pt x="383" y="550"/>
                  </a:cubicBezTo>
                  <a:cubicBezTo>
                    <a:pt x="387" y="554"/>
                    <a:pt x="386" y="550"/>
                    <a:pt x="389" y="550"/>
                  </a:cubicBezTo>
                  <a:close/>
                  <a:moveTo>
                    <a:pt x="367" y="517"/>
                  </a:moveTo>
                  <a:cubicBezTo>
                    <a:pt x="368" y="520"/>
                    <a:pt x="364" y="518"/>
                    <a:pt x="366" y="522"/>
                  </a:cubicBezTo>
                  <a:cubicBezTo>
                    <a:pt x="367" y="521"/>
                    <a:pt x="367" y="519"/>
                    <a:pt x="369" y="520"/>
                  </a:cubicBezTo>
                  <a:cubicBezTo>
                    <a:pt x="367" y="519"/>
                    <a:pt x="368" y="516"/>
                    <a:pt x="367" y="517"/>
                  </a:cubicBezTo>
                  <a:close/>
                  <a:moveTo>
                    <a:pt x="371" y="520"/>
                  </a:moveTo>
                  <a:cubicBezTo>
                    <a:pt x="371" y="521"/>
                    <a:pt x="376" y="520"/>
                    <a:pt x="375" y="518"/>
                  </a:cubicBezTo>
                  <a:cubicBezTo>
                    <a:pt x="372" y="517"/>
                    <a:pt x="372" y="521"/>
                    <a:pt x="370" y="519"/>
                  </a:cubicBezTo>
                  <a:cubicBezTo>
                    <a:pt x="371" y="522"/>
                    <a:pt x="370" y="523"/>
                    <a:pt x="371" y="526"/>
                  </a:cubicBezTo>
                  <a:cubicBezTo>
                    <a:pt x="373" y="524"/>
                    <a:pt x="373" y="524"/>
                    <a:pt x="373" y="524"/>
                  </a:cubicBezTo>
                  <a:cubicBezTo>
                    <a:pt x="373" y="523"/>
                    <a:pt x="370" y="521"/>
                    <a:pt x="371" y="520"/>
                  </a:cubicBezTo>
                  <a:close/>
                  <a:moveTo>
                    <a:pt x="398" y="551"/>
                  </a:moveTo>
                  <a:cubicBezTo>
                    <a:pt x="395" y="550"/>
                    <a:pt x="395" y="548"/>
                    <a:pt x="392" y="549"/>
                  </a:cubicBezTo>
                  <a:cubicBezTo>
                    <a:pt x="393" y="550"/>
                    <a:pt x="393" y="551"/>
                    <a:pt x="394" y="552"/>
                  </a:cubicBezTo>
                  <a:cubicBezTo>
                    <a:pt x="396" y="553"/>
                    <a:pt x="396" y="550"/>
                    <a:pt x="398" y="551"/>
                  </a:cubicBezTo>
                  <a:close/>
                  <a:moveTo>
                    <a:pt x="383" y="521"/>
                  </a:moveTo>
                  <a:cubicBezTo>
                    <a:pt x="382" y="520"/>
                    <a:pt x="383" y="519"/>
                    <a:pt x="383" y="518"/>
                  </a:cubicBezTo>
                  <a:cubicBezTo>
                    <a:pt x="381" y="518"/>
                    <a:pt x="382" y="520"/>
                    <a:pt x="380" y="518"/>
                  </a:cubicBezTo>
                  <a:cubicBezTo>
                    <a:pt x="380" y="518"/>
                    <a:pt x="380" y="517"/>
                    <a:pt x="379" y="517"/>
                  </a:cubicBezTo>
                  <a:cubicBezTo>
                    <a:pt x="379" y="518"/>
                    <a:pt x="380" y="523"/>
                    <a:pt x="381" y="522"/>
                  </a:cubicBezTo>
                  <a:cubicBezTo>
                    <a:pt x="380" y="520"/>
                    <a:pt x="383" y="521"/>
                    <a:pt x="383" y="521"/>
                  </a:cubicBezTo>
                  <a:close/>
                  <a:moveTo>
                    <a:pt x="405" y="538"/>
                  </a:moveTo>
                  <a:cubicBezTo>
                    <a:pt x="401" y="540"/>
                    <a:pt x="402" y="540"/>
                    <a:pt x="401" y="543"/>
                  </a:cubicBezTo>
                  <a:cubicBezTo>
                    <a:pt x="402" y="543"/>
                    <a:pt x="406" y="538"/>
                    <a:pt x="405" y="538"/>
                  </a:cubicBezTo>
                  <a:close/>
                  <a:moveTo>
                    <a:pt x="409" y="550"/>
                  </a:moveTo>
                  <a:cubicBezTo>
                    <a:pt x="409" y="548"/>
                    <a:pt x="407" y="545"/>
                    <a:pt x="406" y="545"/>
                  </a:cubicBezTo>
                  <a:cubicBezTo>
                    <a:pt x="406" y="546"/>
                    <a:pt x="408" y="550"/>
                    <a:pt x="408" y="550"/>
                  </a:cubicBezTo>
                  <a:cubicBezTo>
                    <a:pt x="408" y="549"/>
                    <a:pt x="409" y="549"/>
                    <a:pt x="409" y="550"/>
                  </a:cubicBezTo>
                  <a:close/>
                  <a:moveTo>
                    <a:pt x="415" y="535"/>
                  </a:moveTo>
                  <a:cubicBezTo>
                    <a:pt x="418" y="533"/>
                    <a:pt x="413" y="527"/>
                    <a:pt x="411" y="529"/>
                  </a:cubicBezTo>
                  <a:cubicBezTo>
                    <a:pt x="415" y="530"/>
                    <a:pt x="413" y="532"/>
                    <a:pt x="415" y="535"/>
                  </a:cubicBezTo>
                  <a:close/>
                  <a:moveTo>
                    <a:pt x="271" y="293"/>
                  </a:moveTo>
                  <a:cubicBezTo>
                    <a:pt x="271" y="291"/>
                    <a:pt x="274" y="292"/>
                    <a:pt x="274" y="289"/>
                  </a:cubicBezTo>
                  <a:cubicBezTo>
                    <a:pt x="281" y="284"/>
                    <a:pt x="268" y="290"/>
                    <a:pt x="271" y="291"/>
                  </a:cubicBezTo>
                  <a:cubicBezTo>
                    <a:pt x="268" y="291"/>
                    <a:pt x="266" y="290"/>
                    <a:pt x="265" y="294"/>
                  </a:cubicBezTo>
                  <a:cubicBezTo>
                    <a:pt x="268" y="295"/>
                    <a:pt x="269" y="293"/>
                    <a:pt x="269" y="292"/>
                  </a:cubicBezTo>
                  <a:cubicBezTo>
                    <a:pt x="269" y="292"/>
                    <a:pt x="270" y="293"/>
                    <a:pt x="271" y="293"/>
                  </a:cubicBezTo>
                  <a:close/>
                  <a:moveTo>
                    <a:pt x="427" y="531"/>
                  </a:moveTo>
                  <a:cubicBezTo>
                    <a:pt x="425" y="535"/>
                    <a:pt x="421" y="529"/>
                    <a:pt x="421" y="533"/>
                  </a:cubicBezTo>
                  <a:cubicBezTo>
                    <a:pt x="422" y="531"/>
                    <a:pt x="428" y="536"/>
                    <a:pt x="427" y="531"/>
                  </a:cubicBezTo>
                  <a:close/>
                  <a:moveTo>
                    <a:pt x="532" y="675"/>
                  </a:moveTo>
                  <a:cubicBezTo>
                    <a:pt x="530" y="676"/>
                    <a:pt x="535" y="680"/>
                    <a:pt x="533" y="681"/>
                  </a:cubicBezTo>
                  <a:cubicBezTo>
                    <a:pt x="534" y="681"/>
                    <a:pt x="534" y="681"/>
                    <a:pt x="535" y="681"/>
                  </a:cubicBezTo>
                  <a:cubicBezTo>
                    <a:pt x="534" y="678"/>
                    <a:pt x="533" y="674"/>
                    <a:pt x="529" y="672"/>
                  </a:cubicBezTo>
                  <a:cubicBezTo>
                    <a:pt x="529" y="673"/>
                    <a:pt x="527" y="674"/>
                    <a:pt x="528" y="676"/>
                  </a:cubicBezTo>
                  <a:cubicBezTo>
                    <a:pt x="530" y="675"/>
                    <a:pt x="530" y="674"/>
                    <a:pt x="532" y="675"/>
                  </a:cubicBezTo>
                  <a:close/>
                  <a:moveTo>
                    <a:pt x="603" y="671"/>
                  </a:moveTo>
                  <a:cubicBezTo>
                    <a:pt x="602" y="671"/>
                    <a:pt x="601" y="672"/>
                    <a:pt x="600" y="670"/>
                  </a:cubicBezTo>
                  <a:cubicBezTo>
                    <a:pt x="600" y="670"/>
                    <a:pt x="600" y="670"/>
                    <a:pt x="600" y="669"/>
                  </a:cubicBezTo>
                  <a:cubicBezTo>
                    <a:pt x="599" y="670"/>
                    <a:pt x="599" y="671"/>
                    <a:pt x="599" y="672"/>
                  </a:cubicBezTo>
                  <a:cubicBezTo>
                    <a:pt x="600" y="670"/>
                    <a:pt x="604" y="675"/>
                    <a:pt x="603" y="671"/>
                  </a:cubicBezTo>
                  <a:close/>
                  <a:moveTo>
                    <a:pt x="652" y="694"/>
                  </a:moveTo>
                  <a:cubicBezTo>
                    <a:pt x="653" y="698"/>
                    <a:pt x="650" y="697"/>
                    <a:pt x="648" y="697"/>
                  </a:cubicBezTo>
                  <a:cubicBezTo>
                    <a:pt x="649" y="699"/>
                    <a:pt x="648" y="701"/>
                    <a:pt x="646" y="699"/>
                  </a:cubicBezTo>
                  <a:cubicBezTo>
                    <a:pt x="647" y="705"/>
                    <a:pt x="649" y="699"/>
                    <a:pt x="653" y="698"/>
                  </a:cubicBezTo>
                  <a:cubicBezTo>
                    <a:pt x="653" y="700"/>
                    <a:pt x="653" y="698"/>
                    <a:pt x="654" y="700"/>
                  </a:cubicBezTo>
                  <a:cubicBezTo>
                    <a:pt x="658" y="696"/>
                    <a:pt x="663" y="691"/>
                    <a:pt x="665" y="690"/>
                  </a:cubicBezTo>
                  <a:cubicBezTo>
                    <a:pt x="660" y="689"/>
                    <a:pt x="657" y="700"/>
                    <a:pt x="652" y="695"/>
                  </a:cubicBezTo>
                  <a:cubicBezTo>
                    <a:pt x="652" y="695"/>
                    <a:pt x="652" y="694"/>
                    <a:pt x="652" y="694"/>
                  </a:cubicBezTo>
                  <a:close/>
                  <a:moveTo>
                    <a:pt x="367" y="240"/>
                  </a:moveTo>
                  <a:cubicBezTo>
                    <a:pt x="366" y="240"/>
                    <a:pt x="366" y="240"/>
                    <a:pt x="365" y="240"/>
                  </a:cubicBezTo>
                  <a:cubicBezTo>
                    <a:pt x="369" y="237"/>
                    <a:pt x="373" y="234"/>
                    <a:pt x="375" y="232"/>
                  </a:cubicBezTo>
                  <a:cubicBezTo>
                    <a:pt x="375" y="232"/>
                    <a:pt x="374" y="232"/>
                    <a:pt x="374" y="231"/>
                  </a:cubicBezTo>
                  <a:cubicBezTo>
                    <a:pt x="377" y="227"/>
                    <a:pt x="384" y="230"/>
                    <a:pt x="384" y="224"/>
                  </a:cubicBezTo>
                  <a:cubicBezTo>
                    <a:pt x="380" y="224"/>
                    <a:pt x="379" y="230"/>
                    <a:pt x="376" y="226"/>
                  </a:cubicBezTo>
                  <a:cubicBezTo>
                    <a:pt x="371" y="228"/>
                    <a:pt x="367" y="236"/>
                    <a:pt x="360" y="235"/>
                  </a:cubicBezTo>
                  <a:cubicBezTo>
                    <a:pt x="360" y="241"/>
                    <a:pt x="353" y="242"/>
                    <a:pt x="349" y="242"/>
                  </a:cubicBezTo>
                  <a:cubicBezTo>
                    <a:pt x="352" y="243"/>
                    <a:pt x="357" y="245"/>
                    <a:pt x="356" y="251"/>
                  </a:cubicBezTo>
                  <a:cubicBezTo>
                    <a:pt x="359" y="246"/>
                    <a:pt x="364" y="243"/>
                    <a:pt x="367" y="240"/>
                  </a:cubicBezTo>
                  <a:close/>
                  <a:moveTo>
                    <a:pt x="385" y="224"/>
                  </a:moveTo>
                  <a:cubicBezTo>
                    <a:pt x="387" y="225"/>
                    <a:pt x="388" y="223"/>
                    <a:pt x="390" y="224"/>
                  </a:cubicBezTo>
                  <a:cubicBezTo>
                    <a:pt x="386" y="218"/>
                    <a:pt x="395" y="223"/>
                    <a:pt x="392" y="218"/>
                  </a:cubicBezTo>
                  <a:cubicBezTo>
                    <a:pt x="389" y="221"/>
                    <a:pt x="386" y="221"/>
                    <a:pt x="384" y="221"/>
                  </a:cubicBezTo>
                  <a:cubicBezTo>
                    <a:pt x="384" y="221"/>
                    <a:pt x="383" y="220"/>
                    <a:pt x="383" y="221"/>
                  </a:cubicBezTo>
                  <a:cubicBezTo>
                    <a:pt x="384" y="223"/>
                    <a:pt x="385" y="222"/>
                    <a:pt x="385" y="224"/>
                  </a:cubicBezTo>
                  <a:close/>
                  <a:moveTo>
                    <a:pt x="783" y="685"/>
                  </a:moveTo>
                  <a:cubicBezTo>
                    <a:pt x="782" y="684"/>
                    <a:pt x="780" y="684"/>
                    <a:pt x="779" y="684"/>
                  </a:cubicBezTo>
                  <a:cubicBezTo>
                    <a:pt x="780" y="685"/>
                    <a:pt x="780" y="686"/>
                    <a:pt x="780" y="687"/>
                  </a:cubicBezTo>
                  <a:cubicBezTo>
                    <a:pt x="781" y="685"/>
                    <a:pt x="781" y="685"/>
                    <a:pt x="783" y="685"/>
                  </a:cubicBezTo>
                  <a:close/>
                  <a:moveTo>
                    <a:pt x="784" y="685"/>
                  </a:moveTo>
                  <a:cubicBezTo>
                    <a:pt x="786" y="684"/>
                    <a:pt x="784" y="682"/>
                    <a:pt x="784" y="681"/>
                  </a:cubicBezTo>
                  <a:cubicBezTo>
                    <a:pt x="783" y="681"/>
                    <a:pt x="780" y="681"/>
                    <a:pt x="782" y="682"/>
                  </a:cubicBezTo>
                  <a:cubicBezTo>
                    <a:pt x="784" y="681"/>
                    <a:pt x="783" y="684"/>
                    <a:pt x="784" y="685"/>
                  </a:cubicBezTo>
                  <a:close/>
                  <a:moveTo>
                    <a:pt x="463" y="170"/>
                  </a:moveTo>
                  <a:cubicBezTo>
                    <a:pt x="462" y="170"/>
                    <a:pt x="456" y="168"/>
                    <a:pt x="459" y="172"/>
                  </a:cubicBezTo>
                  <a:cubicBezTo>
                    <a:pt x="460" y="172"/>
                    <a:pt x="461" y="170"/>
                    <a:pt x="463" y="173"/>
                  </a:cubicBezTo>
                  <a:cubicBezTo>
                    <a:pt x="465" y="172"/>
                    <a:pt x="464" y="169"/>
                    <a:pt x="465" y="168"/>
                  </a:cubicBezTo>
                  <a:cubicBezTo>
                    <a:pt x="464" y="166"/>
                    <a:pt x="461" y="166"/>
                    <a:pt x="461" y="167"/>
                  </a:cubicBezTo>
                  <a:cubicBezTo>
                    <a:pt x="462" y="168"/>
                    <a:pt x="464" y="169"/>
                    <a:pt x="463" y="170"/>
                  </a:cubicBezTo>
                  <a:close/>
                  <a:moveTo>
                    <a:pt x="788" y="657"/>
                  </a:moveTo>
                  <a:cubicBezTo>
                    <a:pt x="785" y="650"/>
                    <a:pt x="785" y="656"/>
                    <a:pt x="783" y="651"/>
                  </a:cubicBezTo>
                  <a:cubicBezTo>
                    <a:pt x="781" y="653"/>
                    <a:pt x="787" y="656"/>
                    <a:pt x="788" y="657"/>
                  </a:cubicBezTo>
                  <a:close/>
                  <a:moveTo>
                    <a:pt x="474" y="159"/>
                  </a:moveTo>
                  <a:cubicBezTo>
                    <a:pt x="475" y="161"/>
                    <a:pt x="476" y="159"/>
                    <a:pt x="477" y="160"/>
                  </a:cubicBezTo>
                  <a:cubicBezTo>
                    <a:pt x="476" y="161"/>
                    <a:pt x="475" y="161"/>
                    <a:pt x="475" y="162"/>
                  </a:cubicBezTo>
                  <a:cubicBezTo>
                    <a:pt x="476" y="161"/>
                    <a:pt x="477" y="162"/>
                    <a:pt x="478" y="161"/>
                  </a:cubicBezTo>
                  <a:cubicBezTo>
                    <a:pt x="475" y="158"/>
                    <a:pt x="474" y="159"/>
                    <a:pt x="472" y="155"/>
                  </a:cubicBezTo>
                  <a:cubicBezTo>
                    <a:pt x="476" y="162"/>
                    <a:pt x="468" y="165"/>
                    <a:pt x="465" y="166"/>
                  </a:cubicBezTo>
                  <a:cubicBezTo>
                    <a:pt x="468" y="165"/>
                    <a:pt x="467" y="169"/>
                    <a:pt x="468" y="172"/>
                  </a:cubicBezTo>
                  <a:cubicBezTo>
                    <a:pt x="470" y="168"/>
                    <a:pt x="475" y="166"/>
                    <a:pt x="474" y="159"/>
                  </a:cubicBezTo>
                  <a:close/>
                  <a:moveTo>
                    <a:pt x="498" y="143"/>
                  </a:moveTo>
                  <a:cubicBezTo>
                    <a:pt x="497" y="143"/>
                    <a:pt x="495" y="141"/>
                    <a:pt x="493" y="141"/>
                  </a:cubicBezTo>
                  <a:cubicBezTo>
                    <a:pt x="495" y="144"/>
                    <a:pt x="498" y="144"/>
                    <a:pt x="498" y="143"/>
                  </a:cubicBezTo>
                  <a:close/>
                  <a:moveTo>
                    <a:pt x="826" y="575"/>
                  </a:moveTo>
                  <a:cubicBezTo>
                    <a:pt x="826" y="577"/>
                    <a:pt x="826" y="578"/>
                    <a:pt x="825" y="580"/>
                  </a:cubicBezTo>
                  <a:cubicBezTo>
                    <a:pt x="823" y="581"/>
                    <a:pt x="818" y="579"/>
                    <a:pt x="818" y="583"/>
                  </a:cubicBezTo>
                  <a:cubicBezTo>
                    <a:pt x="822" y="582"/>
                    <a:pt x="826" y="581"/>
                    <a:pt x="829" y="580"/>
                  </a:cubicBezTo>
                  <a:cubicBezTo>
                    <a:pt x="828" y="576"/>
                    <a:pt x="827" y="579"/>
                    <a:pt x="826" y="578"/>
                  </a:cubicBezTo>
                  <a:cubicBezTo>
                    <a:pt x="827" y="578"/>
                    <a:pt x="827" y="574"/>
                    <a:pt x="826" y="575"/>
                  </a:cubicBezTo>
                  <a:close/>
                  <a:moveTo>
                    <a:pt x="830" y="571"/>
                  </a:moveTo>
                  <a:cubicBezTo>
                    <a:pt x="828" y="573"/>
                    <a:pt x="830" y="574"/>
                    <a:pt x="831" y="577"/>
                  </a:cubicBezTo>
                  <a:cubicBezTo>
                    <a:pt x="831" y="575"/>
                    <a:pt x="831" y="573"/>
                    <a:pt x="830" y="571"/>
                  </a:cubicBezTo>
                  <a:close/>
                  <a:moveTo>
                    <a:pt x="828" y="522"/>
                  </a:moveTo>
                  <a:cubicBezTo>
                    <a:pt x="827" y="522"/>
                    <a:pt x="826" y="521"/>
                    <a:pt x="825" y="522"/>
                  </a:cubicBezTo>
                  <a:cubicBezTo>
                    <a:pt x="827" y="526"/>
                    <a:pt x="828" y="523"/>
                    <a:pt x="828" y="522"/>
                  </a:cubicBezTo>
                  <a:close/>
                  <a:moveTo>
                    <a:pt x="874" y="541"/>
                  </a:moveTo>
                  <a:cubicBezTo>
                    <a:pt x="876" y="541"/>
                    <a:pt x="880" y="540"/>
                    <a:pt x="877" y="536"/>
                  </a:cubicBezTo>
                  <a:cubicBezTo>
                    <a:pt x="873" y="536"/>
                    <a:pt x="872" y="536"/>
                    <a:pt x="869" y="539"/>
                  </a:cubicBezTo>
                  <a:cubicBezTo>
                    <a:pt x="871" y="539"/>
                    <a:pt x="873" y="537"/>
                    <a:pt x="874" y="541"/>
                  </a:cubicBezTo>
                  <a:close/>
                  <a:moveTo>
                    <a:pt x="903" y="531"/>
                  </a:moveTo>
                  <a:cubicBezTo>
                    <a:pt x="903" y="530"/>
                    <a:pt x="904" y="531"/>
                    <a:pt x="905" y="531"/>
                  </a:cubicBezTo>
                  <a:cubicBezTo>
                    <a:pt x="904" y="528"/>
                    <a:pt x="901" y="527"/>
                    <a:pt x="901" y="528"/>
                  </a:cubicBezTo>
                  <a:cubicBezTo>
                    <a:pt x="902" y="528"/>
                    <a:pt x="902" y="530"/>
                    <a:pt x="903" y="531"/>
                  </a:cubicBezTo>
                  <a:close/>
                  <a:moveTo>
                    <a:pt x="877" y="453"/>
                  </a:moveTo>
                  <a:cubicBezTo>
                    <a:pt x="876" y="455"/>
                    <a:pt x="873" y="453"/>
                    <a:pt x="874" y="456"/>
                  </a:cubicBezTo>
                  <a:cubicBezTo>
                    <a:pt x="876" y="457"/>
                    <a:pt x="877" y="454"/>
                    <a:pt x="877" y="453"/>
                  </a:cubicBezTo>
                  <a:close/>
                  <a:moveTo>
                    <a:pt x="679" y="131"/>
                  </a:moveTo>
                  <a:cubicBezTo>
                    <a:pt x="680" y="130"/>
                    <a:pt x="680" y="125"/>
                    <a:pt x="678" y="126"/>
                  </a:cubicBezTo>
                  <a:cubicBezTo>
                    <a:pt x="680" y="130"/>
                    <a:pt x="677" y="125"/>
                    <a:pt x="676" y="125"/>
                  </a:cubicBezTo>
                  <a:cubicBezTo>
                    <a:pt x="678" y="127"/>
                    <a:pt x="674" y="126"/>
                    <a:pt x="675" y="128"/>
                  </a:cubicBezTo>
                  <a:cubicBezTo>
                    <a:pt x="677" y="127"/>
                    <a:pt x="678" y="128"/>
                    <a:pt x="679" y="131"/>
                  </a:cubicBezTo>
                  <a:close/>
                  <a:moveTo>
                    <a:pt x="679" y="116"/>
                  </a:moveTo>
                  <a:cubicBezTo>
                    <a:pt x="677" y="114"/>
                    <a:pt x="679" y="112"/>
                    <a:pt x="677" y="112"/>
                  </a:cubicBezTo>
                  <a:cubicBezTo>
                    <a:pt x="676" y="114"/>
                    <a:pt x="673" y="116"/>
                    <a:pt x="674" y="119"/>
                  </a:cubicBezTo>
                  <a:cubicBezTo>
                    <a:pt x="676" y="117"/>
                    <a:pt x="675" y="113"/>
                    <a:pt x="679" y="116"/>
                  </a:cubicBezTo>
                  <a:close/>
                  <a:moveTo>
                    <a:pt x="895" y="443"/>
                  </a:moveTo>
                  <a:cubicBezTo>
                    <a:pt x="893" y="441"/>
                    <a:pt x="892" y="439"/>
                    <a:pt x="890" y="439"/>
                  </a:cubicBezTo>
                  <a:cubicBezTo>
                    <a:pt x="895" y="444"/>
                    <a:pt x="888" y="440"/>
                    <a:pt x="890" y="444"/>
                  </a:cubicBezTo>
                  <a:cubicBezTo>
                    <a:pt x="894" y="441"/>
                    <a:pt x="893" y="450"/>
                    <a:pt x="897" y="449"/>
                  </a:cubicBezTo>
                  <a:cubicBezTo>
                    <a:pt x="898" y="446"/>
                    <a:pt x="892" y="446"/>
                    <a:pt x="895" y="443"/>
                  </a:cubicBezTo>
                  <a:close/>
                  <a:moveTo>
                    <a:pt x="631" y="43"/>
                  </a:moveTo>
                  <a:cubicBezTo>
                    <a:pt x="631" y="44"/>
                    <a:pt x="630" y="44"/>
                    <a:pt x="630" y="43"/>
                  </a:cubicBezTo>
                  <a:cubicBezTo>
                    <a:pt x="630" y="43"/>
                    <a:pt x="631" y="42"/>
                    <a:pt x="631" y="42"/>
                  </a:cubicBezTo>
                  <a:cubicBezTo>
                    <a:pt x="630" y="43"/>
                    <a:pt x="628" y="41"/>
                    <a:pt x="627" y="43"/>
                  </a:cubicBezTo>
                  <a:cubicBezTo>
                    <a:pt x="629" y="45"/>
                    <a:pt x="629" y="46"/>
                    <a:pt x="629" y="47"/>
                  </a:cubicBezTo>
                  <a:cubicBezTo>
                    <a:pt x="631" y="46"/>
                    <a:pt x="629" y="44"/>
                    <a:pt x="631" y="44"/>
                  </a:cubicBezTo>
                  <a:cubicBezTo>
                    <a:pt x="631" y="44"/>
                    <a:pt x="632" y="44"/>
                    <a:pt x="631" y="43"/>
                  </a:cubicBezTo>
                  <a:close/>
                  <a:moveTo>
                    <a:pt x="694" y="109"/>
                  </a:moveTo>
                  <a:cubicBezTo>
                    <a:pt x="691" y="110"/>
                    <a:pt x="689" y="104"/>
                    <a:pt x="689" y="109"/>
                  </a:cubicBezTo>
                  <a:cubicBezTo>
                    <a:pt x="687" y="108"/>
                    <a:pt x="681" y="104"/>
                    <a:pt x="683" y="110"/>
                  </a:cubicBezTo>
                  <a:cubicBezTo>
                    <a:pt x="687" y="110"/>
                    <a:pt x="692" y="111"/>
                    <a:pt x="694" y="109"/>
                  </a:cubicBezTo>
                  <a:close/>
                  <a:moveTo>
                    <a:pt x="699" y="111"/>
                  </a:moveTo>
                  <a:cubicBezTo>
                    <a:pt x="699" y="112"/>
                    <a:pt x="700" y="115"/>
                    <a:pt x="698" y="114"/>
                  </a:cubicBezTo>
                  <a:cubicBezTo>
                    <a:pt x="697" y="111"/>
                    <a:pt x="700" y="111"/>
                    <a:pt x="697" y="108"/>
                  </a:cubicBezTo>
                  <a:cubicBezTo>
                    <a:pt x="698" y="108"/>
                    <a:pt x="698" y="108"/>
                    <a:pt x="699" y="108"/>
                  </a:cubicBezTo>
                  <a:cubicBezTo>
                    <a:pt x="699" y="106"/>
                    <a:pt x="698" y="106"/>
                    <a:pt x="697" y="104"/>
                  </a:cubicBezTo>
                  <a:cubicBezTo>
                    <a:pt x="697" y="107"/>
                    <a:pt x="693" y="106"/>
                    <a:pt x="696" y="109"/>
                  </a:cubicBezTo>
                  <a:cubicBezTo>
                    <a:pt x="695" y="109"/>
                    <a:pt x="694" y="109"/>
                    <a:pt x="693" y="107"/>
                  </a:cubicBezTo>
                  <a:cubicBezTo>
                    <a:pt x="693" y="107"/>
                    <a:pt x="694" y="106"/>
                    <a:pt x="694" y="105"/>
                  </a:cubicBezTo>
                  <a:cubicBezTo>
                    <a:pt x="693" y="104"/>
                    <a:pt x="692" y="106"/>
                    <a:pt x="691" y="105"/>
                  </a:cubicBezTo>
                  <a:cubicBezTo>
                    <a:pt x="691" y="104"/>
                    <a:pt x="689" y="102"/>
                    <a:pt x="691" y="101"/>
                  </a:cubicBezTo>
                  <a:cubicBezTo>
                    <a:pt x="692" y="106"/>
                    <a:pt x="696" y="103"/>
                    <a:pt x="698" y="103"/>
                  </a:cubicBezTo>
                  <a:cubicBezTo>
                    <a:pt x="699" y="102"/>
                    <a:pt x="698" y="102"/>
                    <a:pt x="697" y="102"/>
                  </a:cubicBezTo>
                  <a:cubicBezTo>
                    <a:pt x="697" y="99"/>
                    <a:pt x="701" y="103"/>
                    <a:pt x="702" y="102"/>
                  </a:cubicBezTo>
                  <a:cubicBezTo>
                    <a:pt x="702" y="104"/>
                    <a:pt x="702" y="106"/>
                    <a:pt x="704" y="105"/>
                  </a:cubicBezTo>
                  <a:cubicBezTo>
                    <a:pt x="704" y="107"/>
                    <a:pt x="703" y="108"/>
                    <a:pt x="702" y="109"/>
                  </a:cubicBezTo>
                  <a:cubicBezTo>
                    <a:pt x="702" y="110"/>
                    <a:pt x="703" y="110"/>
                    <a:pt x="704" y="111"/>
                  </a:cubicBezTo>
                  <a:cubicBezTo>
                    <a:pt x="704" y="111"/>
                    <a:pt x="705" y="109"/>
                    <a:pt x="706" y="111"/>
                  </a:cubicBezTo>
                  <a:cubicBezTo>
                    <a:pt x="707" y="110"/>
                    <a:pt x="708" y="110"/>
                    <a:pt x="708" y="109"/>
                  </a:cubicBezTo>
                  <a:cubicBezTo>
                    <a:pt x="709" y="110"/>
                    <a:pt x="711" y="111"/>
                    <a:pt x="712" y="112"/>
                  </a:cubicBezTo>
                  <a:cubicBezTo>
                    <a:pt x="712" y="114"/>
                    <a:pt x="710" y="114"/>
                    <a:pt x="709" y="114"/>
                  </a:cubicBezTo>
                  <a:cubicBezTo>
                    <a:pt x="708" y="110"/>
                    <a:pt x="708" y="114"/>
                    <a:pt x="706" y="112"/>
                  </a:cubicBezTo>
                  <a:cubicBezTo>
                    <a:pt x="707" y="115"/>
                    <a:pt x="708" y="114"/>
                    <a:pt x="709" y="116"/>
                  </a:cubicBezTo>
                  <a:cubicBezTo>
                    <a:pt x="708" y="117"/>
                    <a:pt x="706" y="116"/>
                    <a:pt x="705" y="115"/>
                  </a:cubicBezTo>
                  <a:cubicBezTo>
                    <a:pt x="705" y="114"/>
                    <a:pt x="705" y="113"/>
                    <a:pt x="705" y="113"/>
                  </a:cubicBezTo>
                  <a:cubicBezTo>
                    <a:pt x="703" y="111"/>
                    <a:pt x="701" y="111"/>
                    <a:pt x="699" y="111"/>
                  </a:cubicBezTo>
                  <a:close/>
                  <a:moveTo>
                    <a:pt x="701" y="110"/>
                  </a:moveTo>
                  <a:cubicBezTo>
                    <a:pt x="700" y="108"/>
                    <a:pt x="703" y="108"/>
                    <a:pt x="701" y="106"/>
                  </a:cubicBezTo>
                  <a:cubicBezTo>
                    <a:pt x="699" y="106"/>
                    <a:pt x="699" y="110"/>
                    <a:pt x="701" y="110"/>
                  </a:cubicBezTo>
                  <a:close/>
                  <a:moveTo>
                    <a:pt x="647" y="45"/>
                  </a:moveTo>
                  <a:cubicBezTo>
                    <a:pt x="647" y="44"/>
                    <a:pt x="649" y="43"/>
                    <a:pt x="647" y="42"/>
                  </a:cubicBezTo>
                  <a:cubicBezTo>
                    <a:pt x="646" y="42"/>
                    <a:pt x="646" y="39"/>
                    <a:pt x="644" y="39"/>
                  </a:cubicBezTo>
                  <a:cubicBezTo>
                    <a:pt x="646" y="43"/>
                    <a:pt x="641" y="40"/>
                    <a:pt x="641" y="42"/>
                  </a:cubicBezTo>
                  <a:cubicBezTo>
                    <a:pt x="644" y="42"/>
                    <a:pt x="646" y="42"/>
                    <a:pt x="647" y="45"/>
                  </a:cubicBezTo>
                  <a:close/>
                  <a:moveTo>
                    <a:pt x="917" y="454"/>
                  </a:moveTo>
                  <a:cubicBezTo>
                    <a:pt x="917" y="455"/>
                    <a:pt x="917" y="455"/>
                    <a:pt x="917" y="455"/>
                  </a:cubicBezTo>
                  <a:cubicBezTo>
                    <a:pt x="918" y="455"/>
                    <a:pt x="918" y="455"/>
                    <a:pt x="918" y="455"/>
                  </a:cubicBezTo>
                  <a:cubicBezTo>
                    <a:pt x="918" y="454"/>
                    <a:pt x="919" y="454"/>
                    <a:pt x="918" y="454"/>
                  </a:cubicBezTo>
                  <a:cubicBezTo>
                    <a:pt x="916" y="454"/>
                    <a:pt x="917" y="453"/>
                    <a:pt x="916" y="451"/>
                  </a:cubicBezTo>
                  <a:cubicBezTo>
                    <a:pt x="915" y="452"/>
                    <a:pt x="915" y="452"/>
                    <a:pt x="915" y="452"/>
                  </a:cubicBezTo>
                  <a:cubicBezTo>
                    <a:pt x="915" y="453"/>
                    <a:pt x="915" y="453"/>
                    <a:pt x="915" y="454"/>
                  </a:cubicBezTo>
                  <a:cubicBezTo>
                    <a:pt x="916" y="453"/>
                    <a:pt x="917" y="454"/>
                    <a:pt x="917" y="454"/>
                  </a:cubicBezTo>
                  <a:close/>
                  <a:moveTo>
                    <a:pt x="764" y="177"/>
                  </a:moveTo>
                  <a:cubicBezTo>
                    <a:pt x="763" y="178"/>
                    <a:pt x="758" y="175"/>
                    <a:pt x="760" y="179"/>
                  </a:cubicBezTo>
                  <a:cubicBezTo>
                    <a:pt x="762" y="181"/>
                    <a:pt x="760" y="176"/>
                    <a:pt x="762" y="178"/>
                  </a:cubicBezTo>
                  <a:cubicBezTo>
                    <a:pt x="762" y="180"/>
                    <a:pt x="762" y="181"/>
                    <a:pt x="761" y="182"/>
                  </a:cubicBezTo>
                  <a:cubicBezTo>
                    <a:pt x="761" y="182"/>
                    <a:pt x="760" y="181"/>
                    <a:pt x="760" y="181"/>
                  </a:cubicBezTo>
                  <a:cubicBezTo>
                    <a:pt x="762" y="183"/>
                    <a:pt x="761" y="184"/>
                    <a:pt x="762" y="184"/>
                  </a:cubicBezTo>
                  <a:cubicBezTo>
                    <a:pt x="762" y="181"/>
                    <a:pt x="765" y="179"/>
                    <a:pt x="764" y="177"/>
                  </a:cubicBezTo>
                  <a:close/>
                  <a:moveTo>
                    <a:pt x="925" y="429"/>
                  </a:moveTo>
                  <a:cubicBezTo>
                    <a:pt x="927" y="432"/>
                    <a:pt x="928" y="430"/>
                    <a:pt x="930" y="430"/>
                  </a:cubicBezTo>
                  <a:cubicBezTo>
                    <a:pt x="930" y="429"/>
                    <a:pt x="929" y="428"/>
                    <a:pt x="929" y="427"/>
                  </a:cubicBezTo>
                  <a:cubicBezTo>
                    <a:pt x="930" y="426"/>
                    <a:pt x="931" y="427"/>
                    <a:pt x="930" y="426"/>
                  </a:cubicBezTo>
                  <a:cubicBezTo>
                    <a:pt x="928" y="427"/>
                    <a:pt x="925" y="423"/>
                    <a:pt x="926" y="421"/>
                  </a:cubicBezTo>
                  <a:cubicBezTo>
                    <a:pt x="925" y="422"/>
                    <a:pt x="920" y="421"/>
                    <a:pt x="921" y="422"/>
                  </a:cubicBezTo>
                  <a:cubicBezTo>
                    <a:pt x="924" y="421"/>
                    <a:pt x="924" y="424"/>
                    <a:pt x="926" y="426"/>
                  </a:cubicBezTo>
                  <a:cubicBezTo>
                    <a:pt x="924" y="426"/>
                    <a:pt x="928" y="428"/>
                    <a:pt x="925" y="429"/>
                  </a:cubicBezTo>
                  <a:close/>
                  <a:moveTo>
                    <a:pt x="755" y="115"/>
                  </a:moveTo>
                  <a:cubicBezTo>
                    <a:pt x="757" y="113"/>
                    <a:pt x="761" y="112"/>
                    <a:pt x="759" y="109"/>
                  </a:cubicBezTo>
                  <a:cubicBezTo>
                    <a:pt x="758" y="111"/>
                    <a:pt x="755" y="111"/>
                    <a:pt x="755" y="114"/>
                  </a:cubicBezTo>
                  <a:cubicBezTo>
                    <a:pt x="753" y="113"/>
                    <a:pt x="751" y="109"/>
                    <a:pt x="751" y="107"/>
                  </a:cubicBezTo>
                  <a:cubicBezTo>
                    <a:pt x="749" y="108"/>
                    <a:pt x="746" y="109"/>
                    <a:pt x="746" y="113"/>
                  </a:cubicBezTo>
                  <a:cubicBezTo>
                    <a:pt x="749" y="107"/>
                    <a:pt x="752" y="110"/>
                    <a:pt x="755" y="115"/>
                  </a:cubicBezTo>
                  <a:close/>
                  <a:moveTo>
                    <a:pt x="793" y="151"/>
                  </a:moveTo>
                  <a:cubicBezTo>
                    <a:pt x="791" y="153"/>
                    <a:pt x="791" y="152"/>
                    <a:pt x="789" y="152"/>
                  </a:cubicBezTo>
                  <a:cubicBezTo>
                    <a:pt x="791" y="154"/>
                    <a:pt x="794" y="153"/>
                    <a:pt x="793" y="151"/>
                  </a:cubicBezTo>
                  <a:close/>
                  <a:moveTo>
                    <a:pt x="801" y="151"/>
                  </a:moveTo>
                  <a:cubicBezTo>
                    <a:pt x="801" y="150"/>
                    <a:pt x="801" y="150"/>
                    <a:pt x="801" y="150"/>
                  </a:cubicBezTo>
                  <a:cubicBezTo>
                    <a:pt x="802" y="149"/>
                    <a:pt x="802" y="149"/>
                    <a:pt x="801" y="149"/>
                  </a:cubicBezTo>
                  <a:cubicBezTo>
                    <a:pt x="799" y="147"/>
                    <a:pt x="799" y="148"/>
                    <a:pt x="798" y="148"/>
                  </a:cubicBezTo>
                  <a:cubicBezTo>
                    <a:pt x="797" y="147"/>
                    <a:pt x="798" y="147"/>
                    <a:pt x="798" y="146"/>
                  </a:cubicBezTo>
                  <a:cubicBezTo>
                    <a:pt x="797" y="146"/>
                    <a:pt x="796" y="145"/>
                    <a:pt x="795" y="143"/>
                  </a:cubicBezTo>
                  <a:cubicBezTo>
                    <a:pt x="792" y="143"/>
                    <a:pt x="789" y="145"/>
                    <a:pt x="785" y="146"/>
                  </a:cubicBezTo>
                  <a:cubicBezTo>
                    <a:pt x="787" y="148"/>
                    <a:pt x="788" y="146"/>
                    <a:pt x="790" y="149"/>
                  </a:cubicBezTo>
                  <a:cubicBezTo>
                    <a:pt x="789" y="150"/>
                    <a:pt x="788" y="148"/>
                    <a:pt x="787" y="149"/>
                  </a:cubicBezTo>
                  <a:cubicBezTo>
                    <a:pt x="787" y="150"/>
                    <a:pt x="788" y="151"/>
                    <a:pt x="789" y="152"/>
                  </a:cubicBezTo>
                  <a:cubicBezTo>
                    <a:pt x="790" y="151"/>
                    <a:pt x="790" y="149"/>
                    <a:pt x="792" y="148"/>
                  </a:cubicBezTo>
                  <a:cubicBezTo>
                    <a:pt x="793" y="148"/>
                    <a:pt x="794" y="152"/>
                    <a:pt x="795" y="151"/>
                  </a:cubicBezTo>
                  <a:cubicBezTo>
                    <a:pt x="795" y="150"/>
                    <a:pt x="796" y="150"/>
                    <a:pt x="797" y="151"/>
                  </a:cubicBezTo>
                  <a:cubicBezTo>
                    <a:pt x="795" y="152"/>
                    <a:pt x="795" y="153"/>
                    <a:pt x="795" y="154"/>
                  </a:cubicBezTo>
                  <a:cubicBezTo>
                    <a:pt x="797" y="153"/>
                    <a:pt x="798" y="147"/>
                    <a:pt x="801" y="151"/>
                  </a:cubicBezTo>
                  <a:close/>
                  <a:moveTo>
                    <a:pt x="764" y="92"/>
                  </a:moveTo>
                  <a:cubicBezTo>
                    <a:pt x="763" y="89"/>
                    <a:pt x="768" y="86"/>
                    <a:pt x="763" y="90"/>
                  </a:cubicBezTo>
                  <a:cubicBezTo>
                    <a:pt x="762" y="90"/>
                    <a:pt x="761" y="95"/>
                    <a:pt x="762" y="93"/>
                  </a:cubicBezTo>
                  <a:cubicBezTo>
                    <a:pt x="762" y="92"/>
                    <a:pt x="763" y="92"/>
                    <a:pt x="764" y="92"/>
                  </a:cubicBezTo>
                  <a:close/>
                  <a:moveTo>
                    <a:pt x="812" y="148"/>
                  </a:moveTo>
                  <a:cubicBezTo>
                    <a:pt x="815" y="149"/>
                    <a:pt x="815" y="143"/>
                    <a:pt x="818" y="146"/>
                  </a:cubicBezTo>
                  <a:cubicBezTo>
                    <a:pt x="818" y="145"/>
                    <a:pt x="819" y="144"/>
                    <a:pt x="819" y="143"/>
                  </a:cubicBezTo>
                  <a:cubicBezTo>
                    <a:pt x="817" y="141"/>
                    <a:pt x="813" y="149"/>
                    <a:pt x="812" y="143"/>
                  </a:cubicBezTo>
                  <a:cubicBezTo>
                    <a:pt x="810" y="144"/>
                    <a:pt x="809" y="147"/>
                    <a:pt x="810" y="145"/>
                  </a:cubicBezTo>
                  <a:cubicBezTo>
                    <a:pt x="812" y="145"/>
                    <a:pt x="811" y="147"/>
                    <a:pt x="812" y="148"/>
                  </a:cubicBezTo>
                  <a:close/>
                  <a:moveTo>
                    <a:pt x="928" y="242"/>
                  </a:moveTo>
                  <a:cubicBezTo>
                    <a:pt x="928" y="243"/>
                    <a:pt x="928" y="244"/>
                    <a:pt x="929" y="243"/>
                  </a:cubicBezTo>
                  <a:cubicBezTo>
                    <a:pt x="929" y="242"/>
                    <a:pt x="930" y="242"/>
                    <a:pt x="930" y="241"/>
                  </a:cubicBezTo>
                  <a:cubicBezTo>
                    <a:pt x="928" y="240"/>
                    <a:pt x="925" y="242"/>
                    <a:pt x="927" y="243"/>
                  </a:cubicBezTo>
                  <a:cubicBezTo>
                    <a:pt x="927" y="243"/>
                    <a:pt x="927" y="242"/>
                    <a:pt x="928" y="242"/>
                  </a:cubicBezTo>
                  <a:close/>
                  <a:moveTo>
                    <a:pt x="849" y="100"/>
                  </a:moveTo>
                  <a:cubicBezTo>
                    <a:pt x="847" y="100"/>
                    <a:pt x="848" y="99"/>
                    <a:pt x="846" y="97"/>
                  </a:cubicBezTo>
                  <a:cubicBezTo>
                    <a:pt x="844" y="97"/>
                    <a:pt x="848" y="100"/>
                    <a:pt x="846" y="100"/>
                  </a:cubicBezTo>
                  <a:cubicBezTo>
                    <a:pt x="846" y="99"/>
                    <a:pt x="845" y="102"/>
                    <a:pt x="844" y="99"/>
                  </a:cubicBezTo>
                  <a:cubicBezTo>
                    <a:pt x="842" y="97"/>
                    <a:pt x="845" y="97"/>
                    <a:pt x="844" y="95"/>
                  </a:cubicBezTo>
                  <a:cubicBezTo>
                    <a:pt x="842" y="94"/>
                    <a:pt x="841" y="97"/>
                    <a:pt x="839" y="96"/>
                  </a:cubicBezTo>
                  <a:cubicBezTo>
                    <a:pt x="842" y="99"/>
                    <a:pt x="834" y="102"/>
                    <a:pt x="836" y="108"/>
                  </a:cubicBezTo>
                  <a:cubicBezTo>
                    <a:pt x="841" y="107"/>
                    <a:pt x="844" y="104"/>
                    <a:pt x="848" y="103"/>
                  </a:cubicBezTo>
                  <a:cubicBezTo>
                    <a:pt x="848" y="102"/>
                    <a:pt x="847" y="100"/>
                    <a:pt x="848" y="100"/>
                  </a:cubicBezTo>
                  <a:cubicBezTo>
                    <a:pt x="849" y="100"/>
                    <a:pt x="849" y="100"/>
                    <a:pt x="849" y="100"/>
                  </a:cubicBezTo>
                  <a:close/>
                  <a:moveTo>
                    <a:pt x="855" y="105"/>
                  </a:moveTo>
                  <a:cubicBezTo>
                    <a:pt x="856" y="106"/>
                    <a:pt x="858" y="108"/>
                    <a:pt x="857" y="106"/>
                  </a:cubicBezTo>
                  <a:cubicBezTo>
                    <a:pt x="857" y="105"/>
                    <a:pt x="856" y="106"/>
                    <a:pt x="855" y="104"/>
                  </a:cubicBezTo>
                  <a:cubicBezTo>
                    <a:pt x="854" y="105"/>
                    <a:pt x="855" y="106"/>
                    <a:pt x="854" y="106"/>
                  </a:cubicBezTo>
                  <a:cubicBezTo>
                    <a:pt x="855" y="107"/>
                    <a:pt x="854" y="108"/>
                    <a:pt x="854" y="109"/>
                  </a:cubicBezTo>
                  <a:cubicBezTo>
                    <a:pt x="856" y="110"/>
                    <a:pt x="855" y="107"/>
                    <a:pt x="855" y="105"/>
                  </a:cubicBezTo>
                  <a:close/>
                  <a:moveTo>
                    <a:pt x="921" y="15"/>
                  </a:moveTo>
                  <a:cubicBezTo>
                    <a:pt x="920" y="13"/>
                    <a:pt x="919" y="14"/>
                    <a:pt x="918" y="13"/>
                  </a:cubicBezTo>
                  <a:cubicBezTo>
                    <a:pt x="918" y="10"/>
                    <a:pt x="921" y="11"/>
                    <a:pt x="922" y="9"/>
                  </a:cubicBezTo>
                  <a:cubicBezTo>
                    <a:pt x="919" y="8"/>
                    <a:pt x="917" y="7"/>
                    <a:pt x="914" y="6"/>
                  </a:cubicBezTo>
                  <a:cubicBezTo>
                    <a:pt x="913" y="4"/>
                    <a:pt x="913" y="3"/>
                    <a:pt x="912" y="1"/>
                  </a:cubicBezTo>
                  <a:cubicBezTo>
                    <a:pt x="904" y="1"/>
                    <a:pt x="889" y="0"/>
                    <a:pt x="893" y="13"/>
                  </a:cubicBezTo>
                  <a:cubicBezTo>
                    <a:pt x="902" y="20"/>
                    <a:pt x="911" y="13"/>
                    <a:pt x="921" y="15"/>
                  </a:cubicBezTo>
                  <a:close/>
                  <a:moveTo>
                    <a:pt x="928" y="17"/>
                  </a:moveTo>
                  <a:cubicBezTo>
                    <a:pt x="929" y="15"/>
                    <a:pt x="931" y="17"/>
                    <a:pt x="932" y="15"/>
                  </a:cubicBezTo>
                  <a:cubicBezTo>
                    <a:pt x="929" y="12"/>
                    <a:pt x="927" y="12"/>
                    <a:pt x="925" y="10"/>
                  </a:cubicBezTo>
                  <a:cubicBezTo>
                    <a:pt x="925" y="11"/>
                    <a:pt x="923" y="12"/>
                    <a:pt x="922" y="14"/>
                  </a:cubicBezTo>
                  <a:cubicBezTo>
                    <a:pt x="923" y="15"/>
                    <a:pt x="925" y="16"/>
                    <a:pt x="926" y="15"/>
                  </a:cubicBezTo>
                  <a:cubicBezTo>
                    <a:pt x="926" y="14"/>
                    <a:pt x="925" y="12"/>
                    <a:pt x="927" y="11"/>
                  </a:cubicBezTo>
                  <a:cubicBezTo>
                    <a:pt x="929" y="14"/>
                    <a:pt x="929" y="15"/>
                    <a:pt x="928" y="17"/>
                  </a:cubicBezTo>
                  <a:close/>
                  <a:moveTo>
                    <a:pt x="242" y="891"/>
                  </a:moveTo>
                  <a:cubicBezTo>
                    <a:pt x="242" y="891"/>
                    <a:pt x="241" y="889"/>
                    <a:pt x="241" y="889"/>
                  </a:cubicBezTo>
                  <a:cubicBezTo>
                    <a:pt x="242" y="889"/>
                    <a:pt x="243" y="889"/>
                    <a:pt x="244" y="891"/>
                  </a:cubicBezTo>
                  <a:cubicBezTo>
                    <a:pt x="246" y="893"/>
                    <a:pt x="242" y="893"/>
                    <a:pt x="244" y="895"/>
                  </a:cubicBezTo>
                  <a:cubicBezTo>
                    <a:pt x="249" y="883"/>
                    <a:pt x="265" y="896"/>
                    <a:pt x="269" y="885"/>
                  </a:cubicBezTo>
                  <a:cubicBezTo>
                    <a:pt x="270" y="886"/>
                    <a:pt x="271" y="887"/>
                    <a:pt x="272" y="887"/>
                  </a:cubicBezTo>
                  <a:cubicBezTo>
                    <a:pt x="271" y="882"/>
                    <a:pt x="278" y="886"/>
                    <a:pt x="277" y="881"/>
                  </a:cubicBezTo>
                  <a:cubicBezTo>
                    <a:pt x="279" y="885"/>
                    <a:pt x="282" y="881"/>
                    <a:pt x="283" y="879"/>
                  </a:cubicBezTo>
                  <a:cubicBezTo>
                    <a:pt x="289" y="882"/>
                    <a:pt x="292" y="875"/>
                    <a:pt x="298" y="876"/>
                  </a:cubicBezTo>
                  <a:cubicBezTo>
                    <a:pt x="298" y="875"/>
                    <a:pt x="299" y="874"/>
                    <a:pt x="298" y="872"/>
                  </a:cubicBezTo>
                  <a:cubicBezTo>
                    <a:pt x="300" y="876"/>
                    <a:pt x="301" y="874"/>
                    <a:pt x="299" y="872"/>
                  </a:cubicBezTo>
                  <a:cubicBezTo>
                    <a:pt x="300" y="871"/>
                    <a:pt x="300" y="871"/>
                    <a:pt x="300" y="870"/>
                  </a:cubicBezTo>
                  <a:cubicBezTo>
                    <a:pt x="302" y="872"/>
                    <a:pt x="301" y="873"/>
                    <a:pt x="303" y="873"/>
                  </a:cubicBezTo>
                  <a:cubicBezTo>
                    <a:pt x="304" y="873"/>
                    <a:pt x="301" y="869"/>
                    <a:pt x="304" y="872"/>
                  </a:cubicBezTo>
                  <a:cubicBezTo>
                    <a:pt x="305" y="871"/>
                    <a:pt x="305" y="868"/>
                    <a:pt x="303" y="867"/>
                  </a:cubicBezTo>
                  <a:cubicBezTo>
                    <a:pt x="302" y="868"/>
                    <a:pt x="303" y="869"/>
                    <a:pt x="303" y="870"/>
                  </a:cubicBezTo>
                  <a:cubicBezTo>
                    <a:pt x="301" y="867"/>
                    <a:pt x="296" y="865"/>
                    <a:pt x="297" y="869"/>
                  </a:cubicBezTo>
                  <a:cubicBezTo>
                    <a:pt x="292" y="866"/>
                    <a:pt x="284" y="865"/>
                    <a:pt x="280" y="871"/>
                  </a:cubicBezTo>
                  <a:cubicBezTo>
                    <a:pt x="276" y="871"/>
                    <a:pt x="269" y="869"/>
                    <a:pt x="268" y="874"/>
                  </a:cubicBezTo>
                  <a:cubicBezTo>
                    <a:pt x="266" y="872"/>
                    <a:pt x="264" y="876"/>
                    <a:pt x="262" y="875"/>
                  </a:cubicBezTo>
                  <a:cubicBezTo>
                    <a:pt x="263" y="876"/>
                    <a:pt x="263" y="877"/>
                    <a:pt x="262" y="878"/>
                  </a:cubicBezTo>
                  <a:cubicBezTo>
                    <a:pt x="253" y="878"/>
                    <a:pt x="248" y="885"/>
                    <a:pt x="238" y="886"/>
                  </a:cubicBezTo>
                  <a:cubicBezTo>
                    <a:pt x="240" y="890"/>
                    <a:pt x="235" y="889"/>
                    <a:pt x="235" y="891"/>
                  </a:cubicBezTo>
                  <a:cubicBezTo>
                    <a:pt x="238" y="890"/>
                    <a:pt x="240" y="892"/>
                    <a:pt x="242" y="891"/>
                  </a:cubicBezTo>
                  <a:close/>
                  <a:moveTo>
                    <a:pt x="133" y="564"/>
                  </a:moveTo>
                  <a:cubicBezTo>
                    <a:pt x="134" y="563"/>
                    <a:pt x="135" y="563"/>
                    <a:pt x="136" y="562"/>
                  </a:cubicBezTo>
                  <a:cubicBezTo>
                    <a:pt x="135" y="560"/>
                    <a:pt x="134" y="560"/>
                    <a:pt x="134" y="558"/>
                  </a:cubicBezTo>
                  <a:cubicBezTo>
                    <a:pt x="135" y="558"/>
                    <a:pt x="136" y="559"/>
                    <a:pt x="137" y="560"/>
                  </a:cubicBezTo>
                  <a:cubicBezTo>
                    <a:pt x="138" y="559"/>
                    <a:pt x="140" y="557"/>
                    <a:pt x="138" y="555"/>
                  </a:cubicBezTo>
                  <a:cubicBezTo>
                    <a:pt x="136" y="557"/>
                    <a:pt x="132" y="555"/>
                    <a:pt x="131" y="559"/>
                  </a:cubicBezTo>
                  <a:cubicBezTo>
                    <a:pt x="132" y="561"/>
                    <a:pt x="132" y="561"/>
                    <a:pt x="133" y="564"/>
                  </a:cubicBezTo>
                  <a:close/>
                  <a:moveTo>
                    <a:pt x="180" y="597"/>
                  </a:moveTo>
                  <a:cubicBezTo>
                    <a:pt x="178" y="594"/>
                    <a:pt x="176" y="594"/>
                    <a:pt x="175" y="592"/>
                  </a:cubicBezTo>
                  <a:cubicBezTo>
                    <a:pt x="174" y="593"/>
                    <a:pt x="172" y="593"/>
                    <a:pt x="173" y="595"/>
                  </a:cubicBezTo>
                  <a:cubicBezTo>
                    <a:pt x="173" y="594"/>
                    <a:pt x="174" y="595"/>
                    <a:pt x="174" y="595"/>
                  </a:cubicBezTo>
                  <a:cubicBezTo>
                    <a:pt x="173" y="596"/>
                    <a:pt x="173" y="596"/>
                    <a:pt x="173" y="597"/>
                  </a:cubicBezTo>
                  <a:cubicBezTo>
                    <a:pt x="176" y="595"/>
                    <a:pt x="177" y="598"/>
                    <a:pt x="180" y="597"/>
                  </a:cubicBezTo>
                  <a:close/>
                  <a:moveTo>
                    <a:pt x="193" y="583"/>
                  </a:moveTo>
                  <a:cubicBezTo>
                    <a:pt x="192" y="582"/>
                    <a:pt x="193" y="578"/>
                    <a:pt x="196" y="579"/>
                  </a:cubicBezTo>
                  <a:cubicBezTo>
                    <a:pt x="196" y="577"/>
                    <a:pt x="193" y="576"/>
                    <a:pt x="194" y="575"/>
                  </a:cubicBezTo>
                  <a:cubicBezTo>
                    <a:pt x="196" y="573"/>
                    <a:pt x="198" y="575"/>
                    <a:pt x="198" y="577"/>
                  </a:cubicBezTo>
                  <a:cubicBezTo>
                    <a:pt x="198" y="575"/>
                    <a:pt x="199" y="573"/>
                    <a:pt x="197" y="569"/>
                  </a:cubicBezTo>
                  <a:cubicBezTo>
                    <a:pt x="195" y="570"/>
                    <a:pt x="198" y="573"/>
                    <a:pt x="197" y="574"/>
                  </a:cubicBezTo>
                  <a:cubicBezTo>
                    <a:pt x="193" y="572"/>
                    <a:pt x="193" y="576"/>
                    <a:pt x="193" y="578"/>
                  </a:cubicBezTo>
                  <a:cubicBezTo>
                    <a:pt x="192" y="578"/>
                    <a:pt x="192" y="577"/>
                    <a:pt x="191" y="577"/>
                  </a:cubicBezTo>
                  <a:cubicBezTo>
                    <a:pt x="191" y="575"/>
                    <a:pt x="193" y="575"/>
                    <a:pt x="191" y="573"/>
                  </a:cubicBezTo>
                  <a:cubicBezTo>
                    <a:pt x="189" y="576"/>
                    <a:pt x="188" y="576"/>
                    <a:pt x="185" y="577"/>
                  </a:cubicBezTo>
                  <a:cubicBezTo>
                    <a:pt x="189" y="579"/>
                    <a:pt x="187" y="582"/>
                    <a:pt x="189" y="584"/>
                  </a:cubicBezTo>
                  <a:cubicBezTo>
                    <a:pt x="189" y="581"/>
                    <a:pt x="194" y="586"/>
                    <a:pt x="193" y="583"/>
                  </a:cubicBezTo>
                  <a:close/>
                  <a:moveTo>
                    <a:pt x="178" y="561"/>
                  </a:moveTo>
                  <a:cubicBezTo>
                    <a:pt x="180" y="562"/>
                    <a:pt x="180" y="561"/>
                    <a:pt x="181" y="559"/>
                  </a:cubicBezTo>
                  <a:cubicBezTo>
                    <a:pt x="182" y="561"/>
                    <a:pt x="182" y="562"/>
                    <a:pt x="182" y="563"/>
                  </a:cubicBezTo>
                  <a:cubicBezTo>
                    <a:pt x="183" y="560"/>
                    <a:pt x="186" y="558"/>
                    <a:pt x="184" y="554"/>
                  </a:cubicBezTo>
                  <a:cubicBezTo>
                    <a:pt x="185" y="555"/>
                    <a:pt x="186" y="556"/>
                    <a:pt x="187" y="555"/>
                  </a:cubicBezTo>
                  <a:cubicBezTo>
                    <a:pt x="182" y="550"/>
                    <a:pt x="179" y="557"/>
                    <a:pt x="175" y="559"/>
                  </a:cubicBezTo>
                  <a:cubicBezTo>
                    <a:pt x="175" y="558"/>
                    <a:pt x="178" y="560"/>
                    <a:pt x="177" y="560"/>
                  </a:cubicBezTo>
                  <a:cubicBezTo>
                    <a:pt x="173" y="559"/>
                    <a:pt x="172" y="566"/>
                    <a:pt x="170" y="567"/>
                  </a:cubicBezTo>
                  <a:cubicBezTo>
                    <a:pt x="173" y="566"/>
                    <a:pt x="177" y="564"/>
                    <a:pt x="178" y="561"/>
                  </a:cubicBezTo>
                  <a:close/>
                  <a:moveTo>
                    <a:pt x="786" y="675"/>
                  </a:moveTo>
                  <a:cubicBezTo>
                    <a:pt x="789" y="675"/>
                    <a:pt x="789" y="677"/>
                    <a:pt x="793" y="676"/>
                  </a:cubicBezTo>
                  <a:cubicBezTo>
                    <a:pt x="795" y="678"/>
                    <a:pt x="791" y="680"/>
                    <a:pt x="795" y="681"/>
                  </a:cubicBezTo>
                  <a:cubicBezTo>
                    <a:pt x="794" y="678"/>
                    <a:pt x="798" y="674"/>
                    <a:pt x="794" y="675"/>
                  </a:cubicBezTo>
                  <a:cubicBezTo>
                    <a:pt x="800" y="673"/>
                    <a:pt x="797" y="669"/>
                    <a:pt x="798" y="664"/>
                  </a:cubicBezTo>
                  <a:cubicBezTo>
                    <a:pt x="797" y="666"/>
                    <a:pt x="795" y="666"/>
                    <a:pt x="794" y="666"/>
                  </a:cubicBezTo>
                  <a:cubicBezTo>
                    <a:pt x="791" y="661"/>
                    <a:pt x="797" y="663"/>
                    <a:pt x="797" y="661"/>
                  </a:cubicBezTo>
                  <a:cubicBezTo>
                    <a:pt x="797" y="661"/>
                    <a:pt x="794" y="657"/>
                    <a:pt x="796" y="656"/>
                  </a:cubicBezTo>
                  <a:cubicBezTo>
                    <a:pt x="794" y="656"/>
                    <a:pt x="791" y="649"/>
                    <a:pt x="789" y="654"/>
                  </a:cubicBezTo>
                  <a:cubicBezTo>
                    <a:pt x="790" y="654"/>
                    <a:pt x="791" y="654"/>
                    <a:pt x="792" y="655"/>
                  </a:cubicBezTo>
                  <a:cubicBezTo>
                    <a:pt x="793" y="660"/>
                    <a:pt x="788" y="657"/>
                    <a:pt x="788" y="662"/>
                  </a:cubicBezTo>
                  <a:cubicBezTo>
                    <a:pt x="787" y="661"/>
                    <a:pt x="788" y="659"/>
                    <a:pt x="786" y="661"/>
                  </a:cubicBezTo>
                  <a:cubicBezTo>
                    <a:pt x="786" y="662"/>
                    <a:pt x="787" y="662"/>
                    <a:pt x="788" y="664"/>
                  </a:cubicBezTo>
                  <a:cubicBezTo>
                    <a:pt x="785" y="664"/>
                    <a:pt x="788" y="667"/>
                    <a:pt x="789" y="666"/>
                  </a:cubicBezTo>
                  <a:cubicBezTo>
                    <a:pt x="788" y="670"/>
                    <a:pt x="786" y="671"/>
                    <a:pt x="786" y="675"/>
                  </a:cubicBezTo>
                  <a:close/>
                  <a:moveTo>
                    <a:pt x="807" y="580"/>
                  </a:moveTo>
                  <a:cubicBezTo>
                    <a:pt x="804" y="582"/>
                    <a:pt x="804" y="582"/>
                    <a:pt x="804" y="582"/>
                  </a:cubicBezTo>
                  <a:cubicBezTo>
                    <a:pt x="806" y="586"/>
                    <a:pt x="806" y="586"/>
                    <a:pt x="806" y="586"/>
                  </a:cubicBezTo>
                  <a:cubicBezTo>
                    <a:pt x="807" y="584"/>
                    <a:pt x="808" y="583"/>
                    <a:pt x="807" y="580"/>
                  </a:cubicBezTo>
                  <a:close/>
                  <a:moveTo>
                    <a:pt x="899" y="212"/>
                  </a:moveTo>
                  <a:cubicBezTo>
                    <a:pt x="898" y="213"/>
                    <a:pt x="894" y="211"/>
                    <a:pt x="894" y="214"/>
                  </a:cubicBezTo>
                  <a:cubicBezTo>
                    <a:pt x="896" y="215"/>
                    <a:pt x="894" y="219"/>
                    <a:pt x="892" y="221"/>
                  </a:cubicBezTo>
                  <a:cubicBezTo>
                    <a:pt x="891" y="220"/>
                    <a:pt x="890" y="218"/>
                    <a:pt x="889" y="218"/>
                  </a:cubicBezTo>
                  <a:cubicBezTo>
                    <a:pt x="893" y="224"/>
                    <a:pt x="884" y="226"/>
                    <a:pt x="885" y="229"/>
                  </a:cubicBezTo>
                  <a:cubicBezTo>
                    <a:pt x="893" y="224"/>
                    <a:pt x="896" y="214"/>
                    <a:pt x="905" y="211"/>
                  </a:cubicBezTo>
                  <a:cubicBezTo>
                    <a:pt x="904" y="208"/>
                    <a:pt x="903" y="212"/>
                    <a:pt x="902" y="210"/>
                  </a:cubicBezTo>
                  <a:cubicBezTo>
                    <a:pt x="906" y="209"/>
                    <a:pt x="901" y="207"/>
                    <a:pt x="905" y="207"/>
                  </a:cubicBezTo>
                  <a:cubicBezTo>
                    <a:pt x="901" y="203"/>
                    <a:pt x="897" y="208"/>
                    <a:pt x="899" y="212"/>
                  </a:cubicBezTo>
                  <a:close/>
                  <a:moveTo>
                    <a:pt x="896" y="130"/>
                  </a:moveTo>
                  <a:cubicBezTo>
                    <a:pt x="896" y="132"/>
                    <a:pt x="897" y="133"/>
                    <a:pt x="898" y="133"/>
                  </a:cubicBezTo>
                  <a:cubicBezTo>
                    <a:pt x="898" y="132"/>
                    <a:pt x="896" y="130"/>
                    <a:pt x="898" y="129"/>
                  </a:cubicBezTo>
                  <a:cubicBezTo>
                    <a:pt x="906" y="137"/>
                    <a:pt x="912" y="123"/>
                    <a:pt x="913" y="118"/>
                  </a:cubicBezTo>
                  <a:cubicBezTo>
                    <a:pt x="914" y="119"/>
                    <a:pt x="914" y="120"/>
                    <a:pt x="915" y="120"/>
                  </a:cubicBezTo>
                  <a:cubicBezTo>
                    <a:pt x="914" y="117"/>
                    <a:pt x="916" y="114"/>
                    <a:pt x="915" y="111"/>
                  </a:cubicBezTo>
                  <a:cubicBezTo>
                    <a:pt x="913" y="111"/>
                    <a:pt x="913" y="111"/>
                    <a:pt x="912" y="113"/>
                  </a:cubicBezTo>
                  <a:cubicBezTo>
                    <a:pt x="909" y="109"/>
                    <a:pt x="909" y="109"/>
                    <a:pt x="909" y="109"/>
                  </a:cubicBezTo>
                  <a:cubicBezTo>
                    <a:pt x="904" y="107"/>
                    <a:pt x="903" y="116"/>
                    <a:pt x="900" y="113"/>
                  </a:cubicBezTo>
                  <a:cubicBezTo>
                    <a:pt x="903" y="118"/>
                    <a:pt x="897" y="118"/>
                    <a:pt x="898" y="122"/>
                  </a:cubicBezTo>
                  <a:cubicBezTo>
                    <a:pt x="896" y="121"/>
                    <a:pt x="897" y="118"/>
                    <a:pt x="894" y="118"/>
                  </a:cubicBezTo>
                  <a:cubicBezTo>
                    <a:pt x="893" y="121"/>
                    <a:pt x="896" y="125"/>
                    <a:pt x="893" y="127"/>
                  </a:cubicBezTo>
                  <a:cubicBezTo>
                    <a:pt x="892" y="125"/>
                    <a:pt x="891" y="127"/>
                    <a:pt x="890" y="125"/>
                  </a:cubicBezTo>
                  <a:cubicBezTo>
                    <a:pt x="889" y="127"/>
                    <a:pt x="888" y="126"/>
                    <a:pt x="886" y="127"/>
                  </a:cubicBezTo>
                  <a:cubicBezTo>
                    <a:pt x="888" y="132"/>
                    <a:pt x="878" y="132"/>
                    <a:pt x="880" y="139"/>
                  </a:cubicBezTo>
                  <a:cubicBezTo>
                    <a:pt x="883" y="135"/>
                    <a:pt x="890" y="125"/>
                    <a:pt x="896" y="130"/>
                  </a:cubicBezTo>
                  <a:close/>
                  <a:moveTo>
                    <a:pt x="863" y="19"/>
                  </a:moveTo>
                  <a:cubicBezTo>
                    <a:pt x="864" y="21"/>
                    <a:pt x="863" y="21"/>
                    <a:pt x="864" y="23"/>
                  </a:cubicBezTo>
                  <a:cubicBezTo>
                    <a:pt x="865" y="21"/>
                    <a:pt x="866" y="24"/>
                    <a:pt x="867" y="24"/>
                  </a:cubicBezTo>
                  <a:cubicBezTo>
                    <a:pt x="869" y="20"/>
                    <a:pt x="870" y="22"/>
                    <a:pt x="873" y="23"/>
                  </a:cubicBezTo>
                  <a:cubicBezTo>
                    <a:pt x="874" y="22"/>
                    <a:pt x="873" y="20"/>
                    <a:pt x="874" y="19"/>
                  </a:cubicBezTo>
                  <a:cubicBezTo>
                    <a:pt x="877" y="19"/>
                    <a:pt x="880" y="22"/>
                    <a:pt x="882" y="21"/>
                  </a:cubicBezTo>
                  <a:cubicBezTo>
                    <a:pt x="880" y="16"/>
                    <a:pt x="879" y="18"/>
                    <a:pt x="876" y="14"/>
                  </a:cubicBezTo>
                  <a:cubicBezTo>
                    <a:pt x="874" y="15"/>
                    <a:pt x="872" y="16"/>
                    <a:pt x="871" y="15"/>
                  </a:cubicBezTo>
                  <a:cubicBezTo>
                    <a:pt x="873" y="14"/>
                    <a:pt x="872" y="13"/>
                    <a:pt x="872" y="11"/>
                  </a:cubicBezTo>
                  <a:cubicBezTo>
                    <a:pt x="870" y="12"/>
                    <a:pt x="868" y="13"/>
                    <a:pt x="867" y="11"/>
                  </a:cubicBezTo>
                  <a:cubicBezTo>
                    <a:pt x="863" y="14"/>
                    <a:pt x="861" y="16"/>
                    <a:pt x="860" y="20"/>
                  </a:cubicBezTo>
                  <a:cubicBezTo>
                    <a:pt x="861" y="21"/>
                    <a:pt x="862" y="18"/>
                    <a:pt x="863" y="19"/>
                  </a:cubicBez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888088" y="1746266"/>
              <a:ext cx="4439520" cy="3365468"/>
              <a:chOff x="6023992" y="1746266"/>
              <a:chExt cx="4439520" cy="336546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6023992" y="1776906"/>
                <a:ext cx="399214" cy="399214"/>
                <a:chOff x="0" y="0"/>
                <a:chExt cx="767929" cy="767929"/>
              </a:xfrm>
            </p:grpSpPr>
            <p:sp>
              <p:nvSpPr>
                <p:cNvPr id="27" name="任意多边形: 形状 14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任意多边形: 形状 15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6423205" y="1746266"/>
                <a:ext cx="4029279" cy="700515"/>
                <a:chOff x="6729846" y="3935367"/>
                <a:chExt cx="3561227" cy="700515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6729846" y="3935367"/>
                  <a:ext cx="3561227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chemeClr val="bg1">
                          <a:lumMod val="50000"/>
                        </a:schemeClr>
                      </a:solidFill>
                    </a:rPr>
                    <a:t>此部分内容作为文字排版占位显示（建议使用主题字体）</a:t>
                  </a: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6023992" y="2713070"/>
                <a:ext cx="399214" cy="399214"/>
                <a:chOff x="0" y="0"/>
                <a:chExt cx="767929" cy="767929"/>
              </a:xfrm>
            </p:grpSpPr>
            <p:sp>
              <p:nvSpPr>
                <p:cNvPr id="23" name="任意多边形: 形状 20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任意多边形: 形状 21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6434233" y="2634584"/>
                <a:ext cx="4029279" cy="700515"/>
                <a:chOff x="6729846" y="3935367"/>
                <a:chExt cx="3561227" cy="700515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6729846" y="3935367"/>
                  <a:ext cx="3561227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bg1">
                          <a:lumMod val="50000"/>
                        </a:schemeClr>
                      </a:solidFill>
                    </a:rPr>
                    <a:t>此部分内容作为文字排版占位显示（建议使用主题字体）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6023992" y="3522902"/>
                <a:ext cx="399214" cy="399214"/>
                <a:chOff x="0" y="0"/>
                <a:chExt cx="767929" cy="767929"/>
              </a:xfrm>
            </p:grpSpPr>
            <p:sp>
              <p:nvSpPr>
                <p:cNvPr id="19" name="任意多边形: 形状 26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任意多边形: 形状 27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423205" y="3522902"/>
                <a:ext cx="4029279" cy="700515"/>
                <a:chOff x="6729846" y="3935367"/>
                <a:chExt cx="3561227" cy="700515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6729846" y="3935367"/>
                  <a:ext cx="3561227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bg1">
                          <a:lumMod val="50000"/>
                        </a:schemeClr>
                      </a:solidFill>
                    </a:rPr>
                    <a:t>此部分内容作为文字排版占位显示（建议使用主题字体）</a:t>
                  </a: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6023992" y="4411219"/>
                <a:ext cx="399214" cy="399214"/>
                <a:chOff x="0" y="0"/>
                <a:chExt cx="767929" cy="767929"/>
              </a:xfrm>
            </p:grpSpPr>
            <p:sp>
              <p:nvSpPr>
                <p:cNvPr id="15" name="任意多边形: 形状 32"/>
                <p:cNvSpPr/>
                <p:nvPr/>
              </p:nvSpPr>
              <p:spPr>
                <a:xfrm>
                  <a:off x="0" y="0"/>
                  <a:ext cx="767929" cy="76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任意多边形: 形状 33"/>
                <p:cNvSpPr/>
                <p:nvPr/>
              </p:nvSpPr>
              <p:spPr>
                <a:xfrm>
                  <a:off x="234638" y="227334"/>
                  <a:ext cx="298653" cy="313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6423205" y="4411219"/>
                <a:ext cx="4029279" cy="700515"/>
                <a:chOff x="6729846" y="3935367"/>
                <a:chExt cx="3561227" cy="700515"/>
              </a:xfrm>
            </p:grpSpPr>
            <p:sp>
              <p:nvSpPr>
                <p:cNvPr id="13" name="矩形 12"/>
                <p:cNvSpPr/>
                <p:nvPr/>
              </p:nvSpPr>
              <p:spPr>
                <a:xfrm>
                  <a:off x="6729846" y="3935367"/>
                  <a:ext cx="3561227" cy="215444"/>
                </a:xfrm>
                <a:prstGeom prst="rect">
                  <a:avLst/>
                </a:prstGeom>
              </p:spPr>
              <p:txBody>
                <a:bodyPr wrap="none" lIns="144000" tIns="0" rIns="144000" bIns="0" anchor="ctr">
                  <a:normAutofit fontScale="92500" lnSpcReduction="20000"/>
                </a:bodyPr>
                <a:lstStyle/>
                <a:p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6729846" y="4150812"/>
                  <a:ext cx="3561227" cy="485070"/>
                </a:xfrm>
                <a:prstGeom prst="rect">
                  <a:avLst/>
                </a:prstGeom>
              </p:spPr>
              <p:txBody>
                <a:bodyPr wrap="square" lIns="144000" tIns="0" rIns="144000" bIns="0" anchor="t">
                  <a:normAutofit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bg1">
                          <a:lumMod val="50000"/>
                        </a:schemeClr>
                      </a:solidFill>
                    </a:rPr>
                    <a:t>此部分内容作为文字排版占位显示（建议使用主题字体）</a:t>
                  </a:r>
                </a:p>
              </p:txBody>
            </p:sp>
          </p:grp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956642"/>
            <a:ext cx="2971429" cy="259047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-1784541" y="-1799904"/>
            <a:ext cx="3888432" cy="3389914"/>
          </a:xfrm>
          <a:prstGeom prst="rect">
            <a:avLst/>
          </a:prstGeom>
        </p:spPr>
      </p:pic>
      <p:sp>
        <p:nvSpPr>
          <p:cNvPr id="31" name="标题 3"/>
          <p:cNvSpPr txBox="1">
            <a:spLocks/>
          </p:cNvSpPr>
          <p:nvPr/>
        </p:nvSpPr>
        <p:spPr>
          <a:xfrm>
            <a:off x="2884033" y="462481"/>
            <a:ext cx="4032448" cy="694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bg1">
                    <a:lumMod val="65000"/>
                  </a:schemeClr>
                </a:solidFill>
              </a:rPr>
              <a:t>此</a:t>
            </a:r>
            <a:r>
              <a:rPr lang="zh-CN" altLang="en-US" sz="4000" b="1" dirty="0" smtClean="0">
                <a:solidFill>
                  <a:schemeClr val="bg1">
                    <a:lumMod val="65000"/>
                  </a:schemeClr>
                </a:solidFill>
              </a:rPr>
              <a:t>处输入标题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3909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03c7d45-a3bc-4872-b3c0-8e84f281e09f">
            <a:extLst>
              <a:ext uri="{FF2B5EF4-FFF2-40B4-BE49-F238E27FC236}">
                <a16:creationId xmlns:a16="http://schemas.microsoft.com/office/drawing/2014/main" xmlns:lc="http://schemas.openxmlformats.org/drawingml/2006/lockedCanvas" xmlns="" id="{E1F4E885-25DC-4045-860C-447D3B487F79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802103"/>
            <a:ext cx="7812360" cy="2682293"/>
            <a:chOff x="0" y="2050193"/>
            <a:chExt cx="9658192" cy="3185632"/>
          </a:xfrm>
        </p:grpSpPr>
        <p:sp>
          <p:nvSpPr>
            <p:cNvPr id="3" name="矩形 36"/>
            <p:cNvSpPr/>
            <p:nvPr/>
          </p:nvSpPr>
          <p:spPr>
            <a:xfrm>
              <a:off x="0" y="2050193"/>
              <a:ext cx="6792178" cy="2952328"/>
            </a:xfrm>
            <a:custGeom>
              <a:avLst/>
              <a:gdLst>
                <a:gd name="connsiteX0" fmla="*/ 0 w 6792178"/>
                <a:gd name="connsiteY0" fmla="*/ 0 h 2952328"/>
                <a:gd name="connsiteX1" fmla="*/ 6792178 w 6792178"/>
                <a:gd name="connsiteY1" fmla="*/ 0 h 2952328"/>
                <a:gd name="connsiteX2" fmla="*/ 6792178 w 6792178"/>
                <a:gd name="connsiteY2" fmla="*/ 2952328 h 2952328"/>
                <a:gd name="connsiteX3" fmla="*/ 0 w 6792178"/>
                <a:gd name="connsiteY3" fmla="*/ 2952328 h 2952328"/>
                <a:gd name="connsiteX4" fmla="*/ 0 w 6792178"/>
                <a:gd name="connsiteY4" fmla="*/ 0 h 2952328"/>
                <a:gd name="connsiteX0" fmla="*/ 0 w 6792178"/>
                <a:gd name="connsiteY0" fmla="*/ 0 h 2952328"/>
                <a:gd name="connsiteX1" fmla="*/ 6792178 w 6792178"/>
                <a:gd name="connsiteY1" fmla="*/ 0 h 2952328"/>
                <a:gd name="connsiteX2" fmla="*/ 6249253 w 6792178"/>
                <a:gd name="connsiteY2" fmla="*/ 2952328 h 2952328"/>
                <a:gd name="connsiteX3" fmla="*/ 0 w 6792178"/>
                <a:gd name="connsiteY3" fmla="*/ 2952328 h 2952328"/>
                <a:gd name="connsiteX4" fmla="*/ 0 w 6792178"/>
                <a:gd name="connsiteY4" fmla="*/ 0 h 295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2178" h="2952328">
                  <a:moveTo>
                    <a:pt x="0" y="0"/>
                  </a:moveTo>
                  <a:lnTo>
                    <a:pt x="6792178" y="0"/>
                  </a:lnTo>
                  <a:lnTo>
                    <a:pt x="6249253" y="2952328"/>
                  </a:lnTo>
                  <a:lnTo>
                    <a:pt x="0" y="2952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矩形 4"/>
            <p:cNvSpPr/>
            <p:nvPr/>
          </p:nvSpPr>
          <p:spPr>
            <a:xfrm flipH="1" flipV="1">
              <a:off x="2999656" y="2050193"/>
              <a:ext cx="3792522" cy="2952328"/>
            </a:xfrm>
            <a:custGeom>
              <a:avLst/>
              <a:gdLst>
                <a:gd name="connsiteX0" fmla="*/ 0 w 1920479"/>
                <a:gd name="connsiteY0" fmla="*/ 0 h 2224454"/>
                <a:gd name="connsiteX1" fmla="*/ 1920479 w 1920479"/>
                <a:gd name="connsiteY1" fmla="*/ 0 h 2224454"/>
                <a:gd name="connsiteX2" fmla="*/ 1920479 w 1920479"/>
                <a:gd name="connsiteY2" fmla="*/ 2224454 h 2224454"/>
                <a:gd name="connsiteX3" fmla="*/ 0 w 1920479"/>
                <a:gd name="connsiteY3" fmla="*/ 2224454 h 2224454"/>
                <a:gd name="connsiteX4" fmla="*/ 0 w 1920479"/>
                <a:gd name="connsiteY4" fmla="*/ 0 h 2224454"/>
                <a:gd name="connsiteX0" fmla="*/ 517236 w 2437715"/>
                <a:gd name="connsiteY0" fmla="*/ 0 h 2233690"/>
                <a:gd name="connsiteX1" fmla="*/ 2437715 w 2437715"/>
                <a:gd name="connsiteY1" fmla="*/ 0 h 2233690"/>
                <a:gd name="connsiteX2" fmla="*/ 2437715 w 2437715"/>
                <a:gd name="connsiteY2" fmla="*/ 2224454 h 2233690"/>
                <a:gd name="connsiteX3" fmla="*/ 0 w 2437715"/>
                <a:gd name="connsiteY3" fmla="*/ 2233690 h 2233690"/>
                <a:gd name="connsiteX4" fmla="*/ 517236 w 2437715"/>
                <a:gd name="connsiteY4" fmla="*/ 0 h 2233690"/>
                <a:gd name="connsiteX0" fmla="*/ 498763 w 2419242"/>
                <a:gd name="connsiteY0" fmla="*/ 0 h 2224454"/>
                <a:gd name="connsiteX1" fmla="*/ 2419242 w 2419242"/>
                <a:gd name="connsiteY1" fmla="*/ 0 h 2224454"/>
                <a:gd name="connsiteX2" fmla="*/ 2419242 w 2419242"/>
                <a:gd name="connsiteY2" fmla="*/ 2224454 h 2224454"/>
                <a:gd name="connsiteX3" fmla="*/ 0 w 2419242"/>
                <a:gd name="connsiteY3" fmla="*/ 2215217 h 2224454"/>
                <a:gd name="connsiteX4" fmla="*/ 498763 w 2419242"/>
                <a:gd name="connsiteY4" fmla="*/ 0 h 2224454"/>
                <a:gd name="connsiteX0" fmla="*/ 491143 w 2411622"/>
                <a:gd name="connsiteY0" fmla="*/ 0 h 2224454"/>
                <a:gd name="connsiteX1" fmla="*/ 2411622 w 2411622"/>
                <a:gd name="connsiteY1" fmla="*/ 0 h 2224454"/>
                <a:gd name="connsiteX2" fmla="*/ 2411622 w 2411622"/>
                <a:gd name="connsiteY2" fmla="*/ 2224454 h 2224454"/>
                <a:gd name="connsiteX3" fmla="*/ 0 w 2411622"/>
                <a:gd name="connsiteY3" fmla="*/ 2222837 h 2224454"/>
                <a:gd name="connsiteX4" fmla="*/ 491143 w 2411622"/>
                <a:gd name="connsiteY4" fmla="*/ 0 h 222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1622" h="2224454">
                  <a:moveTo>
                    <a:pt x="491143" y="0"/>
                  </a:moveTo>
                  <a:lnTo>
                    <a:pt x="2411622" y="0"/>
                  </a:lnTo>
                  <a:lnTo>
                    <a:pt x="2411622" y="2224454"/>
                  </a:lnTo>
                  <a:lnTo>
                    <a:pt x="0" y="2222837"/>
                  </a:lnTo>
                  <a:lnTo>
                    <a:pt x="491143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105281" y="2098128"/>
              <a:ext cx="3552911" cy="3137697"/>
              <a:chOff x="7102768" y="2098128"/>
              <a:chExt cx="3552911" cy="3137697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525535" y="2098128"/>
                <a:ext cx="3130144" cy="782232"/>
                <a:chOff x="1363763" y="1630469"/>
                <a:chExt cx="3130144" cy="782232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1363763" y="1653267"/>
                  <a:ext cx="489858" cy="489858"/>
                  <a:chOff x="1363763" y="1653267"/>
                  <a:chExt cx="489858" cy="489858"/>
                </a:xfrm>
              </p:grpSpPr>
              <p:sp>
                <p:nvSpPr>
                  <p:cNvPr id="25" name="椭圆 24"/>
                  <p:cNvSpPr/>
                  <p:nvPr/>
                </p:nvSpPr>
                <p:spPr>
                  <a:xfrm>
                    <a:off x="1363763" y="1653267"/>
                    <a:ext cx="489858" cy="48985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6" name="任意多边形: 形状 23"/>
                  <p:cNvSpPr>
                    <a:spLocks/>
                  </p:cNvSpPr>
                  <p:nvPr/>
                </p:nvSpPr>
                <p:spPr bwMode="auto">
                  <a:xfrm>
                    <a:off x="1518705" y="1804342"/>
                    <a:ext cx="179973" cy="179973"/>
                  </a:xfrm>
                  <a:custGeom>
                    <a:avLst/>
                    <a:gdLst>
                      <a:gd name="connsiteX0" fmla="*/ 221853 w 338138"/>
                      <a:gd name="connsiteY0" fmla="*/ 169862 h 338138"/>
                      <a:gd name="connsiteX1" fmla="*/ 243284 w 338138"/>
                      <a:gd name="connsiteY1" fmla="*/ 169862 h 338138"/>
                      <a:gd name="connsiteX2" fmla="*/ 254000 w 338138"/>
                      <a:gd name="connsiteY2" fmla="*/ 180379 h 338138"/>
                      <a:gd name="connsiteX3" fmla="*/ 254000 w 338138"/>
                      <a:gd name="connsiteY3" fmla="*/ 243483 h 338138"/>
                      <a:gd name="connsiteX4" fmla="*/ 243284 w 338138"/>
                      <a:gd name="connsiteY4" fmla="*/ 254000 h 338138"/>
                      <a:gd name="connsiteX5" fmla="*/ 221853 w 338138"/>
                      <a:gd name="connsiteY5" fmla="*/ 254000 h 338138"/>
                      <a:gd name="connsiteX6" fmla="*/ 211137 w 338138"/>
                      <a:gd name="connsiteY6" fmla="*/ 243483 h 338138"/>
                      <a:gd name="connsiteX7" fmla="*/ 211137 w 338138"/>
                      <a:gd name="connsiteY7" fmla="*/ 180379 h 338138"/>
                      <a:gd name="connsiteX8" fmla="*/ 221853 w 338138"/>
                      <a:gd name="connsiteY8" fmla="*/ 169862 h 338138"/>
                      <a:gd name="connsiteX9" fmla="*/ 94853 w 338138"/>
                      <a:gd name="connsiteY9" fmla="*/ 127000 h 338138"/>
                      <a:gd name="connsiteX10" fmla="*/ 116284 w 338138"/>
                      <a:gd name="connsiteY10" fmla="*/ 127000 h 338138"/>
                      <a:gd name="connsiteX11" fmla="*/ 127000 w 338138"/>
                      <a:gd name="connsiteY11" fmla="*/ 137583 h 338138"/>
                      <a:gd name="connsiteX12" fmla="*/ 127000 w 338138"/>
                      <a:gd name="connsiteY12" fmla="*/ 243417 h 338138"/>
                      <a:gd name="connsiteX13" fmla="*/ 116284 w 338138"/>
                      <a:gd name="connsiteY13" fmla="*/ 254000 h 338138"/>
                      <a:gd name="connsiteX14" fmla="*/ 94853 w 338138"/>
                      <a:gd name="connsiteY14" fmla="*/ 254000 h 338138"/>
                      <a:gd name="connsiteX15" fmla="*/ 84137 w 338138"/>
                      <a:gd name="connsiteY15" fmla="*/ 243417 h 338138"/>
                      <a:gd name="connsiteX16" fmla="*/ 84137 w 338138"/>
                      <a:gd name="connsiteY16" fmla="*/ 137583 h 338138"/>
                      <a:gd name="connsiteX17" fmla="*/ 94853 w 338138"/>
                      <a:gd name="connsiteY17" fmla="*/ 127000 h 338138"/>
                      <a:gd name="connsiteX18" fmla="*/ 285353 w 338138"/>
                      <a:gd name="connsiteY18" fmla="*/ 85725 h 338138"/>
                      <a:gd name="connsiteX19" fmla="*/ 306784 w 338138"/>
                      <a:gd name="connsiteY19" fmla="*/ 85725 h 338138"/>
                      <a:gd name="connsiteX20" fmla="*/ 317500 w 338138"/>
                      <a:gd name="connsiteY20" fmla="*/ 96242 h 338138"/>
                      <a:gd name="connsiteX21" fmla="*/ 317500 w 338138"/>
                      <a:gd name="connsiteY21" fmla="*/ 243483 h 338138"/>
                      <a:gd name="connsiteX22" fmla="*/ 306784 w 338138"/>
                      <a:gd name="connsiteY22" fmla="*/ 254000 h 338138"/>
                      <a:gd name="connsiteX23" fmla="*/ 285353 w 338138"/>
                      <a:gd name="connsiteY23" fmla="*/ 254000 h 338138"/>
                      <a:gd name="connsiteX24" fmla="*/ 274637 w 338138"/>
                      <a:gd name="connsiteY24" fmla="*/ 243483 h 338138"/>
                      <a:gd name="connsiteX25" fmla="*/ 274637 w 338138"/>
                      <a:gd name="connsiteY25" fmla="*/ 96242 h 338138"/>
                      <a:gd name="connsiteX26" fmla="*/ 285353 w 338138"/>
                      <a:gd name="connsiteY26" fmla="*/ 85725 h 338138"/>
                      <a:gd name="connsiteX27" fmla="*/ 158353 w 338138"/>
                      <a:gd name="connsiteY27" fmla="*/ 42862 h 338138"/>
                      <a:gd name="connsiteX28" fmla="*/ 179784 w 338138"/>
                      <a:gd name="connsiteY28" fmla="*/ 42862 h 338138"/>
                      <a:gd name="connsiteX29" fmla="*/ 190500 w 338138"/>
                      <a:gd name="connsiteY29" fmla="*/ 53419 h 338138"/>
                      <a:gd name="connsiteX30" fmla="*/ 190500 w 338138"/>
                      <a:gd name="connsiteY30" fmla="*/ 243443 h 338138"/>
                      <a:gd name="connsiteX31" fmla="*/ 179784 w 338138"/>
                      <a:gd name="connsiteY31" fmla="*/ 254000 h 338138"/>
                      <a:gd name="connsiteX32" fmla="*/ 158353 w 338138"/>
                      <a:gd name="connsiteY32" fmla="*/ 254000 h 338138"/>
                      <a:gd name="connsiteX33" fmla="*/ 147637 w 338138"/>
                      <a:gd name="connsiteY33" fmla="*/ 243443 h 338138"/>
                      <a:gd name="connsiteX34" fmla="*/ 147637 w 338138"/>
                      <a:gd name="connsiteY34" fmla="*/ 53419 h 338138"/>
                      <a:gd name="connsiteX35" fmla="*/ 158353 w 338138"/>
                      <a:gd name="connsiteY35" fmla="*/ 42862 h 338138"/>
                      <a:gd name="connsiteX36" fmla="*/ 0 w 338138"/>
                      <a:gd name="connsiteY36" fmla="*/ 0 h 338138"/>
                      <a:gd name="connsiteX37" fmla="*/ 42267 w 338138"/>
                      <a:gd name="connsiteY37" fmla="*/ 0 h 338138"/>
                      <a:gd name="connsiteX38" fmla="*/ 42267 w 338138"/>
                      <a:gd name="connsiteY38" fmla="*/ 295871 h 338138"/>
                      <a:gd name="connsiteX39" fmla="*/ 338138 w 338138"/>
                      <a:gd name="connsiteY39" fmla="*/ 295871 h 338138"/>
                      <a:gd name="connsiteX40" fmla="*/ 338138 w 338138"/>
                      <a:gd name="connsiteY40" fmla="*/ 338138 h 338138"/>
                      <a:gd name="connsiteX41" fmla="*/ 21133 w 338138"/>
                      <a:gd name="connsiteY41" fmla="*/ 338138 h 338138"/>
                      <a:gd name="connsiteX42" fmla="*/ 0 w 338138"/>
                      <a:gd name="connsiteY42" fmla="*/ 317005 h 338138"/>
                      <a:gd name="connsiteX43" fmla="*/ 0 w 338138"/>
                      <a:gd name="connsiteY43" fmla="*/ 0 h 33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338138" h="338138">
                        <a:moveTo>
                          <a:pt x="221853" y="169862"/>
                        </a:moveTo>
                        <a:cubicBezTo>
                          <a:pt x="221853" y="169862"/>
                          <a:pt x="221853" y="169862"/>
                          <a:pt x="243284" y="169862"/>
                        </a:cubicBezTo>
                        <a:cubicBezTo>
                          <a:pt x="248642" y="169862"/>
                          <a:pt x="254000" y="175121"/>
                          <a:pt x="254000" y="180379"/>
                        </a:cubicBezTo>
                        <a:cubicBezTo>
                          <a:pt x="254000" y="180379"/>
                          <a:pt x="254000" y="180379"/>
                          <a:pt x="254000" y="243483"/>
                        </a:cubicBezTo>
                        <a:cubicBezTo>
                          <a:pt x="254000" y="248742"/>
                          <a:pt x="248642" y="254000"/>
                          <a:pt x="243284" y="254000"/>
                        </a:cubicBezTo>
                        <a:cubicBezTo>
                          <a:pt x="243284" y="254000"/>
                          <a:pt x="243284" y="254000"/>
                          <a:pt x="221853" y="254000"/>
                        </a:cubicBezTo>
                        <a:cubicBezTo>
                          <a:pt x="216495" y="254000"/>
                          <a:pt x="211137" y="248742"/>
                          <a:pt x="211137" y="243483"/>
                        </a:cubicBezTo>
                        <a:cubicBezTo>
                          <a:pt x="211137" y="243483"/>
                          <a:pt x="211137" y="243483"/>
                          <a:pt x="211137" y="180379"/>
                        </a:cubicBezTo>
                        <a:cubicBezTo>
                          <a:pt x="211137" y="175121"/>
                          <a:pt x="216495" y="169862"/>
                          <a:pt x="221853" y="169862"/>
                        </a:cubicBezTo>
                        <a:close/>
                        <a:moveTo>
                          <a:pt x="94853" y="127000"/>
                        </a:moveTo>
                        <a:cubicBezTo>
                          <a:pt x="94853" y="127000"/>
                          <a:pt x="94853" y="127000"/>
                          <a:pt x="116284" y="127000"/>
                        </a:cubicBezTo>
                        <a:cubicBezTo>
                          <a:pt x="121642" y="127000"/>
                          <a:pt x="127000" y="132292"/>
                          <a:pt x="127000" y="137583"/>
                        </a:cubicBezTo>
                        <a:cubicBezTo>
                          <a:pt x="127000" y="137583"/>
                          <a:pt x="127000" y="137583"/>
                          <a:pt x="127000" y="243417"/>
                        </a:cubicBezTo>
                        <a:cubicBezTo>
                          <a:pt x="127000" y="248708"/>
                          <a:pt x="121642" y="254000"/>
                          <a:pt x="116284" y="254000"/>
                        </a:cubicBezTo>
                        <a:cubicBezTo>
                          <a:pt x="116284" y="254000"/>
                          <a:pt x="116284" y="254000"/>
                          <a:pt x="94853" y="254000"/>
                        </a:cubicBezTo>
                        <a:cubicBezTo>
                          <a:pt x="89495" y="254000"/>
                          <a:pt x="84137" y="248708"/>
                          <a:pt x="84137" y="243417"/>
                        </a:cubicBezTo>
                        <a:cubicBezTo>
                          <a:pt x="84137" y="243417"/>
                          <a:pt x="84137" y="243417"/>
                          <a:pt x="84137" y="137583"/>
                        </a:cubicBezTo>
                        <a:cubicBezTo>
                          <a:pt x="84137" y="132292"/>
                          <a:pt x="89495" y="127000"/>
                          <a:pt x="94853" y="127000"/>
                        </a:cubicBezTo>
                        <a:close/>
                        <a:moveTo>
                          <a:pt x="285353" y="85725"/>
                        </a:moveTo>
                        <a:cubicBezTo>
                          <a:pt x="285353" y="85725"/>
                          <a:pt x="285353" y="85725"/>
                          <a:pt x="306784" y="85725"/>
                        </a:cubicBezTo>
                        <a:cubicBezTo>
                          <a:pt x="312142" y="85725"/>
                          <a:pt x="317500" y="90984"/>
                          <a:pt x="317500" y="96242"/>
                        </a:cubicBezTo>
                        <a:cubicBezTo>
                          <a:pt x="317500" y="96242"/>
                          <a:pt x="317500" y="96242"/>
                          <a:pt x="317500" y="243483"/>
                        </a:cubicBezTo>
                        <a:cubicBezTo>
                          <a:pt x="317500" y="248742"/>
                          <a:pt x="312142" y="254000"/>
                          <a:pt x="306784" y="254000"/>
                        </a:cubicBezTo>
                        <a:cubicBezTo>
                          <a:pt x="306784" y="254000"/>
                          <a:pt x="306784" y="254000"/>
                          <a:pt x="285353" y="254000"/>
                        </a:cubicBezTo>
                        <a:cubicBezTo>
                          <a:pt x="279995" y="254000"/>
                          <a:pt x="274637" y="248742"/>
                          <a:pt x="274637" y="243483"/>
                        </a:cubicBezTo>
                        <a:cubicBezTo>
                          <a:pt x="274637" y="243483"/>
                          <a:pt x="274637" y="243483"/>
                          <a:pt x="274637" y="96242"/>
                        </a:cubicBezTo>
                        <a:cubicBezTo>
                          <a:pt x="274637" y="90984"/>
                          <a:pt x="279995" y="85725"/>
                          <a:pt x="285353" y="85725"/>
                        </a:cubicBezTo>
                        <a:close/>
                        <a:moveTo>
                          <a:pt x="158353" y="42862"/>
                        </a:moveTo>
                        <a:cubicBezTo>
                          <a:pt x="158353" y="42862"/>
                          <a:pt x="158353" y="42862"/>
                          <a:pt x="179784" y="42862"/>
                        </a:cubicBezTo>
                        <a:cubicBezTo>
                          <a:pt x="185142" y="42862"/>
                          <a:pt x="190500" y="48140"/>
                          <a:pt x="190500" y="53419"/>
                        </a:cubicBezTo>
                        <a:cubicBezTo>
                          <a:pt x="190500" y="53419"/>
                          <a:pt x="190500" y="53419"/>
                          <a:pt x="190500" y="243443"/>
                        </a:cubicBezTo>
                        <a:cubicBezTo>
                          <a:pt x="190500" y="248722"/>
                          <a:pt x="185142" y="254000"/>
                          <a:pt x="179784" y="254000"/>
                        </a:cubicBezTo>
                        <a:cubicBezTo>
                          <a:pt x="179784" y="254000"/>
                          <a:pt x="179784" y="254000"/>
                          <a:pt x="158353" y="254000"/>
                        </a:cubicBezTo>
                        <a:cubicBezTo>
                          <a:pt x="152995" y="254000"/>
                          <a:pt x="147637" y="248722"/>
                          <a:pt x="147637" y="243443"/>
                        </a:cubicBezTo>
                        <a:cubicBezTo>
                          <a:pt x="147637" y="243443"/>
                          <a:pt x="147637" y="243443"/>
                          <a:pt x="147637" y="53419"/>
                        </a:cubicBezTo>
                        <a:cubicBezTo>
                          <a:pt x="147637" y="48140"/>
                          <a:pt x="152995" y="42862"/>
                          <a:pt x="158353" y="42862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42267" y="0"/>
                        </a:cubicBezTo>
                        <a:cubicBezTo>
                          <a:pt x="42267" y="0"/>
                          <a:pt x="42267" y="0"/>
                          <a:pt x="42267" y="295871"/>
                        </a:cubicBezTo>
                        <a:lnTo>
                          <a:pt x="338138" y="295871"/>
                        </a:lnTo>
                        <a:cubicBezTo>
                          <a:pt x="338138" y="295871"/>
                          <a:pt x="338138" y="295871"/>
                          <a:pt x="338138" y="338138"/>
                        </a:cubicBezTo>
                        <a:cubicBezTo>
                          <a:pt x="338138" y="338138"/>
                          <a:pt x="338138" y="338138"/>
                          <a:pt x="21133" y="338138"/>
                        </a:cubicBezTo>
                        <a:cubicBezTo>
                          <a:pt x="9246" y="338138"/>
                          <a:pt x="0" y="328892"/>
                          <a:pt x="0" y="317005"/>
                        </a:cubicBezTo>
                        <a:cubicBezTo>
                          <a:pt x="0" y="317005"/>
                          <a:pt x="0" y="31700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23" name="矩形 22"/>
                <p:cNvSpPr/>
                <p:nvPr/>
              </p:nvSpPr>
              <p:spPr>
                <a:xfrm>
                  <a:off x="1906687" y="1630469"/>
                  <a:ext cx="2587220" cy="246221"/>
                </a:xfrm>
                <a:prstGeom prst="rect">
                  <a:avLst/>
                </a:prstGeom>
              </p:spPr>
              <p:txBody>
                <a:bodyPr wrap="none" lIns="144000" tIns="0" rIns="144000" bIns="0">
                  <a:normAutofit fontScale="92500"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1906687" y="1876690"/>
                  <a:ext cx="2587220" cy="536011"/>
                </a:xfrm>
                <a:prstGeom prst="rect">
                  <a:avLst/>
                </a:prstGeom>
              </p:spPr>
              <p:txBody>
                <a:bodyPr wrap="square" lIns="144000" tIns="0" rIns="144000" bIns="0">
                  <a:normAutofit fontScale="85000" lnSpcReduction="10000"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50" dirty="0">
                      <a:solidFill>
                        <a:schemeClr val="bg1">
                          <a:lumMod val="65000"/>
                        </a:schemeClr>
                      </a:solidFill>
                    </a:rPr>
                    <a:t>此部分内容作为文字排版占位显示</a:t>
                  </a:r>
                  <a:br>
                    <a:rPr lang="zh-CN" altLang="en-US" sz="1050" dirty="0">
                      <a:solidFill>
                        <a:schemeClr val="bg1">
                          <a:lumMod val="65000"/>
                        </a:schemeClr>
                      </a:solidFill>
                    </a:rPr>
                  </a:br>
                  <a:r>
                    <a:rPr lang="zh-CN" altLang="en-US" sz="1050" dirty="0">
                      <a:solidFill>
                        <a:schemeClr val="bg1">
                          <a:lumMod val="65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7102768" y="4426871"/>
                <a:ext cx="3130144" cy="808954"/>
                <a:chOff x="940996" y="3392284"/>
                <a:chExt cx="3130144" cy="808954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940996" y="3392284"/>
                  <a:ext cx="489858" cy="489858"/>
                  <a:chOff x="940996" y="3392284"/>
                  <a:chExt cx="489858" cy="489858"/>
                </a:xfrm>
              </p:grpSpPr>
              <p:sp>
                <p:nvSpPr>
                  <p:cNvPr id="20" name="椭圆 19"/>
                  <p:cNvSpPr/>
                  <p:nvPr/>
                </p:nvSpPr>
                <p:spPr>
                  <a:xfrm>
                    <a:off x="940996" y="3392284"/>
                    <a:ext cx="489858" cy="489858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1" name="任意多边形: 形状 29"/>
                  <p:cNvSpPr>
                    <a:spLocks/>
                  </p:cNvSpPr>
                  <p:nvPr/>
                </p:nvSpPr>
                <p:spPr bwMode="auto">
                  <a:xfrm>
                    <a:off x="1047768" y="3528650"/>
                    <a:ext cx="259868" cy="224200"/>
                  </a:xfrm>
                  <a:custGeom>
                    <a:avLst/>
                    <a:gdLst>
                      <a:gd name="connsiteX0" fmla="*/ 19050 w 331788"/>
                      <a:gd name="connsiteY0" fmla="*/ 213226 h 286251"/>
                      <a:gd name="connsiteX1" fmla="*/ 151105 w 331788"/>
                      <a:gd name="connsiteY1" fmla="*/ 213226 h 286251"/>
                      <a:gd name="connsiteX2" fmla="*/ 151105 w 331788"/>
                      <a:gd name="connsiteY2" fmla="*/ 278564 h 286251"/>
                      <a:gd name="connsiteX3" fmla="*/ 152400 w 331788"/>
                      <a:gd name="connsiteY3" fmla="*/ 286251 h 286251"/>
                      <a:gd name="connsiteX4" fmla="*/ 25523 w 331788"/>
                      <a:gd name="connsiteY4" fmla="*/ 286251 h 286251"/>
                      <a:gd name="connsiteX5" fmla="*/ 19050 w 331788"/>
                      <a:gd name="connsiteY5" fmla="*/ 278564 h 286251"/>
                      <a:gd name="connsiteX6" fmla="*/ 19050 w 331788"/>
                      <a:gd name="connsiteY6" fmla="*/ 213226 h 286251"/>
                      <a:gd name="connsiteX7" fmla="*/ 185265 w 331788"/>
                      <a:gd name="connsiteY7" fmla="*/ 165601 h 286251"/>
                      <a:gd name="connsiteX8" fmla="*/ 308448 w 331788"/>
                      <a:gd name="connsiteY8" fmla="*/ 165601 h 286251"/>
                      <a:gd name="connsiteX9" fmla="*/ 313635 w 331788"/>
                      <a:gd name="connsiteY9" fmla="*/ 165601 h 286251"/>
                      <a:gd name="connsiteX10" fmla="*/ 331788 w 331788"/>
                      <a:gd name="connsiteY10" fmla="*/ 187421 h 286251"/>
                      <a:gd name="connsiteX11" fmla="*/ 331788 w 331788"/>
                      <a:gd name="connsiteY11" fmla="*/ 278550 h 286251"/>
                      <a:gd name="connsiteX12" fmla="*/ 324008 w 331788"/>
                      <a:gd name="connsiteY12" fmla="*/ 286251 h 286251"/>
                      <a:gd name="connsiteX13" fmla="*/ 169705 w 331788"/>
                      <a:gd name="connsiteY13" fmla="*/ 286251 h 286251"/>
                      <a:gd name="connsiteX14" fmla="*/ 161925 w 331788"/>
                      <a:gd name="connsiteY14" fmla="*/ 278550 h 286251"/>
                      <a:gd name="connsiteX15" fmla="*/ 161925 w 331788"/>
                      <a:gd name="connsiteY15" fmla="*/ 187421 h 286251"/>
                      <a:gd name="connsiteX16" fmla="*/ 168408 w 331788"/>
                      <a:gd name="connsiteY16" fmla="*/ 173302 h 286251"/>
                      <a:gd name="connsiteX17" fmla="*/ 174892 w 331788"/>
                      <a:gd name="connsiteY17" fmla="*/ 166885 h 286251"/>
                      <a:gd name="connsiteX18" fmla="*/ 185265 w 331788"/>
                      <a:gd name="connsiteY18" fmla="*/ 165601 h 286251"/>
                      <a:gd name="connsiteX19" fmla="*/ 59302 w 331788"/>
                      <a:gd name="connsiteY19" fmla="*/ 117976 h 286251"/>
                      <a:gd name="connsiteX20" fmla="*/ 78640 w 331788"/>
                      <a:gd name="connsiteY20" fmla="*/ 117976 h 286251"/>
                      <a:gd name="connsiteX21" fmla="*/ 86375 w 331788"/>
                      <a:gd name="connsiteY21" fmla="*/ 123154 h 286251"/>
                      <a:gd name="connsiteX22" fmla="*/ 94110 w 331788"/>
                      <a:gd name="connsiteY22" fmla="*/ 160692 h 286251"/>
                      <a:gd name="connsiteX23" fmla="*/ 95399 w 331788"/>
                      <a:gd name="connsiteY23" fmla="*/ 165870 h 286251"/>
                      <a:gd name="connsiteX24" fmla="*/ 96688 w 331788"/>
                      <a:gd name="connsiteY24" fmla="*/ 169753 h 286251"/>
                      <a:gd name="connsiteX25" fmla="*/ 96688 w 331788"/>
                      <a:gd name="connsiteY25" fmla="*/ 172342 h 286251"/>
                      <a:gd name="connsiteX26" fmla="*/ 103134 w 331788"/>
                      <a:gd name="connsiteY26" fmla="*/ 172342 h 286251"/>
                      <a:gd name="connsiteX27" fmla="*/ 103134 w 331788"/>
                      <a:gd name="connsiteY27" fmla="*/ 165870 h 286251"/>
                      <a:gd name="connsiteX28" fmla="*/ 103134 w 331788"/>
                      <a:gd name="connsiteY28" fmla="*/ 164576 h 286251"/>
                      <a:gd name="connsiteX29" fmla="*/ 104424 w 331788"/>
                      <a:gd name="connsiteY29" fmla="*/ 160692 h 286251"/>
                      <a:gd name="connsiteX30" fmla="*/ 112159 w 331788"/>
                      <a:gd name="connsiteY30" fmla="*/ 134804 h 286251"/>
                      <a:gd name="connsiteX31" fmla="*/ 107002 w 331788"/>
                      <a:gd name="connsiteY31" fmla="*/ 121859 h 286251"/>
                      <a:gd name="connsiteX32" fmla="*/ 109580 w 331788"/>
                      <a:gd name="connsiteY32" fmla="*/ 117976 h 286251"/>
                      <a:gd name="connsiteX33" fmla="*/ 121183 w 331788"/>
                      <a:gd name="connsiteY33" fmla="*/ 117976 h 286251"/>
                      <a:gd name="connsiteX34" fmla="*/ 125050 w 331788"/>
                      <a:gd name="connsiteY34" fmla="*/ 121859 h 286251"/>
                      <a:gd name="connsiteX35" fmla="*/ 118605 w 331788"/>
                      <a:gd name="connsiteY35" fmla="*/ 134804 h 286251"/>
                      <a:gd name="connsiteX36" fmla="*/ 126340 w 331788"/>
                      <a:gd name="connsiteY36" fmla="*/ 160692 h 286251"/>
                      <a:gd name="connsiteX37" fmla="*/ 126340 w 331788"/>
                      <a:gd name="connsiteY37" fmla="*/ 165870 h 286251"/>
                      <a:gd name="connsiteX38" fmla="*/ 127629 w 331788"/>
                      <a:gd name="connsiteY38" fmla="*/ 165870 h 286251"/>
                      <a:gd name="connsiteX39" fmla="*/ 127629 w 331788"/>
                      <a:gd name="connsiteY39" fmla="*/ 172342 h 286251"/>
                      <a:gd name="connsiteX40" fmla="*/ 134075 w 331788"/>
                      <a:gd name="connsiteY40" fmla="*/ 172342 h 286251"/>
                      <a:gd name="connsiteX41" fmla="*/ 134075 w 331788"/>
                      <a:gd name="connsiteY41" fmla="*/ 169753 h 286251"/>
                      <a:gd name="connsiteX42" fmla="*/ 135364 w 331788"/>
                      <a:gd name="connsiteY42" fmla="*/ 165870 h 286251"/>
                      <a:gd name="connsiteX43" fmla="*/ 136653 w 331788"/>
                      <a:gd name="connsiteY43" fmla="*/ 160692 h 286251"/>
                      <a:gd name="connsiteX44" fmla="*/ 144388 w 331788"/>
                      <a:gd name="connsiteY44" fmla="*/ 123154 h 286251"/>
                      <a:gd name="connsiteX45" fmla="*/ 152123 w 331788"/>
                      <a:gd name="connsiteY45" fmla="*/ 117976 h 286251"/>
                      <a:gd name="connsiteX46" fmla="*/ 171461 w 331788"/>
                      <a:gd name="connsiteY46" fmla="*/ 117976 h 286251"/>
                      <a:gd name="connsiteX47" fmla="*/ 192088 w 331788"/>
                      <a:gd name="connsiteY47" fmla="*/ 138687 h 286251"/>
                      <a:gd name="connsiteX48" fmla="*/ 192088 w 331788"/>
                      <a:gd name="connsiteY48" fmla="*/ 152926 h 286251"/>
                      <a:gd name="connsiteX49" fmla="*/ 184353 w 331788"/>
                      <a:gd name="connsiteY49" fmla="*/ 152926 h 286251"/>
                      <a:gd name="connsiteX50" fmla="*/ 163726 w 331788"/>
                      <a:gd name="connsiteY50" fmla="*/ 160692 h 286251"/>
                      <a:gd name="connsiteX51" fmla="*/ 158569 w 331788"/>
                      <a:gd name="connsiteY51" fmla="*/ 165870 h 286251"/>
                      <a:gd name="connsiteX52" fmla="*/ 154702 w 331788"/>
                      <a:gd name="connsiteY52" fmla="*/ 172342 h 286251"/>
                      <a:gd name="connsiteX53" fmla="*/ 150834 w 331788"/>
                      <a:gd name="connsiteY53" fmla="*/ 186581 h 286251"/>
                      <a:gd name="connsiteX54" fmla="*/ 150834 w 331788"/>
                      <a:gd name="connsiteY54" fmla="*/ 202114 h 286251"/>
                      <a:gd name="connsiteX55" fmla="*/ 10313 w 331788"/>
                      <a:gd name="connsiteY55" fmla="*/ 202114 h 286251"/>
                      <a:gd name="connsiteX56" fmla="*/ 0 w 331788"/>
                      <a:gd name="connsiteY56" fmla="*/ 190464 h 286251"/>
                      <a:gd name="connsiteX57" fmla="*/ 0 w 331788"/>
                      <a:gd name="connsiteY57" fmla="*/ 182698 h 286251"/>
                      <a:gd name="connsiteX58" fmla="*/ 10313 w 331788"/>
                      <a:gd name="connsiteY58" fmla="*/ 172342 h 286251"/>
                      <a:gd name="connsiteX59" fmla="*/ 38675 w 331788"/>
                      <a:gd name="connsiteY59" fmla="*/ 172342 h 286251"/>
                      <a:gd name="connsiteX60" fmla="*/ 38675 w 331788"/>
                      <a:gd name="connsiteY60" fmla="*/ 138687 h 286251"/>
                      <a:gd name="connsiteX61" fmla="*/ 59302 w 331788"/>
                      <a:gd name="connsiteY61" fmla="*/ 117976 h 286251"/>
                      <a:gd name="connsiteX62" fmla="*/ 206838 w 331788"/>
                      <a:gd name="connsiteY62" fmla="*/ 33838 h 286251"/>
                      <a:gd name="connsiteX63" fmla="*/ 208124 w 331788"/>
                      <a:gd name="connsiteY63" fmla="*/ 33838 h 286251"/>
                      <a:gd name="connsiteX64" fmla="*/ 278858 w 331788"/>
                      <a:gd name="connsiteY64" fmla="*/ 48038 h 286251"/>
                      <a:gd name="connsiteX65" fmla="*/ 296863 w 331788"/>
                      <a:gd name="connsiteY65" fmla="*/ 69984 h 286251"/>
                      <a:gd name="connsiteX66" fmla="*/ 296863 w 331788"/>
                      <a:gd name="connsiteY66" fmla="*/ 99676 h 286251"/>
                      <a:gd name="connsiteX67" fmla="*/ 246706 w 331788"/>
                      <a:gd name="connsiteY67" fmla="*/ 151313 h 286251"/>
                      <a:gd name="connsiteX68" fmla="*/ 195263 w 331788"/>
                      <a:gd name="connsiteY68" fmla="*/ 99676 h 286251"/>
                      <a:gd name="connsiteX69" fmla="*/ 195263 w 331788"/>
                      <a:gd name="connsiteY69" fmla="*/ 45456 h 286251"/>
                      <a:gd name="connsiteX70" fmla="*/ 206838 w 331788"/>
                      <a:gd name="connsiteY70" fmla="*/ 33838 h 286251"/>
                      <a:gd name="connsiteX71" fmla="*/ 150465 w 331788"/>
                      <a:gd name="connsiteY71" fmla="*/ 198 h 286251"/>
                      <a:gd name="connsiteX72" fmla="*/ 163513 w 331788"/>
                      <a:gd name="connsiteY72" fmla="*/ 10479 h 286251"/>
                      <a:gd name="connsiteX73" fmla="*/ 163513 w 331788"/>
                      <a:gd name="connsiteY73" fmla="*/ 60599 h 286251"/>
                      <a:gd name="connsiteX74" fmla="*/ 116540 w 331788"/>
                      <a:gd name="connsiteY74" fmla="*/ 106863 h 286251"/>
                      <a:gd name="connsiteX75" fmla="*/ 68263 w 331788"/>
                      <a:gd name="connsiteY75" fmla="*/ 60599 h 286251"/>
                      <a:gd name="connsiteX76" fmla="*/ 68263 w 331788"/>
                      <a:gd name="connsiteY76" fmla="*/ 33611 h 286251"/>
                      <a:gd name="connsiteX77" fmla="*/ 85225 w 331788"/>
                      <a:gd name="connsiteY77" fmla="*/ 13049 h 286251"/>
                      <a:gd name="connsiteX78" fmla="*/ 150465 w 331788"/>
                      <a:gd name="connsiteY78" fmla="*/ 198 h 286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</a:cxnLst>
                    <a:rect l="l" t="t" r="r" b="b"/>
                    <a:pathLst>
                      <a:path w="331788" h="286251">
                        <a:moveTo>
                          <a:pt x="19050" y="213226"/>
                        </a:moveTo>
                        <a:lnTo>
                          <a:pt x="151105" y="213226"/>
                        </a:lnTo>
                        <a:cubicBezTo>
                          <a:pt x="151105" y="213226"/>
                          <a:pt x="151105" y="213226"/>
                          <a:pt x="151105" y="278564"/>
                        </a:cubicBezTo>
                        <a:cubicBezTo>
                          <a:pt x="151105" y="281126"/>
                          <a:pt x="152400" y="283689"/>
                          <a:pt x="152400" y="286251"/>
                        </a:cubicBezTo>
                        <a:cubicBezTo>
                          <a:pt x="152400" y="286251"/>
                          <a:pt x="152400" y="286251"/>
                          <a:pt x="25523" y="286251"/>
                        </a:cubicBezTo>
                        <a:cubicBezTo>
                          <a:pt x="21639" y="286251"/>
                          <a:pt x="19050" y="282408"/>
                          <a:pt x="19050" y="278564"/>
                        </a:cubicBezTo>
                        <a:cubicBezTo>
                          <a:pt x="19050" y="278564"/>
                          <a:pt x="19050" y="278564"/>
                          <a:pt x="19050" y="213226"/>
                        </a:cubicBezTo>
                        <a:close/>
                        <a:moveTo>
                          <a:pt x="185265" y="165601"/>
                        </a:moveTo>
                        <a:lnTo>
                          <a:pt x="308448" y="165601"/>
                        </a:lnTo>
                        <a:cubicBezTo>
                          <a:pt x="309745" y="165601"/>
                          <a:pt x="312338" y="165601"/>
                          <a:pt x="313635" y="165601"/>
                        </a:cubicBezTo>
                        <a:cubicBezTo>
                          <a:pt x="324008" y="168168"/>
                          <a:pt x="331788" y="177153"/>
                          <a:pt x="331788" y="187421"/>
                        </a:cubicBezTo>
                        <a:cubicBezTo>
                          <a:pt x="331788" y="187421"/>
                          <a:pt x="331788" y="187421"/>
                          <a:pt x="331788" y="278550"/>
                        </a:cubicBezTo>
                        <a:cubicBezTo>
                          <a:pt x="331788" y="282401"/>
                          <a:pt x="327898" y="286251"/>
                          <a:pt x="324008" y="286251"/>
                        </a:cubicBezTo>
                        <a:cubicBezTo>
                          <a:pt x="324008" y="286251"/>
                          <a:pt x="324008" y="286251"/>
                          <a:pt x="169705" y="286251"/>
                        </a:cubicBezTo>
                        <a:cubicBezTo>
                          <a:pt x="165815" y="286251"/>
                          <a:pt x="161925" y="282401"/>
                          <a:pt x="161925" y="278550"/>
                        </a:cubicBezTo>
                        <a:cubicBezTo>
                          <a:pt x="161925" y="278550"/>
                          <a:pt x="161925" y="278550"/>
                          <a:pt x="161925" y="187421"/>
                        </a:cubicBezTo>
                        <a:cubicBezTo>
                          <a:pt x="161925" y="182287"/>
                          <a:pt x="164518" y="177153"/>
                          <a:pt x="168408" y="173302"/>
                        </a:cubicBezTo>
                        <a:cubicBezTo>
                          <a:pt x="169705" y="170735"/>
                          <a:pt x="172298" y="168168"/>
                          <a:pt x="174892" y="166885"/>
                        </a:cubicBezTo>
                        <a:cubicBezTo>
                          <a:pt x="177485" y="165601"/>
                          <a:pt x="181375" y="165601"/>
                          <a:pt x="185265" y="165601"/>
                        </a:cubicBezTo>
                        <a:close/>
                        <a:moveTo>
                          <a:pt x="59302" y="117976"/>
                        </a:moveTo>
                        <a:cubicBezTo>
                          <a:pt x="59302" y="117976"/>
                          <a:pt x="59302" y="117976"/>
                          <a:pt x="78640" y="117976"/>
                        </a:cubicBezTo>
                        <a:cubicBezTo>
                          <a:pt x="82507" y="117976"/>
                          <a:pt x="85086" y="120565"/>
                          <a:pt x="86375" y="123154"/>
                        </a:cubicBezTo>
                        <a:cubicBezTo>
                          <a:pt x="86375" y="123154"/>
                          <a:pt x="86375" y="123154"/>
                          <a:pt x="94110" y="160692"/>
                        </a:cubicBezTo>
                        <a:cubicBezTo>
                          <a:pt x="94110" y="160692"/>
                          <a:pt x="94110" y="160692"/>
                          <a:pt x="95399" y="165870"/>
                        </a:cubicBezTo>
                        <a:cubicBezTo>
                          <a:pt x="95399" y="165870"/>
                          <a:pt x="95399" y="165870"/>
                          <a:pt x="96688" y="169753"/>
                        </a:cubicBezTo>
                        <a:cubicBezTo>
                          <a:pt x="96688" y="171048"/>
                          <a:pt x="96688" y="171048"/>
                          <a:pt x="96688" y="172342"/>
                        </a:cubicBezTo>
                        <a:cubicBezTo>
                          <a:pt x="96688" y="172342"/>
                          <a:pt x="96688" y="172342"/>
                          <a:pt x="103134" y="172342"/>
                        </a:cubicBezTo>
                        <a:cubicBezTo>
                          <a:pt x="103134" y="169753"/>
                          <a:pt x="103134" y="168459"/>
                          <a:pt x="103134" y="165870"/>
                        </a:cubicBezTo>
                        <a:cubicBezTo>
                          <a:pt x="103134" y="165870"/>
                          <a:pt x="103134" y="165870"/>
                          <a:pt x="103134" y="164576"/>
                        </a:cubicBezTo>
                        <a:cubicBezTo>
                          <a:pt x="103134" y="164576"/>
                          <a:pt x="103134" y="164576"/>
                          <a:pt x="104424" y="160692"/>
                        </a:cubicBezTo>
                        <a:cubicBezTo>
                          <a:pt x="104424" y="160692"/>
                          <a:pt x="104424" y="160692"/>
                          <a:pt x="112159" y="134804"/>
                        </a:cubicBezTo>
                        <a:cubicBezTo>
                          <a:pt x="112159" y="134804"/>
                          <a:pt x="112159" y="134804"/>
                          <a:pt x="107002" y="121859"/>
                        </a:cubicBezTo>
                        <a:cubicBezTo>
                          <a:pt x="105713" y="120565"/>
                          <a:pt x="107002" y="117976"/>
                          <a:pt x="109580" y="117976"/>
                        </a:cubicBezTo>
                        <a:cubicBezTo>
                          <a:pt x="109580" y="117976"/>
                          <a:pt x="109580" y="117976"/>
                          <a:pt x="121183" y="117976"/>
                        </a:cubicBezTo>
                        <a:cubicBezTo>
                          <a:pt x="123761" y="117976"/>
                          <a:pt x="125050" y="120565"/>
                          <a:pt x="125050" y="121859"/>
                        </a:cubicBezTo>
                        <a:cubicBezTo>
                          <a:pt x="125050" y="121859"/>
                          <a:pt x="125050" y="121859"/>
                          <a:pt x="118605" y="134804"/>
                        </a:cubicBezTo>
                        <a:cubicBezTo>
                          <a:pt x="118605" y="134804"/>
                          <a:pt x="118605" y="134804"/>
                          <a:pt x="126340" y="160692"/>
                        </a:cubicBezTo>
                        <a:cubicBezTo>
                          <a:pt x="126340" y="160692"/>
                          <a:pt x="126340" y="160692"/>
                          <a:pt x="126340" y="165870"/>
                        </a:cubicBezTo>
                        <a:cubicBezTo>
                          <a:pt x="127629" y="165870"/>
                          <a:pt x="127629" y="165870"/>
                          <a:pt x="127629" y="165870"/>
                        </a:cubicBezTo>
                        <a:cubicBezTo>
                          <a:pt x="127629" y="168459"/>
                          <a:pt x="127629" y="169753"/>
                          <a:pt x="127629" y="172342"/>
                        </a:cubicBezTo>
                        <a:cubicBezTo>
                          <a:pt x="127629" y="172342"/>
                          <a:pt x="127629" y="172342"/>
                          <a:pt x="134075" y="172342"/>
                        </a:cubicBezTo>
                        <a:cubicBezTo>
                          <a:pt x="134075" y="171048"/>
                          <a:pt x="134075" y="171048"/>
                          <a:pt x="134075" y="169753"/>
                        </a:cubicBezTo>
                        <a:cubicBezTo>
                          <a:pt x="134075" y="169753"/>
                          <a:pt x="134075" y="169753"/>
                          <a:pt x="135364" y="165870"/>
                        </a:cubicBezTo>
                        <a:cubicBezTo>
                          <a:pt x="135364" y="165870"/>
                          <a:pt x="135364" y="165870"/>
                          <a:pt x="136653" y="160692"/>
                        </a:cubicBezTo>
                        <a:cubicBezTo>
                          <a:pt x="136653" y="160692"/>
                          <a:pt x="136653" y="160692"/>
                          <a:pt x="144388" y="123154"/>
                        </a:cubicBezTo>
                        <a:cubicBezTo>
                          <a:pt x="145677" y="120565"/>
                          <a:pt x="148256" y="117976"/>
                          <a:pt x="152123" y="117976"/>
                        </a:cubicBezTo>
                        <a:cubicBezTo>
                          <a:pt x="152123" y="117976"/>
                          <a:pt x="152123" y="117976"/>
                          <a:pt x="171461" y="117976"/>
                        </a:cubicBezTo>
                        <a:cubicBezTo>
                          <a:pt x="183064" y="117976"/>
                          <a:pt x="192088" y="127037"/>
                          <a:pt x="192088" y="138687"/>
                        </a:cubicBezTo>
                        <a:cubicBezTo>
                          <a:pt x="192088" y="138687"/>
                          <a:pt x="192088" y="138687"/>
                          <a:pt x="192088" y="152926"/>
                        </a:cubicBezTo>
                        <a:cubicBezTo>
                          <a:pt x="192088" y="152926"/>
                          <a:pt x="192088" y="152926"/>
                          <a:pt x="184353" y="152926"/>
                        </a:cubicBezTo>
                        <a:cubicBezTo>
                          <a:pt x="176618" y="152926"/>
                          <a:pt x="168883" y="156809"/>
                          <a:pt x="163726" y="160692"/>
                        </a:cubicBezTo>
                        <a:cubicBezTo>
                          <a:pt x="161148" y="161987"/>
                          <a:pt x="159858" y="164576"/>
                          <a:pt x="158569" y="165870"/>
                        </a:cubicBezTo>
                        <a:cubicBezTo>
                          <a:pt x="157280" y="168459"/>
                          <a:pt x="155991" y="169753"/>
                          <a:pt x="154702" y="172342"/>
                        </a:cubicBezTo>
                        <a:cubicBezTo>
                          <a:pt x="152123" y="176225"/>
                          <a:pt x="150834" y="181403"/>
                          <a:pt x="150834" y="186581"/>
                        </a:cubicBezTo>
                        <a:cubicBezTo>
                          <a:pt x="150834" y="186581"/>
                          <a:pt x="150834" y="186581"/>
                          <a:pt x="150834" y="202114"/>
                        </a:cubicBezTo>
                        <a:cubicBezTo>
                          <a:pt x="150834" y="202114"/>
                          <a:pt x="150834" y="202114"/>
                          <a:pt x="10313" y="202114"/>
                        </a:cubicBezTo>
                        <a:cubicBezTo>
                          <a:pt x="5157" y="202114"/>
                          <a:pt x="0" y="196936"/>
                          <a:pt x="0" y="190464"/>
                        </a:cubicBezTo>
                        <a:cubicBezTo>
                          <a:pt x="0" y="190464"/>
                          <a:pt x="0" y="190464"/>
                          <a:pt x="0" y="182698"/>
                        </a:cubicBezTo>
                        <a:cubicBezTo>
                          <a:pt x="0" y="176225"/>
                          <a:pt x="5157" y="172342"/>
                          <a:pt x="10313" y="172342"/>
                        </a:cubicBezTo>
                        <a:cubicBezTo>
                          <a:pt x="10313" y="172342"/>
                          <a:pt x="10313" y="172342"/>
                          <a:pt x="38675" y="172342"/>
                        </a:cubicBezTo>
                        <a:cubicBezTo>
                          <a:pt x="38675" y="172342"/>
                          <a:pt x="38675" y="172342"/>
                          <a:pt x="38675" y="138687"/>
                        </a:cubicBezTo>
                        <a:cubicBezTo>
                          <a:pt x="38675" y="127037"/>
                          <a:pt x="47700" y="117976"/>
                          <a:pt x="59302" y="117976"/>
                        </a:cubicBezTo>
                        <a:close/>
                        <a:moveTo>
                          <a:pt x="206838" y="33838"/>
                        </a:moveTo>
                        <a:cubicBezTo>
                          <a:pt x="206838" y="33838"/>
                          <a:pt x="208124" y="33838"/>
                          <a:pt x="208124" y="33838"/>
                        </a:cubicBezTo>
                        <a:cubicBezTo>
                          <a:pt x="223557" y="36420"/>
                          <a:pt x="258281" y="44166"/>
                          <a:pt x="278858" y="48038"/>
                        </a:cubicBezTo>
                        <a:cubicBezTo>
                          <a:pt x="289147" y="50620"/>
                          <a:pt x="296863" y="59657"/>
                          <a:pt x="296863" y="69984"/>
                        </a:cubicBezTo>
                        <a:cubicBezTo>
                          <a:pt x="296863" y="69984"/>
                          <a:pt x="296863" y="69984"/>
                          <a:pt x="296863" y="99676"/>
                        </a:cubicBezTo>
                        <a:cubicBezTo>
                          <a:pt x="296863" y="128076"/>
                          <a:pt x="275000" y="151313"/>
                          <a:pt x="246706" y="151313"/>
                        </a:cubicBezTo>
                        <a:cubicBezTo>
                          <a:pt x="218412" y="151313"/>
                          <a:pt x="195263" y="128076"/>
                          <a:pt x="195263" y="99676"/>
                        </a:cubicBezTo>
                        <a:cubicBezTo>
                          <a:pt x="195263" y="99676"/>
                          <a:pt x="195263" y="99676"/>
                          <a:pt x="195263" y="45456"/>
                        </a:cubicBezTo>
                        <a:cubicBezTo>
                          <a:pt x="195263" y="39002"/>
                          <a:pt x="200407" y="33838"/>
                          <a:pt x="206838" y="33838"/>
                        </a:cubicBezTo>
                        <a:close/>
                        <a:moveTo>
                          <a:pt x="150465" y="198"/>
                        </a:moveTo>
                        <a:cubicBezTo>
                          <a:pt x="156989" y="-1087"/>
                          <a:pt x="163513" y="4053"/>
                          <a:pt x="163513" y="10479"/>
                        </a:cubicBezTo>
                        <a:cubicBezTo>
                          <a:pt x="163513" y="10479"/>
                          <a:pt x="163513" y="10479"/>
                          <a:pt x="163513" y="60599"/>
                        </a:cubicBezTo>
                        <a:cubicBezTo>
                          <a:pt x="163513" y="86301"/>
                          <a:pt x="142636" y="106863"/>
                          <a:pt x="116540" y="106863"/>
                        </a:cubicBezTo>
                        <a:cubicBezTo>
                          <a:pt x="90444" y="106863"/>
                          <a:pt x="68263" y="86301"/>
                          <a:pt x="68263" y="60599"/>
                        </a:cubicBezTo>
                        <a:cubicBezTo>
                          <a:pt x="68263" y="60599"/>
                          <a:pt x="68263" y="60599"/>
                          <a:pt x="68263" y="33611"/>
                        </a:cubicBezTo>
                        <a:cubicBezTo>
                          <a:pt x="68263" y="23330"/>
                          <a:pt x="76092" y="14334"/>
                          <a:pt x="85225" y="13049"/>
                        </a:cubicBezTo>
                        <a:cubicBezTo>
                          <a:pt x="104797" y="9194"/>
                          <a:pt x="137417" y="2768"/>
                          <a:pt x="150465" y="19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18" name="矩形 17"/>
                <p:cNvSpPr/>
                <p:nvPr/>
              </p:nvSpPr>
              <p:spPr>
                <a:xfrm>
                  <a:off x="1483920" y="3419006"/>
                  <a:ext cx="2587220" cy="246221"/>
                </a:xfrm>
                <a:prstGeom prst="rect">
                  <a:avLst/>
                </a:prstGeom>
              </p:spPr>
              <p:txBody>
                <a:bodyPr wrap="none" lIns="144000" tIns="0" rIns="144000" bIns="0">
                  <a:normAutofit fontScale="92500"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3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483920" y="3665227"/>
                  <a:ext cx="2587220" cy="536011"/>
                </a:xfrm>
                <a:prstGeom prst="rect">
                  <a:avLst/>
                </a:prstGeom>
              </p:spPr>
              <p:txBody>
                <a:bodyPr wrap="square" lIns="144000" tIns="0" rIns="144000" bIns="0">
                  <a:normAutofit fontScale="85000" lnSpcReduction="10000"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50">
                      <a:solidFill>
                        <a:schemeClr val="bg1">
                          <a:lumMod val="65000"/>
                        </a:schemeClr>
                      </a:solidFill>
                    </a:rPr>
                    <a:t>此部分内容作为文字排版占位显示</a:t>
                  </a:r>
                  <a:br>
                    <a:rPr lang="zh-CN" altLang="en-US" sz="1050">
                      <a:solidFill>
                        <a:schemeClr val="bg1">
                          <a:lumMod val="65000"/>
                        </a:schemeClr>
                      </a:solidFill>
                    </a:rPr>
                  </a:br>
                  <a:r>
                    <a:rPr lang="zh-CN" altLang="en-US" sz="1050">
                      <a:solidFill>
                        <a:schemeClr val="bg1">
                          <a:lumMod val="65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7299807" y="3262499"/>
                <a:ext cx="3130144" cy="782232"/>
                <a:chOff x="7472366" y="1630469"/>
                <a:chExt cx="3130144" cy="782232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8015290" y="1630469"/>
                  <a:ext cx="2587220" cy="246221"/>
                </a:xfrm>
                <a:prstGeom prst="rect">
                  <a:avLst/>
                </a:prstGeom>
              </p:spPr>
              <p:txBody>
                <a:bodyPr wrap="none" lIns="144000" tIns="0" rIns="144000" bIns="0">
                  <a:normAutofit fontScale="92500"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8015290" y="1876690"/>
                  <a:ext cx="2587220" cy="536011"/>
                </a:xfrm>
                <a:prstGeom prst="rect">
                  <a:avLst/>
                </a:prstGeom>
              </p:spPr>
              <p:txBody>
                <a:bodyPr wrap="square" lIns="144000" tIns="0" rIns="144000" bIns="0">
                  <a:normAutofit fontScale="85000" lnSpcReduction="10000"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50">
                      <a:solidFill>
                        <a:schemeClr val="bg1">
                          <a:lumMod val="65000"/>
                        </a:schemeClr>
                      </a:solidFill>
                    </a:rPr>
                    <a:t>此部分内容作为文字排版占位显示</a:t>
                  </a:r>
                  <a:br>
                    <a:rPr lang="zh-CN" altLang="en-US" sz="1050">
                      <a:solidFill>
                        <a:schemeClr val="bg1">
                          <a:lumMod val="65000"/>
                        </a:schemeClr>
                      </a:solidFill>
                    </a:rPr>
                  </a:br>
                  <a:r>
                    <a:rPr lang="zh-CN" altLang="en-US" sz="1050">
                      <a:solidFill>
                        <a:schemeClr val="bg1">
                          <a:lumMod val="65000"/>
                        </a:schemeClr>
                      </a:solidFill>
                    </a:rPr>
                    <a:t>（建议使用主题字体）</a:t>
                  </a:r>
                </a:p>
              </p:txBody>
            </p:sp>
            <p:grpSp>
              <p:nvGrpSpPr>
                <p:cNvPr id="14" name="组合 13"/>
                <p:cNvGrpSpPr/>
                <p:nvPr/>
              </p:nvGrpSpPr>
              <p:grpSpPr>
                <a:xfrm>
                  <a:off x="7472366" y="1653267"/>
                  <a:ext cx="489858" cy="489858"/>
                  <a:chOff x="7472366" y="1653267"/>
                  <a:chExt cx="489858" cy="489858"/>
                </a:xfrm>
              </p:grpSpPr>
              <p:sp>
                <p:nvSpPr>
                  <p:cNvPr id="15" name="椭圆 14"/>
                  <p:cNvSpPr/>
                  <p:nvPr/>
                </p:nvSpPr>
                <p:spPr>
                  <a:xfrm>
                    <a:off x="7472366" y="1653267"/>
                    <a:ext cx="489858" cy="48985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8575"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6" name="任意多边形: 形状 36"/>
                  <p:cNvSpPr>
                    <a:spLocks/>
                  </p:cNvSpPr>
                  <p:nvPr/>
                </p:nvSpPr>
                <p:spPr bwMode="auto">
                  <a:xfrm>
                    <a:off x="7606122" y="1789278"/>
                    <a:ext cx="212129" cy="210099"/>
                  </a:xfrm>
                  <a:custGeom>
                    <a:avLst/>
                    <a:gdLst>
                      <a:gd name="connsiteX0" fmla="*/ 292147 w 331788"/>
                      <a:gd name="connsiteY0" fmla="*/ 109538 h 328613"/>
                      <a:gd name="connsiteX1" fmla="*/ 327025 w 331788"/>
                      <a:gd name="connsiteY1" fmla="*/ 145621 h 328613"/>
                      <a:gd name="connsiteX2" fmla="*/ 327025 w 331788"/>
                      <a:gd name="connsiteY2" fmla="*/ 229385 h 328613"/>
                      <a:gd name="connsiteX3" fmla="*/ 293438 w 331788"/>
                      <a:gd name="connsiteY3" fmla="*/ 264179 h 328613"/>
                      <a:gd name="connsiteX4" fmla="*/ 252101 w 331788"/>
                      <a:gd name="connsiteY4" fmla="*/ 264179 h 328613"/>
                      <a:gd name="connsiteX5" fmla="*/ 252101 w 331788"/>
                      <a:gd name="connsiteY5" fmla="*/ 319593 h 328613"/>
                      <a:gd name="connsiteX6" fmla="*/ 243059 w 331788"/>
                      <a:gd name="connsiteY6" fmla="*/ 328613 h 328613"/>
                      <a:gd name="connsiteX7" fmla="*/ 205596 w 331788"/>
                      <a:gd name="connsiteY7" fmla="*/ 328613 h 328613"/>
                      <a:gd name="connsiteX8" fmla="*/ 195262 w 331788"/>
                      <a:gd name="connsiteY8" fmla="*/ 319593 h 328613"/>
                      <a:gd name="connsiteX9" fmla="*/ 195262 w 331788"/>
                      <a:gd name="connsiteY9" fmla="*/ 235829 h 328613"/>
                      <a:gd name="connsiteX10" fmla="*/ 224973 w 331788"/>
                      <a:gd name="connsiteY10" fmla="*/ 207478 h 328613"/>
                      <a:gd name="connsiteX11" fmla="*/ 255976 w 331788"/>
                      <a:gd name="connsiteY11" fmla="*/ 207478 h 328613"/>
                      <a:gd name="connsiteX12" fmla="*/ 255976 w 331788"/>
                      <a:gd name="connsiteY12" fmla="*/ 145621 h 328613"/>
                      <a:gd name="connsiteX13" fmla="*/ 292147 w 331788"/>
                      <a:gd name="connsiteY13" fmla="*/ 109538 h 328613"/>
                      <a:gd name="connsiteX14" fmla="*/ 38473 w 331788"/>
                      <a:gd name="connsiteY14" fmla="*/ 109538 h 328613"/>
                      <a:gd name="connsiteX15" fmla="*/ 75079 w 331788"/>
                      <a:gd name="connsiteY15" fmla="*/ 145621 h 328613"/>
                      <a:gd name="connsiteX16" fmla="*/ 75079 w 331788"/>
                      <a:gd name="connsiteY16" fmla="*/ 207478 h 328613"/>
                      <a:gd name="connsiteX17" fmla="*/ 106456 w 331788"/>
                      <a:gd name="connsiteY17" fmla="*/ 207478 h 328613"/>
                      <a:gd name="connsiteX18" fmla="*/ 136525 w 331788"/>
                      <a:gd name="connsiteY18" fmla="*/ 235829 h 328613"/>
                      <a:gd name="connsiteX19" fmla="*/ 136525 w 331788"/>
                      <a:gd name="connsiteY19" fmla="*/ 319593 h 328613"/>
                      <a:gd name="connsiteX20" fmla="*/ 126066 w 331788"/>
                      <a:gd name="connsiteY20" fmla="*/ 328613 h 328613"/>
                      <a:gd name="connsiteX21" fmla="*/ 88153 w 331788"/>
                      <a:gd name="connsiteY21" fmla="*/ 328613 h 328613"/>
                      <a:gd name="connsiteX22" fmla="*/ 79001 w 331788"/>
                      <a:gd name="connsiteY22" fmla="*/ 319593 h 328613"/>
                      <a:gd name="connsiteX23" fmla="*/ 79001 w 331788"/>
                      <a:gd name="connsiteY23" fmla="*/ 264179 h 328613"/>
                      <a:gd name="connsiteX24" fmla="*/ 37166 w 331788"/>
                      <a:gd name="connsiteY24" fmla="*/ 264179 h 328613"/>
                      <a:gd name="connsiteX25" fmla="*/ 3175 w 331788"/>
                      <a:gd name="connsiteY25" fmla="*/ 229385 h 328613"/>
                      <a:gd name="connsiteX26" fmla="*/ 3175 w 331788"/>
                      <a:gd name="connsiteY26" fmla="*/ 145621 h 328613"/>
                      <a:gd name="connsiteX27" fmla="*/ 38473 w 331788"/>
                      <a:gd name="connsiteY27" fmla="*/ 109538 h 328613"/>
                      <a:gd name="connsiteX28" fmla="*/ 160734 w 331788"/>
                      <a:gd name="connsiteY28" fmla="*/ 88900 h 328613"/>
                      <a:gd name="connsiteX29" fmla="*/ 171053 w 331788"/>
                      <a:gd name="connsiteY29" fmla="*/ 88900 h 328613"/>
                      <a:gd name="connsiteX30" fmla="*/ 173633 w 331788"/>
                      <a:gd name="connsiteY30" fmla="*/ 90195 h 328613"/>
                      <a:gd name="connsiteX31" fmla="*/ 174923 w 331788"/>
                      <a:gd name="connsiteY31" fmla="*/ 95375 h 328613"/>
                      <a:gd name="connsiteX32" fmla="*/ 169763 w 331788"/>
                      <a:gd name="connsiteY32" fmla="*/ 103146 h 328613"/>
                      <a:gd name="connsiteX33" fmla="*/ 172343 w 331788"/>
                      <a:gd name="connsiteY33" fmla="*/ 123867 h 328613"/>
                      <a:gd name="connsiteX34" fmla="*/ 167184 w 331788"/>
                      <a:gd name="connsiteY34" fmla="*/ 136818 h 328613"/>
                      <a:gd name="connsiteX35" fmla="*/ 164604 w 331788"/>
                      <a:gd name="connsiteY35" fmla="*/ 136818 h 328613"/>
                      <a:gd name="connsiteX36" fmla="*/ 159444 w 331788"/>
                      <a:gd name="connsiteY36" fmla="*/ 123867 h 328613"/>
                      <a:gd name="connsiteX37" fmla="*/ 162024 w 331788"/>
                      <a:gd name="connsiteY37" fmla="*/ 103146 h 328613"/>
                      <a:gd name="connsiteX38" fmla="*/ 156865 w 331788"/>
                      <a:gd name="connsiteY38" fmla="*/ 95375 h 328613"/>
                      <a:gd name="connsiteX39" fmla="*/ 158155 w 331788"/>
                      <a:gd name="connsiteY39" fmla="*/ 90195 h 328613"/>
                      <a:gd name="connsiteX40" fmla="*/ 160734 w 331788"/>
                      <a:gd name="connsiteY40" fmla="*/ 88900 h 328613"/>
                      <a:gd name="connsiteX41" fmla="*/ 136182 w 331788"/>
                      <a:gd name="connsiteY41" fmla="*/ 88900 h 328613"/>
                      <a:gd name="connsiteX42" fmla="*/ 138766 w 331788"/>
                      <a:gd name="connsiteY42" fmla="*/ 91502 h 328613"/>
                      <a:gd name="connsiteX43" fmla="*/ 165893 w 331788"/>
                      <a:gd name="connsiteY43" fmla="*/ 165652 h 328613"/>
                      <a:gd name="connsiteX44" fmla="*/ 193021 w 331788"/>
                      <a:gd name="connsiteY44" fmla="*/ 91502 h 328613"/>
                      <a:gd name="connsiteX45" fmla="*/ 196897 w 331788"/>
                      <a:gd name="connsiteY45" fmla="*/ 90201 h 328613"/>
                      <a:gd name="connsiteX46" fmla="*/ 208523 w 331788"/>
                      <a:gd name="connsiteY46" fmla="*/ 92802 h 328613"/>
                      <a:gd name="connsiteX47" fmla="*/ 231775 w 331788"/>
                      <a:gd name="connsiteY47" fmla="*/ 125325 h 328613"/>
                      <a:gd name="connsiteX48" fmla="*/ 231775 w 331788"/>
                      <a:gd name="connsiteY48" fmla="*/ 176059 h 328613"/>
                      <a:gd name="connsiteX49" fmla="*/ 226608 w 331788"/>
                      <a:gd name="connsiteY49" fmla="*/ 182563 h 328613"/>
                      <a:gd name="connsiteX50" fmla="*/ 105179 w 331788"/>
                      <a:gd name="connsiteY50" fmla="*/ 182563 h 328613"/>
                      <a:gd name="connsiteX51" fmla="*/ 100012 w 331788"/>
                      <a:gd name="connsiteY51" fmla="*/ 176059 h 328613"/>
                      <a:gd name="connsiteX52" fmla="*/ 100012 w 331788"/>
                      <a:gd name="connsiteY52" fmla="*/ 125325 h 328613"/>
                      <a:gd name="connsiteX53" fmla="*/ 123264 w 331788"/>
                      <a:gd name="connsiteY53" fmla="*/ 92802 h 328613"/>
                      <a:gd name="connsiteX54" fmla="*/ 134890 w 331788"/>
                      <a:gd name="connsiteY54" fmla="*/ 90201 h 328613"/>
                      <a:gd name="connsiteX55" fmla="*/ 136182 w 331788"/>
                      <a:gd name="connsiteY55" fmla="*/ 88900 h 328613"/>
                      <a:gd name="connsiteX56" fmla="*/ 292100 w 331788"/>
                      <a:gd name="connsiteY56" fmla="*/ 19050 h 328613"/>
                      <a:gd name="connsiteX57" fmla="*/ 331788 w 331788"/>
                      <a:gd name="connsiteY57" fmla="*/ 58738 h 328613"/>
                      <a:gd name="connsiteX58" fmla="*/ 292100 w 331788"/>
                      <a:gd name="connsiteY58" fmla="*/ 98426 h 328613"/>
                      <a:gd name="connsiteX59" fmla="*/ 252412 w 331788"/>
                      <a:gd name="connsiteY59" fmla="*/ 58738 h 328613"/>
                      <a:gd name="connsiteX60" fmla="*/ 292100 w 331788"/>
                      <a:gd name="connsiteY60" fmla="*/ 19050 h 328613"/>
                      <a:gd name="connsiteX61" fmla="*/ 39688 w 331788"/>
                      <a:gd name="connsiteY61" fmla="*/ 19050 h 328613"/>
                      <a:gd name="connsiteX62" fmla="*/ 79376 w 331788"/>
                      <a:gd name="connsiteY62" fmla="*/ 58738 h 328613"/>
                      <a:gd name="connsiteX63" fmla="*/ 39688 w 331788"/>
                      <a:gd name="connsiteY63" fmla="*/ 98426 h 328613"/>
                      <a:gd name="connsiteX64" fmla="*/ 0 w 331788"/>
                      <a:gd name="connsiteY64" fmla="*/ 58738 h 328613"/>
                      <a:gd name="connsiteX65" fmla="*/ 39688 w 331788"/>
                      <a:gd name="connsiteY65" fmla="*/ 19050 h 328613"/>
                      <a:gd name="connsiteX66" fmla="*/ 165894 w 331788"/>
                      <a:gd name="connsiteY66" fmla="*/ 0 h 328613"/>
                      <a:gd name="connsiteX67" fmla="*/ 204788 w 331788"/>
                      <a:gd name="connsiteY67" fmla="*/ 39688 h 328613"/>
                      <a:gd name="connsiteX68" fmla="*/ 165894 w 331788"/>
                      <a:gd name="connsiteY68" fmla="*/ 79376 h 328613"/>
                      <a:gd name="connsiteX69" fmla="*/ 127000 w 331788"/>
                      <a:gd name="connsiteY69" fmla="*/ 39688 h 328613"/>
                      <a:gd name="connsiteX70" fmla="*/ 165894 w 331788"/>
                      <a:gd name="connsiteY70" fmla="*/ 0 h 328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</a:cxnLst>
                    <a:rect l="l" t="t" r="r" b="b"/>
                    <a:pathLst>
                      <a:path w="331788" h="328613">
                        <a:moveTo>
                          <a:pt x="292147" y="109538"/>
                        </a:moveTo>
                        <a:cubicBezTo>
                          <a:pt x="311524" y="109538"/>
                          <a:pt x="327025" y="126291"/>
                          <a:pt x="327025" y="145621"/>
                        </a:cubicBezTo>
                        <a:cubicBezTo>
                          <a:pt x="327025" y="145621"/>
                          <a:pt x="327025" y="145621"/>
                          <a:pt x="327025" y="229385"/>
                        </a:cubicBezTo>
                        <a:cubicBezTo>
                          <a:pt x="327025" y="248715"/>
                          <a:pt x="311524" y="264179"/>
                          <a:pt x="293438" y="264179"/>
                        </a:cubicBezTo>
                        <a:cubicBezTo>
                          <a:pt x="293438" y="264179"/>
                          <a:pt x="293438" y="264179"/>
                          <a:pt x="252101" y="264179"/>
                        </a:cubicBezTo>
                        <a:cubicBezTo>
                          <a:pt x="252101" y="264179"/>
                          <a:pt x="252101" y="264179"/>
                          <a:pt x="252101" y="319593"/>
                        </a:cubicBezTo>
                        <a:cubicBezTo>
                          <a:pt x="252101" y="324747"/>
                          <a:pt x="248226" y="328613"/>
                          <a:pt x="243059" y="328613"/>
                        </a:cubicBezTo>
                        <a:cubicBezTo>
                          <a:pt x="243059" y="328613"/>
                          <a:pt x="243059" y="328613"/>
                          <a:pt x="205596" y="328613"/>
                        </a:cubicBezTo>
                        <a:cubicBezTo>
                          <a:pt x="199138" y="328613"/>
                          <a:pt x="195262" y="324747"/>
                          <a:pt x="195262" y="319593"/>
                        </a:cubicBezTo>
                        <a:cubicBezTo>
                          <a:pt x="195262" y="319593"/>
                          <a:pt x="195262" y="319593"/>
                          <a:pt x="195262" y="235829"/>
                        </a:cubicBezTo>
                        <a:cubicBezTo>
                          <a:pt x="195262" y="220364"/>
                          <a:pt x="208180" y="207478"/>
                          <a:pt x="224973" y="207478"/>
                        </a:cubicBezTo>
                        <a:cubicBezTo>
                          <a:pt x="224973" y="207478"/>
                          <a:pt x="224973" y="207478"/>
                          <a:pt x="255976" y="207478"/>
                        </a:cubicBezTo>
                        <a:cubicBezTo>
                          <a:pt x="255976" y="207478"/>
                          <a:pt x="255976" y="207478"/>
                          <a:pt x="255976" y="145621"/>
                        </a:cubicBezTo>
                        <a:cubicBezTo>
                          <a:pt x="255976" y="126291"/>
                          <a:pt x="271478" y="109538"/>
                          <a:pt x="292147" y="109538"/>
                        </a:cubicBezTo>
                        <a:close/>
                        <a:moveTo>
                          <a:pt x="38473" y="109538"/>
                        </a:moveTo>
                        <a:cubicBezTo>
                          <a:pt x="59391" y="109538"/>
                          <a:pt x="75079" y="126291"/>
                          <a:pt x="75079" y="145621"/>
                        </a:cubicBezTo>
                        <a:cubicBezTo>
                          <a:pt x="75079" y="145621"/>
                          <a:pt x="75079" y="145621"/>
                          <a:pt x="75079" y="207478"/>
                        </a:cubicBezTo>
                        <a:cubicBezTo>
                          <a:pt x="75079" y="207478"/>
                          <a:pt x="75079" y="207478"/>
                          <a:pt x="106456" y="207478"/>
                        </a:cubicBezTo>
                        <a:cubicBezTo>
                          <a:pt x="123451" y="207478"/>
                          <a:pt x="136525" y="220364"/>
                          <a:pt x="136525" y="235829"/>
                        </a:cubicBezTo>
                        <a:cubicBezTo>
                          <a:pt x="136525" y="235829"/>
                          <a:pt x="136525" y="235829"/>
                          <a:pt x="136525" y="319593"/>
                        </a:cubicBezTo>
                        <a:cubicBezTo>
                          <a:pt x="136525" y="324747"/>
                          <a:pt x="132603" y="328613"/>
                          <a:pt x="126066" y="328613"/>
                        </a:cubicBezTo>
                        <a:cubicBezTo>
                          <a:pt x="126066" y="328613"/>
                          <a:pt x="126066" y="328613"/>
                          <a:pt x="88153" y="328613"/>
                        </a:cubicBezTo>
                        <a:cubicBezTo>
                          <a:pt x="82923" y="328613"/>
                          <a:pt x="79001" y="324747"/>
                          <a:pt x="79001" y="319593"/>
                        </a:cubicBezTo>
                        <a:cubicBezTo>
                          <a:pt x="79001" y="319593"/>
                          <a:pt x="79001" y="319593"/>
                          <a:pt x="79001" y="264179"/>
                        </a:cubicBezTo>
                        <a:cubicBezTo>
                          <a:pt x="79001" y="264179"/>
                          <a:pt x="79001" y="264179"/>
                          <a:pt x="37166" y="264179"/>
                        </a:cubicBezTo>
                        <a:cubicBezTo>
                          <a:pt x="18863" y="264179"/>
                          <a:pt x="3175" y="248715"/>
                          <a:pt x="3175" y="229385"/>
                        </a:cubicBezTo>
                        <a:cubicBezTo>
                          <a:pt x="3175" y="229385"/>
                          <a:pt x="3175" y="229385"/>
                          <a:pt x="3175" y="145621"/>
                        </a:cubicBezTo>
                        <a:cubicBezTo>
                          <a:pt x="3175" y="126291"/>
                          <a:pt x="18863" y="109538"/>
                          <a:pt x="38473" y="109538"/>
                        </a:cubicBezTo>
                        <a:close/>
                        <a:moveTo>
                          <a:pt x="160734" y="88900"/>
                        </a:moveTo>
                        <a:cubicBezTo>
                          <a:pt x="160734" y="88900"/>
                          <a:pt x="160734" y="88900"/>
                          <a:pt x="171053" y="88900"/>
                        </a:cubicBezTo>
                        <a:cubicBezTo>
                          <a:pt x="172343" y="88900"/>
                          <a:pt x="173633" y="90195"/>
                          <a:pt x="173633" y="90195"/>
                        </a:cubicBezTo>
                        <a:cubicBezTo>
                          <a:pt x="174923" y="92785"/>
                          <a:pt x="176213" y="94080"/>
                          <a:pt x="174923" y="95375"/>
                        </a:cubicBezTo>
                        <a:cubicBezTo>
                          <a:pt x="174923" y="95375"/>
                          <a:pt x="174923" y="95375"/>
                          <a:pt x="169763" y="103146"/>
                        </a:cubicBezTo>
                        <a:cubicBezTo>
                          <a:pt x="169763" y="103146"/>
                          <a:pt x="169763" y="103146"/>
                          <a:pt x="172343" y="123867"/>
                        </a:cubicBezTo>
                        <a:cubicBezTo>
                          <a:pt x="172343" y="123867"/>
                          <a:pt x="172343" y="123867"/>
                          <a:pt x="167184" y="136818"/>
                        </a:cubicBezTo>
                        <a:cubicBezTo>
                          <a:pt x="167184" y="138113"/>
                          <a:pt x="164604" y="138113"/>
                          <a:pt x="164604" y="136818"/>
                        </a:cubicBezTo>
                        <a:cubicBezTo>
                          <a:pt x="164604" y="136818"/>
                          <a:pt x="164604" y="136818"/>
                          <a:pt x="159444" y="123867"/>
                        </a:cubicBezTo>
                        <a:cubicBezTo>
                          <a:pt x="159444" y="123867"/>
                          <a:pt x="159444" y="123867"/>
                          <a:pt x="162024" y="103146"/>
                        </a:cubicBezTo>
                        <a:cubicBezTo>
                          <a:pt x="162024" y="103146"/>
                          <a:pt x="162024" y="103146"/>
                          <a:pt x="156865" y="95375"/>
                        </a:cubicBezTo>
                        <a:cubicBezTo>
                          <a:pt x="155575" y="94080"/>
                          <a:pt x="156865" y="92785"/>
                          <a:pt x="158155" y="90195"/>
                        </a:cubicBezTo>
                        <a:cubicBezTo>
                          <a:pt x="158155" y="90195"/>
                          <a:pt x="159444" y="88900"/>
                          <a:pt x="160734" y="88900"/>
                        </a:cubicBezTo>
                        <a:close/>
                        <a:moveTo>
                          <a:pt x="136182" y="88900"/>
                        </a:moveTo>
                        <a:cubicBezTo>
                          <a:pt x="137474" y="88900"/>
                          <a:pt x="138766" y="90201"/>
                          <a:pt x="138766" y="91502"/>
                        </a:cubicBezTo>
                        <a:cubicBezTo>
                          <a:pt x="138766" y="91502"/>
                          <a:pt x="138766" y="91502"/>
                          <a:pt x="165893" y="165652"/>
                        </a:cubicBezTo>
                        <a:cubicBezTo>
                          <a:pt x="165893" y="165652"/>
                          <a:pt x="165893" y="165652"/>
                          <a:pt x="193021" y="91502"/>
                        </a:cubicBezTo>
                        <a:cubicBezTo>
                          <a:pt x="193021" y="90201"/>
                          <a:pt x="195605" y="88900"/>
                          <a:pt x="196897" y="90201"/>
                        </a:cubicBezTo>
                        <a:cubicBezTo>
                          <a:pt x="196897" y="90201"/>
                          <a:pt x="196897" y="90201"/>
                          <a:pt x="208523" y="92802"/>
                        </a:cubicBezTo>
                        <a:cubicBezTo>
                          <a:pt x="222733" y="98006"/>
                          <a:pt x="231775" y="111015"/>
                          <a:pt x="231775" y="125325"/>
                        </a:cubicBezTo>
                        <a:cubicBezTo>
                          <a:pt x="231775" y="125325"/>
                          <a:pt x="231775" y="125325"/>
                          <a:pt x="231775" y="176059"/>
                        </a:cubicBezTo>
                        <a:cubicBezTo>
                          <a:pt x="231775" y="179961"/>
                          <a:pt x="229192" y="182563"/>
                          <a:pt x="226608" y="182563"/>
                        </a:cubicBezTo>
                        <a:cubicBezTo>
                          <a:pt x="226608" y="182563"/>
                          <a:pt x="226608" y="182563"/>
                          <a:pt x="105179" y="182563"/>
                        </a:cubicBezTo>
                        <a:cubicBezTo>
                          <a:pt x="102595" y="182563"/>
                          <a:pt x="100012" y="179961"/>
                          <a:pt x="100012" y="176059"/>
                        </a:cubicBezTo>
                        <a:cubicBezTo>
                          <a:pt x="100012" y="176059"/>
                          <a:pt x="100012" y="176059"/>
                          <a:pt x="100012" y="125325"/>
                        </a:cubicBezTo>
                        <a:cubicBezTo>
                          <a:pt x="100012" y="111015"/>
                          <a:pt x="109054" y="98006"/>
                          <a:pt x="123264" y="92802"/>
                        </a:cubicBezTo>
                        <a:cubicBezTo>
                          <a:pt x="123264" y="92802"/>
                          <a:pt x="123264" y="92802"/>
                          <a:pt x="134890" y="90201"/>
                        </a:cubicBezTo>
                        <a:cubicBezTo>
                          <a:pt x="134890" y="88900"/>
                          <a:pt x="134890" y="88900"/>
                          <a:pt x="136182" y="88900"/>
                        </a:cubicBezTo>
                        <a:close/>
                        <a:moveTo>
                          <a:pt x="292100" y="19050"/>
                        </a:moveTo>
                        <a:cubicBezTo>
                          <a:pt x="314019" y="19050"/>
                          <a:pt x="331788" y="36819"/>
                          <a:pt x="331788" y="58738"/>
                        </a:cubicBezTo>
                        <a:cubicBezTo>
                          <a:pt x="331788" y="80657"/>
                          <a:pt x="314019" y="98426"/>
                          <a:pt x="292100" y="98426"/>
                        </a:cubicBezTo>
                        <a:cubicBezTo>
                          <a:pt x="270181" y="98426"/>
                          <a:pt x="252412" y="80657"/>
                          <a:pt x="252412" y="58738"/>
                        </a:cubicBezTo>
                        <a:cubicBezTo>
                          <a:pt x="252412" y="36819"/>
                          <a:pt x="270181" y="19050"/>
                          <a:pt x="292100" y="19050"/>
                        </a:cubicBezTo>
                        <a:close/>
                        <a:moveTo>
                          <a:pt x="39688" y="19050"/>
                        </a:moveTo>
                        <a:cubicBezTo>
                          <a:pt x="61607" y="19050"/>
                          <a:pt x="79376" y="36819"/>
                          <a:pt x="79376" y="58738"/>
                        </a:cubicBezTo>
                        <a:cubicBezTo>
                          <a:pt x="79376" y="80657"/>
                          <a:pt x="61607" y="98426"/>
                          <a:pt x="39688" y="98426"/>
                        </a:cubicBezTo>
                        <a:cubicBezTo>
                          <a:pt x="17769" y="98426"/>
                          <a:pt x="0" y="80657"/>
                          <a:pt x="0" y="58738"/>
                        </a:cubicBezTo>
                        <a:cubicBezTo>
                          <a:pt x="0" y="36819"/>
                          <a:pt x="17769" y="19050"/>
                          <a:pt x="39688" y="19050"/>
                        </a:cubicBezTo>
                        <a:close/>
                        <a:moveTo>
                          <a:pt x="165894" y="0"/>
                        </a:moveTo>
                        <a:cubicBezTo>
                          <a:pt x="187375" y="0"/>
                          <a:pt x="204788" y="17769"/>
                          <a:pt x="204788" y="39688"/>
                        </a:cubicBezTo>
                        <a:cubicBezTo>
                          <a:pt x="204788" y="61607"/>
                          <a:pt x="187375" y="79376"/>
                          <a:pt x="165894" y="79376"/>
                        </a:cubicBezTo>
                        <a:cubicBezTo>
                          <a:pt x="144413" y="79376"/>
                          <a:pt x="127000" y="61607"/>
                          <a:pt x="127000" y="39688"/>
                        </a:cubicBezTo>
                        <a:cubicBezTo>
                          <a:pt x="127000" y="17769"/>
                          <a:pt x="144413" y="0"/>
                          <a:pt x="165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</p:grpSp>
        <p:grpSp>
          <p:nvGrpSpPr>
            <p:cNvPr id="6" name="组合 5"/>
            <p:cNvGrpSpPr/>
            <p:nvPr/>
          </p:nvGrpSpPr>
          <p:grpSpPr>
            <a:xfrm>
              <a:off x="3422324" y="3039076"/>
              <a:ext cx="2457329" cy="835777"/>
              <a:chOff x="3422324" y="3039076"/>
              <a:chExt cx="2457329" cy="835777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3422324" y="3285297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8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bg1"/>
                    </a:solidFill>
                  </a:rPr>
                </a:br>
                <a:r>
                  <a:rPr lang="zh-CN" altLang="en-US" sz="100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422324" y="3039076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4378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0" y="641747"/>
            <a:ext cx="914400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标题 3"/>
          <p:cNvSpPr txBox="1">
            <a:spLocks/>
          </p:cNvSpPr>
          <p:nvPr/>
        </p:nvSpPr>
        <p:spPr>
          <a:xfrm>
            <a:off x="2555776" y="749759"/>
            <a:ext cx="4032448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bg1"/>
                </a:solidFill>
              </a:rPr>
              <a:t>此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处输入标题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582218"/>
            <a:ext cx="2971429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流程图: 数据 29"/>
          <p:cNvSpPr/>
          <p:nvPr/>
        </p:nvSpPr>
        <p:spPr>
          <a:xfrm>
            <a:off x="-567895" y="-171832"/>
            <a:ext cx="3658610" cy="1015389"/>
          </a:xfrm>
          <a:prstGeom prst="flowChartInputOutp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流程图: 数据 30"/>
          <p:cNvSpPr/>
          <p:nvPr/>
        </p:nvSpPr>
        <p:spPr>
          <a:xfrm>
            <a:off x="-670129" y="-171832"/>
            <a:ext cx="3149640" cy="1015389"/>
          </a:xfrm>
          <a:prstGeom prst="flowChartInputOutpu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-1728374" y="-1799904"/>
            <a:ext cx="3888432" cy="3389914"/>
          </a:xfrm>
          <a:prstGeom prst="rect">
            <a:avLst/>
          </a:prstGeom>
        </p:spPr>
      </p:pic>
      <p:grpSp>
        <p:nvGrpSpPr>
          <p:cNvPr id="2" name="1143e2e1-ab4e-432b-8330-477a88ec8036">
            <a:extLst>
              <a:ext uri="{FF2B5EF4-FFF2-40B4-BE49-F238E27FC236}">
                <a16:creationId xmlns:a16="http://schemas.microsoft.com/office/drawing/2014/main" xmlns:lc="http://schemas.openxmlformats.org/drawingml/2006/lockedCanvas" xmlns="" id="{791E500E-ECD5-4B54-A6BE-89A3C1A5B548}"/>
              </a:ext>
            </a:extLst>
          </p:cNvPr>
          <p:cNvGrpSpPr>
            <a:grpSpLocks noChangeAspect="1"/>
          </p:cNvGrpSpPr>
          <p:nvPr/>
        </p:nvGrpSpPr>
        <p:grpSpPr>
          <a:xfrm>
            <a:off x="539353" y="771550"/>
            <a:ext cx="8604647" cy="3662610"/>
            <a:chOff x="719137" y="1484784"/>
            <a:chExt cx="11569509" cy="4883480"/>
          </a:xfrm>
        </p:grpSpPr>
        <p:sp>
          <p:nvSpPr>
            <p:cNvPr id="3" name="文本框 1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266F8590-9A61-473C-88A7-FEDCA2DFBA0A}"/>
                </a:ext>
              </a:extLst>
            </p:cNvPr>
            <p:cNvSpPr txBox="1"/>
            <p:nvPr/>
          </p:nvSpPr>
          <p:spPr>
            <a:xfrm>
              <a:off x="7320094" y="1800809"/>
              <a:ext cx="4968552" cy="864066"/>
            </a:xfrm>
            <a:prstGeom prst="rect">
              <a:avLst/>
            </a:prstGeom>
            <a:noFill/>
          </p:spPr>
          <p:txBody>
            <a:bodyPr wrap="square">
              <a:normAutofit fontScale="85000" lnSpcReduction="20000"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65000"/>
                    </a:schemeClr>
                  </a:solidFill>
                </a:rPr>
                <a:t>此部分内容作为文字排版占位</a:t>
              </a:r>
              <a:br>
                <a:rPr lang="zh-CN" altLang="en-US" sz="2000" b="1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zh-CN" altLang="en-US" sz="2000" b="1" dirty="0">
                  <a:solidFill>
                    <a:schemeClr val="bg1">
                      <a:lumMod val="65000"/>
                    </a:schemeClr>
                  </a:solidFill>
                </a:rPr>
                <a:t>显示（建议使用主题字体）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86523AEC-30B0-4E2B-95AC-C56F25EB9E1A}"/>
                </a:ext>
              </a:extLst>
            </p:cNvPr>
            <p:cNvSpPr/>
            <p:nvPr/>
          </p:nvSpPr>
          <p:spPr>
            <a:xfrm>
              <a:off x="719137" y="3102016"/>
              <a:ext cx="10753724" cy="3266248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23698" b="-52672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文本框 46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1AEFBD3D-EB39-41FE-B116-D36976058FC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2187" y="1713411"/>
              <a:ext cx="4859757" cy="1038644"/>
            </a:xfrm>
            <a:prstGeom prst="rect">
              <a:avLst/>
            </a:prstGeom>
            <a:noFill/>
            <a:extLst/>
          </p:spPr>
          <p:txBody>
            <a:bodyPr wrap="square" lIns="0" tIns="0" rIns="0" bIns="0">
              <a:normAutofit fontScale="85000" lnSpcReduction="100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100" b="0" dirty="0">
                  <a:solidFill>
                    <a:schemeClr val="bg1">
                      <a:lumMod val="65000"/>
                    </a:schemeClr>
                  </a:solidFill>
                  <a:effectLst/>
                </a:rPr>
                <a:t>1.</a:t>
              </a:r>
              <a:r>
                <a:rPr lang="zh-CN" altLang="en-US" sz="1100" b="0" dirty="0">
                  <a:solidFill>
                    <a:schemeClr val="bg1">
                      <a:lumMod val="65000"/>
                    </a:schemeClr>
                  </a:solidFill>
                  <a:effectLst/>
                </a:rPr>
                <a:t>单击要填充的形状；</a:t>
              </a:r>
              <a:r>
                <a:rPr lang="en-US" altLang="zh-CN" sz="1100" b="0" dirty="0">
                  <a:solidFill>
                    <a:schemeClr val="bg1">
                      <a:lumMod val="65000"/>
                    </a:schemeClr>
                  </a:solidFill>
                  <a:effectLst/>
                </a:rPr>
                <a:t>2.</a:t>
              </a:r>
              <a:r>
                <a:rPr lang="zh-CN" altLang="en-US" sz="1100" b="0" dirty="0">
                  <a:solidFill>
                    <a:schemeClr val="bg1">
                      <a:lumMod val="65000"/>
                    </a:schemeClr>
                  </a:solidFill>
                  <a:effectLst/>
                </a:rPr>
                <a:t>在“格式”选项卡上的“形状样式”组中，单击“形状填充”旁边的箭头，然后单击「图片或纹理填充」。 </a:t>
              </a:r>
              <a:r>
                <a:rPr lang="en-US" altLang="zh-CN" sz="1100" b="0" dirty="0">
                  <a:solidFill>
                    <a:schemeClr val="bg1">
                      <a:lumMod val="65000"/>
                    </a:schemeClr>
                  </a:solidFill>
                  <a:effectLst/>
                </a:rPr>
                <a:t>3.</a:t>
              </a:r>
              <a:r>
                <a:rPr lang="zh-CN" altLang="en-US" sz="1100" b="0" dirty="0">
                  <a:solidFill>
                    <a:schemeClr val="bg1">
                      <a:lumMod val="65000"/>
                    </a:schemeClr>
                  </a:solidFill>
                  <a:effectLst/>
                </a:rPr>
                <a:t>找到包含需要使用的图片的文件夹，单击该图片，然后单击“插入”。</a:t>
              </a:r>
              <a:r>
                <a:rPr lang="en-US" altLang="zh-CN" sz="1100" b="0" dirty="0">
                  <a:solidFill>
                    <a:schemeClr val="bg1">
                      <a:lumMod val="65000"/>
                    </a:schemeClr>
                  </a:solidFill>
                  <a:effectLst/>
                </a:rPr>
                <a:t>4.</a:t>
              </a:r>
              <a:r>
                <a:rPr lang="zh-CN" altLang="en-US" sz="1100" b="0" dirty="0">
                  <a:solidFill>
                    <a:schemeClr val="bg1">
                      <a:lumMod val="65000"/>
                    </a:schemeClr>
                  </a:solidFill>
                  <a:effectLst/>
                </a:rPr>
                <a:t>使用图片工具“裁剪”下拉菜单中的「填充」可对图片进行调整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B8269DB3-4E52-4FEB-913F-8B1EE255C852}"/>
                </a:ext>
              </a:extLst>
            </p:cNvPr>
            <p:cNvGrpSpPr/>
            <p:nvPr/>
          </p:nvGrpSpPr>
          <p:grpSpPr>
            <a:xfrm>
              <a:off x="6426600" y="1807299"/>
              <a:ext cx="793167" cy="793559"/>
              <a:chOff x="719138" y="1123950"/>
              <a:chExt cx="1223393" cy="1224000"/>
            </a:xfrm>
          </p:grpSpPr>
          <p:sp>
            <p:nvSpPr>
              <p:cNvPr id="28" name="矩形: 圆角 52">
                <a:extLst>
                  <a:ext uri="{FF2B5EF4-FFF2-40B4-BE49-F238E27FC236}">
                    <a16:creationId xmlns:a16="http://schemas.microsoft.com/office/drawing/2014/main" xmlns:lc="http://schemas.openxmlformats.org/drawingml/2006/lockedCanvas" xmlns="" id="{03143616-A517-4598-A199-425025C28BD1}"/>
                  </a:ext>
                </a:extLst>
              </p:cNvPr>
              <p:cNvSpPr/>
              <p:nvPr/>
            </p:nvSpPr>
            <p:spPr>
              <a:xfrm>
                <a:off x="719138" y="1123950"/>
                <a:ext cx="1223393" cy="1224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任意多边形: 形状 53">
                <a:extLst>
                  <a:ext uri="{FF2B5EF4-FFF2-40B4-BE49-F238E27FC236}">
                    <a16:creationId xmlns:a16="http://schemas.microsoft.com/office/drawing/2014/main" xmlns:lc="http://schemas.openxmlformats.org/drawingml/2006/lockedCanvas" xmlns="" id="{67240BAB-4A8B-4A36-9C56-3A709FED2490}"/>
                  </a:ext>
                </a:extLst>
              </p:cNvPr>
              <p:cNvSpPr/>
              <p:nvPr/>
            </p:nvSpPr>
            <p:spPr>
              <a:xfrm>
                <a:off x="1014639" y="1355763"/>
                <a:ext cx="632390" cy="760374"/>
              </a:xfrm>
              <a:custGeom>
                <a:avLst/>
                <a:gdLst>
                  <a:gd name="connsiteX0" fmla="*/ 55289 w 268288"/>
                  <a:gd name="connsiteY0" fmla="*/ 122559 h 322584"/>
                  <a:gd name="connsiteX1" fmla="*/ 214313 w 268288"/>
                  <a:gd name="connsiteY1" fmla="*/ 122559 h 322584"/>
                  <a:gd name="connsiteX2" fmla="*/ 214313 w 268288"/>
                  <a:gd name="connsiteY2" fmla="*/ 235731 h 322584"/>
                  <a:gd name="connsiteX3" fmla="*/ 188028 w 268288"/>
                  <a:gd name="connsiteY3" fmla="*/ 268630 h 322584"/>
                  <a:gd name="connsiteX4" fmla="*/ 188028 w 268288"/>
                  <a:gd name="connsiteY4" fmla="*/ 309425 h 322584"/>
                  <a:gd name="connsiteX5" fmla="*/ 168314 w 268288"/>
                  <a:gd name="connsiteY5" fmla="*/ 322584 h 322584"/>
                  <a:gd name="connsiteX6" fmla="*/ 148601 w 268288"/>
                  <a:gd name="connsiteY6" fmla="*/ 309425 h 322584"/>
                  <a:gd name="connsiteX7" fmla="*/ 148601 w 268288"/>
                  <a:gd name="connsiteY7" fmla="*/ 268630 h 322584"/>
                  <a:gd name="connsiteX8" fmla="*/ 119687 w 268288"/>
                  <a:gd name="connsiteY8" fmla="*/ 268630 h 322584"/>
                  <a:gd name="connsiteX9" fmla="*/ 119687 w 268288"/>
                  <a:gd name="connsiteY9" fmla="*/ 309425 h 322584"/>
                  <a:gd name="connsiteX10" fmla="*/ 99974 w 268288"/>
                  <a:gd name="connsiteY10" fmla="*/ 322584 h 322584"/>
                  <a:gd name="connsiteX11" fmla="*/ 81574 w 268288"/>
                  <a:gd name="connsiteY11" fmla="*/ 309425 h 322584"/>
                  <a:gd name="connsiteX12" fmla="*/ 81574 w 268288"/>
                  <a:gd name="connsiteY12" fmla="*/ 268630 h 322584"/>
                  <a:gd name="connsiteX13" fmla="*/ 53975 w 268288"/>
                  <a:gd name="connsiteY13" fmla="*/ 235731 h 322584"/>
                  <a:gd name="connsiteX14" fmla="*/ 55289 w 268288"/>
                  <a:gd name="connsiteY14" fmla="*/ 122559 h 322584"/>
                  <a:gd name="connsiteX15" fmla="*/ 248444 w 268288"/>
                  <a:gd name="connsiteY15" fmla="*/ 108272 h 322584"/>
                  <a:gd name="connsiteX16" fmla="*/ 268288 w 268288"/>
                  <a:gd name="connsiteY16" fmla="*/ 121403 h 322584"/>
                  <a:gd name="connsiteX17" fmla="*/ 268288 w 268288"/>
                  <a:gd name="connsiteY17" fmla="*/ 201504 h 322584"/>
                  <a:gd name="connsiteX18" fmla="*/ 248444 w 268288"/>
                  <a:gd name="connsiteY18" fmla="*/ 214635 h 322584"/>
                  <a:gd name="connsiteX19" fmla="*/ 228600 w 268288"/>
                  <a:gd name="connsiteY19" fmla="*/ 201504 h 322584"/>
                  <a:gd name="connsiteX20" fmla="*/ 228600 w 268288"/>
                  <a:gd name="connsiteY20" fmla="*/ 121403 h 322584"/>
                  <a:gd name="connsiteX21" fmla="*/ 248444 w 268288"/>
                  <a:gd name="connsiteY21" fmla="*/ 108272 h 322584"/>
                  <a:gd name="connsiteX22" fmla="*/ 19844 w 268288"/>
                  <a:gd name="connsiteY22" fmla="*/ 108272 h 322584"/>
                  <a:gd name="connsiteX23" fmla="*/ 39688 w 268288"/>
                  <a:gd name="connsiteY23" fmla="*/ 121437 h 322584"/>
                  <a:gd name="connsiteX24" fmla="*/ 39688 w 268288"/>
                  <a:gd name="connsiteY24" fmla="*/ 201741 h 322584"/>
                  <a:gd name="connsiteX25" fmla="*/ 19844 w 268288"/>
                  <a:gd name="connsiteY25" fmla="*/ 216222 h 322584"/>
                  <a:gd name="connsiteX26" fmla="*/ 0 w 268288"/>
                  <a:gd name="connsiteY26" fmla="*/ 201741 h 322584"/>
                  <a:gd name="connsiteX27" fmla="*/ 0 w 268288"/>
                  <a:gd name="connsiteY27" fmla="*/ 121437 h 322584"/>
                  <a:gd name="connsiteX28" fmla="*/ 19844 w 268288"/>
                  <a:gd name="connsiteY28" fmla="*/ 108272 h 322584"/>
                  <a:gd name="connsiteX29" fmla="*/ 167482 w 268288"/>
                  <a:gd name="connsiteY29" fmla="*/ 65409 h 322584"/>
                  <a:gd name="connsiteX30" fmla="*/ 157163 w 268288"/>
                  <a:gd name="connsiteY30" fmla="*/ 75728 h 322584"/>
                  <a:gd name="connsiteX31" fmla="*/ 167482 w 268288"/>
                  <a:gd name="connsiteY31" fmla="*/ 86047 h 322584"/>
                  <a:gd name="connsiteX32" fmla="*/ 177801 w 268288"/>
                  <a:gd name="connsiteY32" fmla="*/ 75728 h 322584"/>
                  <a:gd name="connsiteX33" fmla="*/ 167482 w 268288"/>
                  <a:gd name="connsiteY33" fmla="*/ 65409 h 322584"/>
                  <a:gd name="connsiteX34" fmla="*/ 100807 w 268288"/>
                  <a:gd name="connsiteY34" fmla="*/ 65409 h 322584"/>
                  <a:gd name="connsiteX35" fmla="*/ 90488 w 268288"/>
                  <a:gd name="connsiteY35" fmla="*/ 75728 h 322584"/>
                  <a:gd name="connsiteX36" fmla="*/ 100807 w 268288"/>
                  <a:gd name="connsiteY36" fmla="*/ 86047 h 322584"/>
                  <a:gd name="connsiteX37" fmla="*/ 111126 w 268288"/>
                  <a:gd name="connsiteY37" fmla="*/ 75728 h 322584"/>
                  <a:gd name="connsiteX38" fmla="*/ 100807 w 268288"/>
                  <a:gd name="connsiteY38" fmla="*/ 65409 h 322584"/>
                  <a:gd name="connsiteX39" fmla="*/ 71089 w 268288"/>
                  <a:gd name="connsiteY39" fmla="*/ 1373 h 322584"/>
                  <a:gd name="connsiteX40" fmla="*/ 81621 w 268288"/>
                  <a:gd name="connsiteY40" fmla="*/ 4013 h 322584"/>
                  <a:gd name="connsiteX41" fmla="*/ 106633 w 268288"/>
                  <a:gd name="connsiteY41" fmla="*/ 43605 h 322584"/>
                  <a:gd name="connsiteX42" fmla="*/ 106633 w 268288"/>
                  <a:gd name="connsiteY42" fmla="*/ 44924 h 322584"/>
                  <a:gd name="connsiteX43" fmla="*/ 134279 w 268288"/>
                  <a:gd name="connsiteY43" fmla="*/ 40965 h 322584"/>
                  <a:gd name="connsiteX44" fmla="*/ 161925 w 268288"/>
                  <a:gd name="connsiteY44" fmla="*/ 44924 h 322584"/>
                  <a:gd name="connsiteX45" fmla="*/ 163242 w 268288"/>
                  <a:gd name="connsiteY45" fmla="*/ 43605 h 322584"/>
                  <a:gd name="connsiteX46" fmla="*/ 188254 w 268288"/>
                  <a:gd name="connsiteY46" fmla="*/ 4013 h 322584"/>
                  <a:gd name="connsiteX47" fmla="*/ 197470 w 268288"/>
                  <a:gd name="connsiteY47" fmla="*/ 1373 h 322584"/>
                  <a:gd name="connsiteX48" fmla="*/ 201419 w 268288"/>
                  <a:gd name="connsiteY48" fmla="*/ 10611 h 322584"/>
                  <a:gd name="connsiteX49" fmla="*/ 175090 w 268288"/>
                  <a:gd name="connsiteY49" fmla="*/ 50203 h 322584"/>
                  <a:gd name="connsiteX50" fmla="*/ 175090 w 268288"/>
                  <a:gd name="connsiteY50" fmla="*/ 51523 h 322584"/>
                  <a:gd name="connsiteX51" fmla="*/ 215900 w 268288"/>
                  <a:gd name="connsiteY51" fmla="*/ 108272 h 322584"/>
                  <a:gd name="connsiteX52" fmla="*/ 53975 w 268288"/>
                  <a:gd name="connsiteY52" fmla="*/ 108272 h 322584"/>
                  <a:gd name="connsiteX53" fmla="*/ 94785 w 268288"/>
                  <a:gd name="connsiteY53" fmla="*/ 51523 h 322584"/>
                  <a:gd name="connsiteX54" fmla="*/ 93469 w 268288"/>
                  <a:gd name="connsiteY54" fmla="*/ 50203 h 322584"/>
                  <a:gd name="connsiteX55" fmla="*/ 68456 w 268288"/>
                  <a:gd name="connsiteY55" fmla="*/ 10611 h 322584"/>
                  <a:gd name="connsiteX56" fmla="*/ 71089 w 268288"/>
                  <a:gd name="connsiteY56" fmla="*/ 1373 h 32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8288" h="322584">
                    <a:moveTo>
                      <a:pt x="55289" y="122559"/>
                    </a:moveTo>
                    <a:cubicBezTo>
                      <a:pt x="55289" y="122559"/>
                      <a:pt x="55289" y="122559"/>
                      <a:pt x="214313" y="122559"/>
                    </a:cubicBezTo>
                    <a:cubicBezTo>
                      <a:pt x="214313" y="122559"/>
                      <a:pt x="214313" y="122559"/>
                      <a:pt x="214313" y="235731"/>
                    </a:cubicBezTo>
                    <a:cubicBezTo>
                      <a:pt x="214313" y="255471"/>
                      <a:pt x="206428" y="265998"/>
                      <a:pt x="188028" y="268630"/>
                    </a:cubicBezTo>
                    <a:cubicBezTo>
                      <a:pt x="188028" y="268630"/>
                      <a:pt x="188028" y="268630"/>
                      <a:pt x="188028" y="309425"/>
                    </a:cubicBezTo>
                    <a:cubicBezTo>
                      <a:pt x="188028" y="316004"/>
                      <a:pt x="178828" y="322584"/>
                      <a:pt x="168314" y="322584"/>
                    </a:cubicBezTo>
                    <a:cubicBezTo>
                      <a:pt x="157800" y="322584"/>
                      <a:pt x="148601" y="316004"/>
                      <a:pt x="148601" y="309425"/>
                    </a:cubicBezTo>
                    <a:cubicBezTo>
                      <a:pt x="148601" y="309425"/>
                      <a:pt x="148601" y="309425"/>
                      <a:pt x="148601" y="268630"/>
                    </a:cubicBezTo>
                    <a:cubicBezTo>
                      <a:pt x="139401" y="268630"/>
                      <a:pt x="128887" y="268630"/>
                      <a:pt x="119687" y="268630"/>
                    </a:cubicBezTo>
                    <a:cubicBezTo>
                      <a:pt x="119687" y="268630"/>
                      <a:pt x="119687" y="268630"/>
                      <a:pt x="119687" y="309425"/>
                    </a:cubicBezTo>
                    <a:cubicBezTo>
                      <a:pt x="119687" y="316004"/>
                      <a:pt x="111802" y="322584"/>
                      <a:pt x="99974" y="322584"/>
                    </a:cubicBezTo>
                    <a:cubicBezTo>
                      <a:pt x="89460" y="322584"/>
                      <a:pt x="81574" y="316004"/>
                      <a:pt x="81574" y="309425"/>
                    </a:cubicBezTo>
                    <a:cubicBezTo>
                      <a:pt x="81574" y="309425"/>
                      <a:pt x="81574" y="309425"/>
                      <a:pt x="81574" y="268630"/>
                    </a:cubicBezTo>
                    <a:cubicBezTo>
                      <a:pt x="63175" y="265998"/>
                      <a:pt x="53975" y="255471"/>
                      <a:pt x="53975" y="235731"/>
                    </a:cubicBezTo>
                    <a:cubicBezTo>
                      <a:pt x="53975" y="212044"/>
                      <a:pt x="55289" y="122559"/>
                      <a:pt x="55289" y="122559"/>
                    </a:cubicBezTo>
                    <a:close/>
                    <a:moveTo>
                      <a:pt x="248444" y="108272"/>
                    </a:moveTo>
                    <a:cubicBezTo>
                      <a:pt x="259028" y="108272"/>
                      <a:pt x="268288" y="114838"/>
                      <a:pt x="268288" y="121403"/>
                    </a:cubicBezTo>
                    <a:cubicBezTo>
                      <a:pt x="268288" y="121403"/>
                      <a:pt x="268288" y="121403"/>
                      <a:pt x="268288" y="201504"/>
                    </a:cubicBezTo>
                    <a:cubicBezTo>
                      <a:pt x="268288" y="208070"/>
                      <a:pt x="259028" y="214635"/>
                      <a:pt x="248444" y="214635"/>
                    </a:cubicBezTo>
                    <a:cubicBezTo>
                      <a:pt x="237861" y="214635"/>
                      <a:pt x="228600" y="208070"/>
                      <a:pt x="228600" y="201504"/>
                    </a:cubicBezTo>
                    <a:cubicBezTo>
                      <a:pt x="228600" y="201504"/>
                      <a:pt x="228600" y="201504"/>
                      <a:pt x="228600" y="121403"/>
                    </a:cubicBezTo>
                    <a:cubicBezTo>
                      <a:pt x="228600" y="114838"/>
                      <a:pt x="237861" y="108272"/>
                      <a:pt x="248444" y="108272"/>
                    </a:cubicBezTo>
                    <a:close/>
                    <a:moveTo>
                      <a:pt x="19844" y="108272"/>
                    </a:moveTo>
                    <a:cubicBezTo>
                      <a:pt x="30427" y="108272"/>
                      <a:pt x="39688" y="113538"/>
                      <a:pt x="39688" y="121437"/>
                    </a:cubicBezTo>
                    <a:cubicBezTo>
                      <a:pt x="39688" y="121437"/>
                      <a:pt x="39688" y="121437"/>
                      <a:pt x="39688" y="201741"/>
                    </a:cubicBezTo>
                    <a:cubicBezTo>
                      <a:pt x="39688" y="209640"/>
                      <a:pt x="30427" y="216222"/>
                      <a:pt x="19844" y="216222"/>
                    </a:cubicBezTo>
                    <a:cubicBezTo>
                      <a:pt x="9260" y="216222"/>
                      <a:pt x="0" y="209640"/>
                      <a:pt x="0" y="201741"/>
                    </a:cubicBezTo>
                    <a:cubicBezTo>
                      <a:pt x="0" y="201741"/>
                      <a:pt x="0" y="201741"/>
                      <a:pt x="0" y="121437"/>
                    </a:cubicBezTo>
                    <a:cubicBezTo>
                      <a:pt x="0" y="113538"/>
                      <a:pt x="9260" y="108272"/>
                      <a:pt x="19844" y="108272"/>
                    </a:cubicBezTo>
                    <a:close/>
                    <a:moveTo>
                      <a:pt x="167482" y="65409"/>
                    </a:moveTo>
                    <a:cubicBezTo>
                      <a:pt x="161783" y="65409"/>
                      <a:pt x="157163" y="70029"/>
                      <a:pt x="157163" y="75728"/>
                    </a:cubicBezTo>
                    <a:cubicBezTo>
                      <a:pt x="157163" y="81427"/>
                      <a:pt x="161783" y="86047"/>
                      <a:pt x="167482" y="86047"/>
                    </a:cubicBezTo>
                    <a:cubicBezTo>
                      <a:pt x="173181" y="86047"/>
                      <a:pt x="177801" y="81427"/>
                      <a:pt x="177801" y="75728"/>
                    </a:cubicBezTo>
                    <a:cubicBezTo>
                      <a:pt x="177801" y="70029"/>
                      <a:pt x="173181" y="65409"/>
                      <a:pt x="167482" y="65409"/>
                    </a:cubicBezTo>
                    <a:close/>
                    <a:moveTo>
                      <a:pt x="100807" y="65409"/>
                    </a:moveTo>
                    <a:cubicBezTo>
                      <a:pt x="95108" y="65409"/>
                      <a:pt x="90488" y="70029"/>
                      <a:pt x="90488" y="75728"/>
                    </a:cubicBezTo>
                    <a:cubicBezTo>
                      <a:pt x="90488" y="81427"/>
                      <a:pt x="95108" y="86047"/>
                      <a:pt x="100807" y="86047"/>
                    </a:cubicBezTo>
                    <a:cubicBezTo>
                      <a:pt x="106506" y="86047"/>
                      <a:pt x="111126" y="81427"/>
                      <a:pt x="111126" y="75728"/>
                    </a:cubicBezTo>
                    <a:cubicBezTo>
                      <a:pt x="111126" y="70029"/>
                      <a:pt x="106506" y="65409"/>
                      <a:pt x="100807" y="65409"/>
                    </a:cubicBezTo>
                    <a:close/>
                    <a:moveTo>
                      <a:pt x="71089" y="1373"/>
                    </a:moveTo>
                    <a:cubicBezTo>
                      <a:pt x="75038" y="-1266"/>
                      <a:pt x="78988" y="53"/>
                      <a:pt x="81621" y="4013"/>
                    </a:cubicBezTo>
                    <a:cubicBezTo>
                      <a:pt x="81621" y="4013"/>
                      <a:pt x="81621" y="4013"/>
                      <a:pt x="106633" y="43605"/>
                    </a:cubicBezTo>
                    <a:cubicBezTo>
                      <a:pt x="106633" y="43605"/>
                      <a:pt x="106633" y="44924"/>
                      <a:pt x="106633" y="44924"/>
                    </a:cubicBezTo>
                    <a:cubicBezTo>
                      <a:pt x="115849" y="42285"/>
                      <a:pt x="125064" y="40965"/>
                      <a:pt x="134279" y="40965"/>
                    </a:cubicBezTo>
                    <a:cubicBezTo>
                      <a:pt x="144811" y="40965"/>
                      <a:pt x="154026" y="42285"/>
                      <a:pt x="161925" y="44924"/>
                    </a:cubicBezTo>
                    <a:cubicBezTo>
                      <a:pt x="161925" y="44924"/>
                      <a:pt x="161925" y="43605"/>
                      <a:pt x="163242" y="43605"/>
                    </a:cubicBezTo>
                    <a:cubicBezTo>
                      <a:pt x="163242" y="43605"/>
                      <a:pt x="163242" y="43605"/>
                      <a:pt x="188254" y="4013"/>
                    </a:cubicBezTo>
                    <a:cubicBezTo>
                      <a:pt x="189571" y="53"/>
                      <a:pt x="194837" y="-1266"/>
                      <a:pt x="197470" y="1373"/>
                    </a:cubicBezTo>
                    <a:cubicBezTo>
                      <a:pt x="201419" y="2693"/>
                      <a:pt x="202735" y="6652"/>
                      <a:pt x="201419" y="10611"/>
                    </a:cubicBezTo>
                    <a:cubicBezTo>
                      <a:pt x="201419" y="10611"/>
                      <a:pt x="201419" y="10611"/>
                      <a:pt x="175090" y="50203"/>
                    </a:cubicBezTo>
                    <a:cubicBezTo>
                      <a:pt x="175090" y="50203"/>
                      <a:pt x="175090" y="50203"/>
                      <a:pt x="175090" y="51523"/>
                    </a:cubicBezTo>
                    <a:cubicBezTo>
                      <a:pt x="196153" y="63401"/>
                      <a:pt x="211951" y="83197"/>
                      <a:pt x="215900" y="108272"/>
                    </a:cubicBezTo>
                    <a:cubicBezTo>
                      <a:pt x="215900" y="108272"/>
                      <a:pt x="215900" y="108272"/>
                      <a:pt x="53975" y="108272"/>
                    </a:cubicBezTo>
                    <a:cubicBezTo>
                      <a:pt x="57924" y="83197"/>
                      <a:pt x="73722" y="63401"/>
                      <a:pt x="94785" y="51523"/>
                    </a:cubicBezTo>
                    <a:cubicBezTo>
                      <a:pt x="94785" y="51523"/>
                      <a:pt x="93469" y="50203"/>
                      <a:pt x="93469" y="50203"/>
                    </a:cubicBezTo>
                    <a:cubicBezTo>
                      <a:pt x="93469" y="50203"/>
                      <a:pt x="93469" y="50203"/>
                      <a:pt x="68456" y="10611"/>
                    </a:cubicBezTo>
                    <a:cubicBezTo>
                      <a:pt x="65823" y="6652"/>
                      <a:pt x="67140" y="2693"/>
                      <a:pt x="71089" y="13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EBD7C0FA-2FA7-442C-8D50-0AA549873B2C}"/>
                </a:ext>
              </a:extLst>
            </p:cNvPr>
            <p:cNvGrpSpPr/>
            <p:nvPr/>
          </p:nvGrpSpPr>
          <p:grpSpPr>
            <a:xfrm>
              <a:off x="1150842" y="3764707"/>
              <a:ext cx="2153051" cy="1728192"/>
              <a:chOff x="1167047" y="3764707"/>
              <a:chExt cx="2153051" cy="1728192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:lc="http://schemas.openxmlformats.org/drawingml/2006/lockedCanvas" xmlns="" id="{0076A7EA-660C-431F-BB81-E58358513CBD}"/>
                  </a:ext>
                </a:extLst>
              </p:cNvPr>
              <p:cNvSpPr/>
              <p:nvPr/>
            </p:nvSpPr>
            <p:spPr>
              <a:xfrm>
                <a:off x="1167047" y="3764707"/>
                <a:ext cx="2153051" cy="172819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92500"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>此部分内容作为文字排版占位显示（建议使用主题字体）</a:t>
                </a:r>
                <a:endParaRPr lang="zh-CN" altLang="en-US" sz="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xmlns:lc="http://schemas.openxmlformats.org/drawingml/2006/lockedCanvas" xmlns="" id="{6429417F-F8A8-4C0C-8FBE-05F7841122D9}"/>
                  </a:ext>
                </a:extLst>
              </p:cNvPr>
              <p:cNvGrpSpPr/>
              <p:nvPr/>
            </p:nvGrpSpPr>
            <p:grpSpPr>
              <a:xfrm>
                <a:off x="1283548" y="4427362"/>
                <a:ext cx="1920049" cy="915272"/>
                <a:chOff x="1252966" y="4485105"/>
                <a:chExt cx="1920049" cy="915272"/>
              </a:xfrm>
            </p:grpSpPr>
            <p:sp>
              <p:nvSpPr>
                <p:cNvPr id="26" name="文本框 4">
                  <a:extLst>
                    <a:ext uri="{FF2B5EF4-FFF2-40B4-BE49-F238E27FC236}">
                      <a16:creationId xmlns:a16="http://schemas.microsoft.com/office/drawing/2014/main" xmlns:lc="http://schemas.openxmlformats.org/drawingml/2006/lockedCanvas" xmlns="" id="{2C9B4EBC-FA8A-4D79-AF84-2AEE7119669A}"/>
                    </a:ext>
                  </a:extLst>
                </p:cNvPr>
                <p:cNvSpPr txBox="1"/>
                <p:nvPr/>
              </p:nvSpPr>
              <p:spPr>
                <a:xfrm>
                  <a:off x="1582048" y="4485105"/>
                  <a:ext cx="1261884" cy="307777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4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xmlns:lc="http://schemas.openxmlformats.org/drawingml/2006/lockedCanvas" xmlns="" id="{ED961CA7-1AF8-456D-93FE-B734E9D2314E}"/>
                    </a:ext>
                  </a:extLst>
                </p:cNvPr>
                <p:cNvSpPr/>
                <p:nvPr/>
              </p:nvSpPr>
              <p:spPr>
                <a:xfrm>
                  <a:off x="1252966" y="4803928"/>
                  <a:ext cx="1920049" cy="596449"/>
                </a:xfrm>
                <a:prstGeom prst="rect">
                  <a:avLst/>
                </a:prstGeom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ECDC9834-C495-433B-A04A-476CF70AA62F}"/>
                </a:ext>
              </a:extLst>
            </p:cNvPr>
            <p:cNvGrpSpPr/>
            <p:nvPr/>
          </p:nvGrpSpPr>
          <p:grpSpPr>
            <a:xfrm>
              <a:off x="3729930" y="3764707"/>
              <a:ext cx="2153051" cy="1728192"/>
              <a:chOff x="1167047" y="3764707"/>
              <a:chExt cx="2153051" cy="1728192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:lc="http://schemas.openxmlformats.org/drawingml/2006/lockedCanvas" xmlns="" id="{F8BEB778-1AE9-4074-A33D-8F274FCCC876}"/>
                  </a:ext>
                </a:extLst>
              </p:cNvPr>
              <p:cNvSpPr/>
              <p:nvPr/>
            </p:nvSpPr>
            <p:spPr>
              <a:xfrm>
                <a:off x="1167047" y="3764707"/>
                <a:ext cx="2153051" cy="172819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92500"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>此部分内容作为文字排版占位显示（建议使用主题字体）</a:t>
                </a:r>
                <a:endParaRPr lang="zh-CN" altLang="en-US" sz="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xmlns:lc="http://schemas.openxmlformats.org/drawingml/2006/lockedCanvas" xmlns="" id="{A8141394-2384-48A9-B4F7-34EDCDB8E5D2}"/>
                  </a:ext>
                </a:extLst>
              </p:cNvPr>
              <p:cNvGrpSpPr/>
              <p:nvPr/>
            </p:nvGrpSpPr>
            <p:grpSpPr>
              <a:xfrm>
                <a:off x="1283548" y="4427362"/>
                <a:ext cx="1920049" cy="915272"/>
                <a:chOff x="1252966" y="4485105"/>
                <a:chExt cx="1920049" cy="915272"/>
              </a:xfrm>
            </p:grpSpPr>
            <p:sp>
              <p:nvSpPr>
                <p:cNvPr id="22" name="文本框 73">
                  <a:extLst>
                    <a:ext uri="{FF2B5EF4-FFF2-40B4-BE49-F238E27FC236}">
                      <a16:creationId xmlns:a16="http://schemas.microsoft.com/office/drawing/2014/main" xmlns:lc="http://schemas.openxmlformats.org/drawingml/2006/lockedCanvas" xmlns="" id="{4C8585ED-2D30-4F73-B3AB-918A14CD77F7}"/>
                    </a:ext>
                  </a:extLst>
                </p:cNvPr>
                <p:cNvSpPr txBox="1"/>
                <p:nvPr/>
              </p:nvSpPr>
              <p:spPr>
                <a:xfrm>
                  <a:off x="1582048" y="4485105"/>
                  <a:ext cx="1261884" cy="307777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</a:rPr>
                    <a:t>标题文本预设</a:t>
                  </a:r>
                  <a:endParaRPr lang="zh-CN" altLang="en-US" sz="14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xmlns:lc="http://schemas.openxmlformats.org/drawingml/2006/lockedCanvas" xmlns="" id="{8681C314-9792-43DF-9F8A-EC1A6553B45F}"/>
                    </a:ext>
                  </a:extLst>
                </p:cNvPr>
                <p:cNvSpPr/>
                <p:nvPr/>
              </p:nvSpPr>
              <p:spPr>
                <a:xfrm>
                  <a:off x="1252966" y="4803928"/>
                  <a:ext cx="1920049" cy="596449"/>
                </a:xfrm>
                <a:prstGeom prst="rect">
                  <a:avLst/>
                </a:prstGeom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CE5C9F0F-3734-4C27-8051-3F98CCC3FAEE}"/>
                </a:ext>
              </a:extLst>
            </p:cNvPr>
            <p:cNvGrpSpPr/>
            <p:nvPr/>
          </p:nvGrpSpPr>
          <p:grpSpPr>
            <a:xfrm>
              <a:off x="6309018" y="3764707"/>
              <a:ext cx="2153051" cy="1728192"/>
              <a:chOff x="1167047" y="3764707"/>
              <a:chExt cx="2153051" cy="1728192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:lc="http://schemas.openxmlformats.org/drawingml/2006/lockedCanvas" xmlns="" id="{E4DDF545-C394-48EA-B43E-8700700F061D}"/>
                  </a:ext>
                </a:extLst>
              </p:cNvPr>
              <p:cNvSpPr/>
              <p:nvPr/>
            </p:nvSpPr>
            <p:spPr>
              <a:xfrm>
                <a:off x="1167047" y="3764707"/>
                <a:ext cx="2153051" cy="172819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92500"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bg1">
                        <a:lumMod val="65000"/>
                      </a:schemeClr>
                    </a:solidFill>
                  </a:rPr>
                  <a:t>此部分内容作为文字排版占位显示（建议使用主题字体）</a:t>
                </a:r>
                <a:endParaRPr lang="zh-CN" altLang="en-US" sz="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xmlns:lc="http://schemas.openxmlformats.org/drawingml/2006/lockedCanvas" xmlns="" id="{4F22F368-6152-4471-91D7-5473FD7ADDCC}"/>
                  </a:ext>
                </a:extLst>
              </p:cNvPr>
              <p:cNvGrpSpPr/>
              <p:nvPr/>
            </p:nvGrpSpPr>
            <p:grpSpPr>
              <a:xfrm>
                <a:off x="1283548" y="4427362"/>
                <a:ext cx="1920049" cy="915272"/>
                <a:chOff x="1252966" y="4485105"/>
                <a:chExt cx="1920049" cy="915272"/>
              </a:xfrm>
            </p:grpSpPr>
            <p:sp>
              <p:nvSpPr>
                <p:cNvPr id="18" name="文本框 79">
                  <a:extLst>
                    <a:ext uri="{FF2B5EF4-FFF2-40B4-BE49-F238E27FC236}">
                      <a16:creationId xmlns:a16="http://schemas.microsoft.com/office/drawing/2014/main" xmlns:lc="http://schemas.openxmlformats.org/drawingml/2006/lockedCanvas" xmlns="" id="{7D17704E-369E-477A-B287-024C21F28FD3}"/>
                    </a:ext>
                  </a:extLst>
                </p:cNvPr>
                <p:cNvSpPr txBox="1"/>
                <p:nvPr/>
              </p:nvSpPr>
              <p:spPr>
                <a:xfrm>
                  <a:off x="1582048" y="4485105"/>
                  <a:ext cx="1261884" cy="307777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</a:rPr>
                    <a:t>标题文本预设</a:t>
                  </a:r>
                  <a:endParaRPr lang="zh-CN" altLang="en-US" sz="14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xmlns:lc="http://schemas.openxmlformats.org/drawingml/2006/lockedCanvas" xmlns="" id="{B11CD85A-97F6-40E3-8FF4-E33FB8C2005C}"/>
                    </a:ext>
                  </a:extLst>
                </p:cNvPr>
                <p:cNvSpPr/>
                <p:nvPr/>
              </p:nvSpPr>
              <p:spPr>
                <a:xfrm>
                  <a:off x="1252966" y="4803928"/>
                  <a:ext cx="1920049" cy="596449"/>
                </a:xfrm>
                <a:prstGeom prst="rect">
                  <a:avLst/>
                </a:prstGeom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:lc="http://schemas.openxmlformats.org/drawingml/2006/lockedCanvas" xmlns="" id="{BA561F66-CD08-408C-9607-93505B75334E}"/>
                </a:ext>
              </a:extLst>
            </p:cNvPr>
            <p:cNvGrpSpPr/>
            <p:nvPr/>
          </p:nvGrpSpPr>
          <p:grpSpPr>
            <a:xfrm>
              <a:off x="8888107" y="3764707"/>
              <a:ext cx="2153051" cy="1728192"/>
              <a:chOff x="1167047" y="3764707"/>
              <a:chExt cx="2153051" cy="1728192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:lc="http://schemas.openxmlformats.org/drawingml/2006/lockedCanvas" xmlns="" id="{A78F5D8E-ED2C-4043-9B67-04BDB04C7D9B}"/>
                  </a:ext>
                </a:extLst>
              </p:cNvPr>
              <p:cNvSpPr/>
              <p:nvPr/>
            </p:nvSpPr>
            <p:spPr>
              <a:xfrm>
                <a:off x="1167047" y="3764707"/>
                <a:ext cx="2153051" cy="1728192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92500"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/>
                </a:r>
                <a:b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</a:br>
                <a:r>
                  <a:rPr lang="zh-CN" altLang="en-US" sz="1000" dirty="0">
                    <a:solidFill>
                      <a:schemeClr val="bg1">
                        <a:lumMod val="65000"/>
                      </a:schemeClr>
                    </a:solidFill>
                  </a:rPr>
                  <a:t>此部分内容作为文字排版占位显示（建议使用主题字体）</a:t>
                </a:r>
                <a:endParaRPr lang="zh-CN" altLang="en-US" sz="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xmlns:lc="http://schemas.openxmlformats.org/drawingml/2006/lockedCanvas" xmlns="" id="{BF776C3F-3936-42A7-9A45-7CFA691F3357}"/>
                  </a:ext>
                </a:extLst>
              </p:cNvPr>
              <p:cNvGrpSpPr/>
              <p:nvPr/>
            </p:nvGrpSpPr>
            <p:grpSpPr>
              <a:xfrm>
                <a:off x="1283548" y="4427362"/>
                <a:ext cx="1920049" cy="915272"/>
                <a:chOff x="1252966" y="4485105"/>
                <a:chExt cx="1920049" cy="915272"/>
              </a:xfrm>
            </p:grpSpPr>
            <p:sp>
              <p:nvSpPr>
                <p:cNvPr id="14" name="文本框 85">
                  <a:extLst>
                    <a:ext uri="{FF2B5EF4-FFF2-40B4-BE49-F238E27FC236}">
                      <a16:creationId xmlns:a16="http://schemas.microsoft.com/office/drawing/2014/main" xmlns:lc="http://schemas.openxmlformats.org/drawingml/2006/lockedCanvas" xmlns="" id="{3D64A56D-DF0B-4D47-A16F-55E74FA842F5}"/>
                    </a:ext>
                  </a:extLst>
                </p:cNvPr>
                <p:cNvSpPr txBox="1"/>
                <p:nvPr/>
              </p:nvSpPr>
              <p:spPr>
                <a:xfrm>
                  <a:off x="1582048" y="4485105"/>
                  <a:ext cx="1261884" cy="307777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</a:rPr>
                    <a:t>标题文本预设</a:t>
                  </a:r>
                  <a:endParaRPr lang="zh-CN" altLang="en-US" sz="1400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xmlns:lc="http://schemas.openxmlformats.org/drawingml/2006/lockedCanvas" xmlns="" id="{AF63CF45-0587-4A88-AE70-40BB1F428543}"/>
                    </a:ext>
                  </a:extLst>
                </p:cNvPr>
                <p:cNvSpPr/>
                <p:nvPr/>
              </p:nvSpPr>
              <p:spPr>
                <a:xfrm>
                  <a:off x="1252966" y="4803928"/>
                  <a:ext cx="1920049" cy="596449"/>
                </a:xfrm>
                <a:prstGeom prst="rect">
                  <a:avLst/>
                </a:prstGeom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11" name="直接连接符 10"/>
            <p:cNvCxnSpPr/>
            <p:nvPr/>
          </p:nvCxnSpPr>
          <p:spPr>
            <a:xfrm>
              <a:off x="6096000" y="1484784"/>
              <a:ext cx="0" cy="1296144"/>
            </a:xfrm>
            <a:prstGeom prst="line">
              <a:avLst/>
            </a:prstGeom>
            <a:ln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97" y="-1257882"/>
            <a:ext cx="2971429" cy="259047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149731" y="10502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400" b="1" spc="600" dirty="0">
                <a:solidFill>
                  <a:schemeClr val="bg1"/>
                </a:solidFill>
              </a:rPr>
              <a:t>图片</a:t>
            </a:r>
            <a:r>
              <a:rPr lang="zh-CN" altLang="en-US" sz="2400" b="1" spc="600" dirty="0" smtClean="0">
                <a:solidFill>
                  <a:schemeClr val="bg1"/>
                </a:solidFill>
              </a:rPr>
              <a:t>页面</a:t>
            </a:r>
            <a:endParaRPr lang="zh-CN" altLang="en-US" sz="2400" b="1" spc="6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9353" y="4434160"/>
            <a:ext cx="7997920" cy="354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7443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c560b38-8431-4c4b-bd63-ffe7eca78c42"/>
          <p:cNvGrpSpPr>
            <a:grpSpLocks noChangeAspect="1"/>
          </p:cNvGrpSpPr>
          <p:nvPr/>
        </p:nvGrpSpPr>
        <p:grpSpPr>
          <a:xfrm>
            <a:off x="1327743" y="1131590"/>
            <a:ext cx="6488513" cy="3568216"/>
            <a:chOff x="1770324" y="1123950"/>
            <a:chExt cx="8651351" cy="4757622"/>
          </a:xfrm>
        </p:grpSpPr>
        <p:grpSp>
          <p:nvGrpSpPr>
            <p:cNvPr id="3" name="组合 2"/>
            <p:cNvGrpSpPr/>
            <p:nvPr/>
          </p:nvGrpSpPr>
          <p:grpSpPr>
            <a:xfrm>
              <a:off x="2597105" y="1123950"/>
              <a:ext cx="7020809" cy="3562437"/>
              <a:chOff x="2597105" y="1706793"/>
              <a:chExt cx="7020809" cy="3562437"/>
            </a:xfrm>
          </p:grpSpPr>
          <p:sp>
            <p:nvSpPr>
              <p:cNvPr id="14" name="梯形 13"/>
              <p:cNvSpPr/>
              <p:nvPr/>
            </p:nvSpPr>
            <p:spPr>
              <a:xfrm>
                <a:off x="7316039" y="2275927"/>
                <a:ext cx="2301875" cy="2042791"/>
              </a:xfrm>
              <a:prstGeom prst="trapezoid">
                <a:avLst>
                  <a:gd name="adj" fmla="val 13571"/>
                </a:avLst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7891507" y="2448566"/>
                <a:ext cx="129787" cy="1297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8918781" y="2448566"/>
                <a:ext cx="129787" cy="1297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弧形 16"/>
              <p:cNvSpPr/>
              <p:nvPr/>
            </p:nvSpPr>
            <p:spPr>
              <a:xfrm rot="18894015">
                <a:off x="7897842" y="1710012"/>
                <a:ext cx="1138267" cy="1131830"/>
              </a:xfrm>
              <a:prstGeom prst="arc">
                <a:avLst>
                  <a:gd name="adj1" fmla="val 11954411"/>
                  <a:gd name="adj2" fmla="val 4303291"/>
                </a:avLst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2597105" y="1706793"/>
                <a:ext cx="2301875" cy="2611925"/>
                <a:chOff x="2900758" y="1478193"/>
                <a:chExt cx="2301875" cy="2611925"/>
              </a:xfrm>
            </p:grpSpPr>
            <p:sp>
              <p:nvSpPr>
                <p:cNvPr id="30" name="梯形 29"/>
                <p:cNvSpPr/>
                <p:nvPr/>
              </p:nvSpPr>
              <p:spPr>
                <a:xfrm>
                  <a:off x="2900758" y="2047327"/>
                  <a:ext cx="2301875" cy="2042791"/>
                </a:xfrm>
                <a:prstGeom prst="trapezoid">
                  <a:avLst>
                    <a:gd name="adj" fmla="val 13571"/>
                  </a:avLst>
                </a:pr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3476226" y="2219966"/>
                  <a:ext cx="129787" cy="12978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4503500" y="2219966"/>
                  <a:ext cx="129787" cy="129787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弧形 32"/>
                <p:cNvSpPr/>
                <p:nvPr/>
              </p:nvSpPr>
              <p:spPr>
                <a:xfrm rot="18894015">
                  <a:off x="3482561" y="1481412"/>
                  <a:ext cx="1138267" cy="1131830"/>
                </a:xfrm>
                <a:prstGeom prst="arc">
                  <a:avLst>
                    <a:gd name="adj1" fmla="val 11954411"/>
                    <a:gd name="adj2" fmla="val 430329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4603750" y="1882735"/>
                <a:ext cx="2984500" cy="3386495"/>
                <a:chOff x="4603750" y="1654135"/>
                <a:chExt cx="2984500" cy="3386495"/>
              </a:xfrm>
            </p:grpSpPr>
            <p:sp>
              <p:nvSpPr>
                <p:cNvPr id="26" name="梯形 25"/>
                <p:cNvSpPr/>
                <p:nvPr/>
              </p:nvSpPr>
              <p:spPr>
                <a:xfrm>
                  <a:off x="4603750" y="2392045"/>
                  <a:ext cx="2984500" cy="2648585"/>
                </a:xfrm>
                <a:prstGeom prst="trapezoid">
                  <a:avLst>
                    <a:gd name="adj" fmla="val 13571"/>
                  </a:avLst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5349874" y="2615881"/>
                  <a:ext cx="168275" cy="16827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6681788" y="2615881"/>
                  <a:ext cx="168275" cy="16827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弧形 28"/>
                <p:cNvSpPr/>
                <p:nvPr/>
              </p:nvSpPr>
              <p:spPr>
                <a:xfrm rot="18894015">
                  <a:off x="5358088" y="1658308"/>
                  <a:ext cx="1475822" cy="1467476"/>
                </a:xfrm>
                <a:prstGeom prst="arc">
                  <a:avLst>
                    <a:gd name="adj1" fmla="val 11954411"/>
                    <a:gd name="adj2" fmla="val 4303291"/>
                  </a:avLst>
                </a:prstGeom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0" name="文本框 93"/>
              <p:cNvSpPr txBox="1"/>
              <p:nvPr/>
            </p:nvSpPr>
            <p:spPr>
              <a:xfrm>
                <a:off x="5049000" y="439094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50">
                    <a:solidFill>
                      <a:schemeClr val="bg1"/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048999" y="4062457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22" name="文本框 96"/>
              <p:cNvSpPr txBox="1"/>
              <p:nvPr/>
            </p:nvSpPr>
            <p:spPr>
              <a:xfrm>
                <a:off x="2737555" y="3589035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737554" y="326054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24" name="文本框 98"/>
              <p:cNvSpPr txBox="1"/>
              <p:nvPr/>
            </p:nvSpPr>
            <p:spPr>
              <a:xfrm>
                <a:off x="7435024" y="3589035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solidFill>
                      <a:schemeClr val="bg1"/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7435023" y="326054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770324" y="5024312"/>
              <a:ext cx="8651351" cy="857260"/>
              <a:chOff x="1768931" y="4705020"/>
              <a:chExt cx="8651351" cy="857260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768931" y="47050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2" name="文本框 36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3" name="文本框 37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solidFill>
                        <a:schemeClr val="bg1">
                          <a:lumMod val="65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bg1">
                          <a:lumMod val="65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bg1">
                          <a:lumMod val="65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4988035" y="47050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0" name="文本框 34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11" name="文本框 35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solidFill>
                        <a:schemeClr val="bg1">
                          <a:lumMod val="65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bg1">
                          <a:lumMod val="65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bg1">
                          <a:lumMod val="65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8207139" y="47050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8" name="文本框 32"/>
                <p:cNvSpPr txBox="1">
                  <a:spLocks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9" name="文本框 33"/>
                <p:cNvSpPr txBox="1">
                  <a:spLocks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solidFill>
                        <a:schemeClr val="bg1">
                          <a:lumMod val="65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bg1">
                          <a:lumMod val="65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bg1">
                          <a:lumMod val="65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</p:grpSp>
      </p:grpSp>
      <p:sp>
        <p:nvSpPr>
          <p:cNvPr id="34" name="makeup_224433"/>
          <p:cNvSpPr>
            <a:spLocks noChangeAspect="1"/>
          </p:cNvSpPr>
          <p:nvPr/>
        </p:nvSpPr>
        <p:spPr bwMode="auto">
          <a:xfrm flipH="1">
            <a:off x="2603013" y="1855622"/>
            <a:ext cx="416038" cy="283897"/>
          </a:xfrm>
          <a:custGeom>
            <a:avLst/>
            <a:gdLst>
              <a:gd name="connsiteX0" fmla="*/ 180930 w 607639"/>
              <a:gd name="connsiteY0" fmla="*/ 303360 h 414642"/>
              <a:gd name="connsiteX1" fmla="*/ 426709 w 607639"/>
              <a:gd name="connsiteY1" fmla="*/ 303360 h 414642"/>
              <a:gd name="connsiteX2" fmla="*/ 425374 w 607639"/>
              <a:gd name="connsiteY2" fmla="*/ 313486 h 414642"/>
              <a:gd name="connsiteX3" fmla="*/ 426709 w 607639"/>
              <a:gd name="connsiteY3" fmla="*/ 323612 h 414642"/>
              <a:gd name="connsiteX4" fmla="*/ 180930 w 607639"/>
              <a:gd name="connsiteY4" fmla="*/ 323612 h 414642"/>
              <a:gd name="connsiteX5" fmla="*/ 182265 w 607639"/>
              <a:gd name="connsiteY5" fmla="*/ 313486 h 414642"/>
              <a:gd name="connsiteX6" fmla="*/ 180930 w 607639"/>
              <a:gd name="connsiteY6" fmla="*/ 303360 h 414642"/>
              <a:gd name="connsiteX7" fmla="*/ 496181 w 607639"/>
              <a:gd name="connsiteY7" fmla="*/ 283179 h 414642"/>
              <a:gd name="connsiteX8" fmla="*/ 546811 w 607639"/>
              <a:gd name="connsiteY8" fmla="*/ 313487 h 414642"/>
              <a:gd name="connsiteX9" fmla="*/ 496181 w 607639"/>
              <a:gd name="connsiteY9" fmla="*/ 343795 h 414642"/>
              <a:gd name="connsiteX10" fmla="*/ 450800 w 607639"/>
              <a:gd name="connsiteY10" fmla="*/ 326463 h 414642"/>
              <a:gd name="connsiteX11" fmla="*/ 449109 w 607639"/>
              <a:gd name="connsiteY11" fmla="*/ 324153 h 414642"/>
              <a:gd name="connsiteX12" fmla="*/ 446885 w 607639"/>
              <a:gd name="connsiteY12" fmla="*/ 319975 h 414642"/>
              <a:gd name="connsiteX13" fmla="*/ 446440 w 607639"/>
              <a:gd name="connsiteY13" fmla="*/ 318731 h 414642"/>
              <a:gd name="connsiteX14" fmla="*/ 445550 w 607639"/>
              <a:gd name="connsiteY14" fmla="*/ 313487 h 414642"/>
              <a:gd name="connsiteX15" fmla="*/ 446440 w 607639"/>
              <a:gd name="connsiteY15" fmla="*/ 308243 h 414642"/>
              <a:gd name="connsiteX16" fmla="*/ 446885 w 607639"/>
              <a:gd name="connsiteY16" fmla="*/ 306999 h 414642"/>
              <a:gd name="connsiteX17" fmla="*/ 449109 w 607639"/>
              <a:gd name="connsiteY17" fmla="*/ 302821 h 414642"/>
              <a:gd name="connsiteX18" fmla="*/ 450800 w 607639"/>
              <a:gd name="connsiteY18" fmla="*/ 300511 h 414642"/>
              <a:gd name="connsiteX19" fmla="*/ 496181 w 607639"/>
              <a:gd name="connsiteY19" fmla="*/ 283179 h 414642"/>
              <a:gd name="connsiteX20" fmla="*/ 111432 w 607639"/>
              <a:gd name="connsiteY20" fmla="*/ 283179 h 414642"/>
              <a:gd name="connsiteX21" fmla="*/ 156763 w 607639"/>
              <a:gd name="connsiteY21" fmla="*/ 300511 h 414642"/>
              <a:gd name="connsiteX22" fmla="*/ 158545 w 607639"/>
              <a:gd name="connsiteY22" fmla="*/ 302821 h 414642"/>
              <a:gd name="connsiteX23" fmla="*/ 160771 w 607639"/>
              <a:gd name="connsiteY23" fmla="*/ 306999 h 414642"/>
              <a:gd name="connsiteX24" fmla="*/ 161127 w 607639"/>
              <a:gd name="connsiteY24" fmla="*/ 308243 h 414642"/>
              <a:gd name="connsiteX25" fmla="*/ 162018 w 607639"/>
              <a:gd name="connsiteY25" fmla="*/ 313487 h 414642"/>
              <a:gd name="connsiteX26" fmla="*/ 161127 w 607639"/>
              <a:gd name="connsiteY26" fmla="*/ 318731 h 414642"/>
              <a:gd name="connsiteX27" fmla="*/ 160771 w 607639"/>
              <a:gd name="connsiteY27" fmla="*/ 319975 h 414642"/>
              <a:gd name="connsiteX28" fmla="*/ 158545 w 607639"/>
              <a:gd name="connsiteY28" fmla="*/ 324153 h 414642"/>
              <a:gd name="connsiteX29" fmla="*/ 156763 w 607639"/>
              <a:gd name="connsiteY29" fmla="*/ 326463 h 414642"/>
              <a:gd name="connsiteX30" fmla="*/ 111432 w 607639"/>
              <a:gd name="connsiteY30" fmla="*/ 343795 h 414642"/>
              <a:gd name="connsiteX31" fmla="*/ 60757 w 607639"/>
              <a:gd name="connsiteY31" fmla="*/ 313487 h 414642"/>
              <a:gd name="connsiteX32" fmla="*/ 111432 w 607639"/>
              <a:gd name="connsiteY32" fmla="*/ 283179 h 414642"/>
              <a:gd name="connsiteX33" fmla="*/ 111434 w 607639"/>
              <a:gd name="connsiteY33" fmla="*/ 262918 h 414642"/>
              <a:gd name="connsiteX34" fmla="*/ 40497 w 607639"/>
              <a:gd name="connsiteY34" fmla="*/ 313492 h 414642"/>
              <a:gd name="connsiteX35" fmla="*/ 111434 w 607639"/>
              <a:gd name="connsiteY35" fmla="*/ 364067 h 414642"/>
              <a:gd name="connsiteX36" fmla="*/ 168398 w 607639"/>
              <a:gd name="connsiteY36" fmla="*/ 343802 h 414642"/>
              <a:gd name="connsiteX37" fmla="*/ 439241 w 607639"/>
              <a:gd name="connsiteY37" fmla="*/ 343802 h 414642"/>
              <a:gd name="connsiteX38" fmla="*/ 496205 w 607639"/>
              <a:gd name="connsiteY38" fmla="*/ 364067 h 414642"/>
              <a:gd name="connsiteX39" fmla="*/ 567142 w 607639"/>
              <a:gd name="connsiteY39" fmla="*/ 313492 h 414642"/>
              <a:gd name="connsiteX40" fmla="*/ 496205 w 607639"/>
              <a:gd name="connsiteY40" fmla="*/ 262918 h 414642"/>
              <a:gd name="connsiteX41" fmla="*/ 439241 w 607639"/>
              <a:gd name="connsiteY41" fmla="*/ 283183 h 414642"/>
              <a:gd name="connsiteX42" fmla="*/ 168398 w 607639"/>
              <a:gd name="connsiteY42" fmla="*/ 283183 h 414642"/>
              <a:gd name="connsiteX43" fmla="*/ 111434 w 607639"/>
              <a:gd name="connsiteY43" fmla="*/ 262918 h 414642"/>
              <a:gd name="connsiteX44" fmla="*/ 426258 w 607639"/>
              <a:gd name="connsiteY44" fmla="*/ 70777 h 414642"/>
              <a:gd name="connsiteX45" fmla="*/ 535741 w 607639"/>
              <a:gd name="connsiteY45" fmla="*/ 70777 h 414642"/>
              <a:gd name="connsiteX46" fmla="*/ 536720 w 607639"/>
              <a:gd name="connsiteY46" fmla="*/ 71755 h 414642"/>
              <a:gd name="connsiteX47" fmla="*/ 536720 w 607639"/>
              <a:gd name="connsiteY47" fmla="*/ 181081 h 414642"/>
              <a:gd name="connsiteX48" fmla="*/ 535741 w 607639"/>
              <a:gd name="connsiteY48" fmla="*/ 182059 h 414642"/>
              <a:gd name="connsiteX49" fmla="*/ 426258 w 607639"/>
              <a:gd name="connsiteY49" fmla="*/ 182059 h 414642"/>
              <a:gd name="connsiteX50" fmla="*/ 425368 w 607639"/>
              <a:gd name="connsiteY50" fmla="*/ 181081 h 414642"/>
              <a:gd name="connsiteX51" fmla="*/ 425368 w 607639"/>
              <a:gd name="connsiteY51" fmla="*/ 71755 h 414642"/>
              <a:gd name="connsiteX52" fmla="*/ 426258 w 607639"/>
              <a:gd name="connsiteY52" fmla="*/ 70777 h 414642"/>
              <a:gd name="connsiteX53" fmla="*/ 254097 w 607639"/>
              <a:gd name="connsiteY53" fmla="*/ 70777 h 414642"/>
              <a:gd name="connsiteX54" fmla="*/ 353400 w 607639"/>
              <a:gd name="connsiteY54" fmla="*/ 70777 h 414642"/>
              <a:gd name="connsiteX55" fmla="*/ 354379 w 607639"/>
              <a:gd name="connsiteY55" fmla="*/ 71755 h 414642"/>
              <a:gd name="connsiteX56" fmla="*/ 354379 w 607639"/>
              <a:gd name="connsiteY56" fmla="*/ 181081 h 414642"/>
              <a:gd name="connsiteX57" fmla="*/ 353400 w 607639"/>
              <a:gd name="connsiteY57" fmla="*/ 182059 h 414642"/>
              <a:gd name="connsiteX58" fmla="*/ 254097 w 607639"/>
              <a:gd name="connsiteY58" fmla="*/ 182059 h 414642"/>
              <a:gd name="connsiteX59" fmla="*/ 253118 w 607639"/>
              <a:gd name="connsiteY59" fmla="*/ 181081 h 414642"/>
              <a:gd name="connsiteX60" fmla="*/ 253118 w 607639"/>
              <a:gd name="connsiteY60" fmla="*/ 71755 h 414642"/>
              <a:gd name="connsiteX61" fmla="*/ 254097 w 607639"/>
              <a:gd name="connsiteY61" fmla="*/ 70777 h 414642"/>
              <a:gd name="connsiteX62" fmla="*/ 71827 w 607639"/>
              <a:gd name="connsiteY62" fmla="*/ 70777 h 414642"/>
              <a:gd name="connsiteX63" fmla="*/ 181292 w 607639"/>
              <a:gd name="connsiteY63" fmla="*/ 70777 h 414642"/>
              <a:gd name="connsiteX64" fmla="*/ 182271 w 607639"/>
              <a:gd name="connsiteY64" fmla="*/ 71755 h 414642"/>
              <a:gd name="connsiteX65" fmla="*/ 182271 w 607639"/>
              <a:gd name="connsiteY65" fmla="*/ 181081 h 414642"/>
              <a:gd name="connsiteX66" fmla="*/ 181292 w 607639"/>
              <a:gd name="connsiteY66" fmla="*/ 182059 h 414642"/>
              <a:gd name="connsiteX67" fmla="*/ 71827 w 607639"/>
              <a:gd name="connsiteY67" fmla="*/ 182059 h 414642"/>
              <a:gd name="connsiteX68" fmla="*/ 70848 w 607639"/>
              <a:gd name="connsiteY68" fmla="*/ 181081 h 414642"/>
              <a:gd name="connsiteX69" fmla="*/ 70848 w 607639"/>
              <a:gd name="connsiteY69" fmla="*/ 71755 h 414642"/>
              <a:gd name="connsiteX70" fmla="*/ 71827 w 607639"/>
              <a:gd name="connsiteY70" fmla="*/ 70777 h 414642"/>
              <a:gd name="connsiteX71" fmla="*/ 426246 w 607639"/>
              <a:gd name="connsiteY71" fmla="*/ 50575 h 414642"/>
              <a:gd name="connsiteX72" fmla="*/ 405063 w 607639"/>
              <a:gd name="connsiteY72" fmla="*/ 71729 h 414642"/>
              <a:gd name="connsiteX73" fmla="*/ 405063 w 607639"/>
              <a:gd name="connsiteY73" fmla="*/ 181056 h 414642"/>
              <a:gd name="connsiteX74" fmla="*/ 426246 w 607639"/>
              <a:gd name="connsiteY74" fmla="*/ 202210 h 414642"/>
              <a:gd name="connsiteX75" fmla="*/ 535723 w 607639"/>
              <a:gd name="connsiteY75" fmla="*/ 202210 h 414642"/>
              <a:gd name="connsiteX76" fmla="*/ 556995 w 607639"/>
              <a:gd name="connsiteY76" fmla="*/ 181056 h 414642"/>
              <a:gd name="connsiteX77" fmla="*/ 556995 w 607639"/>
              <a:gd name="connsiteY77" fmla="*/ 71729 h 414642"/>
              <a:gd name="connsiteX78" fmla="*/ 535723 w 607639"/>
              <a:gd name="connsiteY78" fmla="*/ 50575 h 414642"/>
              <a:gd name="connsiteX79" fmla="*/ 254110 w 607639"/>
              <a:gd name="connsiteY79" fmla="*/ 50575 h 414642"/>
              <a:gd name="connsiteX80" fmla="*/ 232927 w 607639"/>
              <a:gd name="connsiteY80" fmla="*/ 71729 h 414642"/>
              <a:gd name="connsiteX81" fmla="*/ 232927 w 607639"/>
              <a:gd name="connsiteY81" fmla="*/ 181056 h 414642"/>
              <a:gd name="connsiteX82" fmla="*/ 254110 w 607639"/>
              <a:gd name="connsiteY82" fmla="*/ 202210 h 414642"/>
              <a:gd name="connsiteX83" fmla="*/ 353440 w 607639"/>
              <a:gd name="connsiteY83" fmla="*/ 202210 h 414642"/>
              <a:gd name="connsiteX84" fmla="*/ 374712 w 607639"/>
              <a:gd name="connsiteY84" fmla="*/ 181056 h 414642"/>
              <a:gd name="connsiteX85" fmla="*/ 374712 w 607639"/>
              <a:gd name="connsiteY85" fmla="*/ 71729 h 414642"/>
              <a:gd name="connsiteX86" fmla="*/ 353440 w 607639"/>
              <a:gd name="connsiteY86" fmla="*/ 50575 h 414642"/>
              <a:gd name="connsiteX87" fmla="*/ 71827 w 607639"/>
              <a:gd name="connsiteY87" fmla="*/ 50575 h 414642"/>
              <a:gd name="connsiteX88" fmla="*/ 50644 w 607639"/>
              <a:gd name="connsiteY88" fmla="*/ 71729 h 414642"/>
              <a:gd name="connsiteX89" fmla="*/ 50644 w 607639"/>
              <a:gd name="connsiteY89" fmla="*/ 181056 h 414642"/>
              <a:gd name="connsiteX90" fmla="*/ 71827 w 607639"/>
              <a:gd name="connsiteY90" fmla="*/ 202210 h 414642"/>
              <a:gd name="connsiteX91" fmla="*/ 181304 w 607639"/>
              <a:gd name="connsiteY91" fmla="*/ 202210 h 414642"/>
              <a:gd name="connsiteX92" fmla="*/ 202576 w 607639"/>
              <a:gd name="connsiteY92" fmla="*/ 181056 h 414642"/>
              <a:gd name="connsiteX93" fmla="*/ 202576 w 607639"/>
              <a:gd name="connsiteY93" fmla="*/ 71729 h 414642"/>
              <a:gd name="connsiteX94" fmla="*/ 181304 w 607639"/>
              <a:gd name="connsiteY94" fmla="*/ 50575 h 414642"/>
              <a:gd name="connsiteX95" fmla="*/ 28126 w 607639"/>
              <a:gd name="connsiteY95" fmla="*/ 0 h 414642"/>
              <a:gd name="connsiteX96" fmla="*/ 579424 w 607639"/>
              <a:gd name="connsiteY96" fmla="*/ 0 h 414642"/>
              <a:gd name="connsiteX97" fmla="*/ 607639 w 607639"/>
              <a:gd name="connsiteY97" fmla="*/ 28087 h 414642"/>
              <a:gd name="connsiteX98" fmla="*/ 607639 w 607639"/>
              <a:gd name="connsiteY98" fmla="*/ 386466 h 414642"/>
              <a:gd name="connsiteX99" fmla="*/ 579424 w 607639"/>
              <a:gd name="connsiteY99" fmla="*/ 414642 h 414642"/>
              <a:gd name="connsiteX100" fmla="*/ 28126 w 607639"/>
              <a:gd name="connsiteY100" fmla="*/ 414642 h 414642"/>
              <a:gd name="connsiteX101" fmla="*/ 0 w 607639"/>
              <a:gd name="connsiteY101" fmla="*/ 386466 h 414642"/>
              <a:gd name="connsiteX102" fmla="*/ 0 w 607639"/>
              <a:gd name="connsiteY102" fmla="*/ 28087 h 414642"/>
              <a:gd name="connsiteX103" fmla="*/ 28126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180930" y="303360"/>
                </a:moveTo>
                <a:lnTo>
                  <a:pt x="426709" y="303360"/>
                </a:lnTo>
                <a:cubicBezTo>
                  <a:pt x="425819" y="306647"/>
                  <a:pt x="425374" y="310022"/>
                  <a:pt x="425374" y="313486"/>
                </a:cubicBezTo>
                <a:cubicBezTo>
                  <a:pt x="425374" y="316950"/>
                  <a:pt x="425819" y="320325"/>
                  <a:pt x="426709" y="323612"/>
                </a:cubicBezTo>
                <a:lnTo>
                  <a:pt x="180930" y="323612"/>
                </a:lnTo>
                <a:cubicBezTo>
                  <a:pt x="181820" y="320325"/>
                  <a:pt x="182265" y="316950"/>
                  <a:pt x="182265" y="313486"/>
                </a:cubicBezTo>
                <a:cubicBezTo>
                  <a:pt x="182265" y="310022"/>
                  <a:pt x="181820" y="306647"/>
                  <a:pt x="180930" y="303360"/>
                </a:cubicBezTo>
                <a:close/>
                <a:moveTo>
                  <a:pt x="496181" y="283179"/>
                </a:moveTo>
                <a:cubicBezTo>
                  <a:pt x="523587" y="283179"/>
                  <a:pt x="546811" y="297044"/>
                  <a:pt x="546811" y="313487"/>
                </a:cubicBezTo>
                <a:cubicBezTo>
                  <a:pt x="546811" y="329930"/>
                  <a:pt x="523587" y="343795"/>
                  <a:pt x="496181" y="343795"/>
                </a:cubicBezTo>
                <a:cubicBezTo>
                  <a:pt x="476516" y="343795"/>
                  <a:pt x="459164" y="336596"/>
                  <a:pt x="450800" y="326463"/>
                </a:cubicBezTo>
                <a:cubicBezTo>
                  <a:pt x="450177" y="325752"/>
                  <a:pt x="449643" y="324952"/>
                  <a:pt x="449109" y="324153"/>
                </a:cubicBezTo>
                <a:cubicBezTo>
                  <a:pt x="448220" y="322819"/>
                  <a:pt x="447419" y="321397"/>
                  <a:pt x="446885" y="319975"/>
                </a:cubicBezTo>
                <a:cubicBezTo>
                  <a:pt x="446707" y="319620"/>
                  <a:pt x="446618" y="319175"/>
                  <a:pt x="446440" y="318731"/>
                </a:cubicBezTo>
                <a:cubicBezTo>
                  <a:pt x="445995" y="317042"/>
                  <a:pt x="445550" y="315265"/>
                  <a:pt x="445550" y="313487"/>
                </a:cubicBezTo>
                <a:cubicBezTo>
                  <a:pt x="445550" y="311709"/>
                  <a:pt x="445995" y="309932"/>
                  <a:pt x="446440" y="308243"/>
                </a:cubicBezTo>
                <a:cubicBezTo>
                  <a:pt x="446618" y="307799"/>
                  <a:pt x="446707" y="307354"/>
                  <a:pt x="446885" y="306999"/>
                </a:cubicBezTo>
                <a:cubicBezTo>
                  <a:pt x="447419" y="305488"/>
                  <a:pt x="448220" y="304155"/>
                  <a:pt x="449109" y="302821"/>
                </a:cubicBezTo>
                <a:cubicBezTo>
                  <a:pt x="449643" y="302022"/>
                  <a:pt x="450177" y="301222"/>
                  <a:pt x="450800" y="300511"/>
                </a:cubicBezTo>
                <a:cubicBezTo>
                  <a:pt x="459164" y="290378"/>
                  <a:pt x="476516" y="283179"/>
                  <a:pt x="496181" y="283179"/>
                </a:cubicBezTo>
                <a:close/>
                <a:moveTo>
                  <a:pt x="111432" y="283179"/>
                </a:moveTo>
                <a:cubicBezTo>
                  <a:pt x="131114" y="283179"/>
                  <a:pt x="148481" y="290378"/>
                  <a:pt x="156763" y="300511"/>
                </a:cubicBezTo>
                <a:cubicBezTo>
                  <a:pt x="157387" y="301222"/>
                  <a:pt x="158010" y="302022"/>
                  <a:pt x="158545" y="302821"/>
                </a:cubicBezTo>
                <a:cubicBezTo>
                  <a:pt x="159435" y="304155"/>
                  <a:pt x="160237" y="305488"/>
                  <a:pt x="160771" y="306999"/>
                </a:cubicBezTo>
                <a:cubicBezTo>
                  <a:pt x="160949" y="307354"/>
                  <a:pt x="161038" y="307799"/>
                  <a:pt x="161127" y="308243"/>
                </a:cubicBezTo>
                <a:cubicBezTo>
                  <a:pt x="161662" y="309932"/>
                  <a:pt x="162018" y="311709"/>
                  <a:pt x="162018" y="313487"/>
                </a:cubicBezTo>
                <a:cubicBezTo>
                  <a:pt x="162018" y="315265"/>
                  <a:pt x="161662" y="317042"/>
                  <a:pt x="161127" y="318731"/>
                </a:cubicBezTo>
                <a:cubicBezTo>
                  <a:pt x="161038" y="319175"/>
                  <a:pt x="160949" y="319620"/>
                  <a:pt x="160771" y="319975"/>
                </a:cubicBezTo>
                <a:cubicBezTo>
                  <a:pt x="160237" y="321486"/>
                  <a:pt x="159435" y="322819"/>
                  <a:pt x="158545" y="324153"/>
                </a:cubicBezTo>
                <a:cubicBezTo>
                  <a:pt x="158010" y="324952"/>
                  <a:pt x="157387" y="325752"/>
                  <a:pt x="156763" y="326463"/>
                </a:cubicBezTo>
                <a:cubicBezTo>
                  <a:pt x="148481" y="336596"/>
                  <a:pt x="131114" y="343795"/>
                  <a:pt x="111432" y="343795"/>
                </a:cubicBezTo>
                <a:cubicBezTo>
                  <a:pt x="83912" y="343795"/>
                  <a:pt x="60757" y="329930"/>
                  <a:pt x="60757" y="313487"/>
                </a:cubicBezTo>
                <a:cubicBezTo>
                  <a:pt x="60757" y="297044"/>
                  <a:pt x="83912" y="283179"/>
                  <a:pt x="111432" y="283179"/>
                </a:cubicBezTo>
                <a:close/>
                <a:moveTo>
                  <a:pt x="111434" y="262918"/>
                </a:moveTo>
                <a:cubicBezTo>
                  <a:pt x="71649" y="262918"/>
                  <a:pt x="40497" y="285139"/>
                  <a:pt x="40497" y="313492"/>
                </a:cubicBezTo>
                <a:cubicBezTo>
                  <a:pt x="40497" y="341846"/>
                  <a:pt x="71649" y="364067"/>
                  <a:pt x="111434" y="364067"/>
                </a:cubicBezTo>
                <a:cubicBezTo>
                  <a:pt x="135021" y="364067"/>
                  <a:pt x="155581" y="356157"/>
                  <a:pt x="168398" y="343802"/>
                </a:cubicBezTo>
                <a:lnTo>
                  <a:pt x="439241" y="343802"/>
                </a:lnTo>
                <a:cubicBezTo>
                  <a:pt x="452058" y="356157"/>
                  <a:pt x="472529" y="364067"/>
                  <a:pt x="496205" y="364067"/>
                </a:cubicBezTo>
                <a:cubicBezTo>
                  <a:pt x="535990" y="364067"/>
                  <a:pt x="567142" y="341846"/>
                  <a:pt x="567142" y="313492"/>
                </a:cubicBezTo>
                <a:cubicBezTo>
                  <a:pt x="567142" y="285139"/>
                  <a:pt x="535990" y="262918"/>
                  <a:pt x="496205" y="262918"/>
                </a:cubicBezTo>
                <a:cubicBezTo>
                  <a:pt x="472529" y="262918"/>
                  <a:pt x="452058" y="270828"/>
                  <a:pt x="439241" y="283183"/>
                </a:cubicBezTo>
                <a:lnTo>
                  <a:pt x="168398" y="283183"/>
                </a:lnTo>
                <a:cubicBezTo>
                  <a:pt x="155581" y="270828"/>
                  <a:pt x="135021" y="262918"/>
                  <a:pt x="111434" y="262918"/>
                </a:cubicBezTo>
                <a:close/>
                <a:moveTo>
                  <a:pt x="426258" y="70777"/>
                </a:moveTo>
                <a:lnTo>
                  <a:pt x="535741" y="70777"/>
                </a:lnTo>
                <a:cubicBezTo>
                  <a:pt x="536275" y="70777"/>
                  <a:pt x="536720" y="71221"/>
                  <a:pt x="536720" y="71755"/>
                </a:cubicBezTo>
                <a:lnTo>
                  <a:pt x="536720" y="181081"/>
                </a:lnTo>
                <a:cubicBezTo>
                  <a:pt x="536720" y="181615"/>
                  <a:pt x="536275" y="182059"/>
                  <a:pt x="535741" y="182059"/>
                </a:cubicBezTo>
                <a:lnTo>
                  <a:pt x="426258" y="182059"/>
                </a:lnTo>
                <a:cubicBezTo>
                  <a:pt x="425724" y="182059"/>
                  <a:pt x="425368" y="181615"/>
                  <a:pt x="425368" y="181081"/>
                </a:cubicBezTo>
                <a:lnTo>
                  <a:pt x="425368" y="71755"/>
                </a:lnTo>
                <a:cubicBezTo>
                  <a:pt x="425368" y="71221"/>
                  <a:pt x="425724" y="70777"/>
                  <a:pt x="426258" y="70777"/>
                </a:cubicBezTo>
                <a:close/>
                <a:moveTo>
                  <a:pt x="254097" y="70777"/>
                </a:moveTo>
                <a:lnTo>
                  <a:pt x="353400" y="70777"/>
                </a:lnTo>
                <a:cubicBezTo>
                  <a:pt x="353934" y="70777"/>
                  <a:pt x="354379" y="71221"/>
                  <a:pt x="354379" y="71755"/>
                </a:cubicBezTo>
                <a:lnTo>
                  <a:pt x="354379" y="181081"/>
                </a:lnTo>
                <a:cubicBezTo>
                  <a:pt x="354379" y="181615"/>
                  <a:pt x="353934" y="182059"/>
                  <a:pt x="353400" y="182059"/>
                </a:cubicBezTo>
                <a:lnTo>
                  <a:pt x="254097" y="182059"/>
                </a:lnTo>
                <a:cubicBezTo>
                  <a:pt x="253563" y="182059"/>
                  <a:pt x="253118" y="181615"/>
                  <a:pt x="253118" y="181081"/>
                </a:cubicBezTo>
                <a:lnTo>
                  <a:pt x="253118" y="71755"/>
                </a:lnTo>
                <a:cubicBezTo>
                  <a:pt x="253118" y="71221"/>
                  <a:pt x="253563" y="70777"/>
                  <a:pt x="254097" y="70777"/>
                </a:cubicBezTo>
                <a:close/>
                <a:moveTo>
                  <a:pt x="71827" y="70777"/>
                </a:moveTo>
                <a:lnTo>
                  <a:pt x="181292" y="70777"/>
                </a:lnTo>
                <a:cubicBezTo>
                  <a:pt x="181826" y="70777"/>
                  <a:pt x="182271" y="71221"/>
                  <a:pt x="182271" y="71755"/>
                </a:cubicBezTo>
                <a:lnTo>
                  <a:pt x="182271" y="181081"/>
                </a:lnTo>
                <a:cubicBezTo>
                  <a:pt x="182271" y="181615"/>
                  <a:pt x="181826" y="182059"/>
                  <a:pt x="181292" y="182059"/>
                </a:cubicBezTo>
                <a:lnTo>
                  <a:pt x="71827" y="182059"/>
                </a:lnTo>
                <a:cubicBezTo>
                  <a:pt x="71293" y="182059"/>
                  <a:pt x="70848" y="181615"/>
                  <a:pt x="70848" y="181081"/>
                </a:cubicBezTo>
                <a:lnTo>
                  <a:pt x="70848" y="71755"/>
                </a:lnTo>
                <a:cubicBezTo>
                  <a:pt x="70848" y="71221"/>
                  <a:pt x="71293" y="70777"/>
                  <a:pt x="71827" y="70777"/>
                </a:cubicBezTo>
                <a:close/>
                <a:moveTo>
                  <a:pt x="426246" y="50575"/>
                </a:moveTo>
                <a:cubicBezTo>
                  <a:pt x="414586" y="50575"/>
                  <a:pt x="405063" y="60085"/>
                  <a:pt x="405063" y="71729"/>
                </a:cubicBezTo>
                <a:lnTo>
                  <a:pt x="405063" y="181056"/>
                </a:lnTo>
                <a:cubicBezTo>
                  <a:pt x="405063" y="192789"/>
                  <a:pt x="414586" y="202210"/>
                  <a:pt x="426246" y="202210"/>
                </a:cubicBezTo>
                <a:lnTo>
                  <a:pt x="535723" y="202210"/>
                </a:lnTo>
                <a:cubicBezTo>
                  <a:pt x="547472" y="202210"/>
                  <a:pt x="556995" y="192789"/>
                  <a:pt x="556995" y="181056"/>
                </a:cubicBezTo>
                <a:lnTo>
                  <a:pt x="556995" y="71729"/>
                </a:lnTo>
                <a:cubicBezTo>
                  <a:pt x="556995" y="60085"/>
                  <a:pt x="547472" y="50575"/>
                  <a:pt x="535723" y="50575"/>
                </a:cubicBezTo>
                <a:close/>
                <a:moveTo>
                  <a:pt x="254110" y="50575"/>
                </a:moveTo>
                <a:cubicBezTo>
                  <a:pt x="242450" y="50575"/>
                  <a:pt x="232927" y="60085"/>
                  <a:pt x="232927" y="71729"/>
                </a:cubicBezTo>
                <a:lnTo>
                  <a:pt x="232927" y="181056"/>
                </a:lnTo>
                <a:cubicBezTo>
                  <a:pt x="232927" y="192789"/>
                  <a:pt x="242450" y="202210"/>
                  <a:pt x="254110" y="202210"/>
                </a:cubicBezTo>
                <a:lnTo>
                  <a:pt x="353440" y="202210"/>
                </a:lnTo>
                <a:cubicBezTo>
                  <a:pt x="365188" y="202210"/>
                  <a:pt x="374712" y="192789"/>
                  <a:pt x="374712" y="181056"/>
                </a:cubicBezTo>
                <a:lnTo>
                  <a:pt x="374712" y="71729"/>
                </a:lnTo>
                <a:cubicBezTo>
                  <a:pt x="374712" y="60085"/>
                  <a:pt x="365188" y="50575"/>
                  <a:pt x="353440" y="50575"/>
                </a:cubicBezTo>
                <a:close/>
                <a:moveTo>
                  <a:pt x="71827" y="50575"/>
                </a:moveTo>
                <a:cubicBezTo>
                  <a:pt x="60167" y="50575"/>
                  <a:pt x="50644" y="60085"/>
                  <a:pt x="50644" y="71729"/>
                </a:cubicBezTo>
                <a:lnTo>
                  <a:pt x="50644" y="181056"/>
                </a:lnTo>
                <a:cubicBezTo>
                  <a:pt x="50644" y="192789"/>
                  <a:pt x="60167" y="202210"/>
                  <a:pt x="71827" y="202210"/>
                </a:cubicBezTo>
                <a:lnTo>
                  <a:pt x="181304" y="202210"/>
                </a:lnTo>
                <a:cubicBezTo>
                  <a:pt x="193052" y="202210"/>
                  <a:pt x="202576" y="192789"/>
                  <a:pt x="202576" y="181056"/>
                </a:cubicBezTo>
                <a:lnTo>
                  <a:pt x="202576" y="71729"/>
                </a:lnTo>
                <a:cubicBezTo>
                  <a:pt x="202576" y="60085"/>
                  <a:pt x="193052" y="50575"/>
                  <a:pt x="181304" y="50575"/>
                </a:cubicBezTo>
                <a:close/>
                <a:moveTo>
                  <a:pt x="28126" y="0"/>
                </a:moveTo>
                <a:lnTo>
                  <a:pt x="579424" y="0"/>
                </a:lnTo>
                <a:cubicBezTo>
                  <a:pt x="595000" y="0"/>
                  <a:pt x="607639" y="12621"/>
                  <a:pt x="607639" y="28087"/>
                </a:cubicBezTo>
                <a:lnTo>
                  <a:pt x="607639" y="386466"/>
                </a:lnTo>
                <a:cubicBezTo>
                  <a:pt x="607639" y="402021"/>
                  <a:pt x="595000" y="414642"/>
                  <a:pt x="579424" y="414642"/>
                </a:cubicBezTo>
                <a:lnTo>
                  <a:pt x="28126" y="414642"/>
                </a:lnTo>
                <a:cubicBezTo>
                  <a:pt x="12639" y="414642"/>
                  <a:pt x="0" y="402021"/>
                  <a:pt x="0" y="386466"/>
                </a:cubicBezTo>
                <a:lnTo>
                  <a:pt x="0" y="28087"/>
                </a:lnTo>
                <a:cubicBezTo>
                  <a:pt x="0" y="12621"/>
                  <a:pt x="12639" y="0"/>
                  <a:pt x="281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5" name="women-lipstick_76160"/>
          <p:cNvSpPr>
            <a:spLocks noChangeAspect="1"/>
          </p:cNvSpPr>
          <p:nvPr/>
        </p:nvSpPr>
        <p:spPr bwMode="auto">
          <a:xfrm flipH="1">
            <a:off x="6213169" y="1736590"/>
            <a:ext cx="241927" cy="416038"/>
          </a:xfrm>
          <a:custGeom>
            <a:avLst/>
            <a:gdLst>
              <a:gd name="T0" fmla="*/ 694 w 1650"/>
              <a:gd name="T1" fmla="*/ 2842 h 2842"/>
              <a:gd name="T2" fmla="*/ 52 w 1650"/>
              <a:gd name="T3" fmla="*/ 2842 h 2842"/>
              <a:gd name="T4" fmla="*/ 0 w 1650"/>
              <a:gd name="T5" fmla="*/ 2790 h 2842"/>
              <a:gd name="T6" fmla="*/ 0 w 1650"/>
              <a:gd name="T7" fmla="*/ 2135 h 2842"/>
              <a:gd name="T8" fmla="*/ 52 w 1650"/>
              <a:gd name="T9" fmla="*/ 2083 h 2842"/>
              <a:gd name="T10" fmla="*/ 694 w 1650"/>
              <a:gd name="T11" fmla="*/ 2083 h 2842"/>
              <a:gd name="T12" fmla="*/ 746 w 1650"/>
              <a:gd name="T13" fmla="*/ 2135 h 2842"/>
              <a:gd name="T14" fmla="*/ 746 w 1650"/>
              <a:gd name="T15" fmla="*/ 2790 h 2842"/>
              <a:gd name="T16" fmla="*/ 694 w 1650"/>
              <a:gd name="T17" fmla="*/ 2842 h 2842"/>
              <a:gd name="T18" fmla="*/ 89 w 1650"/>
              <a:gd name="T19" fmla="*/ 936 h 2842"/>
              <a:gd name="T20" fmla="*/ 87 w 1650"/>
              <a:gd name="T21" fmla="*/ 939 h 2842"/>
              <a:gd name="T22" fmla="*/ 87 w 1650"/>
              <a:gd name="T23" fmla="*/ 1972 h 2842"/>
              <a:gd name="T24" fmla="*/ 88 w 1650"/>
              <a:gd name="T25" fmla="*/ 1975 h 2842"/>
              <a:gd name="T26" fmla="*/ 92 w 1650"/>
              <a:gd name="T27" fmla="*/ 1977 h 2842"/>
              <a:gd name="T28" fmla="*/ 654 w 1650"/>
              <a:gd name="T29" fmla="*/ 1977 h 2842"/>
              <a:gd name="T30" fmla="*/ 659 w 1650"/>
              <a:gd name="T31" fmla="*/ 1972 h 2842"/>
              <a:gd name="T32" fmla="*/ 659 w 1650"/>
              <a:gd name="T33" fmla="*/ 939 h 2842"/>
              <a:gd name="T34" fmla="*/ 657 w 1650"/>
              <a:gd name="T35" fmla="*/ 936 h 2842"/>
              <a:gd name="T36" fmla="*/ 89 w 1650"/>
              <a:gd name="T37" fmla="*/ 936 h 2842"/>
              <a:gd name="T38" fmla="*/ 392 w 1650"/>
              <a:gd name="T39" fmla="*/ 25 h 2842"/>
              <a:gd name="T40" fmla="*/ 230 w 1650"/>
              <a:gd name="T41" fmla="*/ 193 h 2842"/>
              <a:gd name="T42" fmla="*/ 207 w 1650"/>
              <a:gd name="T43" fmla="*/ 250 h 2842"/>
              <a:gd name="T44" fmla="*/ 207 w 1650"/>
              <a:gd name="T45" fmla="*/ 783 h 2842"/>
              <a:gd name="T46" fmla="*/ 247 w 1650"/>
              <a:gd name="T47" fmla="*/ 824 h 2842"/>
              <a:gd name="T48" fmla="*/ 499 w 1650"/>
              <a:gd name="T49" fmla="*/ 824 h 2842"/>
              <a:gd name="T50" fmla="*/ 539 w 1650"/>
              <a:gd name="T51" fmla="*/ 783 h 2842"/>
              <a:gd name="T52" fmla="*/ 539 w 1650"/>
              <a:gd name="T53" fmla="*/ 110 h 2842"/>
              <a:gd name="T54" fmla="*/ 525 w 1650"/>
              <a:gd name="T55" fmla="*/ 46 h 2842"/>
              <a:gd name="T56" fmla="*/ 452 w 1650"/>
              <a:gd name="T57" fmla="*/ 0 h 2842"/>
              <a:gd name="T58" fmla="*/ 392 w 1650"/>
              <a:gd name="T59" fmla="*/ 25 h 2842"/>
              <a:gd name="T60" fmla="*/ 1650 w 1650"/>
              <a:gd name="T61" fmla="*/ 2786 h 2842"/>
              <a:gd name="T62" fmla="*/ 1650 w 1650"/>
              <a:gd name="T63" fmla="*/ 912 h 2842"/>
              <a:gd name="T64" fmla="*/ 1496 w 1650"/>
              <a:gd name="T65" fmla="*/ 758 h 2842"/>
              <a:gd name="T66" fmla="*/ 1058 w 1650"/>
              <a:gd name="T67" fmla="*/ 758 h 2842"/>
              <a:gd name="T68" fmla="*/ 904 w 1650"/>
              <a:gd name="T69" fmla="*/ 912 h 2842"/>
              <a:gd name="T70" fmla="*/ 904 w 1650"/>
              <a:gd name="T71" fmla="*/ 2786 h 2842"/>
              <a:gd name="T72" fmla="*/ 960 w 1650"/>
              <a:gd name="T73" fmla="*/ 2842 h 2842"/>
              <a:gd name="T74" fmla="*/ 1594 w 1650"/>
              <a:gd name="T75" fmla="*/ 2842 h 2842"/>
              <a:gd name="T76" fmla="*/ 1650 w 1650"/>
              <a:gd name="T77" fmla="*/ 2786 h 2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0" h="2842">
                <a:moveTo>
                  <a:pt x="694" y="2842"/>
                </a:moveTo>
                <a:lnTo>
                  <a:pt x="52" y="2842"/>
                </a:lnTo>
                <a:cubicBezTo>
                  <a:pt x="23" y="2842"/>
                  <a:pt x="0" y="2819"/>
                  <a:pt x="0" y="2790"/>
                </a:cubicBezTo>
                <a:lnTo>
                  <a:pt x="0" y="2135"/>
                </a:lnTo>
                <a:cubicBezTo>
                  <a:pt x="0" y="2107"/>
                  <a:pt x="23" y="2083"/>
                  <a:pt x="52" y="2083"/>
                </a:cubicBezTo>
                <a:lnTo>
                  <a:pt x="694" y="2083"/>
                </a:lnTo>
                <a:cubicBezTo>
                  <a:pt x="722" y="2083"/>
                  <a:pt x="746" y="2107"/>
                  <a:pt x="746" y="2135"/>
                </a:cubicBezTo>
                <a:lnTo>
                  <a:pt x="746" y="2790"/>
                </a:lnTo>
                <a:cubicBezTo>
                  <a:pt x="746" y="2819"/>
                  <a:pt x="722" y="2842"/>
                  <a:pt x="694" y="2842"/>
                </a:cubicBezTo>
                <a:close/>
                <a:moveTo>
                  <a:pt x="89" y="936"/>
                </a:moveTo>
                <a:cubicBezTo>
                  <a:pt x="88" y="936"/>
                  <a:pt x="87" y="937"/>
                  <a:pt x="87" y="939"/>
                </a:cubicBezTo>
                <a:lnTo>
                  <a:pt x="87" y="1972"/>
                </a:lnTo>
                <a:cubicBezTo>
                  <a:pt x="87" y="1973"/>
                  <a:pt x="87" y="1974"/>
                  <a:pt x="88" y="1975"/>
                </a:cubicBezTo>
                <a:cubicBezTo>
                  <a:pt x="89" y="1976"/>
                  <a:pt x="90" y="1977"/>
                  <a:pt x="92" y="1977"/>
                </a:cubicBezTo>
                <a:lnTo>
                  <a:pt x="654" y="1977"/>
                </a:lnTo>
                <a:cubicBezTo>
                  <a:pt x="657" y="1977"/>
                  <a:pt x="659" y="1975"/>
                  <a:pt x="659" y="1972"/>
                </a:cubicBezTo>
                <a:lnTo>
                  <a:pt x="659" y="939"/>
                </a:lnTo>
                <a:cubicBezTo>
                  <a:pt x="659" y="938"/>
                  <a:pt x="658" y="936"/>
                  <a:pt x="657" y="936"/>
                </a:cubicBezTo>
                <a:lnTo>
                  <a:pt x="89" y="936"/>
                </a:lnTo>
                <a:close/>
                <a:moveTo>
                  <a:pt x="392" y="25"/>
                </a:moveTo>
                <a:lnTo>
                  <a:pt x="230" y="193"/>
                </a:lnTo>
                <a:cubicBezTo>
                  <a:pt x="215" y="208"/>
                  <a:pt x="207" y="229"/>
                  <a:pt x="207" y="250"/>
                </a:cubicBezTo>
                <a:lnTo>
                  <a:pt x="207" y="783"/>
                </a:lnTo>
                <a:cubicBezTo>
                  <a:pt x="207" y="805"/>
                  <a:pt x="225" y="824"/>
                  <a:pt x="247" y="824"/>
                </a:cubicBezTo>
                <a:lnTo>
                  <a:pt x="499" y="824"/>
                </a:lnTo>
                <a:cubicBezTo>
                  <a:pt x="521" y="824"/>
                  <a:pt x="539" y="805"/>
                  <a:pt x="539" y="783"/>
                </a:cubicBezTo>
                <a:lnTo>
                  <a:pt x="539" y="110"/>
                </a:lnTo>
                <a:cubicBezTo>
                  <a:pt x="539" y="88"/>
                  <a:pt x="534" y="66"/>
                  <a:pt x="525" y="46"/>
                </a:cubicBezTo>
                <a:cubicBezTo>
                  <a:pt x="509" y="12"/>
                  <a:pt x="477" y="0"/>
                  <a:pt x="452" y="0"/>
                </a:cubicBezTo>
                <a:cubicBezTo>
                  <a:pt x="429" y="0"/>
                  <a:pt x="408" y="9"/>
                  <a:pt x="392" y="25"/>
                </a:cubicBezTo>
                <a:close/>
                <a:moveTo>
                  <a:pt x="1650" y="2786"/>
                </a:moveTo>
                <a:lnTo>
                  <a:pt x="1650" y="912"/>
                </a:lnTo>
                <a:cubicBezTo>
                  <a:pt x="1650" y="827"/>
                  <a:pt x="1581" y="758"/>
                  <a:pt x="1496" y="758"/>
                </a:cubicBezTo>
                <a:lnTo>
                  <a:pt x="1058" y="758"/>
                </a:lnTo>
                <a:cubicBezTo>
                  <a:pt x="973" y="758"/>
                  <a:pt x="904" y="827"/>
                  <a:pt x="904" y="912"/>
                </a:cubicBezTo>
                <a:lnTo>
                  <a:pt x="904" y="2786"/>
                </a:lnTo>
                <a:cubicBezTo>
                  <a:pt x="904" y="2817"/>
                  <a:pt x="929" y="2842"/>
                  <a:pt x="960" y="2842"/>
                </a:cubicBezTo>
                <a:lnTo>
                  <a:pt x="1594" y="2842"/>
                </a:lnTo>
                <a:cubicBezTo>
                  <a:pt x="1625" y="2842"/>
                  <a:pt x="1650" y="2817"/>
                  <a:pt x="1650" y="27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6" name="nail-polish_76368"/>
          <p:cNvSpPr>
            <a:spLocks noChangeAspect="1"/>
          </p:cNvSpPr>
          <p:nvPr/>
        </p:nvSpPr>
        <p:spPr bwMode="auto">
          <a:xfrm flipH="1">
            <a:off x="4350384" y="2149694"/>
            <a:ext cx="437640" cy="563860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88862 h 440259"/>
              <a:gd name="T43" fmla="*/ 88862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88862 h 440259"/>
              <a:gd name="T61" fmla="*/ 88862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  <a:gd name="T72" fmla="*/ 278945 h 440259"/>
              <a:gd name="T73" fmla="*/ 278945 h 440259"/>
              <a:gd name="T74" fmla="*/ 278945 h 440259"/>
              <a:gd name="T75" fmla="*/ 278945 h 440259"/>
              <a:gd name="T76" fmla="*/ 278945 h 440259"/>
              <a:gd name="T77" fmla="*/ 278945 h 440259"/>
              <a:gd name="T78" fmla="*/ 278945 h 440259"/>
              <a:gd name="T79" fmla="*/ 278945 h 440259"/>
              <a:gd name="T80" fmla="*/ 278945 h 440259"/>
              <a:gd name="T81" fmla="*/ 278945 h 440259"/>
              <a:gd name="T82" fmla="*/ 88862 h 440259"/>
              <a:gd name="T83" fmla="*/ 88862 h 440259"/>
              <a:gd name="T84" fmla="*/ 278945 h 440259"/>
              <a:gd name="T85" fmla="*/ 278945 h 440259"/>
              <a:gd name="T86" fmla="*/ 278945 h 440259"/>
              <a:gd name="T87" fmla="*/ 278945 h 440259"/>
              <a:gd name="T88" fmla="*/ 278945 h 440259"/>
              <a:gd name="T89" fmla="*/ 278945 h 440259"/>
              <a:gd name="T90" fmla="*/ 278945 h 440259"/>
              <a:gd name="T91" fmla="*/ 278945 h 440259"/>
              <a:gd name="T92" fmla="*/ 278945 h 440259"/>
              <a:gd name="T93" fmla="*/ 278945 h 440259"/>
              <a:gd name="T94" fmla="*/ 278945 h 440259"/>
              <a:gd name="T95" fmla="*/ 278945 h 440259"/>
              <a:gd name="T96" fmla="*/ 278945 h 440259"/>
              <a:gd name="T97" fmla="*/ 278945 h 440259"/>
              <a:gd name="T98" fmla="*/ 278945 h 440259"/>
              <a:gd name="T99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01" h="2711">
                <a:moveTo>
                  <a:pt x="1105" y="1376"/>
                </a:moveTo>
                <a:lnTo>
                  <a:pt x="1069" y="1376"/>
                </a:lnTo>
                <a:lnTo>
                  <a:pt x="962" y="1376"/>
                </a:lnTo>
                <a:lnTo>
                  <a:pt x="962" y="273"/>
                </a:lnTo>
                <a:cubicBezTo>
                  <a:pt x="962" y="122"/>
                  <a:pt x="840" y="0"/>
                  <a:pt x="689" y="0"/>
                </a:cubicBezTo>
                <a:lnTo>
                  <a:pt x="615" y="0"/>
                </a:lnTo>
                <a:cubicBezTo>
                  <a:pt x="465" y="0"/>
                  <a:pt x="342" y="122"/>
                  <a:pt x="342" y="273"/>
                </a:cubicBezTo>
                <a:lnTo>
                  <a:pt x="342" y="1376"/>
                </a:lnTo>
                <a:lnTo>
                  <a:pt x="236" y="1376"/>
                </a:lnTo>
                <a:lnTo>
                  <a:pt x="199" y="1376"/>
                </a:lnTo>
                <a:cubicBezTo>
                  <a:pt x="90" y="1376"/>
                  <a:pt x="0" y="1465"/>
                  <a:pt x="0" y="1575"/>
                </a:cubicBezTo>
                <a:lnTo>
                  <a:pt x="0" y="1904"/>
                </a:lnTo>
                <a:cubicBezTo>
                  <a:pt x="0" y="1908"/>
                  <a:pt x="1" y="1913"/>
                  <a:pt x="2" y="1918"/>
                </a:cubicBezTo>
                <a:lnTo>
                  <a:pt x="2" y="2475"/>
                </a:lnTo>
                <a:cubicBezTo>
                  <a:pt x="2" y="2604"/>
                  <a:pt x="107" y="2709"/>
                  <a:pt x="236" y="2709"/>
                </a:cubicBezTo>
                <a:lnTo>
                  <a:pt x="1069" y="2709"/>
                </a:lnTo>
                <a:cubicBezTo>
                  <a:pt x="1198" y="2709"/>
                  <a:pt x="1303" y="2604"/>
                  <a:pt x="1303" y="2475"/>
                </a:cubicBezTo>
                <a:lnTo>
                  <a:pt x="1303" y="1918"/>
                </a:lnTo>
                <a:cubicBezTo>
                  <a:pt x="1303" y="1913"/>
                  <a:pt x="1304" y="1908"/>
                  <a:pt x="1304" y="1904"/>
                </a:cubicBezTo>
                <a:lnTo>
                  <a:pt x="1304" y="1575"/>
                </a:lnTo>
                <a:cubicBezTo>
                  <a:pt x="1304" y="1465"/>
                  <a:pt x="1215" y="1376"/>
                  <a:pt x="1105" y="1376"/>
                </a:cubicBezTo>
                <a:close/>
                <a:moveTo>
                  <a:pt x="1197" y="1904"/>
                </a:moveTo>
                <a:cubicBezTo>
                  <a:pt x="1197" y="1905"/>
                  <a:pt x="1196" y="1906"/>
                  <a:pt x="1194" y="1906"/>
                </a:cubicBezTo>
                <a:lnTo>
                  <a:pt x="110" y="1906"/>
                </a:lnTo>
                <a:cubicBezTo>
                  <a:pt x="108" y="1906"/>
                  <a:pt x="107" y="1905"/>
                  <a:pt x="107" y="1904"/>
                </a:cubicBezTo>
                <a:lnTo>
                  <a:pt x="107" y="1575"/>
                </a:lnTo>
                <a:cubicBezTo>
                  <a:pt x="107" y="1524"/>
                  <a:pt x="148" y="1482"/>
                  <a:pt x="199" y="1482"/>
                </a:cubicBezTo>
                <a:lnTo>
                  <a:pt x="1105" y="1482"/>
                </a:lnTo>
                <a:cubicBezTo>
                  <a:pt x="1156" y="1482"/>
                  <a:pt x="1197" y="1524"/>
                  <a:pt x="1197" y="1575"/>
                </a:cubicBezTo>
                <a:lnTo>
                  <a:pt x="1197" y="1904"/>
                </a:lnTo>
                <a:close/>
                <a:moveTo>
                  <a:pt x="1670" y="314"/>
                </a:moveTo>
                <a:cubicBezTo>
                  <a:pt x="1647" y="274"/>
                  <a:pt x="1676" y="225"/>
                  <a:pt x="1721" y="225"/>
                </a:cubicBezTo>
                <a:lnTo>
                  <a:pt x="1967" y="225"/>
                </a:lnTo>
                <a:cubicBezTo>
                  <a:pt x="2013" y="225"/>
                  <a:pt x="2041" y="274"/>
                  <a:pt x="2018" y="314"/>
                </a:cubicBezTo>
                <a:lnTo>
                  <a:pt x="1915" y="493"/>
                </a:lnTo>
                <a:cubicBezTo>
                  <a:pt x="1910" y="502"/>
                  <a:pt x="1904" y="508"/>
                  <a:pt x="1897" y="514"/>
                </a:cubicBezTo>
                <a:lnTo>
                  <a:pt x="1897" y="1262"/>
                </a:lnTo>
                <a:lnTo>
                  <a:pt x="1791" y="1262"/>
                </a:lnTo>
                <a:lnTo>
                  <a:pt x="1791" y="514"/>
                </a:lnTo>
                <a:cubicBezTo>
                  <a:pt x="1784" y="508"/>
                  <a:pt x="1778" y="502"/>
                  <a:pt x="1774" y="493"/>
                </a:cubicBezTo>
                <a:lnTo>
                  <a:pt x="1670" y="314"/>
                </a:lnTo>
                <a:close/>
                <a:moveTo>
                  <a:pt x="2101" y="1470"/>
                </a:moveTo>
                <a:lnTo>
                  <a:pt x="2101" y="2491"/>
                </a:lnTo>
                <a:cubicBezTo>
                  <a:pt x="2101" y="2613"/>
                  <a:pt x="2002" y="2711"/>
                  <a:pt x="1881" y="2711"/>
                </a:cubicBezTo>
                <a:lnTo>
                  <a:pt x="1807" y="2711"/>
                </a:lnTo>
                <a:cubicBezTo>
                  <a:pt x="1686" y="2711"/>
                  <a:pt x="1587" y="2613"/>
                  <a:pt x="1587" y="2491"/>
                </a:cubicBezTo>
                <a:lnTo>
                  <a:pt x="1587" y="1470"/>
                </a:lnTo>
                <a:cubicBezTo>
                  <a:pt x="1587" y="1414"/>
                  <a:pt x="1633" y="1369"/>
                  <a:pt x="1689" y="1369"/>
                </a:cubicBezTo>
                <a:lnTo>
                  <a:pt x="1999" y="1369"/>
                </a:lnTo>
                <a:cubicBezTo>
                  <a:pt x="2055" y="1369"/>
                  <a:pt x="2101" y="1414"/>
                  <a:pt x="2101" y="14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7" name="标题 3"/>
          <p:cNvSpPr txBox="1">
            <a:spLocks/>
          </p:cNvSpPr>
          <p:nvPr/>
        </p:nvSpPr>
        <p:spPr>
          <a:xfrm>
            <a:off x="2589973" y="195486"/>
            <a:ext cx="4032448" cy="6940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bg1">
                    <a:lumMod val="65000"/>
                  </a:schemeClr>
                </a:solidFill>
              </a:rPr>
              <a:t>此</a:t>
            </a:r>
            <a:r>
              <a:rPr lang="zh-CN" altLang="en-US" sz="4000" b="1" dirty="0" smtClean="0">
                <a:solidFill>
                  <a:schemeClr val="bg1">
                    <a:lumMod val="65000"/>
                  </a:schemeClr>
                </a:solidFill>
              </a:rPr>
              <a:t>处输入标题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-1944216" y="-1113275"/>
            <a:ext cx="3888432" cy="33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924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-956642"/>
            <a:ext cx="2971429" cy="2590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-1784541" y="-1799904"/>
            <a:ext cx="3888432" cy="3389914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275856" y="1586870"/>
            <a:ext cx="2565450" cy="430236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275856" y="2159171"/>
            <a:ext cx="2565450" cy="43023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275856" y="2738998"/>
            <a:ext cx="2565450" cy="430236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275856" y="3315062"/>
            <a:ext cx="2565450" cy="43023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275856" y="3891126"/>
            <a:ext cx="2565450" cy="430236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3"/>
          <p:cNvSpPr txBox="1">
            <a:spLocks/>
          </p:cNvSpPr>
          <p:nvPr/>
        </p:nvSpPr>
        <p:spPr>
          <a:xfrm>
            <a:off x="3203848" y="356080"/>
            <a:ext cx="2565450" cy="1102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目 录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标题 3"/>
          <p:cNvSpPr txBox="1">
            <a:spLocks/>
          </p:cNvSpPr>
          <p:nvPr/>
        </p:nvSpPr>
        <p:spPr>
          <a:xfrm>
            <a:off x="3294252" y="1625088"/>
            <a:ext cx="2592288" cy="353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 smtClean="0">
                <a:solidFill>
                  <a:schemeClr val="bg1"/>
                </a:solidFill>
              </a:rPr>
              <a:t>请在此处输入文字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3" name="标题 3"/>
          <p:cNvSpPr txBox="1">
            <a:spLocks/>
          </p:cNvSpPr>
          <p:nvPr/>
        </p:nvSpPr>
        <p:spPr>
          <a:xfrm>
            <a:off x="3294252" y="2197389"/>
            <a:ext cx="2592288" cy="353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 smtClean="0">
                <a:solidFill>
                  <a:schemeClr val="bg1">
                    <a:lumMod val="50000"/>
                  </a:schemeClr>
                </a:solidFill>
              </a:rPr>
              <a:t>请在此处输入文字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标题 3"/>
          <p:cNvSpPr txBox="1">
            <a:spLocks/>
          </p:cNvSpPr>
          <p:nvPr/>
        </p:nvSpPr>
        <p:spPr>
          <a:xfrm>
            <a:off x="3294252" y="2777216"/>
            <a:ext cx="2592288" cy="353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 smtClean="0">
                <a:solidFill>
                  <a:schemeClr val="bg1"/>
                </a:solidFill>
              </a:rPr>
              <a:t>请在此处输入文字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" name="标题 3"/>
          <p:cNvSpPr txBox="1">
            <a:spLocks/>
          </p:cNvSpPr>
          <p:nvPr/>
        </p:nvSpPr>
        <p:spPr>
          <a:xfrm>
            <a:off x="3294252" y="3353280"/>
            <a:ext cx="2592288" cy="353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 smtClean="0">
                <a:solidFill>
                  <a:schemeClr val="bg1">
                    <a:lumMod val="50000"/>
                  </a:schemeClr>
                </a:solidFill>
              </a:rPr>
              <a:t>请在此处输入文字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标题 3"/>
          <p:cNvSpPr txBox="1">
            <a:spLocks/>
          </p:cNvSpPr>
          <p:nvPr/>
        </p:nvSpPr>
        <p:spPr>
          <a:xfrm>
            <a:off x="3294252" y="3929344"/>
            <a:ext cx="2592288" cy="353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dirty="0" smtClean="0">
                <a:solidFill>
                  <a:schemeClr val="bg1"/>
                </a:solidFill>
              </a:rPr>
              <a:t>请在此处输入文字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558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feca1039-d212-4ecf-8d1a-1edc26f7e2be">
            <a:extLst>
              <a:ext uri="{FF2B5EF4-FFF2-40B4-BE49-F238E27FC236}">
                <a16:creationId xmlns:a16="http://schemas.microsoft.com/office/drawing/2014/main" xmlns:lc="http://schemas.openxmlformats.org/drawingml/2006/lockedCanvas" xmlns="" id="{B2887AFD-D572-4051-8D2F-D00C0CE82FBB}"/>
              </a:ext>
            </a:extLst>
          </p:cNvPr>
          <p:cNvGrpSpPr>
            <a:grpSpLocks noChangeAspect="1"/>
          </p:cNvGrpSpPr>
          <p:nvPr/>
        </p:nvGrpSpPr>
        <p:grpSpPr>
          <a:xfrm>
            <a:off x="502444" y="1827079"/>
            <a:ext cx="8137922" cy="2494654"/>
            <a:chOff x="669926" y="1916831"/>
            <a:chExt cx="10850562" cy="3326206"/>
          </a:xfrm>
        </p:grpSpPr>
        <p:grpSp>
          <p:nvGrpSpPr>
            <p:cNvPr id="3" name="组合 2"/>
            <p:cNvGrpSpPr/>
            <p:nvPr/>
          </p:nvGrpSpPr>
          <p:grpSpPr>
            <a:xfrm>
              <a:off x="6324962" y="1916831"/>
              <a:ext cx="5195526" cy="3326206"/>
              <a:chOff x="673915" y="1916831"/>
              <a:chExt cx="6166065" cy="394755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986283" y="1916831"/>
                <a:ext cx="2853697" cy="3947551"/>
                <a:chOff x="4669152" y="2204863"/>
                <a:chExt cx="2853697" cy="3947551"/>
              </a:xfrm>
            </p:grpSpPr>
            <p:sp>
              <p:nvSpPr>
                <p:cNvPr id="15" name="矩形: 剪去单角 2"/>
                <p:cNvSpPr/>
                <p:nvPr/>
              </p:nvSpPr>
              <p:spPr>
                <a:xfrm>
                  <a:off x="4669152" y="2204863"/>
                  <a:ext cx="2853695" cy="3947551"/>
                </a:xfrm>
                <a:prstGeom prst="snip1Rect">
                  <a:avLst>
                    <a:gd name="adj" fmla="val 29383"/>
                  </a:avLst>
                </a:prstGeom>
                <a:solidFill>
                  <a:schemeClr val="bg1"/>
                </a:solidFill>
                <a:ln w="31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5015963" y="2578654"/>
                  <a:ext cx="2160077" cy="1975774"/>
                  <a:chOff x="574750" y="3792023"/>
                  <a:chExt cx="1893859" cy="1975774"/>
                </a:xfrm>
              </p:grpSpPr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574750" y="3792023"/>
                    <a:ext cx="1893856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文本框 7"/>
                  <p:cNvSpPr txBox="1">
                    <a:spLocks/>
                  </p:cNvSpPr>
                  <p:nvPr/>
                </p:nvSpPr>
                <p:spPr bwMode="auto">
                  <a:xfrm>
                    <a:off x="574751" y="4558764"/>
                    <a:ext cx="1893858" cy="298970"/>
                  </a:xfrm>
                  <a:prstGeom prst="rect">
                    <a:avLst/>
                  </a:prstGeom>
                </p:spPr>
                <p:txBody>
                  <a:bodyPr wrap="none" lIns="0" tIns="0" rIns="0" bIns="0" anchor="ctr">
                    <a:normAutofit fontScale="77500" lnSpcReduction="20000"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indent="0">
                      <a:defRPr/>
                    </a:pPr>
                    <a:r>
                      <a:rPr lang="zh-CN" altLang="en-US" sz="1867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20" name="文本框 8"/>
                  <p:cNvSpPr txBox="1">
                    <a:spLocks/>
                  </p:cNvSpPr>
                  <p:nvPr/>
                </p:nvSpPr>
                <p:spPr bwMode="auto">
                  <a:xfrm>
                    <a:off x="574750" y="5196948"/>
                    <a:ext cx="1893859" cy="570849"/>
                  </a:xfrm>
                  <a:prstGeom prst="rect">
                    <a:avLst/>
                  </a:prstGeom>
                </p:spPr>
                <p:txBody>
                  <a:bodyPr wrap="square" lIns="0" tIns="0" rIns="0" bIns="0" anchor="ctr">
                    <a:normAutofit fontScale="70000" lnSpcReduction="20000"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indent="0">
                      <a:lnSpc>
                        <a:spcPct val="120000"/>
                      </a:lnSpc>
                      <a:spcBef>
                        <a:spcPct val="0"/>
                      </a:spcBef>
                      <a:defRPr/>
                    </a:pPr>
                    <a:r>
                      <a:rPr lang="zh-CN" altLang="en-US" sz="110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此部分内容作为文字排版占位显示（建议使用主题字体）。</a:t>
                    </a:r>
                  </a:p>
                </p:txBody>
              </p:sp>
              <p:sp>
                <p:nvSpPr>
                  <p:cNvPr id="21" name="文本框 10"/>
                  <p:cNvSpPr txBox="1">
                    <a:spLocks/>
                  </p:cNvSpPr>
                  <p:nvPr/>
                </p:nvSpPr>
                <p:spPr bwMode="auto">
                  <a:xfrm>
                    <a:off x="574751" y="4126437"/>
                    <a:ext cx="1893858" cy="298970"/>
                  </a:xfrm>
                  <a:prstGeom prst="rect">
                    <a:avLst/>
                  </a:prstGeom>
                </p:spPr>
                <p:txBody>
                  <a:bodyPr wrap="square" lIns="0" tIns="0" rIns="0" bIns="0" anchor="ctr">
                    <a:normAutofit fontScale="77500" lnSpcReduction="20000"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indent="0">
                      <a:defRPr/>
                    </a:pPr>
                    <a:r>
                      <a:rPr lang="en-US" sz="1867" b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Step 02</a:t>
                    </a:r>
                    <a:endParaRPr lang="en-US" sz="1867" b="1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7" name="任意多边形: 形状 5"/>
                <p:cNvSpPr>
                  <a:spLocks/>
                </p:cNvSpPr>
                <p:nvPr/>
              </p:nvSpPr>
              <p:spPr bwMode="auto">
                <a:xfrm>
                  <a:off x="6802874" y="2204864"/>
                  <a:ext cx="719975" cy="719975"/>
                </a:xfrm>
                <a:custGeom>
                  <a:avLst/>
                  <a:gdLst>
                    <a:gd name="T0" fmla="*/ 608 w 608"/>
                    <a:gd name="T1" fmla="*/ 0 h 608"/>
                    <a:gd name="T2" fmla="*/ 0 w 608"/>
                    <a:gd name="T3" fmla="*/ 0 h 608"/>
                    <a:gd name="T4" fmla="*/ 608 w 608"/>
                    <a:gd name="T5" fmla="*/ 608 h 608"/>
                    <a:gd name="T6" fmla="*/ 608 w 608"/>
                    <a:gd name="T7" fmla="*/ 0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8" h="608">
                      <a:moveTo>
                        <a:pt x="608" y="0"/>
                      </a:moveTo>
                      <a:lnTo>
                        <a:pt x="0" y="0"/>
                      </a:lnTo>
                      <a:lnTo>
                        <a:pt x="608" y="608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vert="horz" wrap="square" lIns="121920" tIns="60960" rIns="121920" bIns="60960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lvl="0" algn="r"/>
                  <a:r>
                    <a:rPr lang="en-US" altLang="zh-CN" sz="1200" b="1">
                      <a:solidFill>
                        <a:schemeClr val="bg1"/>
                      </a:solidFill>
                    </a:rPr>
                    <a:t>2</a:t>
                  </a:r>
                  <a:endParaRPr lang="en-US" altLang="zh-CN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673915" y="1916832"/>
                <a:ext cx="2853697" cy="3947551"/>
                <a:chOff x="1356784" y="2204864"/>
                <a:chExt cx="2853697" cy="3947551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1356784" y="2204864"/>
                  <a:ext cx="2853697" cy="3947551"/>
                  <a:chOff x="247577" y="3140968"/>
                  <a:chExt cx="2501994" cy="3461036"/>
                </a:xfrm>
              </p:grpSpPr>
              <p:sp>
                <p:nvSpPr>
                  <p:cNvPr id="13" name="矩形: 剪去单角 19"/>
                  <p:cNvSpPr/>
                  <p:nvPr/>
                </p:nvSpPr>
                <p:spPr>
                  <a:xfrm>
                    <a:off x="247577" y="3140968"/>
                    <a:ext cx="2501993" cy="3461036"/>
                  </a:xfrm>
                  <a:prstGeom prst="snip1Rect">
                    <a:avLst>
                      <a:gd name="adj" fmla="val 29383"/>
                    </a:avLst>
                  </a:prstGeom>
                  <a:solidFill>
                    <a:schemeClr val="bg1"/>
                  </a:solidFill>
                  <a:ln w="3175">
                    <a:solidFill>
                      <a:schemeClr val="tx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" name="任意多边形: 形状 21"/>
                  <p:cNvSpPr>
                    <a:spLocks/>
                  </p:cNvSpPr>
                  <p:nvPr/>
                </p:nvSpPr>
                <p:spPr bwMode="auto">
                  <a:xfrm>
                    <a:off x="2118329" y="3140968"/>
                    <a:ext cx="631242" cy="631242"/>
                  </a:xfrm>
                  <a:custGeom>
                    <a:avLst/>
                    <a:gdLst>
                      <a:gd name="T0" fmla="*/ 608 w 608"/>
                      <a:gd name="T1" fmla="*/ 0 h 608"/>
                      <a:gd name="T2" fmla="*/ 0 w 608"/>
                      <a:gd name="T3" fmla="*/ 0 h 608"/>
                      <a:gd name="T4" fmla="*/ 608 w 608"/>
                      <a:gd name="T5" fmla="*/ 608 h 608"/>
                      <a:gd name="T6" fmla="*/ 608 w 608"/>
                      <a:gd name="T7" fmla="*/ 0 h 6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08" h="608">
                        <a:moveTo>
                          <a:pt x="608" y="0"/>
                        </a:moveTo>
                        <a:lnTo>
                          <a:pt x="0" y="0"/>
                        </a:lnTo>
                        <a:lnTo>
                          <a:pt x="608" y="608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0000"/>
                      <a:lumOff val="40000"/>
                    </a:schemeClr>
                  </a:solidFill>
                  <a:ln w="3175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vert="horz" wrap="square" lIns="121920" tIns="60960" rIns="121920" bIns="60960" anchor="t" anchorCtr="0" compatLnSpc="1">
                    <a:prstTxWarp prst="textNoShape">
                      <a:avLst/>
                    </a:prstTxWarp>
                    <a:normAutofit/>
                  </a:bodyPr>
                  <a:lstStyle/>
                  <a:p>
                    <a:pPr lvl="0" algn="r"/>
                    <a:r>
                      <a:rPr lang="en-US" altLang="ko-KR" sz="1200" b="1" dirty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</p:grpSp>
            <p:grpSp>
              <p:nvGrpSpPr>
                <p:cNvPr id="8" name="组合 7"/>
                <p:cNvGrpSpPr/>
                <p:nvPr/>
              </p:nvGrpSpPr>
              <p:grpSpPr>
                <a:xfrm>
                  <a:off x="1703595" y="2578653"/>
                  <a:ext cx="2160077" cy="1975773"/>
                  <a:chOff x="574750" y="3792023"/>
                  <a:chExt cx="1893859" cy="1975773"/>
                </a:xfrm>
              </p:grpSpPr>
              <p:cxnSp>
                <p:nvCxnSpPr>
                  <p:cNvPr id="9" name="直接连接符 8"/>
                  <p:cNvCxnSpPr/>
                  <p:nvPr/>
                </p:nvCxnSpPr>
                <p:spPr>
                  <a:xfrm>
                    <a:off x="574750" y="3792023"/>
                    <a:ext cx="1893856" cy="0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文本框 15"/>
                  <p:cNvSpPr txBox="1">
                    <a:spLocks/>
                  </p:cNvSpPr>
                  <p:nvPr/>
                </p:nvSpPr>
                <p:spPr bwMode="auto">
                  <a:xfrm>
                    <a:off x="574751" y="4558764"/>
                    <a:ext cx="1893858" cy="298970"/>
                  </a:xfrm>
                  <a:prstGeom prst="rect">
                    <a:avLst/>
                  </a:prstGeom>
                </p:spPr>
                <p:txBody>
                  <a:bodyPr wrap="none" lIns="0" tIns="0" rIns="0" bIns="0" anchor="ctr">
                    <a:normAutofit fontScale="77500" lnSpcReduction="20000"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indent="0">
                      <a:defRPr/>
                    </a:pPr>
                    <a:r>
                      <a:rPr lang="zh-CN" altLang="en-US" sz="1867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11" name="文本框 16"/>
                  <p:cNvSpPr txBox="1">
                    <a:spLocks/>
                  </p:cNvSpPr>
                  <p:nvPr/>
                </p:nvSpPr>
                <p:spPr bwMode="auto">
                  <a:xfrm>
                    <a:off x="574750" y="5196948"/>
                    <a:ext cx="1893859" cy="570848"/>
                  </a:xfrm>
                  <a:prstGeom prst="rect">
                    <a:avLst/>
                  </a:prstGeom>
                </p:spPr>
                <p:txBody>
                  <a:bodyPr wrap="square" lIns="0" tIns="0" rIns="0" bIns="0" anchor="ctr">
                    <a:normAutofit fontScale="70000" lnSpcReduction="20000"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indent="0">
                      <a:lnSpc>
                        <a:spcPct val="120000"/>
                      </a:lnSpc>
                      <a:spcBef>
                        <a:spcPct val="0"/>
                      </a:spcBef>
                      <a:defRPr/>
                    </a:pPr>
                    <a:r>
                      <a:rPr lang="zh-CN" altLang="en-US" sz="11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此部分内容作为文字排版占位显示（建议使用主题字体）。</a:t>
                    </a:r>
                  </a:p>
                </p:txBody>
              </p:sp>
              <p:sp>
                <p:nvSpPr>
                  <p:cNvPr id="12" name="文本框 18"/>
                  <p:cNvSpPr txBox="1">
                    <a:spLocks/>
                  </p:cNvSpPr>
                  <p:nvPr/>
                </p:nvSpPr>
                <p:spPr bwMode="auto">
                  <a:xfrm>
                    <a:off x="574751" y="4126437"/>
                    <a:ext cx="1893858" cy="298970"/>
                  </a:xfrm>
                  <a:prstGeom prst="rect">
                    <a:avLst/>
                  </a:prstGeom>
                </p:spPr>
                <p:txBody>
                  <a:bodyPr wrap="square" lIns="0" tIns="0" rIns="0" bIns="0" anchor="ctr">
                    <a:normAutofit fontScale="77500" lnSpcReduction="20000"/>
                    <a:scene3d>
                      <a:camera prst="orthographicFront"/>
                      <a:lightRig rig="threePt" dir="t"/>
                    </a:scene3d>
                    <a:sp3d>
                      <a:bevelT w="0" h="0"/>
                    </a:sp3d>
                  </a:bodyPr>
                  <a:lstStyle/>
                  <a:p>
                    <a:pPr marL="0" indent="0">
                      <a:defRPr/>
                    </a:pPr>
                    <a:r>
                      <a:rPr lang="en-US" sz="1867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Step 01</a:t>
                    </a:r>
                  </a:p>
                </p:txBody>
              </p:sp>
            </p:grpSp>
          </p:grpSp>
        </p:grpSp>
        <p:sp>
          <p:nvSpPr>
            <p:cNvPr id="4" name="矩形 3"/>
            <p:cNvSpPr/>
            <p:nvPr/>
          </p:nvSpPr>
          <p:spPr>
            <a:xfrm>
              <a:off x="669926" y="1916833"/>
              <a:ext cx="5048388" cy="332620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2" name="矩形 21"/>
          <p:cNvSpPr/>
          <p:nvPr/>
        </p:nvSpPr>
        <p:spPr>
          <a:xfrm>
            <a:off x="0" y="627534"/>
            <a:ext cx="9144000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标题 3"/>
          <p:cNvSpPr txBox="1">
            <a:spLocks/>
          </p:cNvSpPr>
          <p:nvPr/>
        </p:nvSpPr>
        <p:spPr>
          <a:xfrm>
            <a:off x="2555776" y="735546"/>
            <a:ext cx="4032448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bg1"/>
                </a:solidFill>
              </a:rPr>
              <a:t>此</a:t>
            </a:r>
            <a:r>
              <a:rPr lang="zh-CN" altLang="en-US" sz="4000" b="1" dirty="0" smtClean="0">
                <a:solidFill>
                  <a:schemeClr val="bg1"/>
                </a:solidFill>
              </a:rPr>
              <a:t>处输入标题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38416"/>
            <a:ext cx="7200800" cy="1866667"/>
          </a:xfrm>
          <a:prstGeom prst="rect">
            <a:avLst/>
          </a:prstGeom>
        </p:spPr>
      </p:pic>
      <p:sp>
        <p:nvSpPr>
          <p:cNvPr id="4" name="标题 3"/>
          <p:cNvSpPr txBox="1">
            <a:spLocks/>
          </p:cNvSpPr>
          <p:nvPr/>
        </p:nvSpPr>
        <p:spPr>
          <a:xfrm>
            <a:off x="685800" y="2020489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chemeClr val="bg1"/>
                </a:solidFill>
              </a:rPr>
              <a:t>感谢观看 </a:t>
            </a:r>
            <a:r>
              <a:rPr lang="en-US" altLang="zh-CN" b="1" dirty="0" smtClean="0">
                <a:solidFill>
                  <a:schemeClr val="bg1"/>
                </a:solidFill>
              </a:rPr>
              <a:t>| THANK YOU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2483768" y="843558"/>
            <a:ext cx="4176464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 smtClean="0"/>
              <a:t>2017MAKEUP DAWRING PPT </a:t>
            </a:r>
            <a:endParaRPr lang="zh-CN" altLang="en-US" sz="1600" dirty="0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2495952" y="3363838"/>
            <a:ext cx="41764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</a:t>
            </a:r>
          </a:p>
          <a:p>
            <a:endParaRPr lang="zh-CN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27" y="699541"/>
            <a:ext cx="1231746" cy="22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>
            <a:spLocks/>
          </p:cNvSpPr>
          <p:nvPr/>
        </p:nvSpPr>
        <p:spPr>
          <a:xfrm>
            <a:off x="685800" y="2139703"/>
            <a:ext cx="77724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</a:rPr>
              <a:t>间</a:t>
            </a:r>
            <a:r>
              <a:rPr lang="zh-CN" altLang="en-US" b="1" dirty="0" smtClean="0">
                <a:solidFill>
                  <a:schemeClr val="bg1"/>
                </a:solidFill>
              </a:rPr>
              <a:t>隔页面</a:t>
            </a:r>
            <a:r>
              <a:rPr lang="en-US" altLang="zh-CN" b="1" dirty="0" smtClean="0">
                <a:solidFill>
                  <a:schemeClr val="bg1"/>
                </a:solidFill>
              </a:rPr>
              <a:t>PART1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1428016" y="2931790"/>
            <a:ext cx="63123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00" dirty="0" smtClean="0">
                <a:solidFill>
                  <a:schemeClr val="bg1"/>
                </a:solidFill>
              </a:rPr>
              <a:t>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/>
                </a:solidFill>
              </a:rPr>
              <a:t>副标题文本自由填充，直接编辑即可。</a:t>
            </a:r>
          </a:p>
          <a:p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" name="cosmetics_130298"/>
          <p:cNvSpPr>
            <a:spLocks noChangeAspect="1"/>
          </p:cNvSpPr>
          <p:nvPr/>
        </p:nvSpPr>
        <p:spPr bwMode="auto">
          <a:xfrm>
            <a:off x="4280232" y="1410804"/>
            <a:ext cx="583535" cy="609685"/>
          </a:xfrm>
          <a:custGeom>
            <a:avLst/>
            <a:gdLst>
              <a:gd name="connsiteX0" fmla="*/ 191889 w 577728"/>
              <a:gd name="connsiteY0" fmla="*/ 466791 h 603617"/>
              <a:gd name="connsiteX1" fmla="*/ 566183 w 577728"/>
              <a:gd name="connsiteY1" fmla="*/ 466791 h 603617"/>
              <a:gd name="connsiteX2" fmla="*/ 575978 w 577728"/>
              <a:gd name="connsiteY2" fmla="*/ 472199 h 603617"/>
              <a:gd name="connsiteX3" fmla="*/ 576670 w 577728"/>
              <a:gd name="connsiteY3" fmla="*/ 483245 h 603617"/>
              <a:gd name="connsiteX4" fmla="*/ 566068 w 577728"/>
              <a:gd name="connsiteY4" fmla="*/ 505222 h 603617"/>
              <a:gd name="connsiteX5" fmla="*/ 466502 w 577728"/>
              <a:gd name="connsiteY5" fmla="*/ 567700 h 603617"/>
              <a:gd name="connsiteX6" fmla="*/ 191889 w 577728"/>
              <a:gd name="connsiteY6" fmla="*/ 567700 h 603617"/>
              <a:gd name="connsiteX7" fmla="*/ 180365 w 577728"/>
              <a:gd name="connsiteY7" fmla="*/ 556194 h 603617"/>
              <a:gd name="connsiteX8" fmla="*/ 191889 w 577728"/>
              <a:gd name="connsiteY8" fmla="*/ 544688 h 603617"/>
              <a:gd name="connsiteX9" fmla="*/ 466502 w 577728"/>
              <a:gd name="connsiteY9" fmla="*/ 544688 h 603617"/>
              <a:gd name="connsiteX10" fmla="*/ 545210 w 577728"/>
              <a:gd name="connsiteY10" fmla="*/ 495326 h 603617"/>
              <a:gd name="connsiteX11" fmla="*/ 547860 w 577728"/>
              <a:gd name="connsiteY11" fmla="*/ 489803 h 603617"/>
              <a:gd name="connsiteX12" fmla="*/ 191889 w 577728"/>
              <a:gd name="connsiteY12" fmla="*/ 489803 h 603617"/>
              <a:gd name="connsiteX13" fmla="*/ 180365 w 577728"/>
              <a:gd name="connsiteY13" fmla="*/ 478297 h 603617"/>
              <a:gd name="connsiteX14" fmla="*/ 191889 w 577728"/>
              <a:gd name="connsiteY14" fmla="*/ 466791 h 603617"/>
              <a:gd name="connsiteX15" fmla="*/ 23053 w 577728"/>
              <a:gd name="connsiteY15" fmla="*/ 301596 h 603617"/>
              <a:gd name="connsiteX16" fmla="*/ 23053 w 577728"/>
              <a:gd name="connsiteY16" fmla="*/ 580606 h 603617"/>
              <a:gd name="connsiteX17" fmla="*/ 150538 w 577728"/>
              <a:gd name="connsiteY17" fmla="*/ 580606 h 603617"/>
              <a:gd name="connsiteX18" fmla="*/ 150538 w 577728"/>
              <a:gd name="connsiteY18" fmla="*/ 301596 h 603617"/>
              <a:gd name="connsiteX19" fmla="*/ 41265 w 577728"/>
              <a:gd name="connsiteY19" fmla="*/ 236475 h 603617"/>
              <a:gd name="connsiteX20" fmla="*/ 41265 w 577728"/>
              <a:gd name="connsiteY20" fmla="*/ 278585 h 603617"/>
              <a:gd name="connsiteX21" fmla="*/ 132441 w 577728"/>
              <a:gd name="connsiteY21" fmla="*/ 278585 h 603617"/>
              <a:gd name="connsiteX22" fmla="*/ 132441 w 577728"/>
              <a:gd name="connsiteY22" fmla="*/ 236475 h 603617"/>
              <a:gd name="connsiteX23" fmla="*/ 461179 w 577728"/>
              <a:gd name="connsiteY23" fmla="*/ 217666 h 603617"/>
              <a:gd name="connsiteX24" fmla="*/ 477539 w 577728"/>
              <a:gd name="connsiteY24" fmla="*/ 217666 h 603617"/>
              <a:gd name="connsiteX25" fmla="*/ 477539 w 577728"/>
              <a:gd name="connsiteY25" fmla="*/ 233892 h 603617"/>
              <a:gd name="connsiteX26" fmla="*/ 319697 w 577728"/>
              <a:gd name="connsiteY26" fmla="*/ 391547 h 603617"/>
              <a:gd name="connsiteX27" fmla="*/ 311517 w 577728"/>
              <a:gd name="connsiteY27" fmla="*/ 394884 h 603617"/>
              <a:gd name="connsiteX28" fmla="*/ 303337 w 577728"/>
              <a:gd name="connsiteY28" fmla="*/ 391547 h 603617"/>
              <a:gd name="connsiteX29" fmla="*/ 303337 w 577728"/>
              <a:gd name="connsiteY29" fmla="*/ 375321 h 603617"/>
              <a:gd name="connsiteX30" fmla="*/ 449535 w 577728"/>
              <a:gd name="connsiteY30" fmla="*/ 163825 h 603617"/>
              <a:gd name="connsiteX31" fmla="*/ 465896 w 577728"/>
              <a:gd name="connsiteY31" fmla="*/ 163825 h 603617"/>
              <a:gd name="connsiteX32" fmla="*/ 465896 w 577728"/>
              <a:gd name="connsiteY32" fmla="*/ 180168 h 603617"/>
              <a:gd name="connsiteX33" fmla="*/ 255625 w 577728"/>
              <a:gd name="connsiteY33" fmla="*/ 390207 h 603617"/>
              <a:gd name="connsiteX34" fmla="*/ 247445 w 577728"/>
              <a:gd name="connsiteY34" fmla="*/ 393544 h 603617"/>
              <a:gd name="connsiteX35" fmla="*/ 239264 w 577728"/>
              <a:gd name="connsiteY35" fmla="*/ 390207 h 603617"/>
              <a:gd name="connsiteX36" fmla="*/ 239264 w 577728"/>
              <a:gd name="connsiteY36" fmla="*/ 373864 h 603617"/>
              <a:gd name="connsiteX37" fmla="*/ 53714 w 577728"/>
              <a:gd name="connsiteY37" fmla="*/ 77813 h 603617"/>
              <a:gd name="connsiteX38" fmla="*/ 53714 w 577728"/>
              <a:gd name="connsiteY38" fmla="*/ 213464 h 603617"/>
              <a:gd name="connsiteX39" fmla="*/ 119877 w 577728"/>
              <a:gd name="connsiteY39" fmla="*/ 213464 h 603617"/>
              <a:gd name="connsiteX40" fmla="*/ 119877 w 577728"/>
              <a:gd name="connsiteY40" fmla="*/ 110834 h 603617"/>
              <a:gd name="connsiteX41" fmla="*/ 47374 w 577728"/>
              <a:gd name="connsiteY41" fmla="*/ 48934 h 603617"/>
              <a:gd name="connsiteX42" fmla="*/ 136591 w 577728"/>
              <a:gd name="connsiteY42" fmla="*/ 93460 h 603617"/>
              <a:gd name="connsiteX43" fmla="*/ 142930 w 577728"/>
              <a:gd name="connsiteY43" fmla="*/ 103815 h 603617"/>
              <a:gd name="connsiteX44" fmla="*/ 142930 w 577728"/>
              <a:gd name="connsiteY44" fmla="*/ 213464 h 603617"/>
              <a:gd name="connsiteX45" fmla="*/ 143968 w 577728"/>
              <a:gd name="connsiteY45" fmla="*/ 213464 h 603617"/>
              <a:gd name="connsiteX46" fmla="*/ 155494 w 577728"/>
              <a:gd name="connsiteY46" fmla="*/ 224969 h 603617"/>
              <a:gd name="connsiteX47" fmla="*/ 155494 w 577728"/>
              <a:gd name="connsiteY47" fmla="*/ 278585 h 603617"/>
              <a:gd name="connsiteX48" fmla="*/ 162064 w 577728"/>
              <a:gd name="connsiteY48" fmla="*/ 278585 h 603617"/>
              <a:gd name="connsiteX49" fmla="*/ 173591 w 577728"/>
              <a:gd name="connsiteY49" fmla="*/ 290091 h 603617"/>
              <a:gd name="connsiteX50" fmla="*/ 173591 w 577728"/>
              <a:gd name="connsiteY50" fmla="*/ 592112 h 603617"/>
              <a:gd name="connsiteX51" fmla="*/ 162064 w 577728"/>
              <a:gd name="connsiteY51" fmla="*/ 603617 h 603617"/>
              <a:gd name="connsiteX52" fmla="*/ 11527 w 577728"/>
              <a:gd name="connsiteY52" fmla="*/ 603617 h 603617"/>
              <a:gd name="connsiteX53" fmla="*/ 0 w 577728"/>
              <a:gd name="connsiteY53" fmla="*/ 592112 h 603617"/>
              <a:gd name="connsiteX54" fmla="*/ 0 w 577728"/>
              <a:gd name="connsiteY54" fmla="*/ 290091 h 603617"/>
              <a:gd name="connsiteX55" fmla="*/ 11527 w 577728"/>
              <a:gd name="connsiteY55" fmla="*/ 278585 h 603617"/>
              <a:gd name="connsiteX56" fmla="*/ 18212 w 577728"/>
              <a:gd name="connsiteY56" fmla="*/ 278585 h 603617"/>
              <a:gd name="connsiteX57" fmla="*/ 18212 w 577728"/>
              <a:gd name="connsiteY57" fmla="*/ 224969 h 603617"/>
              <a:gd name="connsiteX58" fmla="*/ 29739 w 577728"/>
              <a:gd name="connsiteY58" fmla="*/ 213464 h 603617"/>
              <a:gd name="connsiteX59" fmla="*/ 30661 w 577728"/>
              <a:gd name="connsiteY59" fmla="*/ 213464 h 603617"/>
              <a:gd name="connsiteX60" fmla="*/ 30661 w 577728"/>
              <a:gd name="connsiteY60" fmla="*/ 59174 h 603617"/>
              <a:gd name="connsiteX61" fmla="*/ 36194 w 577728"/>
              <a:gd name="connsiteY61" fmla="*/ 49394 h 603617"/>
              <a:gd name="connsiteX62" fmla="*/ 47374 w 577728"/>
              <a:gd name="connsiteY62" fmla="*/ 48934 h 603617"/>
              <a:gd name="connsiteX63" fmla="*/ 322803 w 577728"/>
              <a:gd name="connsiteY63" fmla="*/ 47843 h 603617"/>
              <a:gd name="connsiteX64" fmla="*/ 529734 w 577728"/>
              <a:gd name="connsiteY64" fmla="*/ 254507 h 603617"/>
              <a:gd name="connsiteX65" fmla="*/ 322803 w 577728"/>
              <a:gd name="connsiteY65" fmla="*/ 461286 h 603617"/>
              <a:gd name="connsiteX66" fmla="*/ 184195 w 577728"/>
              <a:gd name="connsiteY66" fmla="*/ 408009 h 603617"/>
              <a:gd name="connsiteX67" fmla="*/ 183389 w 577728"/>
              <a:gd name="connsiteY67" fmla="*/ 391784 h 603617"/>
              <a:gd name="connsiteX68" fmla="*/ 199635 w 577728"/>
              <a:gd name="connsiteY68" fmla="*/ 390979 h 603617"/>
              <a:gd name="connsiteX69" fmla="*/ 322803 w 577728"/>
              <a:gd name="connsiteY69" fmla="*/ 438272 h 603617"/>
              <a:gd name="connsiteX70" fmla="*/ 506690 w 577728"/>
              <a:gd name="connsiteY70" fmla="*/ 254507 h 603617"/>
              <a:gd name="connsiteX71" fmla="*/ 322803 w 577728"/>
              <a:gd name="connsiteY71" fmla="*/ 70857 h 603617"/>
              <a:gd name="connsiteX72" fmla="*/ 174632 w 577728"/>
              <a:gd name="connsiteY72" fmla="*/ 145767 h 603617"/>
              <a:gd name="connsiteX73" fmla="*/ 158502 w 577728"/>
              <a:gd name="connsiteY73" fmla="*/ 148183 h 603617"/>
              <a:gd name="connsiteX74" fmla="*/ 156082 w 577728"/>
              <a:gd name="connsiteY74" fmla="*/ 132188 h 603617"/>
              <a:gd name="connsiteX75" fmla="*/ 322803 w 577728"/>
              <a:gd name="connsiteY75" fmla="*/ 47843 h 603617"/>
              <a:gd name="connsiteX76" fmla="*/ 322760 w 577728"/>
              <a:gd name="connsiteY76" fmla="*/ 0 h 603617"/>
              <a:gd name="connsiteX77" fmla="*/ 577648 w 577728"/>
              <a:gd name="connsiteY77" fmla="*/ 254530 h 603617"/>
              <a:gd name="connsiteX78" fmla="*/ 486040 w 577728"/>
              <a:gd name="connsiteY78" fmla="*/ 450031 h 603617"/>
              <a:gd name="connsiteX79" fmla="*/ 478666 w 577728"/>
              <a:gd name="connsiteY79" fmla="*/ 452677 h 603617"/>
              <a:gd name="connsiteX80" fmla="*/ 469908 w 577728"/>
              <a:gd name="connsiteY80" fmla="*/ 448535 h 603617"/>
              <a:gd name="connsiteX81" fmla="*/ 471291 w 577728"/>
              <a:gd name="connsiteY81" fmla="*/ 432310 h 603617"/>
              <a:gd name="connsiteX82" fmla="*/ 554602 w 577728"/>
              <a:gd name="connsiteY82" fmla="*/ 254530 h 603617"/>
              <a:gd name="connsiteX83" fmla="*/ 322760 w 577728"/>
              <a:gd name="connsiteY83" fmla="*/ 23013 h 603617"/>
              <a:gd name="connsiteX84" fmla="*/ 165241 w 577728"/>
              <a:gd name="connsiteY84" fmla="*/ 84575 h 603617"/>
              <a:gd name="connsiteX85" fmla="*/ 148993 w 577728"/>
              <a:gd name="connsiteY85" fmla="*/ 83999 h 603617"/>
              <a:gd name="connsiteX86" fmla="*/ 149685 w 577728"/>
              <a:gd name="connsiteY86" fmla="*/ 67775 h 603617"/>
              <a:gd name="connsiteX87" fmla="*/ 322760 w 577728"/>
              <a:gd name="connsiteY87" fmla="*/ 0 h 60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77728" h="603617">
                <a:moveTo>
                  <a:pt x="191889" y="466791"/>
                </a:moveTo>
                <a:lnTo>
                  <a:pt x="566183" y="466791"/>
                </a:lnTo>
                <a:cubicBezTo>
                  <a:pt x="570216" y="466791"/>
                  <a:pt x="573904" y="468862"/>
                  <a:pt x="575978" y="472199"/>
                </a:cubicBezTo>
                <a:cubicBezTo>
                  <a:pt x="578053" y="475536"/>
                  <a:pt x="578283" y="479678"/>
                  <a:pt x="576670" y="483245"/>
                </a:cubicBezTo>
                <a:lnTo>
                  <a:pt x="566068" y="505222"/>
                </a:lnTo>
                <a:cubicBezTo>
                  <a:pt x="547745" y="543192"/>
                  <a:pt x="508679" y="567700"/>
                  <a:pt x="466502" y="567700"/>
                </a:cubicBezTo>
                <a:lnTo>
                  <a:pt x="191889" y="567700"/>
                </a:lnTo>
                <a:cubicBezTo>
                  <a:pt x="185551" y="567700"/>
                  <a:pt x="180365" y="562522"/>
                  <a:pt x="180365" y="556194"/>
                </a:cubicBezTo>
                <a:cubicBezTo>
                  <a:pt x="180365" y="549866"/>
                  <a:pt x="185551" y="544688"/>
                  <a:pt x="191889" y="544688"/>
                </a:cubicBezTo>
                <a:lnTo>
                  <a:pt x="466502" y="544688"/>
                </a:lnTo>
                <a:cubicBezTo>
                  <a:pt x="499806" y="544688"/>
                  <a:pt x="530805" y="525357"/>
                  <a:pt x="545210" y="495326"/>
                </a:cubicBezTo>
                <a:lnTo>
                  <a:pt x="547860" y="489803"/>
                </a:lnTo>
                <a:lnTo>
                  <a:pt x="191889" y="489803"/>
                </a:lnTo>
                <a:cubicBezTo>
                  <a:pt x="185551" y="489803"/>
                  <a:pt x="180365" y="484626"/>
                  <a:pt x="180365" y="478297"/>
                </a:cubicBezTo>
                <a:cubicBezTo>
                  <a:pt x="180365" y="471969"/>
                  <a:pt x="185551" y="466791"/>
                  <a:pt x="191889" y="466791"/>
                </a:cubicBezTo>
                <a:close/>
                <a:moveTo>
                  <a:pt x="23053" y="301596"/>
                </a:moveTo>
                <a:lnTo>
                  <a:pt x="23053" y="580606"/>
                </a:lnTo>
                <a:lnTo>
                  <a:pt x="150538" y="580606"/>
                </a:lnTo>
                <a:lnTo>
                  <a:pt x="150538" y="301596"/>
                </a:lnTo>
                <a:close/>
                <a:moveTo>
                  <a:pt x="41265" y="236475"/>
                </a:moveTo>
                <a:lnTo>
                  <a:pt x="41265" y="278585"/>
                </a:lnTo>
                <a:lnTo>
                  <a:pt x="132441" y="278585"/>
                </a:lnTo>
                <a:lnTo>
                  <a:pt x="132441" y="236475"/>
                </a:lnTo>
                <a:close/>
                <a:moveTo>
                  <a:pt x="461179" y="217666"/>
                </a:moveTo>
                <a:cubicBezTo>
                  <a:pt x="465672" y="213178"/>
                  <a:pt x="473045" y="213178"/>
                  <a:pt x="477539" y="217666"/>
                </a:cubicBezTo>
                <a:cubicBezTo>
                  <a:pt x="482032" y="222154"/>
                  <a:pt x="482032" y="229404"/>
                  <a:pt x="477539" y="233892"/>
                </a:cubicBezTo>
                <a:lnTo>
                  <a:pt x="319697" y="391547"/>
                </a:lnTo>
                <a:cubicBezTo>
                  <a:pt x="317393" y="393848"/>
                  <a:pt x="314398" y="394884"/>
                  <a:pt x="311517" y="394884"/>
                </a:cubicBezTo>
                <a:cubicBezTo>
                  <a:pt x="308522" y="394884"/>
                  <a:pt x="305642" y="393848"/>
                  <a:pt x="303337" y="391547"/>
                </a:cubicBezTo>
                <a:cubicBezTo>
                  <a:pt x="298844" y="387059"/>
                  <a:pt x="298844" y="379809"/>
                  <a:pt x="303337" y="375321"/>
                </a:cubicBezTo>
                <a:close/>
                <a:moveTo>
                  <a:pt x="449535" y="163825"/>
                </a:moveTo>
                <a:cubicBezTo>
                  <a:pt x="454028" y="159337"/>
                  <a:pt x="461402" y="159337"/>
                  <a:pt x="465896" y="163825"/>
                </a:cubicBezTo>
                <a:cubicBezTo>
                  <a:pt x="470389" y="168314"/>
                  <a:pt x="470389" y="175680"/>
                  <a:pt x="465896" y="180168"/>
                </a:cubicBezTo>
                <a:lnTo>
                  <a:pt x="255625" y="390207"/>
                </a:lnTo>
                <a:cubicBezTo>
                  <a:pt x="253321" y="392393"/>
                  <a:pt x="250440" y="393544"/>
                  <a:pt x="247445" y="393544"/>
                </a:cubicBezTo>
                <a:cubicBezTo>
                  <a:pt x="244564" y="393544"/>
                  <a:pt x="241569" y="392393"/>
                  <a:pt x="239264" y="390207"/>
                </a:cubicBezTo>
                <a:cubicBezTo>
                  <a:pt x="234771" y="385718"/>
                  <a:pt x="234771" y="378352"/>
                  <a:pt x="239264" y="373864"/>
                </a:cubicBezTo>
                <a:close/>
                <a:moveTo>
                  <a:pt x="53714" y="77813"/>
                </a:moveTo>
                <a:lnTo>
                  <a:pt x="53714" y="213464"/>
                </a:lnTo>
                <a:lnTo>
                  <a:pt x="119877" y="213464"/>
                </a:lnTo>
                <a:lnTo>
                  <a:pt x="119877" y="110834"/>
                </a:lnTo>
                <a:close/>
                <a:moveTo>
                  <a:pt x="47374" y="48934"/>
                </a:moveTo>
                <a:lnTo>
                  <a:pt x="136591" y="93460"/>
                </a:lnTo>
                <a:cubicBezTo>
                  <a:pt x="140510" y="95416"/>
                  <a:pt x="142930" y="99443"/>
                  <a:pt x="142930" y="103815"/>
                </a:cubicBezTo>
                <a:lnTo>
                  <a:pt x="142930" y="213464"/>
                </a:lnTo>
                <a:lnTo>
                  <a:pt x="143968" y="213464"/>
                </a:lnTo>
                <a:cubicBezTo>
                  <a:pt x="150307" y="213464"/>
                  <a:pt x="155494" y="218641"/>
                  <a:pt x="155494" y="224969"/>
                </a:cubicBezTo>
                <a:lnTo>
                  <a:pt x="155494" y="278585"/>
                </a:lnTo>
                <a:lnTo>
                  <a:pt x="162064" y="278585"/>
                </a:lnTo>
                <a:cubicBezTo>
                  <a:pt x="168519" y="278585"/>
                  <a:pt x="173591" y="283762"/>
                  <a:pt x="173591" y="290091"/>
                </a:cubicBezTo>
                <a:lnTo>
                  <a:pt x="173591" y="592112"/>
                </a:lnTo>
                <a:cubicBezTo>
                  <a:pt x="173591" y="598440"/>
                  <a:pt x="168519" y="603617"/>
                  <a:pt x="162064" y="603617"/>
                </a:cubicBezTo>
                <a:lnTo>
                  <a:pt x="11527" y="603617"/>
                </a:lnTo>
                <a:cubicBezTo>
                  <a:pt x="5187" y="603617"/>
                  <a:pt x="0" y="598440"/>
                  <a:pt x="0" y="592112"/>
                </a:cubicBezTo>
                <a:lnTo>
                  <a:pt x="0" y="290091"/>
                </a:lnTo>
                <a:cubicBezTo>
                  <a:pt x="0" y="283762"/>
                  <a:pt x="5187" y="278585"/>
                  <a:pt x="11527" y="278585"/>
                </a:cubicBezTo>
                <a:lnTo>
                  <a:pt x="18212" y="278585"/>
                </a:lnTo>
                <a:lnTo>
                  <a:pt x="18212" y="224969"/>
                </a:lnTo>
                <a:cubicBezTo>
                  <a:pt x="18212" y="218641"/>
                  <a:pt x="23399" y="213464"/>
                  <a:pt x="29739" y="213464"/>
                </a:cubicBezTo>
                <a:lnTo>
                  <a:pt x="30661" y="213464"/>
                </a:lnTo>
                <a:lnTo>
                  <a:pt x="30661" y="59174"/>
                </a:lnTo>
                <a:cubicBezTo>
                  <a:pt x="30661" y="55262"/>
                  <a:pt x="32736" y="51580"/>
                  <a:pt x="36194" y="49394"/>
                </a:cubicBezTo>
                <a:cubicBezTo>
                  <a:pt x="39536" y="47323"/>
                  <a:pt x="43801" y="47208"/>
                  <a:pt x="47374" y="48934"/>
                </a:cubicBezTo>
                <a:close/>
                <a:moveTo>
                  <a:pt x="322803" y="47843"/>
                </a:moveTo>
                <a:cubicBezTo>
                  <a:pt x="436984" y="47843"/>
                  <a:pt x="529734" y="140589"/>
                  <a:pt x="529734" y="254507"/>
                </a:cubicBezTo>
                <a:cubicBezTo>
                  <a:pt x="529734" y="368541"/>
                  <a:pt x="436984" y="461286"/>
                  <a:pt x="322803" y="461286"/>
                </a:cubicBezTo>
                <a:cubicBezTo>
                  <a:pt x="271531" y="461286"/>
                  <a:pt x="222333" y="442300"/>
                  <a:pt x="184195" y="408009"/>
                </a:cubicBezTo>
                <a:cubicBezTo>
                  <a:pt x="179471" y="403752"/>
                  <a:pt x="179126" y="396502"/>
                  <a:pt x="183389" y="391784"/>
                </a:cubicBezTo>
                <a:cubicBezTo>
                  <a:pt x="187652" y="387067"/>
                  <a:pt x="194911" y="386721"/>
                  <a:pt x="199635" y="390979"/>
                </a:cubicBezTo>
                <a:cubicBezTo>
                  <a:pt x="233509" y="421472"/>
                  <a:pt x="277176" y="438272"/>
                  <a:pt x="322803" y="438272"/>
                </a:cubicBezTo>
                <a:cubicBezTo>
                  <a:pt x="424194" y="438272"/>
                  <a:pt x="506690" y="355768"/>
                  <a:pt x="506690" y="254507"/>
                </a:cubicBezTo>
                <a:cubicBezTo>
                  <a:pt x="506690" y="153246"/>
                  <a:pt x="424194" y="70857"/>
                  <a:pt x="322803" y="70857"/>
                </a:cubicBezTo>
                <a:cubicBezTo>
                  <a:pt x="264617" y="70857"/>
                  <a:pt x="209198" y="98818"/>
                  <a:pt x="174632" y="145767"/>
                </a:cubicBezTo>
                <a:cubicBezTo>
                  <a:pt x="170830" y="150945"/>
                  <a:pt x="163571" y="151980"/>
                  <a:pt x="158502" y="148183"/>
                </a:cubicBezTo>
                <a:cubicBezTo>
                  <a:pt x="153317" y="144501"/>
                  <a:pt x="152280" y="137252"/>
                  <a:pt x="156082" y="132188"/>
                </a:cubicBezTo>
                <a:cubicBezTo>
                  <a:pt x="194911" y="79372"/>
                  <a:pt x="257244" y="47843"/>
                  <a:pt x="322803" y="47843"/>
                </a:cubicBezTo>
                <a:close/>
                <a:moveTo>
                  <a:pt x="322760" y="0"/>
                </a:moveTo>
                <a:cubicBezTo>
                  <a:pt x="463340" y="0"/>
                  <a:pt x="577648" y="114147"/>
                  <a:pt x="577648" y="254530"/>
                </a:cubicBezTo>
                <a:cubicBezTo>
                  <a:pt x="577648" y="330245"/>
                  <a:pt x="544347" y="401472"/>
                  <a:pt x="486040" y="450031"/>
                </a:cubicBezTo>
                <a:cubicBezTo>
                  <a:pt x="483966" y="451872"/>
                  <a:pt x="481316" y="452677"/>
                  <a:pt x="478666" y="452677"/>
                </a:cubicBezTo>
                <a:cubicBezTo>
                  <a:pt x="475439" y="452677"/>
                  <a:pt x="472098" y="451296"/>
                  <a:pt x="469908" y="448535"/>
                </a:cubicBezTo>
                <a:cubicBezTo>
                  <a:pt x="465760" y="443702"/>
                  <a:pt x="466451" y="436453"/>
                  <a:pt x="471291" y="432310"/>
                </a:cubicBezTo>
                <a:cubicBezTo>
                  <a:pt x="524297" y="388239"/>
                  <a:pt x="554602" y="323341"/>
                  <a:pt x="554602" y="254530"/>
                </a:cubicBezTo>
                <a:cubicBezTo>
                  <a:pt x="554602" y="126920"/>
                  <a:pt x="450665" y="23013"/>
                  <a:pt x="322760" y="23013"/>
                </a:cubicBezTo>
                <a:cubicBezTo>
                  <a:pt x="264223" y="23013"/>
                  <a:pt x="208222" y="44876"/>
                  <a:pt x="165241" y="84575"/>
                </a:cubicBezTo>
                <a:cubicBezTo>
                  <a:pt x="160632" y="88947"/>
                  <a:pt x="153372" y="88602"/>
                  <a:pt x="148993" y="83999"/>
                </a:cubicBezTo>
                <a:cubicBezTo>
                  <a:pt x="144730" y="79282"/>
                  <a:pt x="144960" y="72032"/>
                  <a:pt x="149685" y="67775"/>
                </a:cubicBezTo>
                <a:cubicBezTo>
                  <a:pt x="196929" y="24049"/>
                  <a:pt x="258346" y="0"/>
                  <a:pt x="3227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150294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7" r="17775"/>
          <a:stretch/>
        </p:blipFill>
        <p:spPr>
          <a:xfrm>
            <a:off x="4644008" y="0"/>
            <a:ext cx="5787850" cy="5163646"/>
          </a:xfrm>
          <a:prstGeom prst="parallelogram">
            <a:avLst/>
          </a:prstGeom>
          <a:noFill/>
          <a:ln>
            <a:noFill/>
          </a:ln>
        </p:spPr>
      </p:pic>
      <p:sp>
        <p:nvSpPr>
          <p:cNvPr id="2" name="标题 3"/>
          <p:cNvSpPr txBox="1">
            <a:spLocks/>
          </p:cNvSpPr>
          <p:nvPr/>
        </p:nvSpPr>
        <p:spPr>
          <a:xfrm>
            <a:off x="899592" y="1610812"/>
            <a:ext cx="4032448" cy="1102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bg1">
                    <a:lumMod val="65000"/>
                  </a:schemeClr>
                </a:solidFill>
              </a:rPr>
              <a:t>此</a:t>
            </a:r>
            <a:r>
              <a:rPr lang="zh-CN" altLang="en-US" sz="4000" b="1" dirty="0" smtClean="0">
                <a:solidFill>
                  <a:schemeClr val="bg1">
                    <a:lumMod val="65000"/>
                  </a:schemeClr>
                </a:solidFill>
              </a:rPr>
              <a:t>处输入标题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makeup_223937"/>
          <p:cNvSpPr>
            <a:spLocks noChangeAspect="1"/>
          </p:cNvSpPr>
          <p:nvPr/>
        </p:nvSpPr>
        <p:spPr bwMode="auto">
          <a:xfrm>
            <a:off x="539552" y="1754828"/>
            <a:ext cx="609685" cy="476788"/>
          </a:xfrm>
          <a:custGeom>
            <a:avLst/>
            <a:gdLst>
              <a:gd name="connsiteX0" fmla="*/ 496217 w 607639"/>
              <a:gd name="connsiteY0" fmla="*/ 384229 h 475188"/>
              <a:gd name="connsiteX1" fmla="*/ 506378 w 607639"/>
              <a:gd name="connsiteY1" fmla="*/ 394355 h 475188"/>
              <a:gd name="connsiteX2" fmla="*/ 496217 w 607639"/>
              <a:gd name="connsiteY2" fmla="*/ 404481 h 475188"/>
              <a:gd name="connsiteX3" fmla="*/ 486055 w 607639"/>
              <a:gd name="connsiteY3" fmla="*/ 394355 h 475188"/>
              <a:gd name="connsiteX4" fmla="*/ 496217 w 607639"/>
              <a:gd name="connsiteY4" fmla="*/ 384229 h 475188"/>
              <a:gd name="connsiteX5" fmla="*/ 455712 w 607639"/>
              <a:gd name="connsiteY5" fmla="*/ 384229 h 475188"/>
              <a:gd name="connsiteX6" fmla="*/ 465873 w 607639"/>
              <a:gd name="connsiteY6" fmla="*/ 394355 h 475188"/>
              <a:gd name="connsiteX7" fmla="*/ 455712 w 607639"/>
              <a:gd name="connsiteY7" fmla="*/ 404481 h 475188"/>
              <a:gd name="connsiteX8" fmla="*/ 445550 w 607639"/>
              <a:gd name="connsiteY8" fmla="*/ 394355 h 475188"/>
              <a:gd name="connsiteX9" fmla="*/ 455712 w 607639"/>
              <a:gd name="connsiteY9" fmla="*/ 384229 h 475188"/>
              <a:gd name="connsiteX10" fmla="*/ 415208 w 607639"/>
              <a:gd name="connsiteY10" fmla="*/ 384229 h 475188"/>
              <a:gd name="connsiteX11" fmla="*/ 425369 w 607639"/>
              <a:gd name="connsiteY11" fmla="*/ 394355 h 475188"/>
              <a:gd name="connsiteX12" fmla="*/ 415208 w 607639"/>
              <a:gd name="connsiteY12" fmla="*/ 404481 h 475188"/>
              <a:gd name="connsiteX13" fmla="*/ 405065 w 607639"/>
              <a:gd name="connsiteY13" fmla="*/ 394374 h 475188"/>
              <a:gd name="connsiteX14" fmla="*/ 405065 w 607639"/>
              <a:gd name="connsiteY14" fmla="*/ 394355 h 475188"/>
              <a:gd name="connsiteX15" fmla="*/ 405065 w 607639"/>
              <a:gd name="connsiteY15" fmla="*/ 394308 h 475188"/>
              <a:gd name="connsiteX16" fmla="*/ 407854 w 607639"/>
              <a:gd name="connsiteY16" fmla="*/ 387393 h 475188"/>
              <a:gd name="connsiteX17" fmla="*/ 415208 w 607639"/>
              <a:gd name="connsiteY17" fmla="*/ 384229 h 475188"/>
              <a:gd name="connsiteX18" fmla="*/ 161973 w 607639"/>
              <a:gd name="connsiteY18" fmla="*/ 384229 h 475188"/>
              <a:gd name="connsiteX19" fmla="*/ 172109 w 607639"/>
              <a:gd name="connsiteY19" fmla="*/ 394355 h 475188"/>
              <a:gd name="connsiteX20" fmla="*/ 161973 w 607639"/>
              <a:gd name="connsiteY20" fmla="*/ 404481 h 475188"/>
              <a:gd name="connsiteX21" fmla="*/ 151927 w 607639"/>
              <a:gd name="connsiteY21" fmla="*/ 394355 h 475188"/>
              <a:gd name="connsiteX22" fmla="*/ 161973 w 607639"/>
              <a:gd name="connsiteY22" fmla="*/ 384229 h 475188"/>
              <a:gd name="connsiteX23" fmla="*/ 121469 w 607639"/>
              <a:gd name="connsiteY23" fmla="*/ 384229 h 475188"/>
              <a:gd name="connsiteX24" fmla="*/ 131605 w 607639"/>
              <a:gd name="connsiteY24" fmla="*/ 394355 h 475188"/>
              <a:gd name="connsiteX25" fmla="*/ 121469 w 607639"/>
              <a:gd name="connsiteY25" fmla="*/ 404481 h 475188"/>
              <a:gd name="connsiteX26" fmla="*/ 111423 w 607639"/>
              <a:gd name="connsiteY26" fmla="*/ 394355 h 475188"/>
              <a:gd name="connsiteX27" fmla="*/ 121469 w 607639"/>
              <a:gd name="connsiteY27" fmla="*/ 384229 h 475188"/>
              <a:gd name="connsiteX28" fmla="*/ 81009 w 607639"/>
              <a:gd name="connsiteY28" fmla="*/ 384229 h 475188"/>
              <a:gd name="connsiteX29" fmla="*/ 91171 w 607639"/>
              <a:gd name="connsiteY29" fmla="*/ 394355 h 475188"/>
              <a:gd name="connsiteX30" fmla="*/ 81009 w 607639"/>
              <a:gd name="connsiteY30" fmla="*/ 404481 h 475188"/>
              <a:gd name="connsiteX31" fmla="*/ 70867 w 607639"/>
              <a:gd name="connsiteY31" fmla="*/ 394374 h 475188"/>
              <a:gd name="connsiteX32" fmla="*/ 70867 w 607639"/>
              <a:gd name="connsiteY32" fmla="*/ 394355 h 475188"/>
              <a:gd name="connsiteX33" fmla="*/ 70867 w 607639"/>
              <a:gd name="connsiteY33" fmla="*/ 394308 h 475188"/>
              <a:gd name="connsiteX34" fmla="*/ 73656 w 607639"/>
              <a:gd name="connsiteY34" fmla="*/ 387393 h 475188"/>
              <a:gd name="connsiteX35" fmla="*/ 81009 w 607639"/>
              <a:gd name="connsiteY35" fmla="*/ 384229 h 475188"/>
              <a:gd name="connsiteX36" fmla="*/ 516514 w 607639"/>
              <a:gd name="connsiteY36" fmla="*/ 353886 h 475188"/>
              <a:gd name="connsiteX37" fmla="*/ 526560 w 607639"/>
              <a:gd name="connsiteY37" fmla="*/ 364021 h 475188"/>
              <a:gd name="connsiteX38" fmla="*/ 516514 w 607639"/>
              <a:gd name="connsiteY38" fmla="*/ 374068 h 475188"/>
              <a:gd name="connsiteX39" fmla="*/ 506378 w 607639"/>
              <a:gd name="connsiteY39" fmla="*/ 364021 h 475188"/>
              <a:gd name="connsiteX40" fmla="*/ 516514 w 607639"/>
              <a:gd name="connsiteY40" fmla="*/ 353886 h 475188"/>
              <a:gd name="connsiteX41" fmla="*/ 476009 w 607639"/>
              <a:gd name="connsiteY41" fmla="*/ 353886 h 475188"/>
              <a:gd name="connsiteX42" fmla="*/ 486055 w 607639"/>
              <a:gd name="connsiteY42" fmla="*/ 364021 h 475188"/>
              <a:gd name="connsiteX43" fmla="*/ 476009 w 607639"/>
              <a:gd name="connsiteY43" fmla="*/ 374068 h 475188"/>
              <a:gd name="connsiteX44" fmla="*/ 465873 w 607639"/>
              <a:gd name="connsiteY44" fmla="*/ 364021 h 475188"/>
              <a:gd name="connsiteX45" fmla="*/ 476009 w 607639"/>
              <a:gd name="connsiteY45" fmla="*/ 353886 h 475188"/>
              <a:gd name="connsiteX46" fmla="*/ 435415 w 607639"/>
              <a:gd name="connsiteY46" fmla="*/ 353886 h 475188"/>
              <a:gd name="connsiteX47" fmla="*/ 445550 w 607639"/>
              <a:gd name="connsiteY47" fmla="*/ 364021 h 475188"/>
              <a:gd name="connsiteX48" fmla="*/ 435415 w 607639"/>
              <a:gd name="connsiteY48" fmla="*/ 374068 h 475188"/>
              <a:gd name="connsiteX49" fmla="*/ 425368 w 607639"/>
              <a:gd name="connsiteY49" fmla="*/ 364021 h 475188"/>
              <a:gd name="connsiteX50" fmla="*/ 435415 w 607639"/>
              <a:gd name="connsiteY50" fmla="*/ 353886 h 475188"/>
              <a:gd name="connsiteX51" fmla="*/ 182270 w 607639"/>
              <a:gd name="connsiteY51" fmla="*/ 353886 h 475188"/>
              <a:gd name="connsiteX52" fmla="*/ 192432 w 607639"/>
              <a:gd name="connsiteY52" fmla="*/ 364021 h 475188"/>
              <a:gd name="connsiteX53" fmla="*/ 182270 w 607639"/>
              <a:gd name="connsiteY53" fmla="*/ 374068 h 475188"/>
              <a:gd name="connsiteX54" fmla="*/ 172109 w 607639"/>
              <a:gd name="connsiteY54" fmla="*/ 364021 h 475188"/>
              <a:gd name="connsiteX55" fmla="*/ 182270 w 607639"/>
              <a:gd name="connsiteY55" fmla="*/ 353886 h 475188"/>
              <a:gd name="connsiteX56" fmla="*/ 141766 w 607639"/>
              <a:gd name="connsiteY56" fmla="*/ 353886 h 475188"/>
              <a:gd name="connsiteX57" fmla="*/ 151928 w 607639"/>
              <a:gd name="connsiteY57" fmla="*/ 364021 h 475188"/>
              <a:gd name="connsiteX58" fmla="*/ 141766 w 607639"/>
              <a:gd name="connsiteY58" fmla="*/ 374068 h 475188"/>
              <a:gd name="connsiteX59" fmla="*/ 131605 w 607639"/>
              <a:gd name="connsiteY59" fmla="*/ 364021 h 475188"/>
              <a:gd name="connsiteX60" fmla="*/ 141766 w 607639"/>
              <a:gd name="connsiteY60" fmla="*/ 353886 h 475188"/>
              <a:gd name="connsiteX61" fmla="*/ 101297 w 607639"/>
              <a:gd name="connsiteY61" fmla="*/ 353886 h 475188"/>
              <a:gd name="connsiteX62" fmla="*/ 111423 w 607639"/>
              <a:gd name="connsiteY62" fmla="*/ 364021 h 475188"/>
              <a:gd name="connsiteX63" fmla="*/ 101297 w 607639"/>
              <a:gd name="connsiteY63" fmla="*/ 374068 h 475188"/>
              <a:gd name="connsiteX64" fmla="*/ 91171 w 607639"/>
              <a:gd name="connsiteY64" fmla="*/ 364021 h 475188"/>
              <a:gd name="connsiteX65" fmla="*/ 101297 w 607639"/>
              <a:gd name="connsiteY65" fmla="*/ 353886 h 475188"/>
              <a:gd name="connsiteX66" fmla="*/ 303748 w 607639"/>
              <a:gd name="connsiteY66" fmla="*/ 323511 h 475188"/>
              <a:gd name="connsiteX67" fmla="*/ 296274 w 607639"/>
              <a:gd name="connsiteY67" fmla="*/ 324755 h 475188"/>
              <a:gd name="connsiteX68" fmla="*/ 289600 w 607639"/>
              <a:gd name="connsiteY68" fmla="*/ 328578 h 475188"/>
              <a:gd name="connsiteX69" fmla="*/ 284973 w 607639"/>
              <a:gd name="connsiteY69" fmla="*/ 332044 h 475188"/>
              <a:gd name="connsiteX70" fmla="*/ 273406 w 607639"/>
              <a:gd name="connsiteY70" fmla="*/ 364043 h 475188"/>
              <a:gd name="connsiteX71" fmla="*/ 303748 w 607639"/>
              <a:gd name="connsiteY71" fmla="*/ 404486 h 475188"/>
              <a:gd name="connsiteX72" fmla="*/ 334180 w 607639"/>
              <a:gd name="connsiteY72" fmla="*/ 364043 h 475188"/>
              <a:gd name="connsiteX73" fmla="*/ 322523 w 607639"/>
              <a:gd name="connsiteY73" fmla="*/ 332044 h 475188"/>
              <a:gd name="connsiteX74" fmla="*/ 317985 w 607639"/>
              <a:gd name="connsiteY74" fmla="*/ 328578 h 475188"/>
              <a:gd name="connsiteX75" fmla="*/ 311312 w 607639"/>
              <a:gd name="connsiteY75" fmla="*/ 324755 h 475188"/>
              <a:gd name="connsiteX76" fmla="*/ 303748 w 607639"/>
              <a:gd name="connsiteY76" fmla="*/ 323511 h 475188"/>
              <a:gd name="connsiteX77" fmla="*/ 496217 w 607639"/>
              <a:gd name="connsiteY77" fmla="*/ 323472 h 475188"/>
              <a:gd name="connsiteX78" fmla="*/ 506378 w 607639"/>
              <a:gd name="connsiteY78" fmla="*/ 333634 h 475188"/>
              <a:gd name="connsiteX79" fmla="*/ 496217 w 607639"/>
              <a:gd name="connsiteY79" fmla="*/ 343795 h 475188"/>
              <a:gd name="connsiteX80" fmla="*/ 486055 w 607639"/>
              <a:gd name="connsiteY80" fmla="*/ 333634 h 475188"/>
              <a:gd name="connsiteX81" fmla="*/ 496217 w 607639"/>
              <a:gd name="connsiteY81" fmla="*/ 323472 h 475188"/>
              <a:gd name="connsiteX82" fmla="*/ 455712 w 607639"/>
              <a:gd name="connsiteY82" fmla="*/ 323472 h 475188"/>
              <a:gd name="connsiteX83" fmla="*/ 465873 w 607639"/>
              <a:gd name="connsiteY83" fmla="*/ 333634 h 475188"/>
              <a:gd name="connsiteX84" fmla="*/ 455712 w 607639"/>
              <a:gd name="connsiteY84" fmla="*/ 343795 h 475188"/>
              <a:gd name="connsiteX85" fmla="*/ 445550 w 607639"/>
              <a:gd name="connsiteY85" fmla="*/ 333634 h 475188"/>
              <a:gd name="connsiteX86" fmla="*/ 455712 w 607639"/>
              <a:gd name="connsiteY86" fmla="*/ 323472 h 475188"/>
              <a:gd name="connsiteX87" fmla="*/ 415208 w 607639"/>
              <a:gd name="connsiteY87" fmla="*/ 323472 h 475188"/>
              <a:gd name="connsiteX88" fmla="*/ 425369 w 607639"/>
              <a:gd name="connsiteY88" fmla="*/ 333634 h 475188"/>
              <a:gd name="connsiteX89" fmla="*/ 415208 w 607639"/>
              <a:gd name="connsiteY89" fmla="*/ 343795 h 475188"/>
              <a:gd name="connsiteX90" fmla="*/ 405065 w 607639"/>
              <a:gd name="connsiteY90" fmla="*/ 333653 h 475188"/>
              <a:gd name="connsiteX91" fmla="*/ 405065 w 607639"/>
              <a:gd name="connsiteY91" fmla="*/ 333649 h 475188"/>
              <a:gd name="connsiteX92" fmla="*/ 405065 w 607639"/>
              <a:gd name="connsiteY92" fmla="*/ 333587 h 475188"/>
              <a:gd name="connsiteX93" fmla="*/ 407854 w 607639"/>
              <a:gd name="connsiteY93" fmla="*/ 326648 h 475188"/>
              <a:gd name="connsiteX94" fmla="*/ 415208 w 607639"/>
              <a:gd name="connsiteY94" fmla="*/ 323472 h 475188"/>
              <a:gd name="connsiteX95" fmla="*/ 161973 w 607639"/>
              <a:gd name="connsiteY95" fmla="*/ 323472 h 475188"/>
              <a:gd name="connsiteX96" fmla="*/ 172109 w 607639"/>
              <a:gd name="connsiteY96" fmla="*/ 333634 h 475188"/>
              <a:gd name="connsiteX97" fmla="*/ 161973 w 607639"/>
              <a:gd name="connsiteY97" fmla="*/ 343795 h 475188"/>
              <a:gd name="connsiteX98" fmla="*/ 151927 w 607639"/>
              <a:gd name="connsiteY98" fmla="*/ 333634 h 475188"/>
              <a:gd name="connsiteX99" fmla="*/ 161973 w 607639"/>
              <a:gd name="connsiteY99" fmla="*/ 323472 h 475188"/>
              <a:gd name="connsiteX100" fmla="*/ 121469 w 607639"/>
              <a:gd name="connsiteY100" fmla="*/ 323472 h 475188"/>
              <a:gd name="connsiteX101" fmla="*/ 131605 w 607639"/>
              <a:gd name="connsiteY101" fmla="*/ 333634 h 475188"/>
              <a:gd name="connsiteX102" fmla="*/ 121469 w 607639"/>
              <a:gd name="connsiteY102" fmla="*/ 343795 h 475188"/>
              <a:gd name="connsiteX103" fmla="*/ 111423 w 607639"/>
              <a:gd name="connsiteY103" fmla="*/ 333634 h 475188"/>
              <a:gd name="connsiteX104" fmla="*/ 121469 w 607639"/>
              <a:gd name="connsiteY104" fmla="*/ 323472 h 475188"/>
              <a:gd name="connsiteX105" fmla="*/ 81009 w 607639"/>
              <a:gd name="connsiteY105" fmla="*/ 323472 h 475188"/>
              <a:gd name="connsiteX106" fmla="*/ 91171 w 607639"/>
              <a:gd name="connsiteY106" fmla="*/ 333634 h 475188"/>
              <a:gd name="connsiteX107" fmla="*/ 81009 w 607639"/>
              <a:gd name="connsiteY107" fmla="*/ 343795 h 475188"/>
              <a:gd name="connsiteX108" fmla="*/ 70867 w 607639"/>
              <a:gd name="connsiteY108" fmla="*/ 333653 h 475188"/>
              <a:gd name="connsiteX109" fmla="*/ 70867 w 607639"/>
              <a:gd name="connsiteY109" fmla="*/ 333649 h 475188"/>
              <a:gd name="connsiteX110" fmla="*/ 70867 w 607639"/>
              <a:gd name="connsiteY110" fmla="*/ 333587 h 475188"/>
              <a:gd name="connsiteX111" fmla="*/ 73656 w 607639"/>
              <a:gd name="connsiteY111" fmla="*/ 326648 h 475188"/>
              <a:gd name="connsiteX112" fmla="*/ 81009 w 607639"/>
              <a:gd name="connsiteY112" fmla="*/ 323472 h 475188"/>
              <a:gd name="connsiteX113" fmla="*/ 516514 w 607639"/>
              <a:gd name="connsiteY113" fmla="*/ 293200 h 475188"/>
              <a:gd name="connsiteX114" fmla="*/ 526560 w 607639"/>
              <a:gd name="connsiteY114" fmla="*/ 303326 h 475188"/>
              <a:gd name="connsiteX115" fmla="*/ 516514 w 607639"/>
              <a:gd name="connsiteY115" fmla="*/ 313452 h 475188"/>
              <a:gd name="connsiteX116" fmla="*/ 506378 w 607639"/>
              <a:gd name="connsiteY116" fmla="*/ 303326 h 475188"/>
              <a:gd name="connsiteX117" fmla="*/ 516514 w 607639"/>
              <a:gd name="connsiteY117" fmla="*/ 293200 h 475188"/>
              <a:gd name="connsiteX118" fmla="*/ 476009 w 607639"/>
              <a:gd name="connsiteY118" fmla="*/ 293200 h 475188"/>
              <a:gd name="connsiteX119" fmla="*/ 486055 w 607639"/>
              <a:gd name="connsiteY119" fmla="*/ 303326 h 475188"/>
              <a:gd name="connsiteX120" fmla="*/ 476009 w 607639"/>
              <a:gd name="connsiteY120" fmla="*/ 313452 h 475188"/>
              <a:gd name="connsiteX121" fmla="*/ 465873 w 607639"/>
              <a:gd name="connsiteY121" fmla="*/ 303326 h 475188"/>
              <a:gd name="connsiteX122" fmla="*/ 476009 w 607639"/>
              <a:gd name="connsiteY122" fmla="*/ 293200 h 475188"/>
              <a:gd name="connsiteX123" fmla="*/ 435415 w 607639"/>
              <a:gd name="connsiteY123" fmla="*/ 293200 h 475188"/>
              <a:gd name="connsiteX124" fmla="*/ 445550 w 607639"/>
              <a:gd name="connsiteY124" fmla="*/ 303326 h 475188"/>
              <a:gd name="connsiteX125" fmla="*/ 435415 w 607639"/>
              <a:gd name="connsiteY125" fmla="*/ 313452 h 475188"/>
              <a:gd name="connsiteX126" fmla="*/ 425368 w 607639"/>
              <a:gd name="connsiteY126" fmla="*/ 303326 h 475188"/>
              <a:gd name="connsiteX127" fmla="*/ 435415 w 607639"/>
              <a:gd name="connsiteY127" fmla="*/ 293200 h 475188"/>
              <a:gd name="connsiteX128" fmla="*/ 182270 w 607639"/>
              <a:gd name="connsiteY128" fmla="*/ 293200 h 475188"/>
              <a:gd name="connsiteX129" fmla="*/ 192432 w 607639"/>
              <a:gd name="connsiteY129" fmla="*/ 303326 h 475188"/>
              <a:gd name="connsiteX130" fmla="*/ 182270 w 607639"/>
              <a:gd name="connsiteY130" fmla="*/ 313452 h 475188"/>
              <a:gd name="connsiteX131" fmla="*/ 172109 w 607639"/>
              <a:gd name="connsiteY131" fmla="*/ 303326 h 475188"/>
              <a:gd name="connsiteX132" fmla="*/ 182270 w 607639"/>
              <a:gd name="connsiteY132" fmla="*/ 293200 h 475188"/>
              <a:gd name="connsiteX133" fmla="*/ 141766 w 607639"/>
              <a:gd name="connsiteY133" fmla="*/ 293200 h 475188"/>
              <a:gd name="connsiteX134" fmla="*/ 151928 w 607639"/>
              <a:gd name="connsiteY134" fmla="*/ 303326 h 475188"/>
              <a:gd name="connsiteX135" fmla="*/ 141766 w 607639"/>
              <a:gd name="connsiteY135" fmla="*/ 313452 h 475188"/>
              <a:gd name="connsiteX136" fmla="*/ 131605 w 607639"/>
              <a:gd name="connsiteY136" fmla="*/ 303326 h 475188"/>
              <a:gd name="connsiteX137" fmla="*/ 141766 w 607639"/>
              <a:gd name="connsiteY137" fmla="*/ 293200 h 475188"/>
              <a:gd name="connsiteX138" fmla="*/ 101297 w 607639"/>
              <a:gd name="connsiteY138" fmla="*/ 293200 h 475188"/>
              <a:gd name="connsiteX139" fmla="*/ 111423 w 607639"/>
              <a:gd name="connsiteY139" fmla="*/ 303326 h 475188"/>
              <a:gd name="connsiteX140" fmla="*/ 101297 w 607639"/>
              <a:gd name="connsiteY140" fmla="*/ 313452 h 475188"/>
              <a:gd name="connsiteX141" fmla="*/ 91171 w 607639"/>
              <a:gd name="connsiteY141" fmla="*/ 303326 h 475188"/>
              <a:gd name="connsiteX142" fmla="*/ 101297 w 607639"/>
              <a:gd name="connsiteY142" fmla="*/ 293200 h 475188"/>
              <a:gd name="connsiteX143" fmla="*/ 425266 w 607639"/>
              <a:gd name="connsiteY143" fmla="*/ 273031 h 475188"/>
              <a:gd name="connsiteX144" fmla="*/ 425355 w 607639"/>
              <a:gd name="connsiteY144" fmla="*/ 274009 h 475188"/>
              <a:gd name="connsiteX145" fmla="*/ 415210 w 607639"/>
              <a:gd name="connsiteY145" fmla="*/ 284141 h 475188"/>
              <a:gd name="connsiteX146" fmla="*/ 405065 w 607639"/>
              <a:gd name="connsiteY146" fmla="*/ 274009 h 475188"/>
              <a:gd name="connsiteX147" fmla="*/ 405065 w 607639"/>
              <a:gd name="connsiteY147" fmla="*/ 333587 h 475188"/>
              <a:gd name="connsiteX148" fmla="*/ 405046 w 607639"/>
              <a:gd name="connsiteY148" fmla="*/ 333634 h 475188"/>
              <a:gd name="connsiteX149" fmla="*/ 405065 w 607639"/>
              <a:gd name="connsiteY149" fmla="*/ 333653 h 475188"/>
              <a:gd name="connsiteX150" fmla="*/ 405065 w 607639"/>
              <a:gd name="connsiteY150" fmla="*/ 394308 h 475188"/>
              <a:gd name="connsiteX151" fmla="*/ 405046 w 607639"/>
              <a:gd name="connsiteY151" fmla="*/ 394355 h 475188"/>
              <a:gd name="connsiteX152" fmla="*/ 405065 w 607639"/>
              <a:gd name="connsiteY152" fmla="*/ 394374 h 475188"/>
              <a:gd name="connsiteX153" fmla="*/ 405065 w 607639"/>
              <a:gd name="connsiteY153" fmla="*/ 403421 h 475188"/>
              <a:gd name="connsiteX154" fmla="*/ 406044 w 607639"/>
              <a:gd name="connsiteY154" fmla="*/ 404488 h 475188"/>
              <a:gd name="connsiteX155" fmla="*/ 415210 w 607639"/>
              <a:gd name="connsiteY155" fmla="*/ 404488 h 475188"/>
              <a:gd name="connsiteX156" fmla="*/ 455701 w 607639"/>
              <a:gd name="connsiteY156" fmla="*/ 404488 h 475188"/>
              <a:gd name="connsiteX157" fmla="*/ 496192 w 607639"/>
              <a:gd name="connsiteY157" fmla="*/ 404488 h 475188"/>
              <a:gd name="connsiteX158" fmla="*/ 535704 w 607639"/>
              <a:gd name="connsiteY158" fmla="*/ 404488 h 475188"/>
              <a:gd name="connsiteX159" fmla="*/ 535971 w 607639"/>
              <a:gd name="connsiteY159" fmla="*/ 404399 h 475188"/>
              <a:gd name="connsiteX160" fmla="*/ 526538 w 607639"/>
              <a:gd name="connsiteY160" fmla="*/ 394355 h 475188"/>
              <a:gd name="connsiteX161" fmla="*/ 536683 w 607639"/>
              <a:gd name="connsiteY161" fmla="*/ 384223 h 475188"/>
              <a:gd name="connsiteX162" fmla="*/ 536683 w 607639"/>
              <a:gd name="connsiteY162" fmla="*/ 343781 h 475188"/>
              <a:gd name="connsiteX163" fmla="*/ 526538 w 607639"/>
              <a:gd name="connsiteY163" fmla="*/ 333649 h 475188"/>
              <a:gd name="connsiteX164" fmla="*/ 536683 w 607639"/>
              <a:gd name="connsiteY164" fmla="*/ 323516 h 475188"/>
              <a:gd name="connsiteX165" fmla="*/ 536683 w 607639"/>
              <a:gd name="connsiteY165" fmla="*/ 284141 h 475188"/>
              <a:gd name="connsiteX166" fmla="*/ 526538 w 607639"/>
              <a:gd name="connsiteY166" fmla="*/ 274009 h 475188"/>
              <a:gd name="connsiteX167" fmla="*/ 526627 w 607639"/>
              <a:gd name="connsiteY167" fmla="*/ 273031 h 475188"/>
              <a:gd name="connsiteX168" fmla="*/ 506248 w 607639"/>
              <a:gd name="connsiteY168" fmla="*/ 273031 h 475188"/>
              <a:gd name="connsiteX169" fmla="*/ 506337 w 607639"/>
              <a:gd name="connsiteY169" fmla="*/ 274009 h 475188"/>
              <a:gd name="connsiteX170" fmla="*/ 496192 w 607639"/>
              <a:gd name="connsiteY170" fmla="*/ 284141 h 475188"/>
              <a:gd name="connsiteX171" fmla="*/ 486047 w 607639"/>
              <a:gd name="connsiteY171" fmla="*/ 274009 h 475188"/>
              <a:gd name="connsiteX172" fmla="*/ 486136 w 607639"/>
              <a:gd name="connsiteY172" fmla="*/ 273031 h 475188"/>
              <a:gd name="connsiteX173" fmla="*/ 465757 w 607639"/>
              <a:gd name="connsiteY173" fmla="*/ 273031 h 475188"/>
              <a:gd name="connsiteX174" fmla="*/ 465846 w 607639"/>
              <a:gd name="connsiteY174" fmla="*/ 274009 h 475188"/>
              <a:gd name="connsiteX175" fmla="*/ 455701 w 607639"/>
              <a:gd name="connsiteY175" fmla="*/ 284141 h 475188"/>
              <a:gd name="connsiteX176" fmla="*/ 445556 w 607639"/>
              <a:gd name="connsiteY176" fmla="*/ 274009 h 475188"/>
              <a:gd name="connsiteX177" fmla="*/ 445645 w 607639"/>
              <a:gd name="connsiteY177" fmla="*/ 273031 h 475188"/>
              <a:gd name="connsiteX178" fmla="*/ 91157 w 607639"/>
              <a:gd name="connsiteY178" fmla="*/ 273031 h 475188"/>
              <a:gd name="connsiteX179" fmla="*/ 91157 w 607639"/>
              <a:gd name="connsiteY179" fmla="*/ 274009 h 475188"/>
              <a:gd name="connsiteX180" fmla="*/ 81012 w 607639"/>
              <a:gd name="connsiteY180" fmla="*/ 284141 h 475188"/>
              <a:gd name="connsiteX181" fmla="*/ 70867 w 607639"/>
              <a:gd name="connsiteY181" fmla="*/ 274009 h 475188"/>
              <a:gd name="connsiteX182" fmla="*/ 70867 w 607639"/>
              <a:gd name="connsiteY182" fmla="*/ 333587 h 475188"/>
              <a:gd name="connsiteX183" fmla="*/ 70848 w 607639"/>
              <a:gd name="connsiteY183" fmla="*/ 333634 h 475188"/>
              <a:gd name="connsiteX184" fmla="*/ 70867 w 607639"/>
              <a:gd name="connsiteY184" fmla="*/ 333653 h 475188"/>
              <a:gd name="connsiteX185" fmla="*/ 70867 w 607639"/>
              <a:gd name="connsiteY185" fmla="*/ 394308 h 475188"/>
              <a:gd name="connsiteX186" fmla="*/ 70848 w 607639"/>
              <a:gd name="connsiteY186" fmla="*/ 394355 h 475188"/>
              <a:gd name="connsiteX187" fmla="*/ 70867 w 607639"/>
              <a:gd name="connsiteY187" fmla="*/ 394374 h 475188"/>
              <a:gd name="connsiteX188" fmla="*/ 70867 w 607639"/>
              <a:gd name="connsiteY188" fmla="*/ 403421 h 475188"/>
              <a:gd name="connsiteX189" fmla="*/ 71935 w 607639"/>
              <a:gd name="connsiteY189" fmla="*/ 404488 h 475188"/>
              <a:gd name="connsiteX190" fmla="*/ 81012 w 607639"/>
              <a:gd name="connsiteY190" fmla="*/ 404488 h 475188"/>
              <a:gd name="connsiteX191" fmla="*/ 121503 w 607639"/>
              <a:gd name="connsiteY191" fmla="*/ 404488 h 475188"/>
              <a:gd name="connsiteX192" fmla="*/ 161994 w 607639"/>
              <a:gd name="connsiteY192" fmla="*/ 404488 h 475188"/>
              <a:gd name="connsiteX193" fmla="*/ 201506 w 607639"/>
              <a:gd name="connsiteY193" fmla="*/ 404488 h 475188"/>
              <a:gd name="connsiteX194" fmla="*/ 201773 w 607639"/>
              <a:gd name="connsiteY194" fmla="*/ 404399 h 475188"/>
              <a:gd name="connsiteX195" fmla="*/ 192429 w 607639"/>
              <a:gd name="connsiteY195" fmla="*/ 394355 h 475188"/>
              <a:gd name="connsiteX196" fmla="*/ 202574 w 607639"/>
              <a:gd name="connsiteY196" fmla="*/ 384223 h 475188"/>
              <a:gd name="connsiteX197" fmla="*/ 202574 w 607639"/>
              <a:gd name="connsiteY197" fmla="*/ 343781 h 475188"/>
              <a:gd name="connsiteX198" fmla="*/ 192429 w 607639"/>
              <a:gd name="connsiteY198" fmla="*/ 333649 h 475188"/>
              <a:gd name="connsiteX199" fmla="*/ 202574 w 607639"/>
              <a:gd name="connsiteY199" fmla="*/ 323516 h 475188"/>
              <a:gd name="connsiteX200" fmla="*/ 202574 w 607639"/>
              <a:gd name="connsiteY200" fmla="*/ 284141 h 475188"/>
              <a:gd name="connsiteX201" fmla="*/ 192429 w 607639"/>
              <a:gd name="connsiteY201" fmla="*/ 274009 h 475188"/>
              <a:gd name="connsiteX202" fmla="*/ 192429 w 607639"/>
              <a:gd name="connsiteY202" fmla="*/ 273031 h 475188"/>
              <a:gd name="connsiteX203" fmla="*/ 172139 w 607639"/>
              <a:gd name="connsiteY203" fmla="*/ 273031 h 475188"/>
              <a:gd name="connsiteX204" fmla="*/ 172139 w 607639"/>
              <a:gd name="connsiteY204" fmla="*/ 274009 h 475188"/>
              <a:gd name="connsiteX205" fmla="*/ 161994 w 607639"/>
              <a:gd name="connsiteY205" fmla="*/ 284141 h 475188"/>
              <a:gd name="connsiteX206" fmla="*/ 151938 w 607639"/>
              <a:gd name="connsiteY206" fmla="*/ 274009 h 475188"/>
              <a:gd name="connsiteX207" fmla="*/ 151938 w 607639"/>
              <a:gd name="connsiteY207" fmla="*/ 273031 h 475188"/>
              <a:gd name="connsiteX208" fmla="*/ 131648 w 607639"/>
              <a:gd name="connsiteY208" fmla="*/ 273031 h 475188"/>
              <a:gd name="connsiteX209" fmla="*/ 131648 w 607639"/>
              <a:gd name="connsiteY209" fmla="*/ 274009 h 475188"/>
              <a:gd name="connsiteX210" fmla="*/ 121503 w 607639"/>
              <a:gd name="connsiteY210" fmla="*/ 284141 h 475188"/>
              <a:gd name="connsiteX211" fmla="*/ 111447 w 607639"/>
              <a:gd name="connsiteY211" fmla="*/ 274009 h 475188"/>
              <a:gd name="connsiteX212" fmla="*/ 111447 w 607639"/>
              <a:gd name="connsiteY212" fmla="*/ 273031 h 475188"/>
              <a:gd name="connsiteX213" fmla="*/ 406044 w 607639"/>
              <a:gd name="connsiteY213" fmla="*/ 252766 h 475188"/>
              <a:gd name="connsiteX214" fmla="*/ 535704 w 607639"/>
              <a:gd name="connsiteY214" fmla="*/ 252766 h 475188"/>
              <a:gd name="connsiteX215" fmla="*/ 556973 w 607639"/>
              <a:gd name="connsiteY215" fmla="*/ 274009 h 475188"/>
              <a:gd name="connsiteX216" fmla="*/ 556973 w 607639"/>
              <a:gd name="connsiteY216" fmla="*/ 403421 h 475188"/>
              <a:gd name="connsiteX217" fmla="*/ 535704 w 607639"/>
              <a:gd name="connsiteY217" fmla="*/ 424664 h 475188"/>
              <a:gd name="connsiteX218" fmla="*/ 406044 w 607639"/>
              <a:gd name="connsiteY218" fmla="*/ 424664 h 475188"/>
              <a:gd name="connsiteX219" fmla="*/ 384864 w 607639"/>
              <a:gd name="connsiteY219" fmla="*/ 403421 h 475188"/>
              <a:gd name="connsiteX220" fmla="*/ 384864 w 607639"/>
              <a:gd name="connsiteY220" fmla="*/ 274009 h 475188"/>
              <a:gd name="connsiteX221" fmla="*/ 406044 w 607639"/>
              <a:gd name="connsiteY221" fmla="*/ 252766 h 475188"/>
              <a:gd name="connsiteX222" fmla="*/ 71935 w 607639"/>
              <a:gd name="connsiteY222" fmla="*/ 252766 h 475188"/>
              <a:gd name="connsiteX223" fmla="*/ 201506 w 607639"/>
              <a:gd name="connsiteY223" fmla="*/ 252766 h 475188"/>
              <a:gd name="connsiteX224" fmla="*/ 222775 w 607639"/>
              <a:gd name="connsiteY224" fmla="*/ 274009 h 475188"/>
              <a:gd name="connsiteX225" fmla="*/ 222775 w 607639"/>
              <a:gd name="connsiteY225" fmla="*/ 403421 h 475188"/>
              <a:gd name="connsiteX226" fmla="*/ 201506 w 607639"/>
              <a:gd name="connsiteY226" fmla="*/ 424664 h 475188"/>
              <a:gd name="connsiteX227" fmla="*/ 71935 w 607639"/>
              <a:gd name="connsiteY227" fmla="*/ 424664 h 475188"/>
              <a:gd name="connsiteX228" fmla="*/ 50666 w 607639"/>
              <a:gd name="connsiteY228" fmla="*/ 403421 h 475188"/>
              <a:gd name="connsiteX229" fmla="*/ 50666 w 607639"/>
              <a:gd name="connsiteY229" fmla="*/ 274009 h 475188"/>
              <a:gd name="connsiteX230" fmla="*/ 71935 w 607639"/>
              <a:gd name="connsiteY230" fmla="*/ 252766 h 475188"/>
              <a:gd name="connsiteX231" fmla="*/ 496217 w 607639"/>
              <a:gd name="connsiteY231" fmla="*/ 181988 h 475188"/>
              <a:gd name="connsiteX232" fmla="*/ 506378 w 607639"/>
              <a:gd name="connsiteY232" fmla="*/ 192035 h 475188"/>
              <a:gd name="connsiteX233" fmla="*/ 496228 w 607639"/>
              <a:gd name="connsiteY233" fmla="*/ 202159 h 475188"/>
              <a:gd name="connsiteX234" fmla="*/ 496206 w 607639"/>
              <a:gd name="connsiteY234" fmla="*/ 202159 h 475188"/>
              <a:gd name="connsiteX235" fmla="*/ 486055 w 607639"/>
              <a:gd name="connsiteY235" fmla="*/ 192035 h 475188"/>
              <a:gd name="connsiteX236" fmla="*/ 496217 w 607639"/>
              <a:gd name="connsiteY236" fmla="*/ 181988 h 475188"/>
              <a:gd name="connsiteX237" fmla="*/ 455712 w 607639"/>
              <a:gd name="connsiteY237" fmla="*/ 181988 h 475188"/>
              <a:gd name="connsiteX238" fmla="*/ 465873 w 607639"/>
              <a:gd name="connsiteY238" fmla="*/ 192035 h 475188"/>
              <a:gd name="connsiteX239" fmla="*/ 455723 w 607639"/>
              <a:gd name="connsiteY239" fmla="*/ 202159 h 475188"/>
              <a:gd name="connsiteX240" fmla="*/ 455701 w 607639"/>
              <a:gd name="connsiteY240" fmla="*/ 202159 h 475188"/>
              <a:gd name="connsiteX241" fmla="*/ 455701 w 607639"/>
              <a:gd name="connsiteY241" fmla="*/ 202159 h 475188"/>
              <a:gd name="connsiteX242" fmla="*/ 445550 w 607639"/>
              <a:gd name="connsiteY242" fmla="*/ 192035 h 475188"/>
              <a:gd name="connsiteX243" fmla="*/ 455712 w 607639"/>
              <a:gd name="connsiteY243" fmla="*/ 181988 h 475188"/>
              <a:gd name="connsiteX244" fmla="*/ 415208 w 607639"/>
              <a:gd name="connsiteY244" fmla="*/ 181988 h 475188"/>
              <a:gd name="connsiteX245" fmla="*/ 425369 w 607639"/>
              <a:gd name="connsiteY245" fmla="*/ 192035 h 475188"/>
              <a:gd name="connsiteX246" fmla="*/ 415219 w 607639"/>
              <a:gd name="connsiteY246" fmla="*/ 202159 h 475188"/>
              <a:gd name="connsiteX247" fmla="*/ 415210 w 607639"/>
              <a:gd name="connsiteY247" fmla="*/ 202159 h 475188"/>
              <a:gd name="connsiteX248" fmla="*/ 415197 w 607639"/>
              <a:gd name="connsiteY248" fmla="*/ 202159 h 475188"/>
              <a:gd name="connsiteX249" fmla="*/ 405065 w 607639"/>
              <a:gd name="connsiteY249" fmla="*/ 192054 h 475188"/>
              <a:gd name="connsiteX250" fmla="*/ 405065 w 607639"/>
              <a:gd name="connsiteY250" fmla="*/ 192028 h 475188"/>
              <a:gd name="connsiteX251" fmla="*/ 405065 w 607639"/>
              <a:gd name="connsiteY251" fmla="*/ 192016 h 475188"/>
              <a:gd name="connsiteX252" fmla="*/ 161973 w 607639"/>
              <a:gd name="connsiteY252" fmla="*/ 181988 h 475188"/>
              <a:gd name="connsiteX253" fmla="*/ 172109 w 607639"/>
              <a:gd name="connsiteY253" fmla="*/ 192035 h 475188"/>
              <a:gd name="connsiteX254" fmla="*/ 161984 w 607639"/>
              <a:gd name="connsiteY254" fmla="*/ 202159 h 475188"/>
              <a:gd name="connsiteX255" fmla="*/ 161962 w 607639"/>
              <a:gd name="connsiteY255" fmla="*/ 202159 h 475188"/>
              <a:gd name="connsiteX256" fmla="*/ 151927 w 607639"/>
              <a:gd name="connsiteY256" fmla="*/ 192035 h 475188"/>
              <a:gd name="connsiteX257" fmla="*/ 161973 w 607639"/>
              <a:gd name="connsiteY257" fmla="*/ 181988 h 475188"/>
              <a:gd name="connsiteX258" fmla="*/ 121469 w 607639"/>
              <a:gd name="connsiteY258" fmla="*/ 181988 h 475188"/>
              <a:gd name="connsiteX259" fmla="*/ 131605 w 607639"/>
              <a:gd name="connsiteY259" fmla="*/ 192035 h 475188"/>
              <a:gd name="connsiteX260" fmla="*/ 121480 w 607639"/>
              <a:gd name="connsiteY260" fmla="*/ 202159 h 475188"/>
              <a:gd name="connsiteX261" fmla="*/ 121458 w 607639"/>
              <a:gd name="connsiteY261" fmla="*/ 202159 h 475188"/>
              <a:gd name="connsiteX262" fmla="*/ 111423 w 607639"/>
              <a:gd name="connsiteY262" fmla="*/ 192035 h 475188"/>
              <a:gd name="connsiteX263" fmla="*/ 121469 w 607639"/>
              <a:gd name="connsiteY263" fmla="*/ 181988 h 475188"/>
              <a:gd name="connsiteX264" fmla="*/ 81009 w 607639"/>
              <a:gd name="connsiteY264" fmla="*/ 181988 h 475188"/>
              <a:gd name="connsiteX265" fmla="*/ 91171 w 607639"/>
              <a:gd name="connsiteY265" fmla="*/ 192035 h 475188"/>
              <a:gd name="connsiteX266" fmla="*/ 81020 w 607639"/>
              <a:gd name="connsiteY266" fmla="*/ 202159 h 475188"/>
              <a:gd name="connsiteX267" fmla="*/ 81012 w 607639"/>
              <a:gd name="connsiteY267" fmla="*/ 202159 h 475188"/>
              <a:gd name="connsiteX268" fmla="*/ 80998 w 607639"/>
              <a:gd name="connsiteY268" fmla="*/ 202159 h 475188"/>
              <a:gd name="connsiteX269" fmla="*/ 70867 w 607639"/>
              <a:gd name="connsiteY269" fmla="*/ 192054 h 475188"/>
              <a:gd name="connsiteX270" fmla="*/ 70867 w 607639"/>
              <a:gd name="connsiteY270" fmla="*/ 192028 h 475188"/>
              <a:gd name="connsiteX271" fmla="*/ 70867 w 607639"/>
              <a:gd name="connsiteY271" fmla="*/ 192016 h 475188"/>
              <a:gd name="connsiteX272" fmla="*/ 293693 w 607639"/>
              <a:gd name="connsiteY272" fmla="*/ 170805 h 475188"/>
              <a:gd name="connsiteX273" fmla="*/ 293693 w 607639"/>
              <a:gd name="connsiteY273" fmla="*/ 304312 h 475188"/>
              <a:gd name="connsiteX274" fmla="*/ 294672 w 607639"/>
              <a:gd name="connsiteY274" fmla="*/ 304312 h 475188"/>
              <a:gd name="connsiteX275" fmla="*/ 303748 w 607639"/>
              <a:gd name="connsiteY275" fmla="*/ 303334 h 475188"/>
              <a:gd name="connsiteX276" fmla="*/ 313892 w 607639"/>
              <a:gd name="connsiteY276" fmla="*/ 304312 h 475188"/>
              <a:gd name="connsiteX277" fmla="*/ 313892 w 607639"/>
              <a:gd name="connsiteY277" fmla="*/ 170805 h 475188"/>
              <a:gd name="connsiteX278" fmla="*/ 293693 w 607639"/>
              <a:gd name="connsiteY278" fmla="*/ 170805 h 475188"/>
              <a:gd name="connsiteX279" fmla="*/ 516514 w 607639"/>
              <a:gd name="connsiteY279" fmla="*/ 151645 h 475188"/>
              <a:gd name="connsiteX280" fmla="*/ 526560 w 607639"/>
              <a:gd name="connsiteY280" fmla="*/ 161771 h 475188"/>
              <a:gd name="connsiteX281" fmla="*/ 516514 w 607639"/>
              <a:gd name="connsiteY281" fmla="*/ 171897 h 475188"/>
              <a:gd name="connsiteX282" fmla="*/ 506378 w 607639"/>
              <a:gd name="connsiteY282" fmla="*/ 161771 h 475188"/>
              <a:gd name="connsiteX283" fmla="*/ 516514 w 607639"/>
              <a:gd name="connsiteY283" fmla="*/ 151645 h 475188"/>
              <a:gd name="connsiteX284" fmla="*/ 476009 w 607639"/>
              <a:gd name="connsiteY284" fmla="*/ 151645 h 475188"/>
              <a:gd name="connsiteX285" fmla="*/ 486055 w 607639"/>
              <a:gd name="connsiteY285" fmla="*/ 161771 h 475188"/>
              <a:gd name="connsiteX286" fmla="*/ 476009 w 607639"/>
              <a:gd name="connsiteY286" fmla="*/ 171897 h 475188"/>
              <a:gd name="connsiteX287" fmla="*/ 465873 w 607639"/>
              <a:gd name="connsiteY287" fmla="*/ 161771 h 475188"/>
              <a:gd name="connsiteX288" fmla="*/ 476009 w 607639"/>
              <a:gd name="connsiteY288" fmla="*/ 151645 h 475188"/>
              <a:gd name="connsiteX289" fmla="*/ 435415 w 607639"/>
              <a:gd name="connsiteY289" fmla="*/ 151645 h 475188"/>
              <a:gd name="connsiteX290" fmla="*/ 445550 w 607639"/>
              <a:gd name="connsiteY290" fmla="*/ 161771 h 475188"/>
              <a:gd name="connsiteX291" fmla="*/ 435415 w 607639"/>
              <a:gd name="connsiteY291" fmla="*/ 171897 h 475188"/>
              <a:gd name="connsiteX292" fmla="*/ 425368 w 607639"/>
              <a:gd name="connsiteY292" fmla="*/ 161771 h 475188"/>
              <a:gd name="connsiteX293" fmla="*/ 435415 w 607639"/>
              <a:gd name="connsiteY293" fmla="*/ 151645 h 475188"/>
              <a:gd name="connsiteX294" fmla="*/ 182270 w 607639"/>
              <a:gd name="connsiteY294" fmla="*/ 151645 h 475188"/>
              <a:gd name="connsiteX295" fmla="*/ 192432 w 607639"/>
              <a:gd name="connsiteY295" fmla="*/ 161771 h 475188"/>
              <a:gd name="connsiteX296" fmla="*/ 182270 w 607639"/>
              <a:gd name="connsiteY296" fmla="*/ 171897 h 475188"/>
              <a:gd name="connsiteX297" fmla="*/ 172109 w 607639"/>
              <a:gd name="connsiteY297" fmla="*/ 161771 h 475188"/>
              <a:gd name="connsiteX298" fmla="*/ 182270 w 607639"/>
              <a:gd name="connsiteY298" fmla="*/ 151645 h 475188"/>
              <a:gd name="connsiteX299" fmla="*/ 141766 w 607639"/>
              <a:gd name="connsiteY299" fmla="*/ 151645 h 475188"/>
              <a:gd name="connsiteX300" fmla="*/ 151928 w 607639"/>
              <a:gd name="connsiteY300" fmla="*/ 161771 h 475188"/>
              <a:gd name="connsiteX301" fmla="*/ 141766 w 607639"/>
              <a:gd name="connsiteY301" fmla="*/ 171897 h 475188"/>
              <a:gd name="connsiteX302" fmla="*/ 131605 w 607639"/>
              <a:gd name="connsiteY302" fmla="*/ 161771 h 475188"/>
              <a:gd name="connsiteX303" fmla="*/ 141766 w 607639"/>
              <a:gd name="connsiteY303" fmla="*/ 151645 h 475188"/>
              <a:gd name="connsiteX304" fmla="*/ 101297 w 607639"/>
              <a:gd name="connsiteY304" fmla="*/ 151645 h 475188"/>
              <a:gd name="connsiteX305" fmla="*/ 111423 w 607639"/>
              <a:gd name="connsiteY305" fmla="*/ 161771 h 475188"/>
              <a:gd name="connsiteX306" fmla="*/ 101297 w 607639"/>
              <a:gd name="connsiteY306" fmla="*/ 171897 h 475188"/>
              <a:gd name="connsiteX307" fmla="*/ 91171 w 607639"/>
              <a:gd name="connsiteY307" fmla="*/ 161771 h 475188"/>
              <a:gd name="connsiteX308" fmla="*/ 101297 w 607639"/>
              <a:gd name="connsiteY308" fmla="*/ 151645 h 475188"/>
              <a:gd name="connsiteX309" fmla="*/ 496217 w 607639"/>
              <a:gd name="connsiteY309" fmla="*/ 121302 h 475188"/>
              <a:gd name="connsiteX310" fmla="*/ 506378 w 607639"/>
              <a:gd name="connsiteY310" fmla="*/ 131437 h 475188"/>
              <a:gd name="connsiteX311" fmla="*/ 496217 w 607639"/>
              <a:gd name="connsiteY311" fmla="*/ 141484 h 475188"/>
              <a:gd name="connsiteX312" fmla="*/ 486055 w 607639"/>
              <a:gd name="connsiteY312" fmla="*/ 131437 h 475188"/>
              <a:gd name="connsiteX313" fmla="*/ 496217 w 607639"/>
              <a:gd name="connsiteY313" fmla="*/ 121302 h 475188"/>
              <a:gd name="connsiteX314" fmla="*/ 455712 w 607639"/>
              <a:gd name="connsiteY314" fmla="*/ 121302 h 475188"/>
              <a:gd name="connsiteX315" fmla="*/ 465873 w 607639"/>
              <a:gd name="connsiteY315" fmla="*/ 131437 h 475188"/>
              <a:gd name="connsiteX316" fmla="*/ 455712 w 607639"/>
              <a:gd name="connsiteY316" fmla="*/ 141484 h 475188"/>
              <a:gd name="connsiteX317" fmla="*/ 445550 w 607639"/>
              <a:gd name="connsiteY317" fmla="*/ 131437 h 475188"/>
              <a:gd name="connsiteX318" fmla="*/ 455712 w 607639"/>
              <a:gd name="connsiteY318" fmla="*/ 121302 h 475188"/>
              <a:gd name="connsiteX319" fmla="*/ 415208 w 607639"/>
              <a:gd name="connsiteY319" fmla="*/ 121302 h 475188"/>
              <a:gd name="connsiteX320" fmla="*/ 425369 w 607639"/>
              <a:gd name="connsiteY320" fmla="*/ 131437 h 475188"/>
              <a:gd name="connsiteX321" fmla="*/ 415208 w 607639"/>
              <a:gd name="connsiteY321" fmla="*/ 141484 h 475188"/>
              <a:gd name="connsiteX322" fmla="*/ 405065 w 607639"/>
              <a:gd name="connsiteY322" fmla="*/ 131456 h 475188"/>
              <a:gd name="connsiteX323" fmla="*/ 405065 w 607639"/>
              <a:gd name="connsiteY323" fmla="*/ 131417 h 475188"/>
              <a:gd name="connsiteX324" fmla="*/ 405065 w 607639"/>
              <a:gd name="connsiteY324" fmla="*/ 131390 h 475188"/>
              <a:gd name="connsiteX325" fmla="*/ 407854 w 607639"/>
              <a:gd name="connsiteY325" fmla="*/ 124469 h 475188"/>
              <a:gd name="connsiteX326" fmla="*/ 415208 w 607639"/>
              <a:gd name="connsiteY326" fmla="*/ 121302 h 475188"/>
              <a:gd name="connsiteX327" fmla="*/ 161973 w 607639"/>
              <a:gd name="connsiteY327" fmla="*/ 121302 h 475188"/>
              <a:gd name="connsiteX328" fmla="*/ 172109 w 607639"/>
              <a:gd name="connsiteY328" fmla="*/ 131437 h 475188"/>
              <a:gd name="connsiteX329" fmla="*/ 161973 w 607639"/>
              <a:gd name="connsiteY329" fmla="*/ 141484 h 475188"/>
              <a:gd name="connsiteX330" fmla="*/ 151927 w 607639"/>
              <a:gd name="connsiteY330" fmla="*/ 131437 h 475188"/>
              <a:gd name="connsiteX331" fmla="*/ 161973 w 607639"/>
              <a:gd name="connsiteY331" fmla="*/ 121302 h 475188"/>
              <a:gd name="connsiteX332" fmla="*/ 121469 w 607639"/>
              <a:gd name="connsiteY332" fmla="*/ 121302 h 475188"/>
              <a:gd name="connsiteX333" fmla="*/ 131605 w 607639"/>
              <a:gd name="connsiteY333" fmla="*/ 131437 h 475188"/>
              <a:gd name="connsiteX334" fmla="*/ 121469 w 607639"/>
              <a:gd name="connsiteY334" fmla="*/ 141484 h 475188"/>
              <a:gd name="connsiteX335" fmla="*/ 111423 w 607639"/>
              <a:gd name="connsiteY335" fmla="*/ 131437 h 475188"/>
              <a:gd name="connsiteX336" fmla="*/ 121469 w 607639"/>
              <a:gd name="connsiteY336" fmla="*/ 121302 h 475188"/>
              <a:gd name="connsiteX337" fmla="*/ 81009 w 607639"/>
              <a:gd name="connsiteY337" fmla="*/ 121302 h 475188"/>
              <a:gd name="connsiteX338" fmla="*/ 91171 w 607639"/>
              <a:gd name="connsiteY338" fmla="*/ 131437 h 475188"/>
              <a:gd name="connsiteX339" fmla="*/ 81009 w 607639"/>
              <a:gd name="connsiteY339" fmla="*/ 141484 h 475188"/>
              <a:gd name="connsiteX340" fmla="*/ 70867 w 607639"/>
              <a:gd name="connsiteY340" fmla="*/ 131456 h 475188"/>
              <a:gd name="connsiteX341" fmla="*/ 70867 w 607639"/>
              <a:gd name="connsiteY341" fmla="*/ 131417 h 475188"/>
              <a:gd name="connsiteX342" fmla="*/ 70867 w 607639"/>
              <a:gd name="connsiteY342" fmla="*/ 131390 h 475188"/>
              <a:gd name="connsiteX343" fmla="*/ 73656 w 607639"/>
              <a:gd name="connsiteY343" fmla="*/ 124469 h 475188"/>
              <a:gd name="connsiteX344" fmla="*/ 81009 w 607639"/>
              <a:gd name="connsiteY344" fmla="*/ 121302 h 475188"/>
              <a:gd name="connsiteX345" fmla="*/ 516514 w 607639"/>
              <a:gd name="connsiteY345" fmla="*/ 91029 h 475188"/>
              <a:gd name="connsiteX346" fmla="*/ 526560 w 607639"/>
              <a:gd name="connsiteY346" fmla="*/ 101076 h 475188"/>
              <a:gd name="connsiteX347" fmla="*/ 516514 w 607639"/>
              <a:gd name="connsiteY347" fmla="*/ 111211 h 475188"/>
              <a:gd name="connsiteX348" fmla="*/ 506378 w 607639"/>
              <a:gd name="connsiteY348" fmla="*/ 101076 h 475188"/>
              <a:gd name="connsiteX349" fmla="*/ 516514 w 607639"/>
              <a:gd name="connsiteY349" fmla="*/ 91029 h 475188"/>
              <a:gd name="connsiteX350" fmla="*/ 476009 w 607639"/>
              <a:gd name="connsiteY350" fmla="*/ 91029 h 475188"/>
              <a:gd name="connsiteX351" fmla="*/ 486055 w 607639"/>
              <a:gd name="connsiteY351" fmla="*/ 101076 h 475188"/>
              <a:gd name="connsiteX352" fmla="*/ 476009 w 607639"/>
              <a:gd name="connsiteY352" fmla="*/ 111211 h 475188"/>
              <a:gd name="connsiteX353" fmla="*/ 465873 w 607639"/>
              <a:gd name="connsiteY353" fmla="*/ 101076 h 475188"/>
              <a:gd name="connsiteX354" fmla="*/ 476009 w 607639"/>
              <a:gd name="connsiteY354" fmla="*/ 91029 h 475188"/>
              <a:gd name="connsiteX355" fmla="*/ 435415 w 607639"/>
              <a:gd name="connsiteY355" fmla="*/ 91029 h 475188"/>
              <a:gd name="connsiteX356" fmla="*/ 445550 w 607639"/>
              <a:gd name="connsiteY356" fmla="*/ 101076 h 475188"/>
              <a:gd name="connsiteX357" fmla="*/ 435415 w 607639"/>
              <a:gd name="connsiteY357" fmla="*/ 111211 h 475188"/>
              <a:gd name="connsiteX358" fmla="*/ 425368 w 607639"/>
              <a:gd name="connsiteY358" fmla="*/ 101076 h 475188"/>
              <a:gd name="connsiteX359" fmla="*/ 435415 w 607639"/>
              <a:gd name="connsiteY359" fmla="*/ 91029 h 475188"/>
              <a:gd name="connsiteX360" fmla="*/ 182270 w 607639"/>
              <a:gd name="connsiteY360" fmla="*/ 91029 h 475188"/>
              <a:gd name="connsiteX361" fmla="*/ 192432 w 607639"/>
              <a:gd name="connsiteY361" fmla="*/ 101076 h 475188"/>
              <a:gd name="connsiteX362" fmla="*/ 182270 w 607639"/>
              <a:gd name="connsiteY362" fmla="*/ 111211 h 475188"/>
              <a:gd name="connsiteX363" fmla="*/ 172109 w 607639"/>
              <a:gd name="connsiteY363" fmla="*/ 101076 h 475188"/>
              <a:gd name="connsiteX364" fmla="*/ 182270 w 607639"/>
              <a:gd name="connsiteY364" fmla="*/ 91029 h 475188"/>
              <a:gd name="connsiteX365" fmla="*/ 141766 w 607639"/>
              <a:gd name="connsiteY365" fmla="*/ 91029 h 475188"/>
              <a:gd name="connsiteX366" fmla="*/ 151928 w 607639"/>
              <a:gd name="connsiteY366" fmla="*/ 101076 h 475188"/>
              <a:gd name="connsiteX367" fmla="*/ 141766 w 607639"/>
              <a:gd name="connsiteY367" fmla="*/ 111211 h 475188"/>
              <a:gd name="connsiteX368" fmla="*/ 131605 w 607639"/>
              <a:gd name="connsiteY368" fmla="*/ 101076 h 475188"/>
              <a:gd name="connsiteX369" fmla="*/ 141766 w 607639"/>
              <a:gd name="connsiteY369" fmla="*/ 91029 h 475188"/>
              <a:gd name="connsiteX370" fmla="*/ 101297 w 607639"/>
              <a:gd name="connsiteY370" fmla="*/ 91029 h 475188"/>
              <a:gd name="connsiteX371" fmla="*/ 111423 w 607639"/>
              <a:gd name="connsiteY371" fmla="*/ 101076 h 475188"/>
              <a:gd name="connsiteX372" fmla="*/ 101297 w 607639"/>
              <a:gd name="connsiteY372" fmla="*/ 111211 h 475188"/>
              <a:gd name="connsiteX373" fmla="*/ 91171 w 607639"/>
              <a:gd name="connsiteY373" fmla="*/ 101076 h 475188"/>
              <a:gd name="connsiteX374" fmla="*/ 101297 w 607639"/>
              <a:gd name="connsiteY374" fmla="*/ 91029 h 475188"/>
              <a:gd name="connsiteX375" fmla="*/ 303748 w 607639"/>
              <a:gd name="connsiteY375" fmla="*/ 70720 h 475188"/>
              <a:gd name="connsiteX376" fmla="*/ 273406 w 607639"/>
              <a:gd name="connsiteY376" fmla="*/ 111163 h 475188"/>
              <a:gd name="connsiteX377" fmla="*/ 303748 w 607639"/>
              <a:gd name="connsiteY377" fmla="*/ 151606 h 475188"/>
              <a:gd name="connsiteX378" fmla="*/ 334180 w 607639"/>
              <a:gd name="connsiteY378" fmla="*/ 111163 h 475188"/>
              <a:gd name="connsiteX379" fmla="*/ 303748 w 607639"/>
              <a:gd name="connsiteY379" fmla="*/ 70720 h 475188"/>
              <a:gd name="connsiteX380" fmla="*/ 425266 w 607639"/>
              <a:gd name="connsiteY380" fmla="*/ 70717 h 475188"/>
              <a:gd name="connsiteX381" fmla="*/ 425355 w 607639"/>
              <a:gd name="connsiteY381" fmla="*/ 71694 h 475188"/>
              <a:gd name="connsiteX382" fmla="*/ 415210 w 607639"/>
              <a:gd name="connsiteY382" fmla="*/ 81826 h 475188"/>
              <a:gd name="connsiteX383" fmla="*/ 405065 w 607639"/>
              <a:gd name="connsiteY383" fmla="*/ 71694 h 475188"/>
              <a:gd name="connsiteX384" fmla="*/ 405065 w 607639"/>
              <a:gd name="connsiteY384" fmla="*/ 131390 h 475188"/>
              <a:gd name="connsiteX385" fmla="*/ 405046 w 607639"/>
              <a:gd name="connsiteY385" fmla="*/ 131437 h 475188"/>
              <a:gd name="connsiteX386" fmla="*/ 405065 w 607639"/>
              <a:gd name="connsiteY386" fmla="*/ 131456 h 475188"/>
              <a:gd name="connsiteX387" fmla="*/ 405065 w 607639"/>
              <a:gd name="connsiteY387" fmla="*/ 192016 h 475188"/>
              <a:gd name="connsiteX388" fmla="*/ 405046 w 607639"/>
              <a:gd name="connsiteY388" fmla="*/ 192035 h 475188"/>
              <a:gd name="connsiteX389" fmla="*/ 405065 w 607639"/>
              <a:gd name="connsiteY389" fmla="*/ 192054 h 475188"/>
              <a:gd name="connsiteX390" fmla="*/ 405065 w 607639"/>
              <a:gd name="connsiteY390" fmla="*/ 201182 h 475188"/>
              <a:gd name="connsiteX391" fmla="*/ 406044 w 607639"/>
              <a:gd name="connsiteY391" fmla="*/ 202159 h 475188"/>
              <a:gd name="connsiteX392" fmla="*/ 415197 w 607639"/>
              <a:gd name="connsiteY392" fmla="*/ 202159 h 475188"/>
              <a:gd name="connsiteX393" fmla="*/ 415208 w 607639"/>
              <a:gd name="connsiteY393" fmla="*/ 202170 h 475188"/>
              <a:gd name="connsiteX394" fmla="*/ 415219 w 607639"/>
              <a:gd name="connsiteY394" fmla="*/ 202159 h 475188"/>
              <a:gd name="connsiteX395" fmla="*/ 455701 w 607639"/>
              <a:gd name="connsiteY395" fmla="*/ 202159 h 475188"/>
              <a:gd name="connsiteX396" fmla="*/ 455712 w 607639"/>
              <a:gd name="connsiteY396" fmla="*/ 202170 h 475188"/>
              <a:gd name="connsiteX397" fmla="*/ 455723 w 607639"/>
              <a:gd name="connsiteY397" fmla="*/ 202159 h 475188"/>
              <a:gd name="connsiteX398" fmla="*/ 496192 w 607639"/>
              <a:gd name="connsiteY398" fmla="*/ 202159 h 475188"/>
              <a:gd name="connsiteX399" fmla="*/ 496206 w 607639"/>
              <a:gd name="connsiteY399" fmla="*/ 202159 h 475188"/>
              <a:gd name="connsiteX400" fmla="*/ 496217 w 607639"/>
              <a:gd name="connsiteY400" fmla="*/ 202170 h 475188"/>
              <a:gd name="connsiteX401" fmla="*/ 496228 w 607639"/>
              <a:gd name="connsiteY401" fmla="*/ 202159 h 475188"/>
              <a:gd name="connsiteX402" fmla="*/ 535704 w 607639"/>
              <a:gd name="connsiteY402" fmla="*/ 202159 h 475188"/>
              <a:gd name="connsiteX403" fmla="*/ 535971 w 607639"/>
              <a:gd name="connsiteY403" fmla="*/ 202159 h 475188"/>
              <a:gd name="connsiteX404" fmla="*/ 526538 w 607639"/>
              <a:gd name="connsiteY404" fmla="*/ 192028 h 475188"/>
              <a:gd name="connsiteX405" fmla="*/ 536683 w 607639"/>
              <a:gd name="connsiteY405" fmla="*/ 181985 h 475188"/>
              <a:gd name="connsiteX406" fmla="*/ 536683 w 607639"/>
              <a:gd name="connsiteY406" fmla="*/ 141459 h 475188"/>
              <a:gd name="connsiteX407" fmla="*/ 526538 w 607639"/>
              <a:gd name="connsiteY407" fmla="*/ 131417 h 475188"/>
              <a:gd name="connsiteX408" fmla="*/ 536683 w 607639"/>
              <a:gd name="connsiteY408" fmla="*/ 121285 h 475188"/>
              <a:gd name="connsiteX409" fmla="*/ 536683 w 607639"/>
              <a:gd name="connsiteY409" fmla="*/ 81826 h 475188"/>
              <a:gd name="connsiteX410" fmla="*/ 526538 w 607639"/>
              <a:gd name="connsiteY410" fmla="*/ 71694 h 475188"/>
              <a:gd name="connsiteX411" fmla="*/ 526627 w 607639"/>
              <a:gd name="connsiteY411" fmla="*/ 70717 h 475188"/>
              <a:gd name="connsiteX412" fmla="*/ 506248 w 607639"/>
              <a:gd name="connsiteY412" fmla="*/ 70717 h 475188"/>
              <a:gd name="connsiteX413" fmla="*/ 506337 w 607639"/>
              <a:gd name="connsiteY413" fmla="*/ 71694 h 475188"/>
              <a:gd name="connsiteX414" fmla="*/ 496192 w 607639"/>
              <a:gd name="connsiteY414" fmla="*/ 81826 h 475188"/>
              <a:gd name="connsiteX415" fmla="*/ 486047 w 607639"/>
              <a:gd name="connsiteY415" fmla="*/ 71694 h 475188"/>
              <a:gd name="connsiteX416" fmla="*/ 486136 w 607639"/>
              <a:gd name="connsiteY416" fmla="*/ 70717 h 475188"/>
              <a:gd name="connsiteX417" fmla="*/ 465757 w 607639"/>
              <a:gd name="connsiteY417" fmla="*/ 70717 h 475188"/>
              <a:gd name="connsiteX418" fmla="*/ 465846 w 607639"/>
              <a:gd name="connsiteY418" fmla="*/ 71694 h 475188"/>
              <a:gd name="connsiteX419" fmla="*/ 455701 w 607639"/>
              <a:gd name="connsiteY419" fmla="*/ 81826 h 475188"/>
              <a:gd name="connsiteX420" fmla="*/ 445556 w 607639"/>
              <a:gd name="connsiteY420" fmla="*/ 71694 h 475188"/>
              <a:gd name="connsiteX421" fmla="*/ 445645 w 607639"/>
              <a:gd name="connsiteY421" fmla="*/ 70717 h 475188"/>
              <a:gd name="connsiteX422" fmla="*/ 91157 w 607639"/>
              <a:gd name="connsiteY422" fmla="*/ 70717 h 475188"/>
              <a:gd name="connsiteX423" fmla="*/ 91157 w 607639"/>
              <a:gd name="connsiteY423" fmla="*/ 71694 h 475188"/>
              <a:gd name="connsiteX424" fmla="*/ 81012 w 607639"/>
              <a:gd name="connsiteY424" fmla="*/ 81826 h 475188"/>
              <a:gd name="connsiteX425" fmla="*/ 70867 w 607639"/>
              <a:gd name="connsiteY425" fmla="*/ 71694 h 475188"/>
              <a:gd name="connsiteX426" fmla="*/ 70867 w 607639"/>
              <a:gd name="connsiteY426" fmla="*/ 131390 h 475188"/>
              <a:gd name="connsiteX427" fmla="*/ 70848 w 607639"/>
              <a:gd name="connsiteY427" fmla="*/ 131437 h 475188"/>
              <a:gd name="connsiteX428" fmla="*/ 70867 w 607639"/>
              <a:gd name="connsiteY428" fmla="*/ 131456 h 475188"/>
              <a:gd name="connsiteX429" fmla="*/ 70867 w 607639"/>
              <a:gd name="connsiteY429" fmla="*/ 192016 h 475188"/>
              <a:gd name="connsiteX430" fmla="*/ 70848 w 607639"/>
              <a:gd name="connsiteY430" fmla="*/ 192035 h 475188"/>
              <a:gd name="connsiteX431" fmla="*/ 70867 w 607639"/>
              <a:gd name="connsiteY431" fmla="*/ 192054 h 475188"/>
              <a:gd name="connsiteX432" fmla="*/ 70867 w 607639"/>
              <a:gd name="connsiteY432" fmla="*/ 201182 h 475188"/>
              <a:gd name="connsiteX433" fmla="*/ 71935 w 607639"/>
              <a:gd name="connsiteY433" fmla="*/ 202159 h 475188"/>
              <a:gd name="connsiteX434" fmla="*/ 80998 w 607639"/>
              <a:gd name="connsiteY434" fmla="*/ 202159 h 475188"/>
              <a:gd name="connsiteX435" fmla="*/ 81009 w 607639"/>
              <a:gd name="connsiteY435" fmla="*/ 202170 h 475188"/>
              <a:gd name="connsiteX436" fmla="*/ 81020 w 607639"/>
              <a:gd name="connsiteY436" fmla="*/ 202159 h 475188"/>
              <a:gd name="connsiteX437" fmla="*/ 121458 w 607639"/>
              <a:gd name="connsiteY437" fmla="*/ 202159 h 475188"/>
              <a:gd name="connsiteX438" fmla="*/ 121469 w 607639"/>
              <a:gd name="connsiteY438" fmla="*/ 202170 h 475188"/>
              <a:gd name="connsiteX439" fmla="*/ 121480 w 607639"/>
              <a:gd name="connsiteY439" fmla="*/ 202159 h 475188"/>
              <a:gd name="connsiteX440" fmla="*/ 121503 w 607639"/>
              <a:gd name="connsiteY440" fmla="*/ 202159 h 475188"/>
              <a:gd name="connsiteX441" fmla="*/ 161962 w 607639"/>
              <a:gd name="connsiteY441" fmla="*/ 202159 h 475188"/>
              <a:gd name="connsiteX442" fmla="*/ 161973 w 607639"/>
              <a:gd name="connsiteY442" fmla="*/ 202170 h 475188"/>
              <a:gd name="connsiteX443" fmla="*/ 161984 w 607639"/>
              <a:gd name="connsiteY443" fmla="*/ 202159 h 475188"/>
              <a:gd name="connsiteX444" fmla="*/ 161994 w 607639"/>
              <a:gd name="connsiteY444" fmla="*/ 202159 h 475188"/>
              <a:gd name="connsiteX445" fmla="*/ 201506 w 607639"/>
              <a:gd name="connsiteY445" fmla="*/ 202159 h 475188"/>
              <a:gd name="connsiteX446" fmla="*/ 201773 w 607639"/>
              <a:gd name="connsiteY446" fmla="*/ 202159 h 475188"/>
              <a:gd name="connsiteX447" fmla="*/ 192429 w 607639"/>
              <a:gd name="connsiteY447" fmla="*/ 192028 h 475188"/>
              <a:gd name="connsiteX448" fmla="*/ 202574 w 607639"/>
              <a:gd name="connsiteY448" fmla="*/ 181985 h 475188"/>
              <a:gd name="connsiteX449" fmla="*/ 202574 w 607639"/>
              <a:gd name="connsiteY449" fmla="*/ 141459 h 475188"/>
              <a:gd name="connsiteX450" fmla="*/ 192429 w 607639"/>
              <a:gd name="connsiteY450" fmla="*/ 131417 h 475188"/>
              <a:gd name="connsiteX451" fmla="*/ 202574 w 607639"/>
              <a:gd name="connsiteY451" fmla="*/ 121285 h 475188"/>
              <a:gd name="connsiteX452" fmla="*/ 202574 w 607639"/>
              <a:gd name="connsiteY452" fmla="*/ 81826 h 475188"/>
              <a:gd name="connsiteX453" fmla="*/ 192429 w 607639"/>
              <a:gd name="connsiteY453" fmla="*/ 71694 h 475188"/>
              <a:gd name="connsiteX454" fmla="*/ 192429 w 607639"/>
              <a:gd name="connsiteY454" fmla="*/ 70717 h 475188"/>
              <a:gd name="connsiteX455" fmla="*/ 172139 w 607639"/>
              <a:gd name="connsiteY455" fmla="*/ 70717 h 475188"/>
              <a:gd name="connsiteX456" fmla="*/ 172139 w 607639"/>
              <a:gd name="connsiteY456" fmla="*/ 71694 h 475188"/>
              <a:gd name="connsiteX457" fmla="*/ 161994 w 607639"/>
              <a:gd name="connsiteY457" fmla="*/ 81826 h 475188"/>
              <a:gd name="connsiteX458" fmla="*/ 151938 w 607639"/>
              <a:gd name="connsiteY458" fmla="*/ 71694 h 475188"/>
              <a:gd name="connsiteX459" fmla="*/ 151938 w 607639"/>
              <a:gd name="connsiteY459" fmla="*/ 70717 h 475188"/>
              <a:gd name="connsiteX460" fmla="*/ 131648 w 607639"/>
              <a:gd name="connsiteY460" fmla="*/ 70717 h 475188"/>
              <a:gd name="connsiteX461" fmla="*/ 131648 w 607639"/>
              <a:gd name="connsiteY461" fmla="*/ 71694 h 475188"/>
              <a:gd name="connsiteX462" fmla="*/ 121503 w 607639"/>
              <a:gd name="connsiteY462" fmla="*/ 81826 h 475188"/>
              <a:gd name="connsiteX463" fmla="*/ 111447 w 607639"/>
              <a:gd name="connsiteY463" fmla="*/ 71694 h 475188"/>
              <a:gd name="connsiteX464" fmla="*/ 111447 w 607639"/>
              <a:gd name="connsiteY464" fmla="*/ 70717 h 475188"/>
              <a:gd name="connsiteX465" fmla="*/ 406044 w 607639"/>
              <a:gd name="connsiteY465" fmla="*/ 50454 h 475188"/>
              <a:gd name="connsiteX466" fmla="*/ 535704 w 607639"/>
              <a:gd name="connsiteY466" fmla="*/ 50454 h 475188"/>
              <a:gd name="connsiteX467" fmla="*/ 556973 w 607639"/>
              <a:gd name="connsiteY467" fmla="*/ 71694 h 475188"/>
              <a:gd name="connsiteX468" fmla="*/ 556973 w 607639"/>
              <a:gd name="connsiteY468" fmla="*/ 201182 h 475188"/>
              <a:gd name="connsiteX469" fmla="*/ 535704 w 607639"/>
              <a:gd name="connsiteY469" fmla="*/ 222422 h 475188"/>
              <a:gd name="connsiteX470" fmla="*/ 406044 w 607639"/>
              <a:gd name="connsiteY470" fmla="*/ 222422 h 475188"/>
              <a:gd name="connsiteX471" fmla="*/ 384864 w 607639"/>
              <a:gd name="connsiteY471" fmla="*/ 201182 h 475188"/>
              <a:gd name="connsiteX472" fmla="*/ 384864 w 607639"/>
              <a:gd name="connsiteY472" fmla="*/ 71694 h 475188"/>
              <a:gd name="connsiteX473" fmla="*/ 406044 w 607639"/>
              <a:gd name="connsiteY473" fmla="*/ 50454 h 475188"/>
              <a:gd name="connsiteX474" fmla="*/ 303748 w 607639"/>
              <a:gd name="connsiteY474" fmla="*/ 50454 h 475188"/>
              <a:gd name="connsiteX475" fmla="*/ 354379 w 607639"/>
              <a:gd name="connsiteY475" fmla="*/ 111163 h 475188"/>
              <a:gd name="connsiteX476" fmla="*/ 334180 w 607639"/>
              <a:gd name="connsiteY476" fmla="*/ 159783 h 475188"/>
              <a:gd name="connsiteX477" fmla="*/ 334180 w 607639"/>
              <a:gd name="connsiteY477" fmla="*/ 315334 h 475188"/>
              <a:gd name="connsiteX478" fmla="*/ 354379 w 607639"/>
              <a:gd name="connsiteY478" fmla="*/ 364043 h 475188"/>
              <a:gd name="connsiteX479" fmla="*/ 303748 w 607639"/>
              <a:gd name="connsiteY479" fmla="*/ 424663 h 475188"/>
              <a:gd name="connsiteX480" fmla="*/ 253118 w 607639"/>
              <a:gd name="connsiteY480" fmla="*/ 364043 h 475188"/>
              <a:gd name="connsiteX481" fmla="*/ 273406 w 607639"/>
              <a:gd name="connsiteY481" fmla="*/ 315334 h 475188"/>
              <a:gd name="connsiteX482" fmla="*/ 273406 w 607639"/>
              <a:gd name="connsiteY482" fmla="*/ 159783 h 475188"/>
              <a:gd name="connsiteX483" fmla="*/ 253118 w 607639"/>
              <a:gd name="connsiteY483" fmla="*/ 111163 h 475188"/>
              <a:gd name="connsiteX484" fmla="*/ 303748 w 607639"/>
              <a:gd name="connsiteY484" fmla="*/ 50454 h 475188"/>
              <a:gd name="connsiteX485" fmla="*/ 71935 w 607639"/>
              <a:gd name="connsiteY485" fmla="*/ 50454 h 475188"/>
              <a:gd name="connsiteX486" fmla="*/ 201506 w 607639"/>
              <a:gd name="connsiteY486" fmla="*/ 50454 h 475188"/>
              <a:gd name="connsiteX487" fmla="*/ 222775 w 607639"/>
              <a:gd name="connsiteY487" fmla="*/ 71694 h 475188"/>
              <a:gd name="connsiteX488" fmla="*/ 222775 w 607639"/>
              <a:gd name="connsiteY488" fmla="*/ 201182 h 475188"/>
              <a:gd name="connsiteX489" fmla="*/ 201506 w 607639"/>
              <a:gd name="connsiteY489" fmla="*/ 222422 h 475188"/>
              <a:gd name="connsiteX490" fmla="*/ 71935 w 607639"/>
              <a:gd name="connsiteY490" fmla="*/ 222422 h 475188"/>
              <a:gd name="connsiteX491" fmla="*/ 50666 w 607639"/>
              <a:gd name="connsiteY491" fmla="*/ 201182 h 475188"/>
              <a:gd name="connsiteX492" fmla="*/ 50666 w 607639"/>
              <a:gd name="connsiteY492" fmla="*/ 71694 h 475188"/>
              <a:gd name="connsiteX493" fmla="*/ 71935 w 607639"/>
              <a:gd name="connsiteY493" fmla="*/ 50454 h 475188"/>
              <a:gd name="connsiteX494" fmla="*/ 28392 w 607639"/>
              <a:gd name="connsiteY494" fmla="*/ 20173 h 475188"/>
              <a:gd name="connsiteX495" fmla="*/ 20293 w 607639"/>
              <a:gd name="connsiteY495" fmla="*/ 28261 h 475188"/>
              <a:gd name="connsiteX496" fmla="*/ 20293 w 607639"/>
              <a:gd name="connsiteY496" fmla="*/ 446927 h 475188"/>
              <a:gd name="connsiteX497" fmla="*/ 28392 w 607639"/>
              <a:gd name="connsiteY497" fmla="*/ 455014 h 475188"/>
              <a:gd name="connsiteX498" fmla="*/ 579247 w 607639"/>
              <a:gd name="connsiteY498" fmla="*/ 455014 h 475188"/>
              <a:gd name="connsiteX499" fmla="*/ 587346 w 607639"/>
              <a:gd name="connsiteY499" fmla="*/ 446927 h 475188"/>
              <a:gd name="connsiteX500" fmla="*/ 587346 w 607639"/>
              <a:gd name="connsiteY500" fmla="*/ 28261 h 475188"/>
              <a:gd name="connsiteX501" fmla="*/ 579247 w 607639"/>
              <a:gd name="connsiteY501" fmla="*/ 20173 h 475188"/>
              <a:gd name="connsiteX502" fmla="*/ 28392 w 607639"/>
              <a:gd name="connsiteY502" fmla="*/ 0 h 475188"/>
              <a:gd name="connsiteX503" fmla="*/ 579247 w 607639"/>
              <a:gd name="connsiteY503" fmla="*/ 0 h 475188"/>
              <a:gd name="connsiteX504" fmla="*/ 607639 w 607639"/>
              <a:gd name="connsiteY504" fmla="*/ 28261 h 475188"/>
              <a:gd name="connsiteX505" fmla="*/ 607639 w 607639"/>
              <a:gd name="connsiteY505" fmla="*/ 446927 h 475188"/>
              <a:gd name="connsiteX506" fmla="*/ 579247 w 607639"/>
              <a:gd name="connsiteY506" fmla="*/ 475188 h 475188"/>
              <a:gd name="connsiteX507" fmla="*/ 28392 w 607639"/>
              <a:gd name="connsiteY507" fmla="*/ 475188 h 475188"/>
              <a:gd name="connsiteX508" fmla="*/ 0 w 607639"/>
              <a:gd name="connsiteY508" fmla="*/ 446927 h 475188"/>
              <a:gd name="connsiteX509" fmla="*/ 0 w 607639"/>
              <a:gd name="connsiteY509" fmla="*/ 28261 h 475188"/>
              <a:gd name="connsiteX510" fmla="*/ 28392 w 607639"/>
              <a:gd name="connsiteY510" fmla="*/ 0 h 47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</a:cxnLst>
            <a:rect l="l" t="t" r="r" b="b"/>
            <a:pathLst>
              <a:path w="607639" h="475188">
                <a:moveTo>
                  <a:pt x="496217" y="384229"/>
                </a:moveTo>
                <a:cubicBezTo>
                  <a:pt x="502278" y="384229"/>
                  <a:pt x="506378" y="388315"/>
                  <a:pt x="506378" y="394355"/>
                </a:cubicBezTo>
                <a:cubicBezTo>
                  <a:pt x="506378" y="400395"/>
                  <a:pt x="502278" y="404481"/>
                  <a:pt x="496217" y="404481"/>
                </a:cubicBezTo>
                <a:cubicBezTo>
                  <a:pt x="490156" y="404481"/>
                  <a:pt x="486055" y="400395"/>
                  <a:pt x="486055" y="394355"/>
                </a:cubicBezTo>
                <a:cubicBezTo>
                  <a:pt x="486055" y="389292"/>
                  <a:pt x="490156" y="384229"/>
                  <a:pt x="496217" y="384229"/>
                </a:cubicBezTo>
                <a:close/>
                <a:moveTo>
                  <a:pt x="455712" y="384229"/>
                </a:moveTo>
                <a:cubicBezTo>
                  <a:pt x="461773" y="384229"/>
                  <a:pt x="465873" y="388315"/>
                  <a:pt x="465873" y="394355"/>
                </a:cubicBezTo>
                <a:cubicBezTo>
                  <a:pt x="465873" y="400395"/>
                  <a:pt x="461773" y="404481"/>
                  <a:pt x="455712" y="404481"/>
                </a:cubicBezTo>
                <a:cubicBezTo>
                  <a:pt x="449651" y="404481"/>
                  <a:pt x="445550" y="400395"/>
                  <a:pt x="445550" y="394355"/>
                </a:cubicBezTo>
                <a:cubicBezTo>
                  <a:pt x="445550" y="389292"/>
                  <a:pt x="449651" y="384229"/>
                  <a:pt x="455712" y="384229"/>
                </a:cubicBezTo>
                <a:close/>
                <a:moveTo>
                  <a:pt x="415208" y="384229"/>
                </a:moveTo>
                <a:cubicBezTo>
                  <a:pt x="421269" y="384229"/>
                  <a:pt x="425369" y="388315"/>
                  <a:pt x="425369" y="394355"/>
                </a:cubicBezTo>
                <a:cubicBezTo>
                  <a:pt x="425369" y="400395"/>
                  <a:pt x="421269" y="404481"/>
                  <a:pt x="415208" y="404481"/>
                </a:cubicBezTo>
                <a:lnTo>
                  <a:pt x="405065" y="394374"/>
                </a:lnTo>
                <a:lnTo>
                  <a:pt x="405065" y="394355"/>
                </a:lnTo>
                <a:lnTo>
                  <a:pt x="405065" y="394308"/>
                </a:lnTo>
                <a:lnTo>
                  <a:pt x="407854" y="387393"/>
                </a:lnTo>
                <a:cubicBezTo>
                  <a:pt x="409637" y="385495"/>
                  <a:pt x="412177" y="384229"/>
                  <a:pt x="415208" y="384229"/>
                </a:cubicBezTo>
                <a:close/>
                <a:moveTo>
                  <a:pt x="161973" y="384229"/>
                </a:moveTo>
                <a:cubicBezTo>
                  <a:pt x="168108" y="384229"/>
                  <a:pt x="172109" y="388315"/>
                  <a:pt x="172109" y="394355"/>
                </a:cubicBezTo>
                <a:cubicBezTo>
                  <a:pt x="172109" y="400395"/>
                  <a:pt x="168108" y="404481"/>
                  <a:pt x="161973" y="404481"/>
                </a:cubicBezTo>
                <a:cubicBezTo>
                  <a:pt x="155928" y="404481"/>
                  <a:pt x="151927" y="400395"/>
                  <a:pt x="151927" y="394355"/>
                </a:cubicBezTo>
                <a:cubicBezTo>
                  <a:pt x="151927" y="389292"/>
                  <a:pt x="155928" y="384229"/>
                  <a:pt x="161973" y="384229"/>
                </a:cubicBezTo>
                <a:close/>
                <a:moveTo>
                  <a:pt x="121469" y="384229"/>
                </a:moveTo>
                <a:cubicBezTo>
                  <a:pt x="127604" y="384229"/>
                  <a:pt x="131605" y="388315"/>
                  <a:pt x="131605" y="394355"/>
                </a:cubicBezTo>
                <a:cubicBezTo>
                  <a:pt x="131605" y="400395"/>
                  <a:pt x="127604" y="404481"/>
                  <a:pt x="121469" y="404481"/>
                </a:cubicBezTo>
                <a:cubicBezTo>
                  <a:pt x="115424" y="404481"/>
                  <a:pt x="111423" y="400395"/>
                  <a:pt x="111423" y="394355"/>
                </a:cubicBezTo>
                <a:cubicBezTo>
                  <a:pt x="111423" y="389292"/>
                  <a:pt x="115424" y="384229"/>
                  <a:pt x="121469" y="384229"/>
                </a:cubicBezTo>
                <a:close/>
                <a:moveTo>
                  <a:pt x="81009" y="384229"/>
                </a:moveTo>
                <a:cubicBezTo>
                  <a:pt x="87070" y="384229"/>
                  <a:pt x="91171" y="388315"/>
                  <a:pt x="91171" y="394355"/>
                </a:cubicBezTo>
                <a:cubicBezTo>
                  <a:pt x="91171" y="400395"/>
                  <a:pt x="87070" y="404481"/>
                  <a:pt x="81009" y="404481"/>
                </a:cubicBezTo>
                <a:lnTo>
                  <a:pt x="70867" y="394374"/>
                </a:lnTo>
                <a:lnTo>
                  <a:pt x="70867" y="394355"/>
                </a:lnTo>
                <a:lnTo>
                  <a:pt x="70867" y="394308"/>
                </a:lnTo>
                <a:lnTo>
                  <a:pt x="73656" y="387393"/>
                </a:lnTo>
                <a:cubicBezTo>
                  <a:pt x="75438" y="385495"/>
                  <a:pt x="77979" y="384229"/>
                  <a:pt x="81009" y="384229"/>
                </a:cubicBezTo>
                <a:close/>
                <a:moveTo>
                  <a:pt x="516514" y="353886"/>
                </a:moveTo>
                <a:cubicBezTo>
                  <a:pt x="522559" y="353886"/>
                  <a:pt x="526560" y="357887"/>
                  <a:pt x="526560" y="364021"/>
                </a:cubicBezTo>
                <a:cubicBezTo>
                  <a:pt x="526560" y="370067"/>
                  <a:pt x="522559" y="374068"/>
                  <a:pt x="516514" y="374068"/>
                </a:cubicBezTo>
                <a:cubicBezTo>
                  <a:pt x="510379" y="374068"/>
                  <a:pt x="506378" y="370067"/>
                  <a:pt x="506378" y="364021"/>
                </a:cubicBezTo>
                <a:cubicBezTo>
                  <a:pt x="506378" y="358954"/>
                  <a:pt x="510379" y="353886"/>
                  <a:pt x="516514" y="353886"/>
                </a:cubicBezTo>
                <a:close/>
                <a:moveTo>
                  <a:pt x="476009" y="353886"/>
                </a:moveTo>
                <a:cubicBezTo>
                  <a:pt x="482054" y="353886"/>
                  <a:pt x="486055" y="357887"/>
                  <a:pt x="486055" y="364021"/>
                </a:cubicBezTo>
                <a:cubicBezTo>
                  <a:pt x="486055" y="370067"/>
                  <a:pt x="482054" y="374068"/>
                  <a:pt x="476009" y="374068"/>
                </a:cubicBezTo>
                <a:cubicBezTo>
                  <a:pt x="469874" y="374068"/>
                  <a:pt x="465873" y="370067"/>
                  <a:pt x="465873" y="364021"/>
                </a:cubicBezTo>
                <a:cubicBezTo>
                  <a:pt x="465873" y="358954"/>
                  <a:pt x="469874" y="353886"/>
                  <a:pt x="476009" y="353886"/>
                </a:cubicBezTo>
                <a:close/>
                <a:moveTo>
                  <a:pt x="435415" y="353886"/>
                </a:moveTo>
                <a:cubicBezTo>
                  <a:pt x="441549" y="353886"/>
                  <a:pt x="445550" y="357887"/>
                  <a:pt x="445550" y="364021"/>
                </a:cubicBezTo>
                <a:cubicBezTo>
                  <a:pt x="445550" y="370067"/>
                  <a:pt x="441549" y="374068"/>
                  <a:pt x="435415" y="374068"/>
                </a:cubicBezTo>
                <a:cubicBezTo>
                  <a:pt x="429369" y="374068"/>
                  <a:pt x="425368" y="370067"/>
                  <a:pt x="425368" y="364021"/>
                </a:cubicBezTo>
                <a:cubicBezTo>
                  <a:pt x="425368" y="358954"/>
                  <a:pt x="429369" y="353886"/>
                  <a:pt x="435415" y="353886"/>
                </a:cubicBezTo>
                <a:close/>
                <a:moveTo>
                  <a:pt x="182270" y="353886"/>
                </a:moveTo>
                <a:cubicBezTo>
                  <a:pt x="188331" y="353886"/>
                  <a:pt x="192432" y="357887"/>
                  <a:pt x="192432" y="364021"/>
                </a:cubicBezTo>
                <a:cubicBezTo>
                  <a:pt x="192432" y="370067"/>
                  <a:pt x="188331" y="374068"/>
                  <a:pt x="182270" y="374068"/>
                </a:cubicBezTo>
                <a:cubicBezTo>
                  <a:pt x="176209" y="374068"/>
                  <a:pt x="172109" y="370067"/>
                  <a:pt x="172109" y="364021"/>
                </a:cubicBezTo>
                <a:cubicBezTo>
                  <a:pt x="172109" y="358954"/>
                  <a:pt x="176209" y="353886"/>
                  <a:pt x="182270" y="353886"/>
                </a:cubicBezTo>
                <a:close/>
                <a:moveTo>
                  <a:pt x="141766" y="353886"/>
                </a:moveTo>
                <a:cubicBezTo>
                  <a:pt x="147827" y="353886"/>
                  <a:pt x="151928" y="357887"/>
                  <a:pt x="151928" y="364021"/>
                </a:cubicBezTo>
                <a:cubicBezTo>
                  <a:pt x="151928" y="370067"/>
                  <a:pt x="147827" y="374068"/>
                  <a:pt x="141766" y="374068"/>
                </a:cubicBezTo>
                <a:cubicBezTo>
                  <a:pt x="135705" y="374068"/>
                  <a:pt x="131605" y="370067"/>
                  <a:pt x="131605" y="364021"/>
                </a:cubicBezTo>
                <a:cubicBezTo>
                  <a:pt x="131605" y="358954"/>
                  <a:pt x="135705" y="353886"/>
                  <a:pt x="141766" y="353886"/>
                </a:cubicBezTo>
                <a:close/>
                <a:moveTo>
                  <a:pt x="101297" y="353886"/>
                </a:moveTo>
                <a:cubicBezTo>
                  <a:pt x="107337" y="353886"/>
                  <a:pt x="111423" y="357887"/>
                  <a:pt x="111423" y="364021"/>
                </a:cubicBezTo>
                <a:cubicBezTo>
                  <a:pt x="111423" y="370067"/>
                  <a:pt x="107337" y="374068"/>
                  <a:pt x="101297" y="374068"/>
                </a:cubicBezTo>
                <a:cubicBezTo>
                  <a:pt x="95257" y="374068"/>
                  <a:pt x="91171" y="370067"/>
                  <a:pt x="91171" y="364021"/>
                </a:cubicBezTo>
                <a:cubicBezTo>
                  <a:pt x="91171" y="358954"/>
                  <a:pt x="95257" y="353886"/>
                  <a:pt x="101297" y="353886"/>
                </a:cubicBezTo>
                <a:close/>
                <a:moveTo>
                  <a:pt x="303748" y="323511"/>
                </a:moveTo>
                <a:cubicBezTo>
                  <a:pt x="301168" y="323511"/>
                  <a:pt x="298676" y="323955"/>
                  <a:pt x="296274" y="324755"/>
                </a:cubicBezTo>
                <a:cubicBezTo>
                  <a:pt x="294049" y="325644"/>
                  <a:pt x="291825" y="326889"/>
                  <a:pt x="289600" y="328578"/>
                </a:cubicBezTo>
                <a:lnTo>
                  <a:pt x="284973" y="332044"/>
                </a:lnTo>
                <a:cubicBezTo>
                  <a:pt x="277855" y="339510"/>
                  <a:pt x="273406" y="351066"/>
                  <a:pt x="273406" y="364043"/>
                </a:cubicBezTo>
                <a:cubicBezTo>
                  <a:pt x="273406" y="386264"/>
                  <a:pt x="286575" y="404486"/>
                  <a:pt x="303748" y="404486"/>
                </a:cubicBezTo>
                <a:cubicBezTo>
                  <a:pt x="321011" y="404486"/>
                  <a:pt x="334180" y="386264"/>
                  <a:pt x="334180" y="364043"/>
                </a:cubicBezTo>
                <a:cubicBezTo>
                  <a:pt x="334180" y="351066"/>
                  <a:pt x="329642" y="339510"/>
                  <a:pt x="322523" y="332044"/>
                </a:cubicBezTo>
                <a:lnTo>
                  <a:pt x="317985" y="328578"/>
                </a:lnTo>
                <a:cubicBezTo>
                  <a:pt x="315761" y="326889"/>
                  <a:pt x="313536" y="325644"/>
                  <a:pt x="311312" y="324755"/>
                </a:cubicBezTo>
                <a:cubicBezTo>
                  <a:pt x="308909" y="323955"/>
                  <a:pt x="306418" y="323511"/>
                  <a:pt x="303748" y="323511"/>
                </a:cubicBezTo>
                <a:close/>
                <a:moveTo>
                  <a:pt x="496217" y="323472"/>
                </a:moveTo>
                <a:cubicBezTo>
                  <a:pt x="502278" y="323472"/>
                  <a:pt x="506378" y="327572"/>
                  <a:pt x="506378" y="333634"/>
                </a:cubicBezTo>
                <a:cubicBezTo>
                  <a:pt x="506378" y="339695"/>
                  <a:pt x="502278" y="343795"/>
                  <a:pt x="496217" y="343795"/>
                </a:cubicBezTo>
                <a:cubicBezTo>
                  <a:pt x="490156" y="343795"/>
                  <a:pt x="486055" y="339695"/>
                  <a:pt x="486055" y="333634"/>
                </a:cubicBezTo>
                <a:cubicBezTo>
                  <a:pt x="486055" y="328553"/>
                  <a:pt x="490156" y="323472"/>
                  <a:pt x="496217" y="323472"/>
                </a:cubicBezTo>
                <a:close/>
                <a:moveTo>
                  <a:pt x="455712" y="323472"/>
                </a:moveTo>
                <a:cubicBezTo>
                  <a:pt x="461773" y="323472"/>
                  <a:pt x="465873" y="327572"/>
                  <a:pt x="465873" y="333634"/>
                </a:cubicBezTo>
                <a:cubicBezTo>
                  <a:pt x="465873" y="339695"/>
                  <a:pt x="461773" y="343795"/>
                  <a:pt x="455712" y="343795"/>
                </a:cubicBezTo>
                <a:cubicBezTo>
                  <a:pt x="449651" y="343795"/>
                  <a:pt x="445550" y="339695"/>
                  <a:pt x="445550" y="333634"/>
                </a:cubicBezTo>
                <a:cubicBezTo>
                  <a:pt x="445550" y="328553"/>
                  <a:pt x="449651" y="323472"/>
                  <a:pt x="455712" y="323472"/>
                </a:cubicBezTo>
                <a:close/>
                <a:moveTo>
                  <a:pt x="415208" y="323472"/>
                </a:moveTo>
                <a:cubicBezTo>
                  <a:pt x="421269" y="323472"/>
                  <a:pt x="425369" y="327572"/>
                  <a:pt x="425369" y="333634"/>
                </a:cubicBezTo>
                <a:cubicBezTo>
                  <a:pt x="425369" y="339695"/>
                  <a:pt x="421269" y="343795"/>
                  <a:pt x="415208" y="343795"/>
                </a:cubicBezTo>
                <a:lnTo>
                  <a:pt x="405065" y="333653"/>
                </a:lnTo>
                <a:lnTo>
                  <a:pt x="405065" y="333649"/>
                </a:lnTo>
                <a:lnTo>
                  <a:pt x="405065" y="333587"/>
                </a:lnTo>
                <a:lnTo>
                  <a:pt x="407854" y="326648"/>
                </a:lnTo>
                <a:cubicBezTo>
                  <a:pt x="409637" y="324742"/>
                  <a:pt x="412177" y="323472"/>
                  <a:pt x="415208" y="323472"/>
                </a:cubicBezTo>
                <a:close/>
                <a:moveTo>
                  <a:pt x="161973" y="323472"/>
                </a:moveTo>
                <a:cubicBezTo>
                  <a:pt x="168108" y="323472"/>
                  <a:pt x="172109" y="327572"/>
                  <a:pt x="172109" y="333634"/>
                </a:cubicBezTo>
                <a:cubicBezTo>
                  <a:pt x="172109" y="339695"/>
                  <a:pt x="168108" y="343795"/>
                  <a:pt x="161973" y="343795"/>
                </a:cubicBezTo>
                <a:cubicBezTo>
                  <a:pt x="155928" y="343795"/>
                  <a:pt x="151927" y="339695"/>
                  <a:pt x="151927" y="333634"/>
                </a:cubicBezTo>
                <a:cubicBezTo>
                  <a:pt x="151927" y="328553"/>
                  <a:pt x="155928" y="323472"/>
                  <a:pt x="161973" y="323472"/>
                </a:cubicBezTo>
                <a:close/>
                <a:moveTo>
                  <a:pt x="121469" y="323472"/>
                </a:moveTo>
                <a:cubicBezTo>
                  <a:pt x="127604" y="323472"/>
                  <a:pt x="131605" y="327572"/>
                  <a:pt x="131605" y="333634"/>
                </a:cubicBezTo>
                <a:cubicBezTo>
                  <a:pt x="131605" y="339695"/>
                  <a:pt x="127604" y="343795"/>
                  <a:pt x="121469" y="343795"/>
                </a:cubicBezTo>
                <a:cubicBezTo>
                  <a:pt x="115424" y="343795"/>
                  <a:pt x="111423" y="339695"/>
                  <a:pt x="111423" y="333634"/>
                </a:cubicBezTo>
                <a:cubicBezTo>
                  <a:pt x="111423" y="328553"/>
                  <a:pt x="115424" y="323472"/>
                  <a:pt x="121469" y="323472"/>
                </a:cubicBezTo>
                <a:close/>
                <a:moveTo>
                  <a:pt x="81009" y="323472"/>
                </a:moveTo>
                <a:cubicBezTo>
                  <a:pt x="87070" y="323472"/>
                  <a:pt x="91171" y="327572"/>
                  <a:pt x="91171" y="333634"/>
                </a:cubicBezTo>
                <a:cubicBezTo>
                  <a:pt x="91171" y="339695"/>
                  <a:pt x="87070" y="343795"/>
                  <a:pt x="81009" y="343795"/>
                </a:cubicBezTo>
                <a:lnTo>
                  <a:pt x="70867" y="333653"/>
                </a:lnTo>
                <a:lnTo>
                  <a:pt x="70867" y="333649"/>
                </a:lnTo>
                <a:lnTo>
                  <a:pt x="70867" y="333587"/>
                </a:lnTo>
                <a:lnTo>
                  <a:pt x="73656" y="326648"/>
                </a:lnTo>
                <a:cubicBezTo>
                  <a:pt x="75438" y="324742"/>
                  <a:pt x="77979" y="323472"/>
                  <a:pt x="81009" y="323472"/>
                </a:cubicBezTo>
                <a:close/>
                <a:moveTo>
                  <a:pt x="516514" y="293200"/>
                </a:moveTo>
                <a:cubicBezTo>
                  <a:pt x="522559" y="293200"/>
                  <a:pt x="526560" y="297286"/>
                  <a:pt x="526560" y="303326"/>
                </a:cubicBezTo>
                <a:cubicBezTo>
                  <a:pt x="526560" y="309366"/>
                  <a:pt x="522559" y="313452"/>
                  <a:pt x="516514" y="313452"/>
                </a:cubicBezTo>
                <a:cubicBezTo>
                  <a:pt x="510379" y="313452"/>
                  <a:pt x="506378" y="309366"/>
                  <a:pt x="506378" y="303326"/>
                </a:cubicBezTo>
                <a:cubicBezTo>
                  <a:pt x="506378" y="298263"/>
                  <a:pt x="510379" y="293200"/>
                  <a:pt x="516514" y="293200"/>
                </a:cubicBezTo>
                <a:close/>
                <a:moveTo>
                  <a:pt x="476009" y="293200"/>
                </a:moveTo>
                <a:cubicBezTo>
                  <a:pt x="482054" y="293200"/>
                  <a:pt x="486055" y="297286"/>
                  <a:pt x="486055" y="303326"/>
                </a:cubicBezTo>
                <a:cubicBezTo>
                  <a:pt x="486055" y="309366"/>
                  <a:pt x="482054" y="313452"/>
                  <a:pt x="476009" y="313452"/>
                </a:cubicBezTo>
                <a:cubicBezTo>
                  <a:pt x="469874" y="313452"/>
                  <a:pt x="465873" y="309366"/>
                  <a:pt x="465873" y="303326"/>
                </a:cubicBezTo>
                <a:cubicBezTo>
                  <a:pt x="465873" y="298263"/>
                  <a:pt x="469874" y="293200"/>
                  <a:pt x="476009" y="293200"/>
                </a:cubicBezTo>
                <a:close/>
                <a:moveTo>
                  <a:pt x="435415" y="293200"/>
                </a:moveTo>
                <a:cubicBezTo>
                  <a:pt x="441549" y="293200"/>
                  <a:pt x="445550" y="297286"/>
                  <a:pt x="445550" y="303326"/>
                </a:cubicBezTo>
                <a:cubicBezTo>
                  <a:pt x="445550" y="309366"/>
                  <a:pt x="441549" y="313452"/>
                  <a:pt x="435415" y="313452"/>
                </a:cubicBezTo>
                <a:cubicBezTo>
                  <a:pt x="429369" y="313452"/>
                  <a:pt x="425368" y="309366"/>
                  <a:pt x="425368" y="303326"/>
                </a:cubicBezTo>
                <a:cubicBezTo>
                  <a:pt x="425368" y="298263"/>
                  <a:pt x="429369" y="293200"/>
                  <a:pt x="435415" y="293200"/>
                </a:cubicBezTo>
                <a:close/>
                <a:moveTo>
                  <a:pt x="182270" y="293200"/>
                </a:moveTo>
                <a:cubicBezTo>
                  <a:pt x="188331" y="293200"/>
                  <a:pt x="192432" y="297286"/>
                  <a:pt x="192432" y="303326"/>
                </a:cubicBezTo>
                <a:cubicBezTo>
                  <a:pt x="192432" y="309366"/>
                  <a:pt x="188331" y="313452"/>
                  <a:pt x="182270" y="313452"/>
                </a:cubicBezTo>
                <a:cubicBezTo>
                  <a:pt x="176209" y="313452"/>
                  <a:pt x="172109" y="309366"/>
                  <a:pt x="172109" y="303326"/>
                </a:cubicBezTo>
                <a:cubicBezTo>
                  <a:pt x="172109" y="298263"/>
                  <a:pt x="176209" y="293200"/>
                  <a:pt x="182270" y="293200"/>
                </a:cubicBezTo>
                <a:close/>
                <a:moveTo>
                  <a:pt x="141766" y="293200"/>
                </a:moveTo>
                <a:cubicBezTo>
                  <a:pt x="147827" y="293200"/>
                  <a:pt x="151928" y="297286"/>
                  <a:pt x="151928" y="303326"/>
                </a:cubicBezTo>
                <a:cubicBezTo>
                  <a:pt x="151928" y="309366"/>
                  <a:pt x="147827" y="313452"/>
                  <a:pt x="141766" y="313452"/>
                </a:cubicBezTo>
                <a:cubicBezTo>
                  <a:pt x="135705" y="313452"/>
                  <a:pt x="131605" y="309366"/>
                  <a:pt x="131605" y="303326"/>
                </a:cubicBezTo>
                <a:cubicBezTo>
                  <a:pt x="131605" y="298263"/>
                  <a:pt x="135705" y="293200"/>
                  <a:pt x="141766" y="293200"/>
                </a:cubicBezTo>
                <a:close/>
                <a:moveTo>
                  <a:pt x="101297" y="293200"/>
                </a:moveTo>
                <a:cubicBezTo>
                  <a:pt x="107337" y="293200"/>
                  <a:pt x="111423" y="297286"/>
                  <a:pt x="111423" y="303326"/>
                </a:cubicBezTo>
                <a:cubicBezTo>
                  <a:pt x="111423" y="309366"/>
                  <a:pt x="107337" y="313452"/>
                  <a:pt x="101297" y="313452"/>
                </a:cubicBezTo>
                <a:cubicBezTo>
                  <a:pt x="95257" y="313452"/>
                  <a:pt x="91171" y="309366"/>
                  <a:pt x="91171" y="303326"/>
                </a:cubicBezTo>
                <a:cubicBezTo>
                  <a:pt x="91171" y="298263"/>
                  <a:pt x="95257" y="293200"/>
                  <a:pt x="101297" y="293200"/>
                </a:cubicBezTo>
                <a:close/>
                <a:moveTo>
                  <a:pt x="425266" y="273031"/>
                </a:moveTo>
                <a:cubicBezTo>
                  <a:pt x="425266" y="273298"/>
                  <a:pt x="425355" y="273653"/>
                  <a:pt x="425355" y="274009"/>
                </a:cubicBezTo>
                <a:cubicBezTo>
                  <a:pt x="425355" y="280053"/>
                  <a:pt x="421262" y="284141"/>
                  <a:pt x="415210" y="284141"/>
                </a:cubicBezTo>
                <a:cubicBezTo>
                  <a:pt x="409159" y="284141"/>
                  <a:pt x="405065" y="280053"/>
                  <a:pt x="405065" y="274009"/>
                </a:cubicBezTo>
                <a:lnTo>
                  <a:pt x="405065" y="333587"/>
                </a:lnTo>
                <a:lnTo>
                  <a:pt x="405046" y="333634"/>
                </a:lnTo>
                <a:lnTo>
                  <a:pt x="405065" y="333653"/>
                </a:lnTo>
                <a:lnTo>
                  <a:pt x="405065" y="394308"/>
                </a:lnTo>
                <a:lnTo>
                  <a:pt x="405046" y="394355"/>
                </a:lnTo>
                <a:lnTo>
                  <a:pt x="405065" y="394374"/>
                </a:lnTo>
                <a:lnTo>
                  <a:pt x="405065" y="403421"/>
                </a:lnTo>
                <a:cubicBezTo>
                  <a:pt x="405065" y="404488"/>
                  <a:pt x="406044" y="404488"/>
                  <a:pt x="406044" y="404488"/>
                </a:cubicBezTo>
                <a:lnTo>
                  <a:pt x="415210" y="404488"/>
                </a:lnTo>
                <a:lnTo>
                  <a:pt x="455701" y="404488"/>
                </a:lnTo>
                <a:lnTo>
                  <a:pt x="496192" y="404488"/>
                </a:lnTo>
                <a:lnTo>
                  <a:pt x="535704" y="404488"/>
                </a:lnTo>
                <a:cubicBezTo>
                  <a:pt x="535793" y="404488"/>
                  <a:pt x="535882" y="404399"/>
                  <a:pt x="535971" y="404399"/>
                </a:cubicBezTo>
                <a:cubicBezTo>
                  <a:pt x="530276" y="404132"/>
                  <a:pt x="526538" y="400133"/>
                  <a:pt x="526538" y="394355"/>
                </a:cubicBezTo>
                <a:cubicBezTo>
                  <a:pt x="526538" y="389289"/>
                  <a:pt x="530632" y="384223"/>
                  <a:pt x="536683" y="384223"/>
                </a:cubicBezTo>
                <a:lnTo>
                  <a:pt x="536683" y="343781"/>
                </a:lnTo>
                <a:cubicBezTo>
                  <a:pt x="530632" y="343781"/>
                  <a:pt x="526538" y="339693"/>
                  <a:pt x="526538" y="333649"/>
                </a:cubicBezTo>
                <a:cubicBezTo>
                  <a:pt x="526538" y="328582"/>
                  <a:pt x="530632" y="323516"/>
                  <a:pt x="536683" y="323516"/>
                </a:cubicBezTo>
                <a:lnTo>
                  <a:pt x="536683" y="284141"/>
                </a:lnTo>
                <a:cubicBezTo>
                  <a:pt x="530632" y="284141"/>
                  <a:pt x="526538" y="280053"/>
                  <a:pt x="526538" y="274009"/>
                </a:cubicBezTo>
                <a:cubicBezTo>
                  <a:pt x="526538" y="273653"/>
                  <a:pt x="526627" y="273298"/>
                  <a:pt x="526627" y="273031"/>
                </a:cubicBezTo>
                <a:lnTo>
                  <a:pt x="506248" y="273031"/>
                </a:lnTo>
                <a:cubicBezTo>
                  <a:pt x="506337" y="273298"/>
                  <a:pt x="506337" y="273653"/>
                  <a:pt x="506337" y="274009"/>
                </a:cubicBezTo>
                <a:cubicBezTo>
                  <a:pt x="506337" y="280053"/>
                  <a:pt x="502244" y="284141"/>
                  <a:pt x="496192" y="284141"/>
                </a:cubicBezTo>
                <a:cubicBezTo>
                  <a:pt x="490141" y="284141"/>
                  <a:pt x="486047" y="280053"/>
                  <a:pt x="486047" y="274009"/>
                </a:cubicBezTo>
                <a:cubicBezTo>
                  <a:pt x="486047" y="273653"/>
                  <a:pt x="486136" y="273298"/>
                  <a:pt x="486136" y="273031"/>
                </a:cubicBezTo>
                <a:lnTo>
                  <a:pt x="465757" y="273031"/>
                </a:lnTo>
                <a:cubicBezTo>
                  <a:pt x="465846" y="273298"/>
                  <a:pt x="465846" y="273653"/>
                  <a:pt x="465846" y="274009"/>
                </a:cubicBezTo>
                <a:cubicBezTo>
                  <a:pt x="465846" y="280053"/>
                  <a:pt x="461753" y="284141"/>
                  <a:pt x="455701" y="284141"/>
                </a:cubicBezTo>
                <a:cubicBezTo>
                  <a:pt x="449650" y="284141"/>
                  <a:pt x="445556" y="280053"/>
                  <a:pt x="445556" y="274009"/>
                </a:cubicBezTo>
                <a:cubicBezTo>
                  <a:pt x="445556" y="273653"/>
                  <a:pt x="445556" y="273298"/>
                  <a:pt x="445645" y="273031"/>
                </a:cubicBezTo>
                <a:close/>
                <a:moveTo>
                  <a:pt x="91157" y="273031"/>
                </a:moveTo>
                <a:cubicBezTo>
                  <a:pt x="91157" y="273298"/>
                  <a:pt x="91157" y="273653"/>
                  <a:pt x="91157" y="274009"/>
                </a:cubicBezTo>
                <a:cubicBezTo>
                  <a:pt x="91157" y="280053"/>
                  <a:pt x="87063" y="284141"/>
                  <a:pt x="81012" y="284141"/>
                </a:cubicBezTo>
                <a:cubicBezTo>
                  <a:pt x="74960" y="284141"/>
                  <a:pt x="70867" y="280053"/>
                  <a:pt x="70867" y="274009"/>
                </a:cubicBezTo>
                <a:lnTo>
                  <a:pt x="70867" y="333587"/>
                </a:lnTo>
                <a:lnTo>
                  <a:pt x="70848" y="333634"/>
                </a:lnTo>
                <a:lnTo>
                  <a:pt x="70867" y="333653"/>
                </a:lnTo>
                <a:lnTo>
                  <a:pt x="70867" y="394308"/>
                </a:lnTo>
                <a:lnTo>
                  <a:pt x="70848" y="394355"/>
                </a:lnTo>
                <a:lnTo>
                  <a:pt x="70867" y="394374"/>
                </a:lnTo>
                <a:lnTo>
                  <a:pt x="70867" y="403421"/>
                </a:lnTo>
                <a:cubicBezTo>
                  <a:pt x="70867" y="404488"/>
                  <a:pt x="71935" y="404488"/>
                  <a:pt x="71935" y="404488"/>
                </a:cubicBezTo>
                <a:lnTo>
                  <a:pt x="81012" y="404488"/>
                </a:lnTo>
                <a:lnTo>
                  <a:pt x="121503" y="404488"/>
                </a:lnTo>
                <a:lnTo>
                  <a:pt x="161994" y="404488"/>
                </a:lnTo>
                <a:lnTo>
                  <a:pt x="201506" y="404488"/>
                </a:lnTo>
                <a:cubicBezTo>
                  <a:pt x="201595" y="404488"/>
                  <a:pt x="201684" y="404399"/>
                  <a:pt x="201773" y="404399"/>
                </a:cubicBezTo>
                <a:cubicBezTo>
                  <a:pt x="196166" y="404132"/>
                  <a:pt x="192429" y="400133"/>
                  <a:pt x="192429" y="394355"/>
                </a:cubicBezTo>
                <a:cubicBezTo>
                  <a:pt x="192429" y="389289"/>
                  <a:pt x="196433" y="384223"/>
                  <a:pt x="202574" y="384223"/>
                </a:cubicBezTo>
                <a:lnTo>
                  <a:pt x="202574" y="343781"/>
                </a:lnTo>
                <a:cubicBezTo>
                  <a:pt x="196433" y="343781"/>
                  <a:pt x="192429" y="339693"/>
                  <a:pt x="192429" y="333649"/>
                </a:cubicBezTo>
                <a:cubicBezTo>
                  <a:pt x="192429" y="328582"/>
                  <a:pt x="196433" y="323516"/>
                  <a:pt x="202574" y="323516"/>
                </a:cubicBezTo>
                <a:lnTo>
                  <a:pt x="202574" y="284141"/>
                </a:lnTo>
                <a:cubicBezTo>
                  <a:pt x="196433" y="284141"/>
                  <a:pt x="192429" y="280053"/>
                  <a:pt x="192429" y="274009"/>
                </a:cubicBezTo>
                <a:cubicBezTo>
                  <a:pt x="192429" y="273653"/>
                  <a:pt x="192429" y="273298"/>
                  <a:pt x="192429" y="273031"/>
                </a:cubicBezTo>
                <a:lnTo>
                  <a:pt x="172139" y="273031"/>
                </a:lnTo>
                <a:cubicBezTo>
                  <a:pt x="172139" y="273298"/>
                  <a:pt x="172139" y="273653"/>
                  <a:pt x="172139" y="274009"/>
                </a:cubicBezTo>
                <a:cubicBezTo>
                  <a:pt x="172139" y="280053"/>
                  <a:pt x="168134" y="284141"/>
                  <a:pt x="161994" y="284141"/>
                </a:cubicBezTo>
                <a:cubicBezTo>
                  <a:pt x="155942" y="284141"/>
                  <a:pt x="151938" y="280053"/>
                  <a:pt x="151938" y="274009"/>
                </a:cubicBezTo>
                <a:cubicBezTo>
                  <a:pt x="151938" y="273653"/>
                  <a:pt x="151938" y="273298"/>
                  <a:pt x="151938" y="273031"/>
                </a:cubicBezTo>
                <a:lnTo>
                  <a:pt x="131648" y="273031"/>
                </a:lnTo>
                <a:cubicBezTo>
                  <a:pt x="131648" y="273298"/>
                  <a:pt x="131648" y="273653"/>
                  <a:pt x="131648" y="274009"/>
                </a:cubicBezTo>
                <a:cubicBezTo>
                  <a:pt x="131648" y="280053"/>
                  <a:pt x="127643" y="284141"/>
                  <a:pt x="121503" y="284141"/>
                </a:cubicBezTo>
                <a:cubicBezTo>
                  <a:pt x="115451" y="284141"/>
                  <a:pt x="111447" y="280053"/>
                  <a:pt x="111447" y="274009"/>
                </a:cubicBezTo>
                <a:cubicBezTo>
                  <a:pt x="111447" y="273653"/>
                  <a:pt x="111447" y="273298"/>
                  <a:pt x="111447" y="273031"/>
                </a:cubicBezTo>
                <a:close/>
                <a:moveTo>
                  <a:pt x="406044" y="252766"/>
                </a:moveTo>
                <a:lnTo>
                  <a:pt x="535704" y="252766"/>
                </a:lnTo>
                <a:cubicBezTo>
                  <a:pt x="547807" y="252766"/>
                  <a:pt x="556973" y="262899"/>
                  <a:pt x="556973" y="274009"/>
                </a:cubicBezTo>
                <a:lnTo>
                  <a:pt x="556973" y="403421"/>
                </a:lnTo>
                <a:cubicBezTo>
                  <a:pt x="556973" y="415598"/>
                  <a:pt x="546828" y="424664"/>
                  <a:pt x="535704" y="424664"/>
                </a:cubicBezTo>
                <a:lnTo>
                  <a:pt x="406044" y="424664"/>
                </a:lnTo>
                <a:cubicBezTo>
                  <a:pt x="393941" y="424664"/>
                  <a:pt x="384864" y="414531"/>
                  <a:pt x="384864" y="403421"/>
                </a:cubicBezTo>
                <a:lnTo>
                  <a:pt x="384864" y="274009"/>
                </a:lnTo>
                <a:cubicBezTo>
                  <a:pt x="384864" y="261832"/>
                  <a:pt x="394920" y="252766"/>
                  <a:pt x="406044" y="252766"/>
                </a:cubicBezTo>
                <a:close/>
                <a:moveTo>
                  <a:pt x="71935" y="252766"/>
                </a:moveTo>
                <a:lnTo>
                  <a:pt x="201506" y="252766"/>
                </a:lnTo>
                <a:cubicBezTo>
                  <a:pt x="213698" y="252766"/>
                  <a:pt x="222775" y="262899"/>
                  <a:pt x="222775" y="274009"/>
                </a:cubicBezTo>
                <a:lnTo>
                  <a:pt x="222775" y="403421"/>
                </a:lnTo>
                <a:cubicBezTo>
                  <a:pt x="222775" y="415598"/>
                  <a:pt x="212630" y="424664"/>
                  <a:pt x="201506" y="424664"/>
                </a:cubicBezTo>
                <a:lnTo>
                  <a:pt x="71935" y="424664"/>
                </a:lnTo>
                <a:cubicBezTo>
                  <a:pt x="60811" y="424664"/>
                  <a:pt x="50666" y="415598"/>
                  <a:pt x="50666" y="403421"/>
                </a:cubicBezTo>
                <a:lnTo>
                  <a:pt x="50666" y="274009"/>
                </a:lnTo>
                <a:cubicBezTo>
                  <a:pt x="50666" y="261832"/>
                  <a:pt x="60811" y="252766"/>
                  <a:pt x="71935" y="252766"/>
                </a:cubicBezTo>
                <a:close/>
                <a:moveTo>
                  <a:pt x="496217" y="181988"/>
                </a:moveTo>
                <a:cubicBezTo>
                  <a:pt x="502278" y="181988"/>
                  <a:pt x="506378" y="185989"/>
                  <a:pt x="506378" y="192035"/>
                </a:cubicBezTo>
                <a:lnTo>
                  <a:pt x="496228" y="202159"/>
                </a:lnTo>
                <a:lnTo>
                  <a:pt x="496206" y="202159"/>
                </a:lnTo>
                <a:lnTo>
                  <a:pt x="486055" y="192035"/>
                </a:lnTo>
                <a:cubicBezTo>
                  <a:pt x="486055" y="186967"/>
                  <a:pt x="490156" y="181988"/>
                  <a:pt x="496217" y="181988"/>
                </a:cubicBezTo>
                <a:close/>
                <a:moveTo>
                  <a:pt x="455712" y="181988"/>
                </a:moveTo>
                <a:cubicBezTo>
                  <a:pt x="461773" y="181988"/>
                  <a:pt x="465873" y="185989"/>
                  <a:pt x="465873" y="192035"/>
                </a:cubicBezTo>
                <a:lnTo>
                  <a:pt x="455723" y="202159"/>
                </a:lnTo>
                <a:lnTo>
                  <a:pt x="455701" y="202159"/>
                </a:lnTo>
                <a:lnTo>
                  <a:pt x="455701" y="202159"/>
                </a:lnTo>
                <a:lnTo>
                  <a:pt x="445550" y="192035"/>
                </a:lnTo>
                <a:cubicBezTo>
                  <a:pt x="445550" y="186967"/>
                  <a:pt x="449651" y="181988"/>
                  <a:pt x="455712" y="181988"/>
                </a:cubicBezTo>
                <a:close/>
                <a:moveTo>
                  <a:pt x="415208" y="181988"/>
                </a:moveTo>
                <a:cubicBezTo>
                  <a:pt x="421269" y="181988"/>
                  <a:pt x="425369" y="185989"/>
                  <a:pt x="425369" y="192035"/>
                </a:cubicBezTo>
                <a:lnTo>
                  <a:pt x="415219" y="202159"/>
                </a:lnTo>
                <a:lnTo>
                  <a:pt x="415210" y="202159"/>
                </a:lnTo>
                <a:lnTo>
                  <a:pt x="415197" y="202159"/>
                </a:lnTo>
                <a:lnTo>
                  <a:pt x="405065" y="192054"/>
                </a:lnTo>
                <a:lnTo>
                  <a:pt x="405065" y="192028"/>
                </a:lnTo>
                <a:lnTo>
                  <a:pt x="405065" y="192016"/>
                </a:lnTo>
                <a:close/>
                <a:moveTo>
                  <a:pt x="161973" y="181988"/>
                </a:moveTo>
                <a:cubicBezTo>
                  <a:pt x="168108" y="181988"/>
                  <a:pt x="172109" y="185989"/>
                  <a:pt x="172109" y="192035"/>
                </a:cubicBezTo>
                <a:lnTo>
                  <a:pt x="161984" y="202159"/>
                </a:lnTo>
                <a:lnTo>
                  <a:pt x="161962" y="202159"/>
                </a:lnTo>
                <a:lnTo>
                  <a:pt x="151927" y="192035"/>
                </a:lnTo>
                <a:cubicBezTo>
                  <a:pt x="151927" y="186967"/>
                  <a:pt x="155928" y="181988"/>
                  <a:pt x="161973" y="181988"/>
                </a:cubicBezTo>
                <a:close/>
                <a:moveTo>
                  <a:pt x="121469" y="181988"/>
                </a:moveTo>
                <a:cubicBezTo>
                  <a:pt x="127604" y="181988"/>
                  <a:pt x="131605" y="185989"/>
                  <a:pt x="131605" y="192035"/>
                </a:cubicBezTo>
                <a:lnTo>
                  <a:pt x="121480" y="202159"/>
                </a:lnTo>
                <a:lnTo>
                  <a:pt x="121458" y="202159"/>
                </a:lnTo>
                <a:lnTo>
                  <a:pt x="111423" y="192035"/>
                </a:lnTo>
                <a:cubicBezTo>
                  <a:pt x="111423" y="186967"/>
                  <a:pt x="115424" y="181988"/>
                  <a:pt x="121469" y="181988"/>
                </a:cubicBezTo>
                <a:close/>
                <a:moveTo>
                  <a:pt x="81009" y="181988"/>
                </a:moveTo>
                <a:cubicBezTo>
                  <a:pt x="87070" y="181988"/>
                  <a:pt x="91171" y="185989"/>
                  <a:pt x="91171" y="192035"/>
                </a:cubicBezTo>
                <a:lnTo>
                  <a:pt x="81020" y="202159"/>
                </a:lnTo>
                <a:lnTo>
                  <a:pt x="81012" y="202159"/>
                </a:lnTo>
                <a:lnTo>
                  <a:pt x="80998" y="202159"/>
                </a:lnTo>
                <a:lnTo>
                  <a:pt x="70867" y="192054"/>
                </a:lnTo>
                <a:lnTo>
                  <a:pt x="70867" y="192028"/>
                </a:lnTo>
                <a:lnTo>
                  <a:pt x="70867" y="192016"/>
                </a:lnTo>
                <a:close/>
                <a:moveTo>
                  <a:pt x="293693" y="170805"/>
                </a:moveTo>
                <a:lnTo>
                  <a:pt x="293693" y="304312"/>
                </a:lnTo>
                <a:cubicBezTo>
                  <a:pt x="293960" y="304312"/>
                  <a:pt x="294316" y="304312"/>
                  <a:pt x="294672" y="304312"/>
                </a:cubicBezTo>
                <a:cubicBezTo>
                  <a:pt x="297609" y="303690"/>
                  <a:pt x="300634" y="303334"/>
                  <a:pt x="303748" y="303334"/>
                </a:cubicBezTo>
                <a:cubicBezTo>
                  <a:pt x="306774" y="303334"/>
                  <a:pt x="310867" y="303334"/>
                  <a:pt x="313892" y="304312"/>
                </a:cubicBezTo>
                <a:lnTo>
                  <a:pt x="313892" y="170805"/>
                </a:lnTo>
                <a:cubicBezTo>
                  <a:pt x="306774" y="172850"/>
                  <a:pt x="300723" y="172850"/>
                  <a:pt x="293693" y="170805"/>
                </a:cubicBezTo>
                <a:close/>
                <a:moveTo>
                  <a:pt x="516514" y="151645"/>
                </a:moveTo>
                <a:cubicBezTo>
                  <a:pt x="522559" y="151645"/>
                  <a:pt x="526560" y="155731"/>
                  <a:pt x="526560" y="161771"/>
                </a:cubicBezTo>
                <a:cubicBezTo>
                  <a:pt x="526560" y="167811"/>
                  <a:pt x="522559" y="171897"/>
                  <a:pt x="516514" y="171897"/>
                </a:cubicBezTo>
                <a:cubicBezTo>
                  <a:pt x="510379" y="171897"/>
                  <a:pt x="506378" y="167811"/>
                  <a:pt x="506378" y="161771"/>
                </a:cubicBezTo>
                <a:cubicBezTo>
                  <a:pt x="506378" y="156708"/>
                  <a:pt x="510379" y="151645"/>
                  <a:pt x="516514" y="151645"/>
                </a:cubicBezTo>
                <a:close/>
                <a:moveTo>
                  <a:pt x="476009" y="151645"/>
                </a:moveTo>
                <a:cubicBezTo>
                  <a:pt x="482054" y="151645"/>
                  <a:pt x="486055" y="155731"/>
                  <a:pt x="486055" y="161771"/>
                </a:cubicBezTo>
                <a:cubicBezTo>
                  <a:pt x="486055" y="167811"/>
                  <a:pt x="482054" y="171897"/>
                  <a:pt x="476009" y="171897"/>
                </a:cubicBezTo>
                <a:cubicBezTo>
                  <a:pt x="469874" y="171897"/>
                  <a:pt x="465873" y="167811"/>
                  <a:pt x="465873" y="161771"/>
                </a:cubicBezTo>
                <a:cubicBezTo>
                  <a:pt x="465873" y="156708"/>
                  <a:pt x="469874" y="151645"/>
                  <a:pt x="476009" y="151645"/>
                </a:cubicBezTo>
                <a:close/>
                <a:moveTo>
                  <a:pt x="435415" y="151645"/>
                </a:moveTo>
                <a:cubicBezTo>
                  <a:pt x="441549" y="151645"/>
                  <a:pt x="445550" y="155731"/>
                  <a:pt x="445550" y="161771"/>
                </a:cubicBezTo>
                <a:cubicBezTo>
                  <a:pt x="445550" y="167811"/>
                  <a:pt x="441549" y="171897"/>
                  <a:pt x="435415" y="171897"/>
                </a:cubicBezTo>
                <a:cubicBezTo>
                  <a:pt x="429369" y="171897"/>
                  <a:pt x="425368" y="167811"/>
                  <a:pt x="425368" y="161771"/>
                </a:cubicBezTo>
                <a:cubicBezTo>
                  <a:pt x="425368" y="156708"/>
                  <a:pt x="429369" y="151645"/>
                  <a:pt x="435415" y="151645"/>
                </a:cubicBezTo>
                <a:close/>
                <a:moveTo>
                  <a:pt x="182270" y="151645"/>
                </a:moveTo>
                <a:cubicBezTo>
                  <a:pt x="188331" y="151645"/>
                  <a:pt x="192432" y="155731"/>
                  <a:pt x="192432" y="161771"/>
                </a:cubicBezTo>
                <a:cubicBezTo>
                  <a:pt x="192432" y="167811"/>
                  <a:pt x="188331" y="171897"/>
                  <a:pt x="182270" y="171897"/>
                </a:cubicBezTo>
                <a:cubicBezTo>
                  <a:pt x="176209" y="171897"/>
                  <a:pt x="172109" y="167811"/>
                  <a:pt x="172109" y="161771"/>
                </a:cubicBezTo>
                <a:cubicBezTo>
                  <a:pt x="172109" y="156708"/>
                  <a:pt x="176209" y="151645"/>
                  <a:pt x="182270" y="151645"/>
                </a:cubicBezTo>
                <a:close/>
                <a:moveTo>
                  <a:pt x="141766" y="151645"/>
                </a:moveTo>
                <a:cubicBezTo>
                  <a:pt x="147827" y="151645"/>
                  <a:pt x="151928" y="155731"/>
                  <a:pt x="151928" y="161771"/>
                </a:cubicBezTo>
                <a:cubicBezTo>
                  <a:pt x="151928" y="167811"/>
                  <a:pt x="147827" y="171897"/>
                  <a:pt x="141766" y="171897"/>
                </a:cubicBezTo>
                <a:cubicBezTo>
                  <a:pt x="135705" y="171897"/>
                  <a:pt x="131605" y="167811"/>
                  <a:pt x="131605" y="161771"/>
                </a:cubicBezTo>
                <a:cubicBezTo>
                  <a:pt x="131605" y="156708"/>
                  <a:pt x="135705" y="151645"/>
                  <a:pt x="141766" y="151645"/>
                </a:cubicBezTo>
                <a:close/>
                <a:moveTo>
                  <a:pt x="101297" y="151645"/>
                </a:moveTo>
                <a:cubicBezTo>
                  <a:pt x="107337" y="151645"/>
                  <a:pt x="111423" y="155731"/>
                  <a:pt x="111423" y="161771"/>
                </a:cubicBezTo>
                <a:cubicBezTo>
                  <a:pt x="111423" y="167811"/>
                  <a:pt x="107337" y="171897"/>
                  <a:pt x="101297" y="171897"/>
                </a:cubicBezTo>
                <a:cubicBezTo>
                  <a:pt x="95257" y="171897"/>
                  <a:pt x="91171" y="167811"/>
                  <a:pt x="91171" y="161771"/>
                </a:cubicBezTo>
                <a:cubicBezTo>
                  <a:pt x="91171" y="156708"/>
                  <a:pt x="95257" y="151645"/>
                  <a:pt x="101297" y="151645"/>
                </a:cubicBezTo>
                <a:close/>
                <a:moveTo>
                  <a:pt x="496217" y="121302"/>
                </a:moveTo>
                <a:cubicBezTo>
                  <a:pt x="502278" y="121302"/>
                  <a:pt x="506378" y="125303"/>
                  <a:pt x="506378" y="131437"/>
                </a:cubicBezTo>
                <a:cubicBezTo>
                  <a:pt x="506378" y="137483"/>
                  <a:pt x="502278" y="141484"/>
                  <a:pt x="496217" y="141484"/>
                </a:cubicBezTo>
                <a:cubicBezTo>
                  <a:pt x="490156" y="141484"/>
                  <a:pt x="486055" y="137483"/>
                  <a:pt x="486055" y="131437"/>
                </a:cubicBezTo>
                <a:cubicBezTo>
                  <a:pt x="486055" y="126370"/>
                  <a:pt x="490156" y="121302"/>
                  <a:pt x="496217" y="121302"/>
                </a:cubicBezTo>
                <a:close/>
                <a:moveTo>
                  <a:pt x="455712" y="121302"/>
                </a:moveTo>
                <a:cubicBezTo>
                  <a:pt x="461773" y="121302"/>
                  <a:pt x="465873" y="125303"/>
                  <a:pt x="465873" y="131437"/>
                </a:cubicBezTo>
                <a:cubicBezTo>
                  <a:pt x="465873" y="137483"/>
                  <a:pt x="461773" y="141484"/>
                  <a:pt x="455712" y="141484"/>
                </a:cubicBezTo>
                <a:cubicBezTo>
                  <a:pt x="449651" y="141484"/>
                  <a:pt x="445550" y="137483"/>
                  <a:pt x="445550" y="131437"/>
                </a:cubicBezTo>
                <a:cubicBezTo>
                  <a:pt x="445550" y="126370"/>
                  <a:pt x="449651" y="121302"/>
                  <a:pt x="455712" y="121302"/>
                </a:cubicBezTo>
                <a:close/>
                <a:moveTo>
                  <a:pt x="415208" y="121302"/>
                </a:moveTo>
                <a:cubicBezTo>
                  <a:pt x="421269" y="121302"/>
                  <a:pt x="425369" y="125303"/>
                  <a:pt x="425369" y="131437"/>
                </a:cubicBezTo>
                <a:cubicBezTo>
                  <a:pt x="425369" y="137483"/>
                  <a:pt x="421269" y="141484"/>
                  <a:pt x="415208" y="141484"/>
                </a:cubicBezTo>
                <a:lnTo>
                  <a:pt x="405065" y="131456"/>
                </a:lnTo>
                <a:lnTo>
                  <a:pt x="405065" y="131417"/>
                </a:lnTo>
                <a:lnTo>
                  <a:pt x="405065" y="131390"/>
                </a:lnTo>
                <a:lnTo>
                  <a:pt x="407854" y="124469"/>
                </a:lnTo>
                <a:cubicBezTo>
                  <a:pt x="409637" y="122569"/>
                  <a:pt x="412177" y="121302"/>
                  <a:pt x="415208" y="121302"/>
                </a:cubicBezTo>
                <a:close/>
                <a:moveTo>
                  <a:pt x="161973" y="121302"/>
                </a:moveTo>
                <a:cubicBezTo>
                  <a:pt x="168108" y="121302"/>
                  <a:pt x="172109" y="125303"/>
                  <a:pt x="172109" y="131437"/>
                </a:cubicBezTo>
                <a:cubicBezTo>
                  <a:pt x="172109" y="137483"/>
                  <a:pt x="168108" y="141484"/>
                  <a:pt x="161973" y="141484"/>
                </a:cubicBezTo>
                <a:cubicBezTo>
                  <a:pt x="155928" y="141484"/>
                  <a:pt x="151927" y="137483"/>
                  <a:pt x="151927" y="131437"/>
                </a:cubicBezTo>
                <a:cubicBezTo>
                  <a:pt x="151927" y="126370"/>
                  <a:pt x="155928" y="121302"/>
                  <a:pt x="161973" y="121302"/>
                </a:cubicBezTo>
                <a:close/>
                <a:moveTo>
                  <a:pt x="121469" y="121302"/>
                </a:moveTo>
                <a:cubicBezTo>
                  <a:pt x="127604" y="121302"/>
                  <a:pt x="131605" y="125303"/>
                  <a:pt x="131605" y="131437"/>
                </a:cubicBezTo>
                <a:cubicBezTo>
                  <a:pt x="131605" y="137483"/>
                  <a:pt x="127604" y="141484"/>
                  <a:pt x="121469" y="141484"/>
                </a:cubicBezTo>
                <a:cubicBezTo>
                  <a:pt x="115424" y="141484"/>
                  <a:pt x="111423" y="137483"/>
                  <a:pt x="111423" y="131437"/>
                </a:cubicBezTo>
                <a:cubicBezTo>
                  <a:pt x="111423" y="126370"/>
                  <a:pt x="115424" y="121302"/>
                  <a:pt x="121469" y="121302"/>
                </a:cubicBezTo>
                <a:close/>
                <a:moveTo>
                  <a:pt x="81009" y="121302"/>
                </a:moveTo>
                <a:cubicBezTo>
                  <a:pt x="87070" y="121302"/>
                  <a:pt x="91171" y="125303"/>
                  <a:pt x="91171" y="131437"/>
                </a:cubicBezTo>
                <a:cubicBezTo>
                  <a:pt x="91171" y="137483"/>
                  <a:pt x="87070" y="141484"/>
                  <a:pt x="81009" y="141484"/>
                </a:cubicBezTo>
                <a:lnTo>
                  <a:pt x="70867" y="131456"/>
                </a:lnTo>
                <a:lnTo>
                  <a:pt x="70867" y="131417"/>
                </a:lnTo>
                <a:lnTo>
                  <a:pt x="70867" y="131390"/>
                </a:lnTo>
                <a:lnTo>
                  <a:pt x="73656" y="124469"/>
                </a:lnTo>
                <a:cubicBezTo>
                  <a:pt x="75438" y="122569"/>
                  <a:pt x="77979" y="121302"/>
                  <a:pt x="81009" y="121302"/>
                </a:cubicBezTo>
                <a:close/>
                <a:moveTo>
                  <a:pt x="516514" y="91029"/>
                </a:moveTo>
                <a:cubicBezTo>
                  <a:pt x="522559" y="91029"/>
                  <a:pt x="526560" y="95030"/>
                  <a:pt x="526560" y="101076"/>
                </a:cubicBezTo>
                <a:cubicBezTo>
                  <a:pt x="526560" y="107210"/>
                  <a:pt x="522559" y="111211"/>
                  <a:pt x="516514" y="111211"/>
                </a:cubicBezTo>
                <a:cubicBezTo>
                  <a:pt x="510379" y="111211"/>
                  <a:pt x="506378" y="107210"/>
                  <a:pt x="506378" y="101076"/>
                </a:cubicBezTo>
                <a:cubicBezTo>
                  <a:pt x="506378" y="96008"/>
                  <a:pt x="510379" y="91029"/>
                  <a:pt x="516514" y="91029"/>
                </a:cubicBezTo>
                <a:close/>
                <a:moveTo>
                  <a:pt x="476009" y="91029"/>
                </a:moveTo>
                <a:cubicBezTo>
                  <a:pt x="482054" y="91029"/>
                  <a:pt x="486055" y="95030"/>
                  <a:pt x="486055" y="101076"/>
                </a:cubicBezTo>
                <a:cubicBezTo>
                  <a:pt x="486055" y="107210"/>
                  <a:pt x="482054" y="111211"/>
                  <a:pt x="476009" y="111211"/>
                </a:cubicBezTo>
                <a:cubicBezTo>
                  <a:pt x="469874" y="111211"/>
                  <a:pt x="465873" y="107210"/>
                  <a:pt x="465873" y="101076"/>
                </a:cubicBezTo>
                <a:cubicBezTo>
                  <a:pt x="465873" y="96008"/>
                  <a:pt x="469874" y="91029"/>
                  <a:pt x="476009" y="91029"/>
                </a:cubicBezTo>
                <a:close/>
                <a:moveTo>
                  <a:pt x="435415" y="91029"/>
                </a:moveTo>
                <a:cubicBezTo>
                  <a:pt x="441549" y="91029"/>
                  <a:pt x="445550" y="95030"/>
                  <a:pt x="445550" y="101076"/>
                </a:cubicBezTo>
                <a:cubicBezTo>
                  <a:pt x="445550" y="107210"/>
                  <a:pt x="441549" y="111211"/>
                  <a:pt x="435415" y="111211"/>
                </a:cubicBezTo>
                <a:cubicBezTo>
                  <a:pt x="429369" y="111211"/>
                  <a:pt x="425368" y="107210"/>
                  <a:pt x="425368" y="101076"/>
                </a:cubicBezTo>
                <a:cubicBezTo>
                  <a:pt x="425368" y="96008"/>
                  <a:pt x="429369" y="91029"/>
                  <a:pt x="435415" y="91029"/>
                </a:cubicBezTo>
                <a:close/>
                <a:moveTo>
                  <a:pt x="182270" y="91029"/>
                </a:moveTo>
                <a:cubicBezTo>
                  <a:pt x="188331" y="91029"/>
                  <a:pt x="192432" y="95030"/>
                  <a:pt x="192432" y="101076"/>
                </a:cubicBezTo>
                <a:cubicBezTo>
                  <a:pt x="192432" y="107210"/>
                  <a:pt x="188331" y="111211"/>
                  <a:pt x="182270" y="111211"/>
                </a:cubicBezTo>
                <a:cubicBezTo>
                  <a:pt x="176209" y="111211"/>
                  <a:pt x="172109" y="107210"/>
                  <a:pt x="172109" y="101076"/>
                </a:cubicBezTo>
                <a:cubicBezTo>
                  <a:pt x="172109" y="96008"/>
                  <a:pt x="176209" y="91029"/>
                  <a:pt x="182270" y="91029"/>
                </a:cubicBezTo>
                <a:close/>
                <a:moveTo>
                  <a:pt x="141766" y="91029"/>
                </a:moveTo>
                <a:cubicBezTo>
                  <a:pt x="147827" y="91029"/>
                  <a:pt x="151928" y="95030"/>
                  <a:pt x="151928" y="101076"/>
                </a:cubicBezTo>
                <a:cubicBezTo>
                  <a:pt x="151928" y="107210"/>
                  <a:pt x="147827" y="111211"/>
                  <a:pt x="141766" y="111211"/>
                </a:cubicBezTo>
                <a:cubicBezTo>
                  <a:pt x="135705" y="111211"/>
                  <a:pt x="131605" y="107210"/>
                  <a:pt x="131605" y="101076"/>
                </a:cubicBezTo>
                <a:cubicBezTo>
                  <a:pt x="131605" y="96008"/>
                  <a:pt x="135705" y="91029"/>
                  <a:pt x="141766" y="91029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30"/>
                  <a:pt x="111423" y="101076"/>
                </a:cubicBezTo>
                <a:cubicBezTo>
                  <a:pt x="111423" y="107210"/>
                  <a:pt x="107337" y="111211"/>
                  <a:pt x="101297" y="111211"/>
                </a:cubicBezTo>
                <a:cubicBezTo>
                  <a:pt x="95257" y="111211"/>
                  <a:pt x="91171" y="107210"/>
                  <a:pt x="91171" y="101076"/>
                </a:cubicBezTo>
                <a:cubicBezTo>
                  <a:pt x="91171" y="96008"/>
                  <a:pt x="95257" y="91029"/>
                  <a:pt x="101297" y="91029"/>
                </a:cubicBezTo>
                <a:close/>
                <a:moveTo>
                  <a:pt x="303748" y="70720"/>
                </a:moveTo>
                <a:cubicBezTo>
                  <a:pt x="286575" y="70720"/>
                  <a:pt x="273406" y="88942"/>
                  <a:pt x="273406" y="111163"/>
                </a:cubicBezTo>
                <a:cubicBezTo>
                  <a:pt x="273406" y="133384"/>
                  <a:pt x="286575" y="151606"/>
                  <a:pt x="303748" y="151606"/>
                </a:cubicBezTo>
                <a:cubicBezTo>
                  <a:pt x="321011" y="151606"/>
                  <a:pt x="334180" y="133384"/>
                  <a:pt x="334180" y="111163"/>
                </a:cubicBezTo>
                <a:cubicBezTo>
                  <a:pt x="334180" y="88942"/>
                  <a:pt x="321011" y="70720"/>
                  <a:pt x="303748" y="70720"/>
                </a:cubicBezTo>
                <a:close/>
                <a:moveTo>
                  <a:pt x="425266" y="70717"/>
                </a:moveTo>
                <a:cubicBezTo>
                  <a:pt x="425266" y="71072"/>
                  <a:pt x="425355" y="71339"/>
                  <a:pt x="425355" y="71694"/>
                </a:cubicBezTo>
                <a:cubicBezTo>
                  <a:pt x="425355" y="77827"/>
                  <a:pt x="421262" y="81826"/>
                  <a:pt x="415210" y="81826"/>
                </a:cubicBezTo>
                <a:cubicBezTo>
                  <a:pt x="409159" y="81826"/>
                  <a:pt x="405065" y="77827"/>
                  <a:pt x="405065" y="71694"/>
                </a:cubicBezTo>
                <a:lnTo>
                  <a:pt x="405065" y="131390"/>
                </a:lnTo>
                <a:lnTo>
                  <a:pt x="405046" y="131437"/>
                </a:lnTo>
                <a:lnTo>
                  <a:pt x="405065" y="131456"/>
                </a:lnTo>
                <a:lnTo>
                  <a:pt x="405065" y="192016"/>
                </a:lnTo>
                <a:lnTo>
                  <a:pt x="405046" y="192035"/>
                </a:lnTo>
                <a:lnTo>
                  <a:pt x="405065" y="192054"/>
                </a:lnTo>
                <a:lnTo>
                  <a:pt x="405065" y="201182"/>
                </a:lnTo>
                <a:cubicBezTo>
                  <a:pt x="405065" y="202159"/>
                  <a:pt x="406044" y="202159"/>
                  <a:pt x="406044" y="202159"/>
                </a:cubicBezTo>
                <a:lnTo>
                  <a:pt x="415197" y="202159"/>
                </a:lnTo>
                <a:lnTo>
                  <a:pt x="415208" y="202170"/>
                </a:lnTo>
                <a:lnTo>
                  <a:pt x="415219" y="202159"/>
                </a:lnTo>
                <a:lnTo>
                  <a:pt x="455701" y="202159"/>
                </a:lnTo>
                <a:lnTo>
                  <a:pt x="455712" y="202170"/>
                </a:lnTo>
                <a:lnTo>
                  <a:pt x="455723" y="202159"/>
                </a:lnTo>
                <a:lnTo>
                  <a:pt x="496192" y="202159"/>
                </a:lnTo>
                <a:lnTo>
                  <a:pt x="496206" y="202159"/>
                </a:lnTo>
                <a:lnTo>
                  <a:pt x="496217" y="202170"/>
                </a:lnTo>
                <a:lnTo>
                  <a:pt x="496228" y="202159"/>
                </a:lnTo>
                <a:lnTo>
                  <a:pt x="535704" y="202159"/>
                </a:lnTo>
                <a:cubicBezTo>
                  <a:pt x="535793" y="202159"/>
                  <a:pt x="535882" y="202159"/>
                  <a:pt x="535971" y="202159"/>
                </a:cubicBezTo>
                <a:cubicBezTo>
                  <a:pt x="530276" y="201804"/>
                  <a:pt x="526538" y="197893"/>
                  <a:pt x="526538" y="192028"/>
                </a:cubicBezTo>
                <a:cubicBezTo>
                  <a:pt x="526538" y="186962"/>
                  <a:pt x="530632" y="181985"/>
                  <a:pt x="536683" y="181985"/>
                </a:cubicBezTo>
                <a:lnTo>
                  <a:pt x="536683" y="141459"/>
                </a:lnTo>
                <a:cubicBezTo>
                  <a:pt x="530632" y="141459"/>
                  <a:pt x="526538" y="137460"/>
                  <a:pt x="526538" y="131417"/>
                </a:cubicBezTo>
                <a:cubicBezTo>
                  <a:pt x="526538" y="126351"/>
                  <a:pt x="530632" y="121285"/>
                  <a:pt x="536683" y="121285"/>
                </a:cubicBezTo>
                <a:lnTo>
                  <a:pt x="536683" y="81826"/>
                </a:lnTo>
                <a:cubicBezTo>
                  <a:pt x="530632" y="81826"/>
                  <a:pt x="526538" y="77827"/>
                  <a:pt x="526538" y="71694"/>
                </a:cubicBezTo>
                <a:cubicBezTo>
                  <a:pt x="526538" y="71428"/>
                  <a:pt x="526627" y="71072"/>
                  <a:pt x="526627" y="70717"/>
                </a:cubicBezTo>
                <a:lnTo>
                  <a:pt x="506248" y="70717"/>
                </a:lnTo>
                <a:cubicBezTo>
                  <a:pt x="506337" y="71072"/>
                  <a:pt x="506337" y="71339"/>
                  <a:pt x="506337" y="71694"/>
                </a:cubicBezTo>
                <a:cubicBezTo>
                  <a:pt x="506337" y="77827"/>
                  <a:pt x="502244" y="81826"/>
                  <a:pt x="496192" y="81826"/>
                </a:cubicBezTo>
                <a:cubicBezTo>
                  <a:pt x="490141" y="81826"/>
                  <a:pt x="486047" y="77827"/>
                  <a:pt x="486047" y="71694"/>
                </a:cubicBezTo>
                <a:cubicBezTo>
                  <a:pt x="486047" y="71428"/>
                  <a:pt x="486136" y="71072"/>
                  <a:pt x="486136" y="70717"/>
                </a:cubicBezTo>
                <a:lnTo>
                  <a:pt x="465757" y="70717"/>
                </a:lnTo>
                <a:cubicBezTo>
                  <a:pt x="465846" y="71072"/>
                  <a:pt x="465846" y="71339"/>
                  <a:pt x="465846" y="71694"/>
                </a:cubicBezTo>
                <a:cubicBezTo>
                  <a:pt x="465846" y="77827"/>
                  <a:pt x="461753" y="81826"/>
                  <a:pt x="455701" y="81826"/>
                </a:cubicBezTo>
                <a:cubicBezTo>
                  <a:pt x="449650" y="81826"/>
                  <a:pt x="445556" y="77827"/>
                  <a:pt x="445556" y="71694"/>
                </a:cubicBezTo>
                <a:cubicBezTo>
                  <a:pt x="445556" y="71428"/>
                  <a:pt x="445556" y="71072"/>
                  <a:pt x="445645" y="70717"/>
                </a:cubicBezTo>
                <a:close/>
                <a:moveTo>
                  <a:pt x="91157" y="70717"/>
                </a:moveTo>
                <a:cubicBezTo>
                  <a:pt x="91157" y="71072"/>
                  <a:pt x="91157" y="71339"/>
                  <a:pt x="91157" y="71694"/>
                </a:cubicBezTo>
                <a:cubicBezTo>
                  <a:pt x="91157" y="77827"/>
                  <a:pt x="87063" y="81826"/>
                  <a:pt x="81012" y="81826"/>
                </a:cubicBezTo>
                <a:cubicBezTo>
                  <a:pt x="74960" y="81826"/>
                  <a:pt x="70867" y="77827"/>
                  <a:pt x="70867" y="71694"/>
                </a:cubicBezTo>
                <a:lnTo>
                  <a:pt x="70867" y="131390"/>
                </a:lnTo>
                <a:lnTo>
                  <a:pt x="70848" y="131437"/>
                </a:lnTo>
                <a:lnTo>
                  <a:pt x="70867" y="131456"/>
                </a:lnTo>
                <a:lnTo>
                  <a:pt x="70867" y="192016"/>
                </a:lnTo>
                <a:lnTo>
                  <a:pt x="70848" y="192035"/>
                </a:lnTo>
                <a:lnTo>
                  <a:pt x="70867" y="192054"/>
                </a:lnTo>
                <a:lnTo>
                  <a:pt x="70867" y="201182"/>
                </a:lnTo>
                <a:cubicBezTo>
                  <a:pt x="70867" y="202159"/>
                  <a:pt x="71935" y="202159"/>
                  <a:pt x="71935" y="202159"/>
                </a:cubicBezTo>
                <a:lnTo>
                  <a:pt x="80998" y="202159"/>
                </a:lnTo>
                <a:lnTo>
                  <a:pt x="81009" y="202170"/>
                </a:lnTo>
                <a:lnTo>
                  <a:pt x="81020" y="202159"/>
                </a:lnTo>
                <a:lnTo>
                  <a:pt x="121458" y="202159"/>
                </a:lnTo>
                <a:lnTo>
                  <a:pt x="121469" y="202170"/>
                </a:lnTo>
                <a:lnTo>
                  <a:pt x="121480" y="202159"/>
                </a:lnTo>
                <a:lnTo>
                  <a:pt x="121503" y="202159"/>
                </a:lnTo>
                <a:lnTo>
                  <a:pt x="161962" y="202159"/>
                </a:lnTo>
                <a:lnTo>
                  <a:pt x="161973" y="202170"/>
                </a:lnTo>
                <a:lnTo>
                  <a:pt x="161984" y="202159"/>
                </a:lnTo>
                <a:lnTo>
                  <a:pt x="161994" y="202159"/>
                </a:lnTo>
                <a:lnTo>
                  <a:pt x="201506" y="202159"/>
                </a:lnTo>
                <a:cubicBezTo>
                  <a:pt x="201595" y="202159"/>
                  <a:pt x="201684" y="202159"/>
                  <a:pt x="201773" y="202159"/>
                </a:cubicBezTo>
                <a:cubicBezTo>
                  <a:pt x="196166" y="201804"/>
                  <a:pt x="192429" y="197893"/>
                  <a:pt x="192429" y="192028"/>
                </a:cubicBezTo>
                <a:cubicBezTo>
                  <a:pt x="192429" y="186962"/>
                  <a:pt x="196433" y="181985"/>
                  <a:pt x="202574" y="181985"/>
                </a:cubicBezTo>
                <a:lnTo>
                  <a:pt x="202574" y="141459"/>
                </a:lnTo>
                <a:cubicBezTo>
                  <a:pt x="196433" y="141459"/>
                  <a:pt x="192429" y="137460"/>
                  <a:pt x="192429" y="131417"/>
                </a:cubicBezTo>
                <a:cubicBezTo>
                  <a:pt x="192429" y="126351"/>
                  <a:pt x="196433" y="121285"/>
                  <a:pt x="202574" y="121285"/>
                </a:cubicBezTo>
                <a:lnTo>
                  <a:pt x="202574" y="81826"/>
                </a:lnTo>
                <a:cubicBezTo>
                  <a:pt x="196433" y="81826"/>
                  <a:pt x="192429" y="77827"/>
                  <a:pt x="192429" y="71694"/>
                </a:cubicBezTo>
                <a:cubicBezTo>
                  <a:pt x="192429" y="71428"/>
                  <a:pt x="192429" y="71072"/>
                  <a:pt x="192429" y="70717"/>
                </a:cubicBezTo>
                <a:lnTo>
                  <a:pt x="172139" y="70717"/>
                </a:lnTo>
                <a:cubicBezTo>
                  <a:pt x="172139" y="71072"/>
                  <a:pt x="172139" y="71339"/>
                  <a:pt x="172139" y="71694"/>
                </a:cubicBezTo>
                <a:cubicBezTo>
                  <a:pt x="172139" y="77827"/>
                  <a:pt x="168134" y="81826"/>
                  <a:pt x="161994" y="81826"/>
                </a:cubicBezTo>
                <a:cubicBezTo>
                  <a:pt x="155942" y="81826"/>
                  <a:pt x="151938" y="77827"/>
                  <a:pt x="151938" y="71694"/>
                </a:cubicBezTo>
                <a:cubicBezTo>
                  <a:pt x="151938" y="71428"/>
                  <a:pt x="151938" y="71072"/>
                  <a:pt x="151938" y="70717"/>
                </a:cubicBezTo>
                <a:lnTo>
                  <a:pt x="131648" y="70717"/>
                </a:lnTo>
                <a:cubicBezTo>
                  <a:pt x="131648" y="71072"/>
                  <a:pt x="131648" y="71339"/>
                  <a:pt x="131648" y="71694"/>
                </a:cubicBezTo>
                <a:cubicBezTo>
                  <a:pt x="131648" y="77827"/>
                  <a:pt x="127643" y="81826"/>
                  <a:pt x="121503" y="81826"/>
                </a:cubicBezTo>
                <a:cubicBezTo>
                  <a:pt x="115451" y="81826"/>
                  <a:pt x="111447" y="77827"/>
                  <a:pt x="111447" y="71694"/>
                </a:cubicBezTo>
                <a:cubicBezTo>
                  <a:pt x="111447" y="71428"/>
                  <a:pt x="111447" y="71072"/>
                  <a:pt x="111447" y="70717"/>
                </a:cubicBezTo>
                <a:close/>
                <a:moveTo>
                  <a:pt x="406044" y="50454"/>
                </a:moveTo>
                <a:lnTo>
                  <a:pt x="535704" y="50454"/>
                </a:lnTo>
                <a:cubicBezTo>
                  <a:pt x="546828" y="50454"/>
                  <a:pt x="556973" y="60585"/>
                  <a:pt x="556973" y="71694"/>
                </a:cubicBezTo>
                <a:lnTo>
                  <a:pt x="556973" y="201182"/>
                </a:lnTo>
                <a:cubicBezTo>
                  <a:pt x="556973" y="213268"/>
                  <a:pt x="546828" y="222422"/>
                  <a:pt x="535704" y="222422"/>
                </a:cubicBezTo>
                <a:lnTo>
                  <a:pt x="406044" y="222422"/>
                </a:lnTo>
                <a:cubicBezTo>
                  <a:pt x="393941" y="222422"/>
                  <a:pt x="384864" y="212291"/>
                  <a:pt x="384864" y="201182"/>
                </a:cubicBezTo>
                <a:lnTo>
                  <a:pt x="384864" y="71694"/>
                </a:lnTo>
                <a:cubicBezTo>
                  <a:pt x="384864" y="59608"/>
                  <a:pt x="394920" y="50454"/>
                  <a:pt x="406044" y="50454"/>
                </a:cubicBezTo>
                <a:close/>
                <a:moveTo>
                  <a:pt x="303748" y="50454"/>
                </a:moveTo>
                <a:cubicBezTo>
                  <a:pt x="332133" y="50454"/>
                  <a:pt x="354379" y="77831"/>
                  <a:pt x="354379" y="111163"/>
                </a:cubicBezTo>
                <a:cubicBezTo>
                  <a:pt x="354379" y="131073"/>
                  <a:pt x="346548" y="148762"/>
                  <a:pt x="334180" y="159783"/>
                </a:cubicBezTo>
                <a:lnTo>
                  <a:pt x="334180" y="315334"/>
                </a:lnTo>
                <a:cubicBezTo>
                  <a:pt x="346548" y="326444"/>
                  <a:pt x="354379" y="344132"/>
                  <a:pt x="354379" y="364043"/>
                </a:cubicBezTo>
                <a:cubicBezTo>
                  <a:pt x="354379" y="397375"/>
                  <a:pt x="332133" y="424663"/>
                  <a:pt x="303748" y="424663"/>
                </a:cubicBezTo>
                <a:cubicBezTo>
                  <a:pt x="275452" y="424663"/>
                  <a:pt x="253118" y="397375"/>
                  <a:pt x="253118" y="364043"/>
                </a:cubicBezTo>
                <a:cubicBezTo>
                  <a:pt x="253118" y="344132"/>
                  <a:pt x="261037" y="326444"/>
                  <a:pt x="273406" y="315334"/>
                </a:cubicBezTo>
                <a:lnTo>
                  <a:pt x="273406" y="159783"/>
                </a:lnTo>
                <a:cubicBezTo>
                  <a:pt x="261037" y="148762"/>
                  <a:pt x="253118" y="131073"/>
                  <a:pt x="253118" y="111163"/>
                </a:cubicBezTo>
                <a:cubicBezTo>
                  <a:pt x="253118" y="77831"/>
                  <a:pt x="275452" y="50454"/>
                  <a:pt x="303748" y="50454"/>
                </a:cubicBezTo>
                <a:close/>
                <a:moveTo>
                  <a:pt x="71935" y="50454"/>
                </a:moveTo>
                <a:lnTo>
                  <a:pt x="201506" y="50454"/>
                </a:lnTo>
                <a:cubicBezTo>
                  <a:pt x="212630" y="50454"/>
                  <a:pt x="222775" y="60585"/>
                  <a:pt x="222775" y="71694"/>
                </a:cubicBezTo>
                <a:lnTo>
                  <a:pt x="222775" y="201182"/>
                </a:lnTo>
                <a:cubicBezTo>
                  <a:pt x="222775" y="213268"/>
                  <a:pt x="212630" y="222422"/>
                  <a:pt x="201506" y="222422"/>
                </a:cubicBezTo>
                <a:lnTo>
                  <a:pt x="71935" y="222422"/>
                </a:lnTo>
                <a:cubicBezTo>
                  <a:pt x="60811" y="222422"/>
                  <a:pt x="50666" y="213268"/>
                  <a:pt x="50666" y="201182"/>
                </a:cubicBezTo>
                <a:lnTo>
                  <a:pt x="50666" y="71694"/>
                </a:lnTo>
                <a:cubicBezTo>
                  <a:pt x="50666" y="59608"/>
                  <a:pt x="60811" y="50454"/>
                  <a:pt x="71935" y="50454"/>
                </a:cubicBezTo>
                <a:close/>
                <a:moveTo>
                  <a:pt x="28392" y="20173"/>
                </a:moveTo>
                <a:cubicBezTo>
                  <a:pt x="24298" y="20173"/>
                  <a:pt x="20293" y="24262"/>
                  <a:pt x="20293" y="28261"/>
                </a:cubicBezTo>
                <a:lnTo>
                  <a:pt x="20293" y="446927"/>
                </a:lnTo>
                <a:cubicBezTo>
                  <a:pt x="20293" y="450926"/>
                  <a:pt x="24298" y="455014"/>
                  <a:pt x="28392" y="455014"/>
                </a:cubicBezTo>
                <a:lnTo>
                  <a:pt x="579247" y="455014"/>
                </a:lnTo>
                <a:cubicBezTo>
                  <a:pt x="583341" y="455014"/>
                  <a:pt x="587346" y="450926"/>
                  <a:pt x="587346" y="446927"/>
                </a:cubicBezTo>
                <a:lnTo>
                  <a:pt x="587346" y="28261"/>
                </a:lnTo>
                <a:cubicBezTo>
                  <a:pt x="587346" y="24262"/>
                  <a:pt x="583341" y="20173"/>
                  <a:pt x="579247" y="20173"/>
                </a:cubicBezTo>
                <a:close/>
                <a:moveTo>
                  <a:pt x="28392" y="0"/>
                </a:moveTo>
                <a:lnTo>
                  <a:pt x="579247" y="0"/>
                </a:lnTo>
                <a:cubicBezTo>
                  <a:pt x="594466" y="0"/>
                  <a:pt x="607639" y="12086"/>
                  <a:pt x="607639" y="28261"/>
                </a:cubicBezTo>
                <a:lnTo>
                  <a:pt x="607639" y="446927"/>
                </a:lnTo>
                <a:cubicBezTo>
                  <a:pt x="607639" y="463102"/>
                  <a:pt x="595445" y="475188"/>
                  <a:pt x="579247" y="475188"/>
                </a:cubicBezTo>
                <a:lnTo>
                  <a:pt x="28392" y="475188"/>
                </a:lnTo>
                <a:cubicBezTo>
                  <a:pt x="13173" y="475188"/>
                  <a:pt x="0" y="463102"/>
                  <a:pt x="0" y="446927"/>
                </a:cubicBezTo>
                <a:lnTo>
                  <a:pt x="0" y="28261"/>
                </a:lnTo>
                <a:cubicBezTo>
                  <a:pt x="0" y="13064"/>
                  <a:pt x="12193" y="0"/>
                  <a:pt x="2839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</p:sp>
      <p:sp>
        <p:nvSpPr>
          <p:cNvPr id="4" name="标题 3"/>
          <p:cNvSpPr txBox="1">
            <a:spLocks/>
          </p:cNvSpPr>
          <p:nvPr/>
        </p:nvSpPr>
        <p:spPr>
          <a:xfrm>
            <a:off x="539552" y="2401508"/>
            <a:ext cx="3960440" cy="2499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</a:t>
            </a:r>
          </a:p>
          <a:p>
            <a:endParaRPr lang="zh-CN" alt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zh-CN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0ab1071-1db6-4682-b38e-8d041c60d062" descr="+jYAAB+LCAAAAAAABADtltty2jAQht9Fbe9oxmeD70zatJlO20xhephOLhxQQB0fGFtkchjevTJgWGELK2kNY+M7LO1Ku/sv2u8JvaYPM4wcNAi8mL4j3iT2gkuKA9RBl2PkhHPf76A+CccknHyIo/ksQc7vp40b3PlB6PS7589x6hsSSjx/9enk7DOzzyQkwTxYmylnClvy7sGSqqwWyXjsY2h2GVIc321uUNO15e8BjdkFF1EceJRd+KQs3qD1FnJ6zHeROo/xPXK0DhquwsriWYeXFqAwz3QjTfMqSiiJwq3HlcfqhllIBcnuOG1NWVg4pmTk+a5PJmGAwzTifkRplNb/YxSTxyik/DbLD9PRlO1/wni2LuCAPLILbz0/wVkZpt4Mf2EXZdktFzTm9g37HiV3nAW3pqHFJq+NUVqOXbMOd/L1pprb6rBcWdRckRcdYYGy419U3R1nWOWvt7cJpj+vcDxi0fQfuDTSfjLzNtvMkPMWWPwSn6LkbbhT1DN1cw9vv/7KCTeI4pu9usH6i0Tj1QdHbgXLF/6khCuw2TnFfqZwy4Uhvqci4YAMe3XLzqhEtvTw52mVekCBih5biXy2KaxDKIr7uiDyuswZ24BzRj25OaPKzBlVbs6o3JxR2zlT4ZwR6QbrXz5nVPhgqe2cOcCcEQkHZCh9lyuT7UhzRv0Pc+Y88qO4fM5kZrl9ph8Z4eEUBzizGZKQuuGYBT3O/s79mEymNMRJksl+8wePKHBzzNRqnkzZma8uLgzNtlwXZekpi6Jhk10oO2x27GV0Wrrk/0nuKO3udeSgj3N5ZuG//EnJguaUXS3u6cijpaqJUj2fJ2wa77btvuzq0bcW17eq3XVdtbBvtUb2rZDdm9e3stnVmut7kOv1k+N6XYbrdTmu1zmu11uur5DrRbrB+pc/Zjp8zPSW6w/A9SLhgAylHFyZbEfier1JXG/zXK+4Vk8v5CO9kXwk7M3m8ZFsdnXmo+Vx2541Tg6QDBlAMuQAyeAAyWgBqUJAEukG61/+mhnwNTNaQDoAIImEAzKUAkVlsh0JkIwmAVKXAyRTs7quWQhIRiMBSdibzQMk2ezqDEi2DvnIPDk+MmX4yJTjI5PjI7Plowr5SKQbrH/5Y2bCx8xs+egAfCQSDshQyhOVyXYkPjKbxEc9no/em+euVshHZiP5SNibzeMj2ezq0beqwjWubXeNXjHYW41sXAs2rtXoxpXNrs5g37Uh2FsnB/aWDNhbcmBvcWBvtWBfIdiLdIP1/4fHrAX7qsBeJByQQaQbJz44sPZgb8mC/fXiL2c+6dX6NgAA"/>
          <p:cNvGrpSpPr>
            <a:grpSpLocks noChangeAspect="1"/>
          </p:cNvGrpSpPr>
          <p:nvPr/>
        </p:nvGrpSpPr>
        <p:grpSpPr>
          <a:xfrm>
            <a:off x="383362" y="1388952"/>
            <a:ext cx="8481631" cy="3216216"/>
            <a:chOff x="1071041" y="1592593"/>
            <a:chExt cx="10049918" cy="3810908"/>
          </a:xfrm>
        </p:grpSpPr>
        <p:sp>
          <p:nvSpPr>
            <p:cNvPr id="3" name="RelativeShape1"/>
            <p:cNvSpPr>
              <a:spLocks/>
            </p:cNvSpPr>
            <p:nvPr/>
          </p:nvSpPr>
          <p:spPr bwMode="auto">
            <a:xfrm>
              <a:off x="1185863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RelativeShape2"/>
            <p:cNvSpPr>
              <a:spLocks/>
            </p:cNvSpPr>
            <p:nvPr/>
          </p:nvSpPr>
          <p:spPr bwMode="auto">
            <a:xfrm>
              <a:off x="2701331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lativeShape4"/>
            <p:cNvSpPr>
              <a:spLocks/>
            </p:cNvSpPr>
            <p:nvPr/>
          </p:nvSpPr>
          <p:spPr bwMode="auto">
            <a:xfrm>
              <a:off x="5723378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6" name="line"/>
            <p:cNvCxnSpPr/>
            <p:nvPr/>
          </p:nvCxnSpPr>
          <p:spPr>
            <a:xfrm>
              <a:off x="1071041" y="4941046"/>
              <a:ext cx="1004991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line"/>
            <p:cNvCxnSpPr/>
            <p:nvPr/>
          </p:nvCxnSpPr>
          <p:spPr>
            <a:xfrm>
              <a:off x="1071041" y="5403501"/>
              <a:ext cx="1004991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stomText1"/>
            <p:cNvSpPr>
              <a:spLocks/>
            </p:cNvSpPr>
            <p:nvPr/>
          </p:nvSpPr>
          <p:spPr bwMode="auto">
            <a:xfrm>
              <a:off x="1979011" y="5029829"/>
              <a:ext cx="800111" cy="2724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</a:rPr>
                <a:t>Text here</a:t>
              </a:r>
            </a:p>
          </p:txBody>
        </p:sp>
        <p:sp>
          <p:nvSpPr>
            <p:cNvPr id="9" name="SorbShape1"/>
            <p:cNvSpPr>
              <a:spLocks/>
            </p:cNvSpPr>
            <p:nvPr/>
          </p:nvSpPr>
          <p:spPr bwMode="auto">
            <a:xfrm>
              <a:off x="2039308" y="2277844"/>
              <a:ext cx="553196" cy="62146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ValueText1"/>
            <p:cNvSpPr>
              <a:spLocks/>
            </p:cNvSpPr>
            <p:nvPr/>
          </p:nvSpPr>
          <p:spPr bwMode="auto">
            <a:xfrm>
              <a:off x="2104915" y="2418332"/>
              <a:ext cx="421982" cy="2432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Impact" panose="020B0806030902050204" pitchFamily="34" charset="0"/>
                </a:rPr>
                <a:t>74%</a:t>
              </a:r>
            </a:p>
          </p:txBody>
        </p:sp>
        <p:sp>
          <p:nvSpPr>
            <p:cNvPr id="11" name="ValueShape1"/>
            <p:cNvSpPr>
              <a:spLocks/>
            </p:cNvSpPr>
            <p:nvPr/>
          </p:nvSpPr>
          <p:spPr bwMode="auto">
            <a:xfrm>
              <a:off x="1185863" y="2961452"/>
              <a:ext cx="2260086" cy="19503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CustomText2"/>
            <p:cNvSpPr>
              <a:spLocks/>
            </p:cNvSpPr>
            <p:nvPr/>
          </p:nvSpPr>
          <p:spPr bwMode="auto">
            <a:xfrm>
              <a:off x="3478884" y="5029829"/>
              <a:ext cx="800110" cy="2724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r>
                <a:rPr lang="en-US" altLang="zh-CN" sz="1600">
                  <a:solidFill>
                    <a:schemeClr val="bg1">
                      <a:lumMod val="65000"/>
                    </a:schemeClr>
                  </a:solidFill>
                </a:rPr>
                <a:t>Text here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SorbShape2"/>
            <p:cNvSpPr>
              <a:spLocks/>
            </p:cNvSpPr>
            <p:nvPr/>
          </p:nvSpPr>
          <p:spPr bwMode="auto">
            <a:xfrm>
              <a:off x="3554776" y="1856151"/>
              <a:ext cx="553196" cy="62146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600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8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ValueText2"/>
            <p:cNvSpPr>
              <a:spLocks/>
            </p:cNvSpPr>
            <p:nvPr/>
          </p:nvSpPr>
          <p:spPr bwMode="auto">
            <a:xfrm>
              <a:off x="3620383" y="1996639"/>
              <a:ext cx="421982" cy="2432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Impact" panose="020B0806030902050204" pitchFamily="34" charset="0"/>
                </a:rPr>
                <a:t>90%</a:t>
              </a:r>
            </a:p>
          </p:txBody>
        </p:sp>
        <p:sp>
          <p:nvSpPr>
            <p:cNvPr id="15" name="ValueShape2"/>
            <p:cNvSpPr>
              <a:spLocks/>
            </p:cNvSpPr>
            <p:nvPr/>
          </p:nvSpPr>
          <p:spPr bwMode="auto">
            <a:xfrm>
              <a:off x="2701331" y="2539759"/>
              <a:ext cx="2260086" cy="23720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RelativeShape3"/>
            <p:cNvSpPr>
              <a:spLocks/>
            </p:cNvSpPr>
            <p:nvPr/>
          </p:nvSpPr>
          <p:spPr bwMode="auto">
            <a:xfrm>
              <a:off x="4248769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ValueShape3"/>
            <p:cNvSpPr>
              <a:spLocks/>
            </p:cNvSpPr>
            <p:nvPr/>
          </p:nvSpPr>
          <p:spPr bwMode="auto">
            <a:xfrm>
              <a:off x="4248769" y="2829673"/>
              <a:ext cx="2260086" cy="20821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3">
                <a:lumMod val="100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CustomText3"/>
            <p:cNvSpPr>
              <a:spLocks/>
            </p:cNvSpPr>
            <p:nvPr/>
          </p:nvSpPr>
          <p:spPr bwMode="auto">
            <a:xfrm>
              <a:off x="4978252" y="5029829"/>
              <a:ext cx="801120" cy="2724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r>
                <a:rPr lang="en-US" altLang="zh-CN" sz="1600">
                  <a:solidFill>
                    <a:schemeClr val="bg1">
                      <a:lumMod val="65000"/>
                    </a:schemeClr>
                  </a:solidFill>
                </a:rPr>
                <a:t>Text here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SorbShape3"/>
            <p:cNvSpPr>
              <a:spLocks/>
            </p:cNvSpPr>
            <p:nvPr/>
          </p:nvSpPr>
          <p:spPr bwMode="auto">
            <a:xfrm>
              <a:off x="5102214" y="2146065"/>
              <a:ext cx="553196" cy="62146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ValueText3"/>
            <p:cNvSpPr>
              <a:spLocks/>
            </p:cNvSpPr>
            <p:nvPr/>
          </p:nvSpPr>
          <p:spPr bwMode="auto">
            <a:xfrm>
              <a:off x="5167821" y="2286553"/>
              <a:ext cx="421982" cy="2432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bg1"/>
                  </a:solidFill>
                  <a:latin typeface="Impact" panose="020B0806030902050204" pitchFamily="34" charset="0"/>
                </a:rPr>
                <a:t>79%</a:t>
              </a:r>
            </a:p>
          </p:txBody>
        </p:sp>
        <p:sp>
          <p:nvSpPr>
            <p:cNvPr id="21" name="CustomText4"/>
            <p:cNvSpPr>
              <a:spLocks/>
            </p:cNvSpPr>
            <p:nvPr/>
          </p:nvSpPr>
          <p:spPr bwMode="auto">
            <a:xfrm>
              <a:off x="6478630" y="5029829"/>
              <a:ext cx="800111" cy="2724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r>
                <a:rPr lang="en-US" altLang="zh-CN" sz="1600">
                  <a:solidFill>
                    <a:schemeClr val="bg1">
                      <a:lumMod val="65000"/>
                    </a:schemeClr>
                  </a:solidFill>
                </a:rPr>
                <a:t>Text here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SorbShape4"/>
            <p:cNvSpPr>
              <a:spLocks/>
            </p:cNvSpPr>
            <p:nvPr/>
          </p:nvSpPr>
          <p:spPr bwMode="auto">
            <a:xfrm>
              <a:off x="6576823" y="1592593"/>
              <a:ext cx="553196" cy="62146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ValueText4"/>
            <p:cNvSpPr>
              <a:spLocks/>
            </p:cNvSpPr>
            <p:nvPr/>
          </p:nvSpPr>
          <p:spPr bwMode="auto">
            <a:xfrm>
              <a:off x="6652285" y="1692014"/>
              <a:ext cx="421982" cy="3836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Impact" panose="020B0806030902050204" pitchFamily="34" charset="0"/>
                </a:rPr>
                <a:t>100%</a:t>
              </a:r>
            </a:p>
          </p:txBody>
        </p:sp>
        <p:sp>
          <p:nvSpPr>
            <p:cNvPr id="24" name="ValueShape4"/>
            <p:cNvSpPr>
              <a:spLocks/>
            </p:cNvSpPr>
            <p:nvPr/>
          </p:nvSpPr>
          <p:spPr bwMode="auto">
            <a:xfrm>
              <a:off x="5723378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CustomText5"/>
            <p:cNvSpPr>
              <a:spLocks/>
            </p:cNvSpPr>
            <p:nvPr/>
          </p:nvSpPr>
          <p:spPr bwMode="auto">
            <a:xfrm>
              <a:off x="7978503" y="5029829"/>
              <a:ext cx="800111" cy="2724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r>
                <a:rPr lang="en-US" altLang="zh-CN" sz="1600">
                  <a:solidFill>
                    <a:schemeClr val="bg1">
                      <a:lumMod val="65000"/>
                    </a:schemeClr>
                  </a:solidFill>
                </a:rPr>
                <a:t>Text here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RelativeShape5"/>
            <p:cNvSpPr>
              <a:spLocks/>
            </p:cNvSpPr>
            <p:nvPr/>
          </p:nvSpPr>
          <p:spPr bwMode="auto">
            <a:xfrm>
              <a:off x="7248515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SorbShape5"/>
            <p:cNvSpPr>
              <a:spLocks/>
            </p:cNvSpPr>
            <p:nvPr/>
          </p:nvSpPr>
          <p:spPr bwMode="auto">
            <a:xfrm>
              <a:off x="8101960" y="2304199"/>
              <a:ext cx="553196" cy="62146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ValueText5"/>
            <p:cNvSpPr>
              <a:spLocks/>
            </p:cNvSpPr>
            <p:nvPr/>
          </p:nvSpPr>
          <p:spPr bwMode="auto">
            <a:xfrm>
              <a:off x="8167567" y="2444687"/>
              <a:ext cx="421982" cy="2432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bg1"/>
                  </a:solidFill>
                  <a:latin typeface="Impact" panose="020B0806030902050204" pitchFamily="34" charset="0"/>
                </a:rPr>
                <a:t>73%</a:t>
              </a:r>
            </a:p>
          </p:txBody>
        </p:sp>
        <p:sp>
          <p:nvSpPr>
            <p:cNvPr id="29" name="ValueShape5"/>
            <p:cNvSpPr>
              <a:spLocks/>
            </p:cNvSpPr>
            <p:nvPr/>
          </p:nvSpPr>
          <p:spPr bwMode="auto">
            <a:xfrm>
              <a:off x="7248515" y="2987807"/>
              <a:ext cx="2260086" cy="19239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CustomText6"/>
            <p:cNvSpPr>
              <a:spLocks/>
            </p:cNvSpPr>
            <p:nvPr/>
          </p:nvSpPr>
          <p:spPr bwMode="auto">
            <a:xfrm>
              <a:off x="9477872" y="5029829"/>
              <a:ext cx="801120" cy="2724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r>
                <a:rPr lang="en-US" altLang="zh-CN" sz="1600">
                  <a:solidFill>
                    <a:schemeClr val="bg1">
                      <a:lumMod val="65000"/>
                    </a:schemeClr>
                  </a:solidFill>
                </a:rPr>
                <a:t>Text here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RelativeShape6"/>
            <p:cNvSpPr>
              <a:spLocks/>
            </p:cNvSpPr>
            <p:nvPr/>
          </p:nvSpPr>
          <p:spPr bwMode="auto">
            <a:xfrm>
              <a:off x="8748389" y="2276201"/>
              <a:ext cx="2260086" cy="26355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6149" y="0"/>
                    <a:pt x="4045" y="4019"/>
                    <a:pt x="3163" y="7928"/>
                  </a:cubicBezTo>
                  <a:cubicBezTo>
                    <a:pt x="2135" y="12489"/>
                    <a:pt x="1080" y="17046"/>
                    <a:pt x="0" y="21600"/>
                  </a:cubicBezTo>
                  <a:lnTo>
                    <a:pt x="21600" y="21600"/>
                  </a:lnTo>
                  <a:cubicBezTo>
                    <a:pt x="20519" y="17046"/>
                    <a:pt x="19464" y="12489"/>
                    <a:pt x="18436" y="7928"/>
                  </a:cubicBezTo>
                  <a:cubicBezTo>
                    <a:pt x="17554" y="4019"/>
                    <a:pt x="1545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SorbShape6"/>
            <p:cNvSpPr>
              <a:spLocks/>
            </p:cNvSpPr>
            <p:nvPr/>
          </p:nvSpPr>
          <p:spPr bwMode="auto">
            <a:xfrm>
              <a:off x="9601834" y="1935218"/>
              <a:ext cx="553196" cy="621462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ValueText6"/>
            <p:cNvSpPr>
              <a:spLocks/>
            </p:cNvSpPr>
            <p:nvPr/>
          </p:nvSpPr>
          <p:spPr bwMode="auto">
            <a:xfrm>
              <a:off x="9667441" y="2075706"/>
              <a:ext cx="421982" cy="2432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prstTxWarp prst="textPlain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US" altLang="zh-CN" sz="6000">
                  <a:solidFill>
                    <a:schemeClr val="bg1"/>
                  </a:solidFill>
                  <a:latin typeface="Impact" panose="020B0806030902050204" pitchFamily="34" charset="0"/>
                </a:rPr>
                <a:t>87%</a:t>
              </a:r>
            </a:p>
          </p:txBody>
        </p:sp>
        <p:sp>
          <p:nvSpPr>
            <p:cNvPr id="34" name="ValueShape6"/>
            <p:cNvSpPr>
              <a:spLocks/>
            </p:cNvSpPr>
            <p:nvPr/>
          </p:nvSpPr>
          <p:spPr bwMode="auto">
            <a:xfrm>
              <a:off x="8748389" y="2618826"/>
              <a:ext cx="2260086" cy="22929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6" name="流程图: 数据 35"/>
          <p:cNvSpPr/>
          <p:nvPr/>
        </p:nvSpPr>
        <p:spPr>
          <a:xfrm>
            <a:off x="-567895" y="-171832"/>
            <a:ext cx="3658610" cy="1015389"/>
          </a:xfrm>
          <a:prstGeom prst="flowChartInputOutp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流程图: 数据 34"/>
          <p:cNvSpPr/>
          <p:nvPr/>
        </p:nvSpPr>
        <p:spPr>
          <a:xfrm>
            <a:off x="-670129" y="-171832"/>
            <a:ext cx="3149640" cy="1015389"/>
          </a:xfrm>
          <a:prstGeom prst="flowChartInputOutpu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49732" y="10502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400" b="1" spc="600" dirty="0">
                <a:solidFill>
                  <a:schemeClr val="bg1"/>
                </a:solidFill>
              </a:rPr>
              <a:t>图</a:t>
            </a:r>
            <a:r>
              <a:rPr lang="zh-CN" altLang="en-US" sz="2400" b="1" spc="600" dirty="0" smtClean="0">
                <a:solidFill>
                  <a:schemeClr val="bg1"/>
                </a:solidFill>
              </a:rPr>
              <a:t>表页面</a:t>
            </a:r>
            <a:endParaRPr lang="zh-CN" altLang="en-US" sz="2400" b="1" spc="600" dirty="0">
              <a:solidFill>
                <a:schemeClr val="bg1"/>
              </a:solidFill>
            </a:endParaRPr>
          </a:p>
        </p:txBody>
      </p:sp>
      <p:sp>
        <p:nvSpPr>
          <p:cNvPr id="39" name="标题 3"/>
          <p:cNvSpPr txBox="1">
            <a:spLocks/>
          </p:cNvSpPr>
          <p:nvPr/>
        </p:nvSpPr>
        <p:spPr>
          <a:xfrm>
            <a:off x="2891012" y="335861"/>
            <a:ext cx="5658067" cy="6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    副标题文本自由填充，直接编辑即可。副标题文本自由填充，直接编辑即可。副标题文本自由   填充，直接编辑即可。</a:t>
            </a:r>
          </a:p>
          <a:p>
            <a:pPr algn="l"/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</a:t>
            </a:r>
          </a:p>
          <a:p>
            <a:pPr algn="l"/>
            <a:endParaRPr lang="zh-CN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7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364048" y="952211"/>
            <a:ext cx="4779952" cy="3291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3"/>
          <p:cNvSpPr txBox="1">
            <a:spLocks/>
          </p:cNvSpPr>
          <p:nvPr/>
        </p:nvSpPr>
        <p:spPr>
          <a:xfrm>
            <a:off x="5017046" y="1316228"/>
            <a:ext cx="4032448" cy="1102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bg1">
                    <a:lumMod val="50000"/>
                  </a:schemeClr>
                </a:solidFill>
              </a:rPr>
              <a:t>此</a:t>
            </a:r>
            <a:r>
              <a:rPr lang="zh-CN" altLang="en-US" sz="4000" b="1" dirty="0" smtClean="0">
                <a:solidFill>
                  <a:schemeClr val="bg1">
                    <a:lumMod val="50000"/>
                  </a:schemeClr>
                </a:solidFill>
              </a:rPr>
              <a:t>处输入标题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标题 3"/>
          <p:cNvSpPr txBox="1">
            <a:spLocks/>
          </p:cNvSpPr>
          <p:nvPr/>
        </p:nvSpPr>
        <p:spPr>
          <a:xfrm>
            <a:off x="4670207" y="1970151"/>
            <a:ext cx="3960440" cy="2499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</a:rPr>
              <a:t>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</a:rPr>
              <a:t>副标题文本自由填充，直接编辑即可。</a:t>
            </a:r>
            <a:endParaRPr lang="en-US" altLang="zh-CN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</a:rPr>
              <a:t>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</a:rPr>
              <a:t>副标题文本自由填充，直接编辑即可。副标题文本自由填充，直接编辑即可。副标题文本自由填充，直接编辑即可。副标题文本自由填充，直接编辑即可。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>
                    <a:lumMod val="50000"/>
                  </a:schemeClr>
                </a:solidFill>
              </a:rPr>
              <a:t>副标题文本自由填充，直接编辑即可。</a:t>
            </a:r>
          </a:p>
          <a:p>
            <a:endParaRPr lang="zh-CN" alt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nail-polish_76368"/>
          <p:cNvSpPr>
            <a:spLocks noChangeAspect="1"/>
          </p:cNvSpPr>
          <p:nvPr/>
        </p:nvSpPr>
        <p:spPr bwMode="auto">
          <a:xfrm>
            <a:off x="4780442" y="1321120"/>
            <a:ext cx="473207" cy="609685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88862 h 440259"/>
              <a:gd name="T43" fmla="*/ 88862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88862 h 440259"/>
              <a:gd name="T61" fmla="*/ 88862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  <a:gd name="T72" fmla="*/ 278945 h 440259"/>
              <a:gd name="T73" fmla="*/ 278945 h 440259"/>
              <a:gd name="T74" fmla="*/ 278945 h 440259"/>
              <a:gd name="T75" fmla="*/ 278945 h 440259"/>
              <a:gd name="T76" fmla="*/ 278945 h 440259"/>
              <a:gd name="T77" fmla="*/ 278945 h 440259"/>
              <a:gd name="T78" fmla="*/ 278945 h 440259"/>
              <a:gd name="T79" fmla="*/ 278945 h 440259"/>
              <a:gd name="T80" fmla="*/ 278945 h 440259"/>
              <a:gd name="T81" fmla="*/ 278945 h 440259"/>
              <a:gd name="T82" fmla="*/ 88862 h 440259"/>
              <a:gd name="T83" fmla="*/ 88862 h 440259"/>
              <a:gd name="T84" fmla="*/ 278945 h 440259"/>
              <a:gd name="T85" fmla="*/ 278945 h 440259"/>
              <a:gd name="T86" fmla="*/ 278945 h 440259"/>
              <a:gd name="T87" fmla="*/ 278945 h 440259"/>
              <a:gd name="T88" fmla="*/ 278945 h 440259"/>
              <a:gd name="T89" fmla="*/ 278945 h 440259"/>
              <a:gd name="T90" fmla="*/ 278945 h 440259"/>
              <a:gd name="T91" fmla="*/ 278945 h 440259"/>
              <a:gd name="T92" fmla="*/ 278945 h 440259"/>
              <a:gd name="T93" fmla="*/ 278945 h 440259"/>
              <a:gd name="T94" fmla="*/ 278945 h 440259"/>
              <a:gd name="T95" fmla="*/ 278945 h 440259"/>
              <a:gd name="T96" fmla="*/ 278945 h 440259"/>
              <a:gd name="T97" fmla="*/ 278945 h 440259"/>
              <a:gd name="T98" fmla="*/ 278945 h 440259"/>
              <a:gd name="T99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01" h="2711">
                <a:moveTo>
                  <a:pt x="1105" y="1376"/>
                </a:moveTo>
                <a:lnTo>
                  <a:pt x="1069" y="1376"/>
                </a:lnTo>
                <a:lnTo>
                  <a:pt x="962" y="1376"/>
                </a:lnTo>
                <a:lnTo>
                  <a:pt x="962" y="273"/>
                </a:lnTo>
                <a:cubicBezTo>
                  <a:pt x="962" y="122"/>
                  <a:pt x="840" y="0"/>
                  <a:pt x="689" y="0"/>
                </a:cubicBezTo>
                <a:lnTo>
                  <a:pt x="615" y="0"/>
                </a:lnTo>
                <a:cubicBezTo>
                  <a:pt x="465" y="0"/>
                  <a:pt x="342" y="122"/>
                  <a:pt x="342" y="273"/>
                </a:cubicBezTo>
                <a:lnTo>
                  <a:pt x="342" y="1376"/>
                </a:lnTo>
                <a:lnTo>
                  <a:pt x="236" y="1376"/>
                </a:lnTo>
                <a:lnTo>
                  <a:pt x="199" y="1376"/>
                </a:lnTo>
                <a:cubicBezTo>
                  <a:pt x="90" y="1376"/>
                  <a:pt x="0" y="1465"/>
                  <a:pt x="0" y="1575"/>
                </a:cubicBezTo>
                <a:lnTo>
                  <a:pt x="0" y="1904"/>
                </a:lnTo>
                <a:cubicBezTo>
                  <a:pt x="0" y="1908"/>
                  <a:pt x="1" y="1913"/>
                  <a:pt x="2" y="1918"/>
                </a:cubicBezTo>
                <a:lnTo>
                  <a:pt x="2" y="2475"/>
                </a:lnTo>
                <a:cubicBezTo>
                  <a:pt x="2" y="2604"/>
                  <a:pt x="107" y="2709"/>
                  <a:pt x="236" y="2709"/>
                </a:cubicBezTo>
                <a:lnTo>
                  <a:pt x="1069" y="2709"/>
                </a:lnTo>
                <a:cubicBezTo>
                  <a:pt x="1198" y="2709"/>
                  <a:pt x="1303" y="2604"/>
                  <a:pt x="1303" y="2475"/>
                </a:cubicBezTo>
                <a:lnTo>
                  <a:pt x="1303" y="1918"/>
                </a:lnTo>
                <a:cubicBezTo>
                  <a:pt x="1303" y="1913"/>
                  <a:pt x="1304" y="1908"/>
                  <a:pt x="1304" y="1904"/>
                </a:cubicBezTo>
                <a:lnTo>
                  <a:pt x="1304" y="1575"/>
                </a:lnTo>
                <a:cubicBezTo>
                  <a:pt x="1304" y="1465"/>
                  <a:pt x="1215" y="1376"/>
                  <a:pt x="1105" y="1376"/>
                </a:cubicBezTo>
                <a:close/>
                <a:moveTo>
                  <a:pt x="1197" y="1904"/>
                </a:moveTo>
                <a:cubicBezTo>
                  <a:pt x="1197" y="1905"/>
                  <a:pt x="1196" y="1906"/>
                  <a:pt x="1194" y="1906"/>
                </a:cubicBezTo>
                <a:lnTo>
                  <a:pt x="110" y="1906"/>
                </a:lnTo>
                <a:cubicBezTo>
                  <a:pt x="108" y="1906"/>
                  <a:pt x="107" y="1905"/>
                  <a:pt x="107" y="1904"/>
                </a:cubicBezTo>
                <a:lnTo>
                  <a:pt x="107" y="1575"/>
                </a:lnTo>
                <a:cubicBezTo>
                  <a:pt x="107" y="1524"/>
                  <a:pt x="148" y="1482"/>
                  <a:pt x="199" y="1482"/>
                </a:cubicBezTo>
                <a:lnTo>
                  <a:pt x="1105" y="1482"/>
                </a:lnTo>
                <a:cubicBezTo>
                  <a:pt x="1156" y="1482"/>
                  <a:pt x="1197" y="1524"/>
                  <a:pt x="1197" y="1575"/>
                </a:cubicBezTo>
                <a:lnTo>
                  <a:pt x="1197" y="1904"/>
                </a:lnTo>
                <a:close/>
                <a:moveTo>
                  <a:pt x="1670" y="314"/>
                </a:moveTo>
                <a:cubicBezTo>
                  <a:pt x="1647" y="274"/>
                  <a:pt x="1676" y="225"/>
                  <a:pt x="1721" y="225"/>
                </a:cubicBezTo>
                <a:lnTo>
                  <a:pt x="1967" y="225"/>
                </a:lnTo>
                <a:cubicBezTo>
                  <a:pt x="2013" y="225"/>
                  <a:pt x="2041" y="274"/>
                  <a:pt x="2018" y="314"/>
                </a:cubicBezTo>
                <a:lnTo>
                  <a:pt x="1915" y="493"/>
                </a:lnTo>
                <a:cubicBezTo>
                  <a:pt x="1910" y="502"/>
                  <a:pt x="1904" y="508"/>
                  <a:pt x="1897" y="514"/>
                </a:cubicBezTo>
                <a:lnTo>
                  <a:pt x="1897" y="1262"/>
                </a:lnTo>
                <a:lnTo>
                  <a:pt x="1791" y="1262"/>
                </a:lnTo>
                <a:lnTo>
                  <a:pt x="1791" y="514"/>
                </a:lnTo>
                <a:cubicBezTo>
                  <a:pt x="1784" y="508"/>
                  <a:pt x="1778" y="502"/>
                  <a:pt x="1774" y="493"/>
                </a:cubicBezTo>
                <a:lnTo>
                  <a:pt x="1670" y="314"/>
                </a:lnTo>
                <a:close/>
                <a:moveTo>
                  <a:pt x="2101" y="1470"/>
                </a:moveTo>
                <a:lnTo>
                  <a:pt x="2101" y="2491"/>
                </a:lnTo>
                <a:cubicBezTo>
                  <a:pt x="2101" y="2613"/>
                  <a:pt x="2002" y="2711"/>
                  <a:pt x="1881" y="2711"/>
                </a:cubicBezTo>
                <a:lnTo>
                  <a:pt x="1807" y="2711"/>
                </a:lnTo>
                <a:cubicBezTo>
                  <a:pt x="1686" y="2711"/>
                  <a:pt x="1587" y="2613"/>
                  <a:pt x="1587" y="2491"/>
                </a:cubicBezTo>
                <a:lnTo>
                  <a:pt x="1587" y="1470"/>
                </a:lnTo>
                <a:cubicBezTo>
                  <a:pt x="1587" y="1414"/>
                  <a:pt x="1633" y="1369"/>
                  <a:pt x="1689" y="1369"/>
                </a:cubicBezTo>
                <a:lnTo>
                  <a:pt x="1999" y="1369"/>
                </a:lnTo>
                <a:cubicBezTo>
                  <a:pt x="2055" y="1369"/>
                  <a:pt x="2101" y="1414"/>
                  <a:pt x="2101" y="14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/>
          <a:stretch/>
        </p:blipFill>
        <p:spPr>
          <a:xfrm>
            <a:off x="0" y="952211"/>
            <a:ext cx="4364048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50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ae88b21-1ba7-4546-bc44-e74ecc79a130" descr="dQUAAB+LCAAAAAAABADFUlFPwjAQ/i9V3yYZJEjYG9NgeFBMWPTB8FDXgxXXjnSdwRD+u+3WjsEK4pPZS3f33d333X1bdC2/14ACNGNYyAeKlwKziQSGPDQhKOBFmnoopJxQvnwUWbHOUfC+rcuamTcqk1ecFqBrOZUUp9Vv0MJb2BPllBXMwPyOr0J40wh1/SpICUmhCZtwCeKrntDVsfI9k0INGGeCYakGbv3dDTIpFNz1O/5OFxPYqEYeiipalo+hpxfg1KkTWuaIrIpcMuByX/SC1epAsXLobdft0TWd3vE+boeOjfQGfqnBdJ4leA3PqpXmazagQ2heizsgq+aqx4HsnXeSbwSbPyrUFU1trnOcZV+O3JM3DFy05w7itRHvszQTvxvRwlr56WJBY4gSYGAxEeVyxIniTKwLQ0GXieSQ5yYw/VhBLBtlwUCjijxRPa/G42EYhv0hsvL8ncuNduClbjzCX3KmsqR5J6U3BzmKY7Vmw7wSVMZbOi39E5cMcfxZ2dBze9JSPrhrFTxjx38T2vuLZc9pm6vvB8Q3a+11BQAA"/>
          <p:cNvGrpSpPr>
            <a:grpSpLocks noChangeAspect="1"/>
          </p:cNvGrpSpPr>
          <p:nvPr/>
        </p:nvGrpSpPr>
        <p:grpSpPr>
          <a:xfrm>
            <a:off x="684319" y="1591925"/>
            <a:ext cx="3127200" cy="3103708"/>
            <a:chOff x="1043462" y="1785793"/>
            <a:chExt cx="3127200" cy="3103708"/>
          </a:xfrm>
        </p:grpSpPr>
        <p:sp>
          <p:nvSpPr>
            <p:cNvPr id="3" name="BackShape"/>
            <p:cNvSpPr/>
            <p:nvPr/>
          </p:nvSpPr>
          <p:spPr>
            <a:xfrm>
              <a:off x="1443494" y="1785793"/>
              <a:ext cx="2320500" cy="2320502"/>
            </a:xfrm>
            <a:prstGeom prst="donut">
              <a:avLst>
                <a:gd name="adj" fmla="val 3548"/>
              </a:avLst>
            </a:prstGeom>
            <a:solidFill>
              <a:schemeClr val="accent3">
                <a:lumMod val="10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" name="ValueShape"/>
            <p:cNvSpPr/>
            <p:nvPr/>
          </p:nvSpPr>
          <p:spPr>
            <a:xfrm>
              <a:off x="1620754" y="1963054"/>
              <a:ext cx="1965979" cy="1965980"/>
            </a:xfrm>
            <a:prstGeom prst="pie">
              <a:avLst>
                <a:gd name="adj1" fmla="val 16200000"/>
                <a:gd name="adj2" fmla="val 8640000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ValueText"/>
            <p:cNvSpPr txBox="1"/>
            <p:nvPr/>
          </p:nvSpPr>
          <p:spPr>
            <a:xfrm>
              <a:off x="1043462" y="4289453"/>
              <a:ext cx="800064" cy="60004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65%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19861" y="4289453"/>
              <a:ext cx="2050801" cy="556727"/>
              <a:chOff x="2602461" y="4289453"/>
              <a:chExt cx="2050801" cy="556727"/>
            </a:xfrm>
          </p:grpSpPr>
          <p:cxnSp>
            <p:nvCxnSpPr>
              <p:cNvPr id="7" name="LineShape"/>
              <p:cNvCxnSpPr>
                <a:cxnSpLocks/>
              </p:cNvCxnSpPr>
              <p:nvPr/>
            </p:nvCxnSpPr>
            <p:spPr>
              <a:xfrm flipH="1">
                <a:off x="2602461" y="4289453"/>
                <a:ext cx="204582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8" name="CustomText1"/>
              <p:cNvSpPr/>
              <p:nvPr/>
            </p:nvSpPr>
            <p:spPr>
              <a:xfrm>
                <a:off x="2602461" y="4341006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algn="r"/>
                <a:r>
                  <a:rPr lang="en-US" altLang="zh-CN" b="1">
                    <a:solidFill>
                      <a:schemeClr val="bg1">
                        <a:lumMod val="65000"/>
                      </a:schemeClr>
                    </a:solidFill>
                  </a:rPr>
                  <a:t>TEXT HERE</a:t>
                </a:r>
              </a:p>
            </p:txBody>
          </p:sp>
          <p:sp>
            <p:nvSpPr>
              <p:cNvPr id="9" name="CustomText1"/>
              <p:cNvSpPr/>
              <p:nvPr/>
            </p:nvSpPr>
            <p:spPr>
              <a:xfrm>
                <a:off x="2607438" y="4576469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r"/>
                <a:r>
                  <a:rPr lang="en-US" altLang="zh-CN" sz="1200" dirty="0">
                    <a:solidFill>
                      <a:schemeClr val="bg1">
                        <a:lumMod val="65000"/>
                      </a:schemeClr>
                    </a:solidFill>
                  </a:rPr>
                  <a:t>Supporting text here</a:t>
                </a:r>
              </a:p>
            </p:txBody>
          </p:sp>
        </p:grpSp>
      </p:grpSp>
      <p:grpSp>
        <p:nvGrpSpPr>
          <p:cNvPr id="10" name="1ae88b21-1ba7-4546-bc44-e74ecc79a130" descr="TAUAAB+LCAAAAAAABADFU8tuwjAQ/Be3vaUoCZWguQEVFYc+BKgcKg5uYhK3sYMcp6JC+feu47wAQ+FU55Lszu7OrCdbdC1/1gR5aMawkA8UhwKziSQMWWgSII9ncWyhIeUB5eGjSLJ1irz3bV3WziyojN5wnBFVy6mkONaf3gG+gj1RTlnGSpjdsSGEN62QY+sgDYKYtGETLon4ric4Kla8z6SAAeNEMCxh4NbOb1CZQl6/17FzVRyQDTSy0FzTqviU9NQCjDpVQskcBJ9ZKhnhsil6xbA6AqwMeg/rGnRNx93fx+29YSNuzy40lJ1nEV6TZ2il+JYbUCG0rMXtkIW58LIjO7eO8p2TzYUKVUVbm+k6TrIvRjbkSwYm2ksD8dqIoyROxN9GrGAH+ZfVivpkSnwYW4Gm4Qc4rXvnOn23CxpElkYAvRrDGcFBFWsnN5msanOuyfbw52y/KGmvH2SkRA78Rob+fXR8KGgYSU7StAxrpkftNcT+l3aXZbZaRXnnunTwhMv+Tah7iRNPaVvC8wvYAkgpTAUAAA=="/>
          <p:cNvGrpSpPr>
            <a:grpSpLocks noChangeAspect="1"/>
          </p:cNvGrpSpPr>
          <p:nvPr/>
        </p:nvGrpSpPr>
        <p:grpSpPr>
          <a:xfrm>
            <a:off x="5508104" y="1519500"/>
            <a:ext cx="3127200" cy="3103708"/>
            <a:chOff x="1043462" y="1785793"/>
            <a:chExt cx="3127200" cy="3103708"/>
          </a:xfrm>
        </p:grpSpPr>
        <p:sp>
          <p:nvSpPr>
            <p:cNvPr id="11" name="BackShape"/>
            <p:cNvSpPr/>
            <p:nvPr/>
          </p:nvSpPr>
          <p:spPr>
            <a:xfrm>
              <a:off x="1443494" y="1785793"/>
              <a:ext cx="2320500" cy="2320502"/>
            </a:xfrm>
            <a:prstGeom prst="donut">
              <a:avLst>
                <a:gd name="adj" fmla="val 3548"/>
              </a:avLst>
            </a:prstGeom>
            <a:solidFill>
              <a:srgbClr val="FFCCCC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ValueShape"/>
            <p:cNvSpPr/>
            <p:nvPr/>
          </p:nvSpPr>
          <p:spPr>
            <a:xfrm>
              <a:off x="1620754" y="1963054"/>
              <a:ext cx="1965979" cy="1965980"/>
            </a:xfrm>
            <a:prstGeom prst="pie">
              <a:avLst>
                <a:gd name="adj1" fmla="val 16200000"/>
                <a:gd name="adj2" fmla="val 13392000"/>
              </a:avLst>
            </a:prstGeom>
            <a:solidFill>
              <a:srgbClr val="FF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ValueText"/>
            <p:cNvSpPr txBox="1"/>
            <p:nvPr/>
          </p:nvSpPr>
          <p:spPr>
            <a:xfrm>
              <a:off x="1043462" y="4289453"/>
              <a:ext cx="800064" cy="60004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dirty="0" smtClean="0">
                  <a:solidFill>
                    <a:srgbClr val="FFCCCC"/>
                  </a:solidFill>
                  <a:latin typeface="Impact" panose="020B0806030902050204" pitchFamily="34" charset="0"/>
                </a:rPr>
                <a:t>87%</a:t>
              </a:r>
              <a:endParaRPr lang="en-US" altLang="zh-CN" dirty="0">
                <a:solidFill>
                  <a:srgbClr val="FFCCCC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119861" y="4289453"/>
              <a:ext cx="2050801" cy="556727"/>
              <a:chOff x="2602461" y="4289453"/>
              <a:chExt cx="2050801" cy="556727"/>
            </a:xfrm>
          </p:grpSpPr>
          <p:cxnSp>
            <p:nvCxnSpPr>
              <p:cNvPr id="15" name="LineShape"/>
              <p:cNvCxnSpPr>
                <a:cxnSpLocks/>
              </p:cNvCxnSpPr>
              <p:nvPr/>
            </p:nvCxnSpPr>
            <p:spPr>
              <a:xfrm flipH="1">
                <a:off x="2602461" y="4289453"/>
                <a:ext cx="204582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16" name="CustomText1"/>
              <p:cNvSpPr/>
              <p:nvPr/>
            </p:nvSpPr>
            <p:spPr>
              <a:xfrm>
                <a:off x="2602461" y="4341006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algn="r"/>
                <a:r>
                  <a:rPr lang="en-US" altLang="zh-CN" b="1">
                    <a:solidFill>
                      <a:schemeClr val="bg1">
                        <a:lumMod val="65000"/>
                      </a:schemeClr>
                    </a:solidFill>
                  </a:rPr>
                  <a:t>TEXT HERE</a:t>
                </a:r>
              </a:p>
            </p:txBody>
          </p:sp>
          <p:sp>
            <p:nvSpPr>
              <p:cNvPr id="17" name="CustomText1"/>
              <p:cNvSpPr/>
              <p:nvPr/>
            </p:nvSpPr>
            <p:spPr>
              <a:xfrm>
                <a:off x="2607438" y="4576469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r"/>
                <a:r>
                  <a:rPr lang="en-US" altLang="zh-CN" sz="1200" dirty="0">
                    <a:solidFill>
                      <a:schemeClr val="bg1">
                        <a:lumMod val="65000"/>
                      </a:schemeClr>
                    </a:solidFill>
                  </a:rPr>
                  <a:t>Supporting text here</a:t>
                </a:r>
              </a:p>
            </p:txBody>
          </p:sp>
        </p:grpSp>
      </p:grpSp>
      <p:sp>
        <p:nvSpPr>
          <p:cNvPr id="18" name="流程图: 数据 17"/>
          <p:cNvSpPr/>
          <p:nvPr/>
        </p:nvSpPr>
        <p:spPr>
          <a:xfrm>
            <a:off x="-567895" y="-171832"/>
            <a:ext cx="3658610" cy="1015389"/>
          </a:xfrm>
          <a:prstGeom prst="flowChartInputOutp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数据 18"/>
          <p:cNvSpPr/>
          <p:nvPr/>
        </p:nvSpPr>
        <p:spPr>
          <a:xfrm>
            <a:off x="-670129" y="-171832"/>
            <a:ext cx="3149640" cy="1015389"/>
          </a:xfrm>
          <a:prstGeom prst="flowChartInputOutpu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49732" y="10502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400" b="1" spc="600" dirty="0">
                <a:solidFill>
                  <a:schemeClr val="bg1"/>
                </a:solidFill>
              </a:rPr>
              <a:t>图</a:t>
            </a:r>
            <a:r>
              <a:rPr lang="zh-CN" altLang="en-US" sz="2400" b="1" spc="600" dirty="0" smtClean="0">
                <a:solidFill>
                  <a:schemeClr val="bg1"/>
                </a:solidFill>
              </a:rPr>
              <a:t>表页面</a:t>
            </a:r>
            <a:endParaRPr lang="zh-CN" altLang="en-US" sz="2400" b="1" spc="600" dirty="0">
              <a:solidFill>
                <a:schemeClr val="bg1"/>
              </a:solidFill>
            </a:endParaRPr>
          </a:p>
        </p:txBody>
      </p:sp>
      <p:sp>
        <p:nvSpPr>
          <p:cNvPr id="21" name="标题 3"/>
          <p:cNvSpPr txBox="1">
            <a:spLocks/>
          </p:cNvSpPr>
          <p:nvPr/>
        </p:nvSpPr>
        <p:spPr>
          <a:xfrm>
            <a:off x="2891012" y="335861"/>
            <a:ext cx="5658067" cy="6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    副标题文本自由填充，直接编辑即可。副标题文本自由填充，直接编辑即可。副标题文本自由   填充，直接编辑即可。</a:t>
            </a:r>
          </a:p>
          <a:p>
            <a:pPr algn="l"/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</a:t>
            </a:r>
          </a:p>
          <a:p>
            <a:pPr algn="l"/>
            <a:endParaRPr lang="zh-CN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>
            <a:spLocks/>
          </p:cNvSpPr>
          <p:nvPr/>
        </p:nvSpPr>
        <p:spPr>
          <a:xfrm>
            <a:off x="685800" y="2139703"/>
            <a:ext cx="77724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</a:rPr>
              <a:t>间</a:t>
            </a:r>
            <a:r>
              <a:rPr lang="zh-CN" altLang="en-US" b="1" dirty="0" smtClean="0">
                <a:solidFill>
                  <a:schemeClr val="bg1"/>
                </a:solidFill>
              </a:rPr>
              <a:t>隔页面</a:t>
            </a:r>
            <a:r>
              <a:rPr lang="en-US" altLang="zh-CN" b="1" dirty="0" smtClean="0">
                <a:solidFill>
                  <a:schemeClr val="bg1"/>
                </a:solidFill>
              </a:rPr>
              <a:t>PART2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标题 3"/>
          <p:cNvSpPr txBox="1">
            <a:spLocks/>
          </p:cNvSpPr>
          <p:nvPr/>
        </p:nvSpPr>
        <p:spPr>
          <a:xfrm>
            <a:off x="1428016" y="2931790"/>
            <a:ext cx="63123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00" dirty="0" smtClean="0">
                <a:solidFill>
                  <a:schemeClr val="bg1"/>
                </a:solidFill>
              </a:rPr>
              <a:t>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/>
                </a:solidFill>
              </a:rPr>
              <a:t>副标题文本自由填充，直接编辑即可。</a:t>
            </a:r>
          </a:p>
          <a:p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6" name="cosmetics_130298"/>
          <p:cNvSpPr>
            <a:spLocks noChangeAspect="1"/>
          </p:cNvSpPr>
          <p:nvPr/>
        </p:nvSpPr>
        <p:spPr bwMode="auto">
          <a:xfrm>
            <a:off x="4280232" y="1410804"/>
            <a:ext cx="583535" cy="609685"/>
          </a:xfrm>
          <a:custGeom>
            <a:avLst/>
            <a:gdLst>
              <a:gd name="connsiteX0" fmla="*/ 191889 w 577728"/>
              <a:gd name="connsiteY0" fmla="*/ 466791 h 603617"/>
              <a:gd name="connsiteX1" fmla="*/ 566183 w 577728"/>
              <a:gd name="connsiteY1" fmla="*/ 466791 h 603617"/>
              <a:gd name="connsiteX2" fmla="*/ 575978 w 577728"/>
              <a:gd name="connsiteY2" fmla="*/ 472199 h 603617"/>
              <a:gd name="connsiteX3" fmla="*/ 576670 w 577728"/>
              <a:gd name="connsiteY3" fmla="*/ 483245 h 603617"/>
              <a:gd name="connsiteX4" fmla="*/ 566068 w 577728"/>
              <a:gd name="connsiteY4" fmla="*/ 505222 h 603617"/>
              <a:gd name="connsiteX5" fmla="*/ 466502 w 577728"/>
              <a:gd name="connsiteY5" fmla="*/ 567700 h 603617"/>
              <a:gd name="connsiteX6" fmla="*/ 191889 w 577728"/>
              <a:gd name="connsiteY6" fmla="*/ 567700 h 603617"/>
              <a:gd name="connsiteX7" fmla="*/ 180365 w 577728"/>
              <a:gd name="connsiteY7" fmla="*/ 556194 h 603617"/>
              <a:gd name="connsiteX8" fmla="*/ 191889 w 577728"/>
              <a:gd name="connsiteY8" fmla="*/ 544688 h 603617"/>
              <a:gd name="connsiteX9" fmla="*/ 466502 w 577728"/>
              <a:gd name="connsiteY9" fmla="*/ 544688 h 603617"/>
              <a:gd name="connsiteX10" fmla="*/ 545210 w 577728"/>
              <a:gd name="connsiteY10" fmla="*/ 495326 h 603617"/>
              <a:gd name="connsiteX11" fmla="*/ 547860 w 577728"/>
              <a:gd name="connsiteY11" fmla="*/ 489803 h 603617"/>
              <a:gd name="connsiteX12" fmla="*/ 191889 w 577728"/>
              <a:gd name="connsiteY12" fmla="*/ 489803 h 603617"/>
              <a:gd name="connsiteX13" fmla="*/ 180365 w 577728"/>
              <a:gd name="connsiteY13" fmla="*/ 478297 h 603617"/>
              <a:gd name="connsiteX14" fmla="*/ 191889 w 577728"/>
              <a:gd name="connsiteY14" fmla="*/ 466791 h 603617"/>
              <a:gd name="connsiteX15" fmla="*/ 23053 w 577728"/>
              <a:gd name="connsiteY15" fmla="*/ 301596 h 603617"/>
              <a:gd name="connsiteX16" fmla="*/ 23053 w 577728"/>
              <a:gd name="connsiteY16" fmla="*/ 580606 h 603617"/>
              <a:gd name="connsiteX17" fmla="*/ 150538 w 577728"/>
              <a:gd name="connsiteY17" fmla="*/ 580606 h 603617"/>
              <a:gd name="connsiteX18" fmla="*/ 150538 w 577728"/>
              <a:gd name="connsiteY18" fmla="*/ 301596 h 603617"/>
              <a:gd name="connsiteX19" fmla="*/ 41265 w 577728"/>
              <a:gd name="connsiteY19" fmla="*/ 236475 h 603617"/>
              <a:gd name="connsiteX20" fmla="*/ 41265 w 577728"/>
              <a:gd name="connsiteY20" fmla="*/ 278585 h 603617"/>
              <a:gd name="connsiteX21" fmla="*/ 132441 w 577728"/>
              <a:gd name="connsiteY21" fmla="*/ 278585 h 603617"/>
              <a:gd name="connsiteX22" fmla="*/ 132441 w 577728"/>
              <a:gd name="connsiteY22" fmla="*/ 236475 h 603617"/>
              <a:gd name="connsiteX23" fmla="*/ 461179 w 577728"/>
              <a:gd name="connsiteY23" fmla="*/ 217666 h 603617"/>
              <a:gd name="connsiteX24" fmla="*/ 477539 w 577728"/>
              <a:gd name="connsiteY24" fmla="*/ 217666 h 603617"/>
              <a:gd name="connsiteX25" fmla="*/ 477539 w 577728"/>
              <a:gd name="connsiteY25" fmla="*/ 233892 h 603617"/>
              <a:gd name="connsiteX26" fmla="*/ 319697 w 577728"/>
              <a:gd name="connsiteY26" fmla="*/ 391547 h 603617"/>
              <a:gd name="connsiteX27" fmla="*/ 311517 w 577728"/>
              <a:gd name="connsiteY27" fmla="*/ 394884 h 603617"/>
              <a:gd name="connsiteX28" fmla="*/ 303337 w 577728"/>
              <a:gd name="connsiteY28" fmla="*/ 391547 h 603617"/>
              <a:gd name="connsiteX29" fmla="*/ 303337 w 577728"/>
              <a:gd name="connsiteY29" fmla="*/ 375321 h 603617"/>
              <a:gd name="connsiteX30" fmla="*/ 449535 w 577728"/>
              <a:gd name="connsiteY30" fmla="*/ 163825 h 603617"/>
              <a:gd name="connsiteX31" fmla="*/ 465896 w 577728"/>
              <a:gd name="connsiteY31" fmla="*/ 163825 h 603617"/>
              <a:gd name="connsiteX32" fmla="*/ 465896 w 577728"/>
              <a:gd name="connsiteY32" fmla="*/ 180168 h 603617"/>
              <a:gd name="connsiteX33" fmla="*/ 255625 w 577728"/>
              <a:gd name="connsiteY33" fmla="*/ 390207 h 603617"/>
              <a:gd name="connsiteX34" fmla="*/ 247445 w 577728"/>
              <a:gd name="connsiteY34" fmla="*/ 393544 h 603617"/>
              <a:gd name="connsiteX35" fmla="*/ 239264 w 577728"/>
              <a:gd name="connsiteY35" fmla="*/ 390207 h 603617"/>
              <a:gd name="connsiteX36" fmla="*/ 239264 w 577728"/>
              <a:gd name="connsiteY36" fmla="*/ 373864 h 603617"/>
              <a:gd name="connsiteX37" fmla="*/ 53714 w 577728"/>
              <a:gd name="connsiteY37" fmla="*/ 77813 h 603617"/>
              <a:gd name="connsiteX38" fmla="*/ 53714 w 577728"/>
              <a:gd name="connsiteY38" fmla="*/ 213464 h 603617"/>
              <a:gd name="connsiteX39" fmla="*/ 119877 w 577728"/>
              <a:gd name="connsiteY39" fmla="*/ 213464 h 603617"/>
              <a:gd name="connsiteX40" fmla="*/ 119877 w 577728"/>
              <a:gd name="connsiteY40" fmla="*/ 110834 h 603617"/>
              <a:gd name="connsiteX41" fmla="*/ 47374 w 577728"/>
              <a:gd name="connsiteY41" fmla="*/ 48934 h 603617"/>
              <a:gd name="connsiteX42" fmla="*/ 136591 w 577728"/>
              <a:gd name="connsiteY42" fmla="*/ 93460 h 603617"/>
              <a:gd name="connsiteX43" fmla="*/ 142930 w 577728"/>
              <a:gd name="connsiteY43" fmla="*/ 103815 h 603617"/>
              <a:gd name="connsiteX44" fmla="*/ 142930 w 577728"/>
              <a:gd name="connsiteY44" fmla="*/ 213464 h 603617"/>
              <a:gd name="connsiteX45" fmla="*/ 143968 w 577728"/>
              <a:gd name="connsiteY45" fmla="*/ 213464 h 603617"/>
              <a:gd name="connsiteX46" fmla="*/ 155494 w 577728"/>
              <a:gd name="connsiteY46" fmla="*/ 224969 h 603617"/>
              <a:gd name="connsiteX47" fmla="*/ 155494 w 577728"/>
              <a:gd name="connsiteY47" fmla="*/ 278585 h 603617"/>
              <a:gd name="connsiteX48" fmla="*/ 162064 w 577728"/>
              <a:gd name="connsiteY48" fmla="*/ 278585 h 603617"/>
              <a:gd name="connsiteX49" fmla="*/ 173591 w 577728"/>
              <a:gd name="connsiteY49" fmla="*/ 290091 h 603617"/>
              <a:gd name="connsiteX50" fmla="*/ 173591 w 577728"/>
              <a:gd name="connsiteY50" fmla="*/ 592112 h 603617"/>
              <a:gd name="connsiteX51" fmla="*/ 162064 w 577728"/>
              <a:gd name="connsiteY51" fmla="*/ 603617 h 603617"/>
              <a:gd name="connsiteX52" fmla="*/ 11527 w 577728"/>
              <a:gd name="connsiteY52" fmla="*/ 603617 h 603617"/>
              <a:gd name="connsiteX53" fmla="*/ 0 w 577728"/>
              <a:gd name="connsiteY53" fmla="*/ 592112 h 603617"/>
              <a:gd name="connsiteX54" fmla="*/ 0 w 577728"/>
              <a:gd name="connsiteY54" fmla="*/ 290091 h 603617"/>
              <a:gd name="connsiteX55" fmla="*/ 11527 w 577728"/>
              <a:gd name="connsiteY55" fmla="*/ 278585 h 603617"/>
              <a:gd name="connsiteX56" fmla="*/ 18212 w 577728"/>
              <a:gd name="connsiteY56" fmla="*/ 278585 h 603617"/>
              <a:gd name="connsiteX57" fmla="*/ 18212 w 577728"/>
              <a:gd name="connsiteY57" fmla="*/ 224969 h 603617"/>
              <a:gd name="connsiteX58" fmla="*/ 29739 w 577728"/>
              <a:gd name="connsiteY58" fmla="*/ 213464 h 603617"/>
              <a:gd name="connsiteX59" fmla="*/ 30661 w 577728"/>
              <a:gd name="connsiteY59" fmla="*/ 213464 h 603617"/>
              <a:gd name="connsiteX60" fmla="*/ 30661 w 577728"/>
              <a:gd name="connsiteY60" fmla="*/ 59174 h 603617"/>
              <a:gd name="connsiteX61" fmla="*/ 36194 w 577728"/>
              <a:gd name="connsiteY61" fmla="*/ 49394 h 603617"/>
              <a:gd name="connsiteX62" fmla="*/ 47374 w 577728"/>
              <a:gd name="connsiteY62" fmla="*/ 48934 h 603617"/>
              <a:gd name="connsiteX63" fmla="*/ 322803 w 577728"/>
              <a:gd name="connsiteY63" fmla="*/ 47843 h 603617"/>
              <a:gd name="connsiteX64" fmla="*/ 529734 w 577728"/>
              <a:gd name="connsiteY64" fmla="*/ 254507 h 603617"/>
              <a:gd name="connsiteX65" fmla="*/ 322803 w 577728"/>
              <a:gd name="connsiteY65" fmla="*/ 461286 h 603617"/>
              <a:gd name="connsiteX66" fmla="*/ 184195 w 577728"/>
              <a:gd name="connsiteY66" fmla="*/ 408009 h 603617"/>
              <a:gd name="connsiteX67" fmla="*/ 183389 w 577728"/>
              <a:gd name="connsiteY67" fmla="*/ 391784 h 603617"/>
              <a:gd name="connsiteX68" fmla="*/ 199635 w 577728"/>
              <a:gd name="connsiteY68" fmla="*/ 390979 h 603617"/>
              <a:gd name="connsiteX69" fmla="*/ 322803 w 577728"/>
              <a:gd name="connsiteY69" fmla="*/ 438272 h 603617"/>
              <a:gd name="connsiteX70" fmla="*/ 506690 w 577728"/>
              <a:gd name="connsiteY70" fmla="*/ 254507 h 603617"/>
              <a:gd name="connsiteX71" fmla="*/ 322803 w 577728"/>
              <a:gd name="connsiteY71" fmla="*/ 70857 h 603617"/>
              <a:gd name="connsiteX72" fmla="*/ 174632 w 577728"/>
              <a:gd name="connsiteY72" fmla="*/ 145767 h 603617"/>
              <a:gd name="connsiteX73" fmla="*/ 158502 w 577728"/>
              <a:gd name="connsiteY73" fmla="*/ 148183 h 603617"/>
              <a:gd name="connsiteX74" fmla="*/ 156082 w 577728"/>
              <a:gd name="connsiteY74" fmla="*/ 132188 h 603617"/>
              <a:gd name="connsiteX75" fmla="*/ 322803 w 577728"/>
              <a:gd name="connsiteY75" fmla="*/ 47843 h 603617"/>
              <a:gd name="connsiteX76" fmla="*/ 322760 w 577728"/>
              <a:gd name="connsiteY76" fmla="*/ 0 h 603617"/>
              <a:gd name="connsiteX77" fmla="*/ 577648 w 577728"/>
              <a:gd name="connsiteY77" fmla="*/ 254530 h 603617"/>
              <a:gd name="connsiteX78" fmla="*/ 486040 w 577728"/>
              <a:gd name="connsiteY78" fmla="*/ 450031 h 603617"/>
              <a:gd name="connsiteX79" fmla="*/ 478666 w 577728"/>
              <a:gd name="connsiteY79" fmla="*/ 452677 h 603617"/>
              <a:gd name="connsiteX80" fmla="*/ 469908 w 577728"/>
              <a:gd name="connsiteY80" fmla="*/ 448535 h 603617"/>
              <a:gd name="connsiteX81" fmla="*/ 471291 w 577728"/>
              <a:gd name="connsiteY81" fmla="*/ 432310 h 603617"/>
              <a:gd name="connsiteX82" fmla="*/ 554602 w 577728"/>
              <a:gd name="connsiteY82" fmla="*/ 254530 h 603617"/>
              <a:gd name="connsiteX83" fmla="*/ 322760 w 577728"/>
              <a:gd name="connsiteY83" fmla="*/ 23013 h 603617"/>
              <a:gd name="connsiteX84" fmla="*/ 165241 w 577728"/>
              <a:gd name="connsiteY84" fmla="*/ 84575 h 603617"/>
              <a:gd name="connsiteX85" fmla="*/ 148993 w 577728"/>
              <a:gd name="connsiteY85" fmla="*/ 83999 h 603617"/>
              <a:gd name="connsiteX86" fmla="*/ 149685 w 577728"/>
              <a:gd name="connsiteY86" fmla="*/ 67775 h 603617"/>
              <a:gd name="connsiteX87" fmla="*/ 322760 w 577728"/>
              <a:gd name="connsiteY87" fmla="*/ 0 h 60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77728" h="603617">
                <a:moveTo>
                  <a:pt x="191889" y="466791"/>
                </a:moveTo>
                <a:lnTo>
                  <a:pt x="566183" y="466791"/>
                </a:lnTo>
                <a:cubicBezTo>
                  <a:pt x="570216" y="466791"/>
                  <a:pt x="573904" y="468862"/>
                  <a:pt x="575978" y="472199"/>
                </a:cubicBezTo>
                <a:cubicBezTo>
                  <a:pt x="578053" y="475536"/>
                  <a:pt x="578283" y="479678"/>
                  <a:pt x="576670" y="483245"/>
                </a:cubicBezTo>
                <a:lnTo>
                  <a:pt x="566068" y="505222"/>
                </a:lnTo>
                <a:cubicBezTo>
                  <a:pt x="547745" y="543192"/>
                  <a:pt x="508679" y="567700"/>
                  <a:pt x="466502" y="567700"/>
                </a:cubicBezTo>
                <a:lnTo>
                  <a:pt x="191889" y="567700"/>
                </a:lnTo>
                <a:cubicBezTo>
                  <a:pt x="185551" y="567700"/>
                  <a:pt x="180365" y="562522"/>
                  <a:pt x="180365" y="556194"/>
                </a:cubicBezTo>
                <a:cubicBezTo>
                  <a:pt x="180365" y="549866"/>
                  <a:pt x="185551" y="544688"/>
                  <a:pt x="191889" y="544688"/>
                </a:cubicBezTo>
                <a:lnTo>
                  <a:pt x="466502" y="544688"/>
                </a:lnTo>
                <a:cubicBezTo>
                  <a:pt x="499806" y="544688"/>
                  <a:pt x="530805" y="525357"/>
                  <a:pt x="545210" y="495326"/>
                </a:cubicBezTo>
                <a:lnTo>
                  <a:pt x="547860" y="489803"/>
                </a:lnTo>
                <a:lnTo>
                  <a:pt x="191889" y="489803"/>
                </a:lnTo>
                <a:cubicBezTo>
                  <a:pt x="185551" y="489803"/>
                  <a:pt x="180365" y="484626"/>
                  <a:pt x="180365" y="478297"/>
                </a:cubicBezTo>
                <a:cubicBezTo>
                  <a:pt x="180365" y="471969"/>
                  <a:pt x="185551" y="466791"/>
                  <a:pt x="191889" y="466791"/>
                </a:cubicBezTo>
                <a:close/>
                <a:moveTo>
                  <a:pt x="23053" y="301596"/>
                </a:moveTo>
                <a:lnTo>
                  <a:pt x="23053" y="580606"/>
                </a:lnTo>
                <a:lnTo>
                  <a:pt x="150538" y="580606"/>
                </a:lnTo>
                <a:lnTo>
                  <a:pt x="150538" y="301596"/>
                </a:lnTo>
                <a:close/>
                <a:moveTo>
                  <a:pt x="41265" y="236475"/>
                </a:moveTo>
                <a:lnTo>
                  <a:pt x="41265" y="278585"/>
                </a:lnTo>
                <a:lnTo>
                  <a:pt x="132441" y="278585"/>
                </a:lnTo>
                <a:lnTo>
                  <a:pt x="132441" y="236475"/>
                </a:lnTo>
                <a:close/>
                <a:moveTo>
                  <a:pt x="461179" y="217666"/>
                </a:moveTo>
                <a:cubicBezTo>
                  <a:pt x="465672" y="213178"/>
                  <a:pt x="473045" y="213178"/>
                  <a:pt x="477539" y="217666"/>
                </a:cubicBezTo>
                <a:cubicBezTo>
                  <a:pt x="482032" y="222154"/>
                  <a:pt x="482032" y="229404"/>
                  <a:pt x="477539" y="233892"/>
                </a:cubicBezTo>
                <a:lnTo>
                  <a:pt x="319697" y="391547"/>
                </a:lnTo>
                <a:cubicBezTo>
                  <a:pt x="317393" y="393848"/>
                  <a:pt x="314398" y="394884"/>
                  <a:pt x="311517" y="394884"/>
                </a:cubicBezTo>
                <a:cubicBezTo>
                  <a:pt x="308522" y="394884"/>
                  <a:pt x="305642" y="393848"/>
                  <a:pt x="303337" y="391547"/>
                </a:cubicBezTo>
                <a:cubicBezTo>
                  <a:pt x="298844" y="387059"/>
                  <a:pt x="298844" y="379809"/>
                  <a:pt x="303337" y="375321"/>
                </a:cubicBezTo>
                <a:close/>
                <a:moveTo>
                  <a:pt x="449535" y="163825"/>
                </a:moveTo>
                <a:cubicBezTo>
                  <a:pt x="454028" y="159337"/>
                  <a:pt x="461402" y="159337"/>
                  <a:pt x="465896" y="163825"/>
                </a:cubicBezTo>
                <a:cubicBezTo>
                  <a:pt x="470389" y="168314"/>
                  <a:pt x="470389" y="175680"/>
                  <a:pt x="465896" y="180168"/>
                </a:cubicBezTo>
                <a:lnTo>
                  <a:pt x="255625" y="390207"/>
                </a:lnTo>
                <a:cubicBezTo>
                  <a:pt x="253321" y="392393"/>
                  <a:pt x="250440" y="393544"/>
                  <a:pt x="247445" y="393544"/>
                </a:cubicBezTo>
                <a:cubicBezTo>
                  <a:pt x="244564" y="393544"/>
                  <a:pt x="241569" y="392393"/>
                  <a:pt x="239264" y="390207"/>
                </a:cubicBezTo>
                <a:cubicBezTo>
                  <a:pt x="234771" y="385718"/>
                  <a:pt x="234771" y="378352"/>
                  <a:pt x="239264" y="373864"/>
                </a:cubicBezTo>
                <a:close/>
                <a:moveTo>
                  <a:pt x="53714" y="77813"/>
                </a:moveTo>
                <a:lnTo>
                  <a:pt x="53714" y="213464"/>
                </a:lnTo>
                <a:lnTo>
                  <a:pt x="119877" y="213464"/>
                </a:lnTo>
                <a:lnTo>
                  <a:pt x="119877" y="110834"/>
                </a:lnTo>
                <a:close/>
                <a:moveTo>
                  <a:pt x="47374" y="48934"/>
                </a:moveTo>
                <a:lnTo>
                  <a:pt x="136591" y="93460"/>
                </a:lnTo>
                <a:cubicBezTo>
                  <a:pt x="140510" y="95416"/>
                  <a:pt x="142930" y="99443"/>
                  <a:pt x="142930" y="103815"/>
                </a:cubicBezTo>
                <a:lnTo>
                  <a:pt x="142930" y="213464"/>
                </a:lnTo>
                <a:lnTo>
                  <a:pt x="143968" y="213464"/>
                </a:lnTo>
                <a:cubicBezTo>
                  <a:pt x="150307" y="213464"/>
                  <a:pt x="155494" y="218641"/>
                  <a:pt x="155494" y="224969"/>
                </a:cubicBezTo>
                <a:lnTo>
                  <a:pt x="155494" y="278585"/>
                </a:lnTo>
                <a:lnTo>
                  <a:pt x="162064" y="278585"/>
                </a:lnTo>
                <a:cubicBezTo>
                  <a:pt x="168519" y="278585"/>
                  <a:pt x="173591" y="283762"/>
                  <a:pt x="173591" y="290091"/>
                </a:cubicBezTo>
                <a:lnTo>
                  <a:pt x="173591" y="592112"/>
                </a:lnTo>
                <a:cubicBezTo>
                  <a:pt x="173591" y="598440"/>
                  <a:pt x="168519" y="603617"/>
                  <a:pt x="162064" y="603617"/>
                </a:cubicBezTo>
                <a:lnTo>
                  <a:pt x="11527" y="603617"/>
                </a:lnTo>
                <a:cubicBezTo>
                  <a:pt x="5187" y="603617"/>
                  <a:pt x="0" y="598440"/>
                  <a:pt x="0" y="592112"/>
                </a:cubicBezTo>
                <a:lnTo>
                  <a:pt x="0" y="290091"/>
                </a:lnTo>
                <a:cubicBezTo>
                  <a:pt x="0" y="283762"/>
                  <a:pt x="5187" y="278585"/>
                  <a:pt x="11527" y="278585"/>
                </a:cubicBezTo>
                <a:lnTo>
                  <a:pt x="18212" y="278585"/>
                </a:lnTo>
                <a:lnTo>
                  <a:pt x="18212" y="224969"/>
                </a:lnTo>
                <a:cubicBezTo>
                  <a:pt x="18212" y="218641"/>
                  <a:pt x="23399" y="213464"/>
                  <a:pt x="29739" y="213464"/>
                </a:cubicBezTo>
                <a:lnTo>
                  <a:pt x="30661" y="213464"/>
                </a:lnTo>
                <a:lnTo>
                  <a:pt x="30661" y="59174"/>
                </a:lnTo>
                <a:cubicBezTo>
                  <a:pt x="30661" y="55262"/>
                  <a:pt x="32736" y="51580"/>
                  <a:pt x="36194" y="49394"/>
                </a:cubicBezTo>
                <a:cubicBezTo>
                  <a:pt x="39536" y="47323"/>
                  <a:pt x="43801" y="47208"/>
                  <a:pt x="47374" y="48934"/>
                </a:cubicBezTo>
                <a:close/>
                <a:moveTo>
                  <a:pt x="322803" y="47843"/>
                </a:moveTo>
                <a:cubicBezTo>
                  <a:pt x="436984" y="47843"/>
                  <a:pt x="529734" y="140589"/>
                  <a:pt x="529734" y="254507"/>
                </a:cubicBezTo>
                <a:cubicBezTo>
                  <a:pt x="529734" y="368541"/>
                  <a:pt x="436984" y="461286"/>
                  <a:pt x="322803" y="461286"/>
                </a:cubicBezTo>
                <a:cubicBezTo>
                  <a:pt x="271531" y="461286"/>
                  <a:pt x="222333" y="442300"/>
                  <a:pt x="184195" y="408009"/>
                </a:cubicBezTo>
                <a:cubicBezTo>
                  <a:pt x="179471" y="403752"/>
                  <a:pt x="179126" y="396502"/>
                  <a:pt x="183389" y="391784"/>
                </a:cubicBezTo>
                <a:cubicBezTo>
                  <a:pt x="187652" y="387067"/>
                  <a:pt x="194911" y="386721"/>
                  <a:pt x="199635" y="390979"/>
                </a:cubicBezTo>
                <a:cubicBezTo>
                  <a:pt x="233509" y="421472"/>
                  <a:pt x="277176" y="438272"/>
                  <a:pt x="322803" y="438272"/>
                </a:cubicBezTo>
                <a:cubicBezTo>
                  <a:pt x="424194" y="438272"/>
                  <a:pt x="506690" y="355768"/>
                  <a:pt x="506690" y="254507"/>
                </a:cubicBezTo>
                <a:cubicBezTo>
                  <a:pt x="506690" y="153246"/>
                  <a:pt x="424194" y="70857"/>
                  <a:pt x="322803" y="70857"/>
                </a:cubicBezTo>
                <a:cubicBezTo>
                  <a:pt x="264617" y="70857"/>
                  <a:pt x="209198" y="98818"/>
                  <a:pt x="174632" y="145767"/>
                </a:cubicBezTo>
                <a:cubicBezTo>
                  <a:pt x="170830" y="150945"/>
                  <a:pt x="163571" y="151980"/>
                  <a:pt x="158502" y="148183"/>
                </a:cubicBezTo>
                <a:cubicBezTo>
                  <a:pt x="153317" y="144501"/>
                  <a:pt x="152280" y="137252"/>
                  <a:pt x="156082" y="132188"/>
                </a:cubicBezTo>
                <a:cubicBezTo>
                  <a:pt x="194911" y="79372"/>
                  <a:pt x="257244" y="47843"/>
                  <a:pt x="322803" y="47843"/>
                </a:cubicBezTo>
                <a:close/>
                <a:moveTo>
                  <a:pt x="322760" y="0"/>
                </a:moveTo>
                <a:cubicBezTo>
                  <a:pt x="463340" y="0"/>
                  <a:pt x="577648" y="114147"/>
                  <a:pt x="577648" y="254530"/>
                </a:cubicBezTo>
                <a:cubicBezTo>
                  <a:pt x="577648" y="330245"/>
                  <a:pt x="544347" y="401472"/>
                  <a:pt x="486040" y="450031"/>
                </a:cubicBezTo>
                <a:cubicBezTo>
                  <a:pt x="483966" y="451872"/>
                  <a:pt x="481316" y="452677"/>
                  <a:pt x="478666" y="452677"/>
                </a:cubicBezTo>
                <a:cubicBezTo>
                  <a:pt x="475439" y="452677"/>
                  <a:pt x="472098" y="451296"/>
                  <a:pt x="469908" y="448535"/>
                </a:cubicBezTo>
                <a:cubicBezTo>
                  <a:pt x="465760" y="443702"/>
                  <a:pt x="466451" y="436453"/>
                  <a:pt x="471291" y="432310"/>
                </a:cubicBezTo>
                <a:cubicBezTo>
                  <a:pt x="524297" y="388239"/>
                  <a:pt x="554602" y="323341"/>
                  <a:pt x="554602" y="254530"/>
                </a:cubicBezTo>
                <a:cubicBezTo>
                  <a:pt x="554602" y="126920"/>
                  <a:pt x="450665" y="23013"/>
                  <a:pt x="322760" y="23013"/>
                </a:cubicBezTo>
                <a:cubicBezTo>
                  <a:pt x="264223" y="23013"/>
                  <a:pt x="208222" y="44876"/>
                  <a:pt x="165241" y="84575"/>
                </a:cubicBezTo>
                <a:cubicBezTo>
                  <a:pt x="160632" y="88947"/>
                  <a:pt x="153372" y="88602"/>
                  <a:pt x="148993" y="83999"/>
                </a:cubicBezTo>
                <a:cubicBezTo>
                  <a:pt x="144730" y="79282"/>
                  <a:pt x="144960" y="72032"/>
                  <a:pt x="149685" y="67775"/>
                </a:cubicBezTo>
                <a:cubicBezTo>
                  <a:pt x="196929" y="24049"/>
                  <a:pt x="258346" y="0"/>
                  <a:pt x="3227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052774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4828280" y="1041167"/>
            <a:ext cx="4032448" cy="1102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bg1">
                    <a:lumMod val="65000"/>
                  </a:schemeClr>
                </a:solidFill>
              </a:rPr>
              <a:t>此</a:t>
            </a:r>
            <a:r>
              <a:rPr lang="zh-CN" altLang="en-US" sz="4000" b="1" dirty="0" smtClean="0">
                <a:solidFill>
                  <a:schemeClr val="bg1">
                    <a:lumMod val="65000"/>
                  </a:schemeClr>
                </a:solidFill>
              </a:rPr>
              <a:t>处输入标题</a:t>
            </a:r>
            <a:endParaRPr lang="zh-CN" altLang="en-US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makeup_223937"/>
          <p:cNvSpPr>
            <a:spLocks noChangeAspect="1"/>
          </p:cNvSpPr>
          <p:nvPr/>
        </p:nvSpPr>
        <p:spPr bwMode="auto">
          <a:xfrm>
            <a:off x="4468240" y="1185183"/>
            <a:ext cx="609685" cy="476788"/>
          </a:xfrm>
          <a:custGeom>
            <a:avLst/>
            <a:gdLst>
              <a:gd name="connsiteX0" fmla="*/ 496217 w 607639"/>
              <a:gd name="connsiteY0" fmla="*/ 384229 h 475188"/>
              <a:gd name="connsiteX1" fmla="*/ 506378 w 607639"/>
              <a:gd name="connsiteY1" fmla="*/ 394355 h 475188"/>
              <a:gd name="connsiteX2" fmla="*/ 496217 w 607639"/>
              <a:gd name="connsiteY2" fmla="*/ 404481 h 475188"/>
              <a:gd name="connsiteX3" fmla="*/ 486055 w 607639"/>
              <a:gd name="connsiteY3" fmla="*/ 394355 h 475188"/>
              <a:gd name="connsiteX4" fmla="*/ 496217 w 607639"/>
              <a:gd name="connsiteY4" fmla="*/ 384229 h 475188"/>
              <a:gd name="connsiteX5" fmla="*/ 455712 w 607639"/>
              <a:gd name="connsiteY5" fmla="*/ 384229 h 475188"/>
              <a:gd name="connsiteX6" fmla="*/ 465873 w 607639"/>
              <a:gd name="connsiteY6" fmla="*/ 394355 h 475188"/>
              <a:gd name="connsiteX7" fmla="*/ 455712 w 607639"/>
              <a:gd name="connsiteY7" fmla="*/ 404481 h 475188"/>
              <a:gd name="connsiteX8" fmla="*/ 445550 w 607639"/>
              <a:gd name="connsiteY8" fmla="*/ 394355 h 475188"/>
              <a:gd name="connsiteX9" fmla="*/ 455712 w 607639"/>
              <a:gd name="connsiteY9" fmla="*/ 384229 h 475188"/>
              <a:gd name="connsiteX10" fmla="*/ 415208 w 607639"/>
              <a:gd name="connsiteY10" fmla="*/ 384229 h 475188"/>
              <a:gd name="connsiteX11" fmla="*/ 425369 w 607639"/>
              <a:gd name="connsiteY11" fmla="*/ 394355 h 475188"/>
              <a:gd name="connsiteX12" fmla="*/ 415208 w 607639"/>
              <a:gd name="connsiteY12" fmla="*/ 404481 h 475188"/>
              <a:gd name="connsiteX13" fmla="*/ 405065 w 607639"/>
              <a:gd name="connsiteY13" fmla="*/ 394374 h 475188"/>
              <a:gd name="connsiteX14" fmla="*/ 405065 w 607639"/>
              <a:gd name="connsiteY14" fmla="*/ 394355 h 475188"/>
              <a:gd name="connsiteX15" fmla="*/ 405065 w 607639"/>
              <a:gd name="connsiteY15" fmla="*/ 394308 h 475188"/>
              <a:gd name="connsiteX16" fmla="*/ 407854 w 607639"/>
              <a:gd name="connsiteY16" fmla="*/ 387393 h 475188"/>
              <a:gd name="connsiteX17" fmla="*/ 415208 w 607639"/>
              <a:gd name="connsiteY17" fmla="*/ 384229 h 475188"/>
              <a:gd name="connsiteX18" fmla="*/ 161973 w 607639"/>
              <a:gd name="connsiteY18" fmla="*/ 384229 h 475188"/>
              <a:gd name="connsiteX19" fmla="*/ 172109 w 607639"/>
              <a:gd name="connsiteY19" fmla="*/ 394355 h 475188"/>
              <a:gd name="connsiteX20" fmla="*/ 161973 w 607639"/>
              <a:gd name="connsiteY20" fmla="*/ 404481 h 475188"/>
              <a:gd name="connsiteX21" fmla="*/ 151927 w 607639"/>
              <a:gd name="connsiteY21" fmla="*/ 394355 h 475188"/>
              <a:gd name="connsiteX22" fmla="*/ 161973 w 607639"/>
              <a:gd name="connsiteY22" fmla="*/ 384229 h 475188"/>
              <a:gd name="connsiteX23" fmla="*/ 121469 w 607639"/>
              <a:gd name="connsiteY23" fmla="*/ 384229 h 475188"/>
              <a:gd name="connsiteX24" fmla="*/ 131605 w 607639"/>
              <a:gd name="connsiteY24" fmla="*/ 394355 h 475188"/>
              <a:gd name="connsiteX25" fmla="*/ 121469 w 607639"/>
              <a:gd name="connsiteY25" fmla="*/ 404481 h 475188"/>
              <a:gd name="connsiteX26" fmla="*/ 111423 w 607639"/>
              <a:gd name="connsiteY26" fmla="*/ 394355 h 475188"/>
              <a:gd name="connsiteX27" fmla="*/ 121469 w 607639"/>
              <a:gd name="connsiteY27" fmla="*/ 384229 h 475188"/>
              <a:gd name="connsiteX28" fmla="*/ 81009 w 607639"/>
              <a:gd name="connsiteY28" fmla="*/ 384229 h 475188"/>
              <a:gd name="connsiteX29" fmla="*/ 91171 w 607639"/>
              <a:gd name="connsiteY29" fmla="*/ 394355 h 475188"/>
              <a:gd name="connsiteX30" fmla="*/ 81009 w 607639"/>
              <a:gd name="connsiteY30" fmla="*/ 404481 h 475188"/>
              <a:gd name="connsiteX31" fmla="*/ 70867 w 607639"/>
              <a:gd name="connsiteY31" fmla="*/ 394374 h 475188"/>
              <a:gd name="connsiteX32" fmla="*/ 70867 w 607639"/>
              <a:gd name="connsiteY32" fmla="*/ 394355 h 475188"/>
              <a:gd name="connsiteX33" fmla="*/ 70867 w 607639"/>
              <a:gd name="connsiteY33" fmla="*/ 394308 h 475188"/>
              <a:gd name="connsiteX34" fmla="*/ 73656 w 607639"/>
              <a:gd name="connsiteY34" fmla="*/ 387393 h 475188"/>
              <a:gd name="connsiteX35" fmla="*/ 81009 w 607639"/>
              <a:gd name="connsiteY35" fmla="*/ 384229 h 475188"/>
              <a:gd name="connsiteX36" fmla="*/ 516514 w 607639"/>
              <a:gd name="connsiteY36" fmla="*/ 353886 h 475188"/>
              <a:gd name="connsiteX37" fmla="*/ 526560 w 607639"/>
              <a:gd name="connsiteY37" fmla="*/ 364021 h 475188"/>
              <a:gd name="connsiteX38" fmla="*/ 516514 w 607639"/>
              <a:gd name="connsiteY38" fmla="*/ 374068 h 475188"/>
              <a:gd name="connsiteX39" fmla="*/ 506378 w 607639"/>
              <a:gd name="connsiteY39" fmla="*/ 364021 h 475188"/>
              <a:gd name="connsiteX40" fmla="*/ 516514 w 607639"/>
              <a:gd name="connsiteY40" fmla="*/ 353886 h 475188"/>
              <a:gd name="connsiteX41" fmla="*/ 476009 w 607639"/>
              <a:gd name="connsiteY41" fmla="*/ 353886 h 475188"/>
              <a:gd name="connsiteX42" fmla="*/ 486055 w 607639"/>
              <a:gd name="connsiteY42" fmla="*/ 364021 h 475188"/>
              <a:gd name="connsiteX43" fmla="*/ 476009 w 607639"/>
              <a:gd name="connsiteY43" fmla="*/ 374068 h 475188"/>
              <a:gd name="connsiteX44" fmla="*/ 465873 w 607639"/>
              <a:gd name="connsiteY44" fmla="*/ 364021 h 475188"/>
              <a:gd name="connsiteX45" fmla="*/ 476009 w 607639"/>
              <a:gd name="connsiteY45" fmla="*/ 353886 h 475188"/>
              <a:gd name="connsiteX46" fmla="*/ 435415 w 607639"/>
              <a:gd name="connsiteY46" fmla="*/ 353886 h 475188"/>
              <a:gd name="connsiteX47" fmla="*/ 445550 w 607639"/>
              <a:gd name="connsiteY47" fmla="*/ 364021 h 475188"/>
              <a:gd name="connsiteX48" fmla="*/ 435415 w 607639"/>
              <a:gd name="connsiteY48" fmla="*/ 374068 h 475188"/>
              <a:gd name="connsiteX49" fmla="*/ 425368 w 607639"/>
              <a:gd name="connsiteY49" fmla="*/ 364021 h 475188"/>
              <a:gd name="connsiteX50" fmla="*/ 435415 w 607639"/>
              <a:gd name="connsiteY50" fmla="*/ 353886 h 475188"/>
              <a:gd name="connsiteX51" fmla="*/ 182270 w 607639"/>
              <a:gd name="connsiteY51" fmla="*/ 353886 h 475188"/>
              <a:gd name="connsiteX52" fmla="*/ 192432 w 607639"/>
              <a:gd name="connsiteY52" fmla="*/ 364021 h 475188"/>
              <a:gd name="connsiteX53" fmla="*/ 182270 w 607639"/>
              <a:gd name="connsiteY53" fmla="*/ 374068 h 475188"/>
              <a:gd name="connsiteX54" fmla="*/ 172109 w 607639"/>
              <a:gd name="connsiteY54" fmla="*/ 364021 h 475188"/>
              <a:gd name="connsiteX55" fmla="*/ 182270 w 607639"/>
              <a:gd name="connsiteY55" fmla="*/ 353886 h 475188"/>
              <a:gd name="connsiteX56" fmla="*/ 141766 w 607639"/>
              <a:gd name="connsiteY56" fmla="*/ 353886 h 475188"/>
              <a:gd name="connsiteX57" fmla="*/ 151928 w 607639"/>
              <a:gd name="connsiteY57" fmla="*/ 364021 h 475188"/>
              <a:gd name="connsiteX58" fmla="*/ 141766 w 607639"/>
              <a:gd name="connsiteY58" fmla="*/ 374068 h 475188"/>
              <a:gd name="connsiteX59" fmla="*/ 131605 w 607639"/>
              <a:gd name="connsiteY59" fmla="*/ 364021 h 475188"/>
              <a:gd name="connsiteX60" fmla="*/ 141766 w 607639"/>
              <a:gd name="connsiteY60" fmla="*/ 353886 h 475188"/>
              <a:gd name="connsiteX61" fmla="*/ 101297 w 607639"/>
              <a:gd name="connsiteY61" fmla="*/ 353886 h 475188"/>
              <a:gd name="connsiteX62" fmla="*/ 111423 w 607639"/>
              <a:gd name="connsiteY62" fmla="*/ 364021 h 475188"/>
              <a:gd name="connsiteX63" fmla="*/ 101297 w 607639"/>
              <a:gd name="connsiteY63" fmla="*/ 374068 h 475188"/>
              <a:gd name="connsiteX64" fmla="*/ 91171 w 607639"/>
              <a:gd name="connsiteY64" fmla="*/ 364021 h 475188"/>
              <a:gd name="connsiteX65" fmla="*/ 101297 w 607639"/>
              <a:gd name="connsiteY65" fmla="*/ 353886 h 475188"/>
              <a:gd name="connsiteX66" fmla="*/ 303748 w 607639"/>
              <a:gd name="connsiteY66" fmla="*/ 323511 h 475188"/>
              <a:gd name="connsiteX67" fmla="*/ 296274 w 607639"/>
              <a:gd name="connsiteY67" fmla="*/ 324755 h 475188"/>
              <a:gd name="connsiteX68" fmla="*/ 289600 w 607639"/>
              <a:gd name="connsiteY68" fmla="*/ 328578 h 475188"/>
              <a:gd name="connsiteX69" fmla="*/ 284973 w 607639"/>
              <a:gd name="connsiteY69" fmla="*/ 332044 h 475188"/>
              <a:gd name="connsiteX70" fmla="*/ 273406 w 607639"/>
              <a:gd name="connsiteY70" fmla="*/ 364043 h 475188"/>
              <a:gd name="connsiteX71" fmla="*/ 303748 w 607639"/>
              <a:gd name="connsiteY71" fmla="*/ 404486 h 475188"/>
              <a:gd name="connsiteX72" fmla="*/ 334180 w 607639"/>
              <a:gd name="connsiteY72" fmla="*/ 364043 h 475188"/>
              <a:gd name="connsiteX73" fmla="*/ 322523 w 607639"/>
              <a:gd name="connsiteY73" fmla="*/ 332044 h 475188"/>
              <a:gd name="connsiteX74" fmla="*/ 317985 w 607639"/>
              <a:gd name="connsiteY74" fmla="*/ 328578 h 475188"/>
              <a:gd name="connsiteX75" fmla="*/ 311312 w 607639"/>
              <a:gd name="connsiteY75" fmla="*/ 324755 h 475188"/>
              <a:gd name="connsiteX76" fmla="*/ 303748 w 607639"/>
              <a:gd name="connsiteY76" fmla="*/ 323511 h 475188"/>
              <a:gd name="connsiteX77" fmla="*/ 496217 w 607639"/>
              <a:gd name="connsiteY77" fmla="*/ 323472 h 475188"/>
              <a:gd name="connsiteX78" fmla="*/ 506378 w 607639"/>
              <a:gd name="connsiteY78" fmla="*/ 333634 h 475188"/>
              <a:gd name="connsiteX79" fmla="*/ 496217 w 607639"/>
              <a:gd name="connsiteY79" fmla="*/ 343795 h 475188"/>
              <a:gd name="connsiteX80" fmla="*/ 486055 w 607639"/>
              <a:gd name="connsiteY80" fmla="*/ 333634 h 475188"/>
              <a:gd name="connsiteX81" fmla="*/ 496217 w 607639"/>
              <a:gd name="connsiteY81" fmla="*/ 323472 h 475188"/>
              <a:gd name="connsiteX82" fmla="*/ 455712 w 607639"/>
              <a:gd name="connsiteY82" fmla="*/ 323472 h 475188"/>
              <a:gd name="connsiteX83" fmla="*/ 465873 w 607639"/>
              <a:gd name="connsiteY83" fmla="*/ 333634 h 475188"/>
              <a:gd name="connsiteX84" fmla="*/ 455712 w 607639"/>
              <a:gd name="connsiteY84" fmla="*/ 343795 h 475188"/>
              <a:gd name="connsiteX85" fmla="*/ 445550 w 607639"/>
              <a:gd name="connsiteY85" fmla="*/ 333634 h 475188"/>
              <a:gd name="connsiteX86" fmla="*/ 455712 w 607639"/>
              <a:gd name="connsiteY86" fmla="*/ 323472 h 475188"/>
              <a:gd name="connsiteX87" fmla="*/ 415208 w 607639"/>
              <a:gd name="connsiteY87" fmla="*/ 323472 h 475188"/>
              <a:gd name="connsiteX88" fmla="*/ 425369 w 607639"/>
              <a:gd name="connsiteY88" fmla="*/ 333634 h 475188"/>
              <a:gd name="connsiteX89" fmla="*/ 415208 w 607639"/>
              <a:gd name="connsiteY89" fmla="*/ 343795 h 475188"/>
              <a:gd name="connsiteX90" fmla="*/ 405065 w 607639"/>
              <a:gd name="connsiteY90" fmla="*/ 333653 h 475188"/>
              <a:gd name="connsiteX91" fmla="*/ 405065 w 607639"/>
              <a:gd name="connsiteY91" fmla="*/ 333649 h 475188"/>
              <a:gd name="connsiteX92" fmla="*/ 405065 w 607639"/>
              <a:gd name="connsiteY92" fmla="*/ 333587 h 475188"/>
              <a:gd name="connsiteX93" fmla="*/ 407854 w 607639"/>
              <a:gd name="connsiteY93" fmla="*/ 326648 h 475188"/>
              <a:gd name="connsiteX94" fmla="*/ 415208 w 607639"/>
              <a:gd name="connsiteY94" fmla="*/ 323472 h 475188"/>
              <a:gd name="connsiteX95" fmla="*/ 161973 w 607639"/>
              <a:gd name="connsiteY95" fmla="*/ 323472 h 475188"/>
              <a:gd name="connsiteX96" fmla="*/ 172109 w 607639"/>
              <a:gd name="connsiteY96" fmla="*/ 333634 h 475188"/>
              <a:gd name="connsiteX97" fmla="*/ 161973 w 607639"/>
              <a:gd name="connsiteY97" fmla="*/ 343795 h 475188"/>
              <a:gd name="connsiteX98" fmla="*/ 151927 w 607639"/>
              <a:gd name="connsiteY98" fmla="*/ 333634 h 475188"/>
              <a:gd name="connsiteX99" fmla="*/ 161973 w 607639"/>
              <a:gd name="connsiteY99" fmla="*/ 323472 h 475188"/>
              <a:gd name="connsiteX100" fmla="*/ 121469 w 607639"/>
              <a:gd name="connsiteY100" fmla="*/ 323472 h 475188"/>
              <a:gd name="connsiteX101" fmla="*/ 131605 w 607639"/>
              <a:gd name="connsiteY101" fmla="*/ 333634 h 475188"/>
              <a:gd name="connsiteX102" fmla="*/ 121469 w 607639"/>
              <a:gd name="connsiteY102" fmla="*/ 343795 h 475188"/>
              <a:gd name="connsiteX103" fmla="*/ 111423 w 607639"/>
              <a:gd name="connsiteY103" fmla="*/ 333634 h 475188"/>
              <a:gd name="connsiteX104" fmla="*/ 121469 w 607639"/>
              <a:gd name="connsiteY104" fmla="*/ 323472 h 475188"/>
              <a:gd name="connsiteX105" fmla="*/ 81009 w 607639"/>
              <a:gd name="connsiteY105" fmla="*/ 323472 h 475188"/>
              <a:gd name="connsiteX106" fmla="*/ 91171 w 607639"/>
              <a:gd name="connsiteY106" fmla="*/ 333634 h 475188"/>
              <a:gd name="connsiteX107" fmla="*/ 81009 w 607639"/>
              <a:gd name="connsiteY107" fmla="*/ 343795 h 475188"/>
              <a:gd name="connsiteX108" fmla="*/ 70867 w 607639"/>
              <a:gd name="connsiteY108" fmla="*/ 333653 h 475188"/>
              <a:gd name="connsiteX109" fmla="*/ 70867 w 607639"/>
              <a:gd name="connsiteY109" fmla="*/ 333649 h 475188"/>
              <a:gd name="connsiteX110" fmla="*/ 70867 w 607639"/>
              <a:gd name="connsiteY110" fmla="*/ 333587 h 475188"/>
              <a:gd name="connsiteX111" fmla="*/ 73656 w 607639"/>
              <a:gd name="connsiteY111" fmla="*/ 326648 h 475188"/>
              <a:gd name="connsiteX112" fmla="*/ 81009 w 607639"/>
              <a:gd name="connsiteY112" fmla="*/ 323472 h 475188"/>
              <a:gd name="connsiteX113" fmla="*/ 516514 w 607639"/>
              <a:gd name="connsiteY113" fmla="*/ 293200 h 475188"/>
              <a:gd name="connsiteX114" fmla="*/ 526560 w 607639"/>
              <a:gd name="connsiteY114" fmla="*/ 303326 h 475188"/>
              <a:gd name="connsiteX115" fmla="*/ 516514 w 607639"/>
              <a:gd name="connsiteY115" fmla="*/ 313452 h 475188"/>
              <a:gd name="connsiteX116" fmla="*/ 506378 w 607639"/>
              <a:gd name="connsiteY116" fmla="*/ 303326 h 475188"/>
              <a:gd name="connsiteX117" fmla="*/ 516514 w 607639"/>
              <a:gd name="connsiteY117" fmla="*/ 293200 h 475188"/>
              <a:gd name="connsiteX118" fmla="*/ 476009 w 607639"/>
              <a:gd name="connsiteY118" fmla="*/ 293200 h 475188"/>
              <a:gd name="connsiteX119" fmla="*/ 486055 w 607639"/>
              <a:gd name="connsiteY119" fmla="*/ 303326 h 475188"/>
              <a:gd name="connsiteX120" fmla="*/ 476009 w 607639"/>
              <a:gd name="connsiteY120" fmla="*/ 313452 h 475188"/>
              <a:gd name="connsiteX121" fmla="*/ 465873 w 607639"/>
              <a:gd name="connsiteY121" fmla="*/ 303326 h 475188"/>
              <a:gd name="connsiteX122" fmla="*/ 476009 w 607639"/>
              <a:gd name="connsiteY122" fmla="*/ 293200 h 475188"/>
              <a:gd name="connsiteX123" fmla="*/ 435415 w 607639"/>
              <a:gd name="connsiteY123" fmla="*/ 293200 h 475188"/>
              <a:gd name="connsiteX124" fmla="*/ 445550 w 607639"/>
              <a:gd name="connsiteY124" fmla="*/ 303326 h 475188"/>
              <a:gd name="connsiteX125" fmla="*/ 435415 w 607639"/>
              <a:gd name="connsiteY125" fmla="*/ 313452 h 475188"/>
              <a:gd name="connsiteX126" fmla="*/ 425368 w 607639"/>
              <a:gd name="connsiteY126" fmla="*/ 303326 h 475188"/>
              <a:gd name="connsiteX127" fmla="*/ 435415 w 607639"/>
              <a:gd name="connsiteY127" fmla="*/ 293200 h 475188"/>
              <a:gd name="connsiteX128" fmla="*/ 182270 w 607639"/>
              <a:gd name="connsiteY128" fmla="*/ 293200 h 475188"/>
              <a:gd name="connsiteX129" fmla="*/ 192432 w 607639"/>
              <a:gd name="connsiteY129" fmla="*/ 303326 h 475188"/>
              <a:gd name="connsiteX130" fmla="*/ 182270 w 607639"/>
              <a:gd name="connsiteY130" fmla="*/ 313452 h 475188"/>
              <a:gd name="connsiteX131" fmla="*/ 172109 w 607639"/>
              <a:gd name="connsiteY131" fmla="*/ 303326 h 475188"/>
              <a:gd name="connsiteX132" fmla="*/ 182270 w 607639"/>
              <a:gd name="connsiteY132" fmla="*/ 293200 h 475188"/>
              <a:gd name="connsiteX133" fmla="*/ 141766 w 607639"/>
              <a:gd name="connsiteY133" fmla="*/ 293200 h 475188"/>
              <a:gd name="connsiteX134" fmla="*/ 151928 w 607639"/>
              <a:gd name="connsiteY134" fmla="*/ 303326 h 475188"/>
              <a:gd name="connsiteX135" fmla="*/ 141766 w 607639"/>
              <a:gd name="connsiteY135" fmla="*/ 313452 h 475188"/>
              <a:gd name="connsiteX136" fmla="*/ 131605 w 607639"/>
              <a:gd name="connsiteY136" fmla="*/ 303326 h 475188"/>
              <a:gd name="connsiteX137" fmla="*/ 141766 w 607639"/>
              <a:gd name="connsiteY137" fmla="*/ 293200 h 475188"/>
              <a:gd name="connsiteX138" fmla="*/ 101297 w 607639"/>
              <a:gd name="connsiteY138" fmla="*/ 293200 h 475188"/>
              <a:gd name="connsiteX139" fmla="*/ 111423 w 607639"/>
              <a:gd name="connsiteY139" fmla="*/ 303326 h 475188"/>
              <a:gd name="connsiteX140" fmla="*/ 101297 w 607639"/>
              <a:gd name="connsiteY140" fmla="*/ 313452 h 475188"/>
              <a:gd name="connsiteX141" fmla="*/ 91171 w 607639"/>
              <a:gd name="connsiteY141" fmla="*/ 303326 h 475188"/>
              <a:gd name="connsiteX142" fmla="*/ 101297 w 607639"/>
              <a:gd name="connsiteY142" fmla="*/ 293200 h 475188"/>
              <a:gd name="connsiteX143" fmla="*/ 425266 w 607639"/>
              <a:gd name="connsiteY143" fmla="*/ 273031 h 475188"/>
              <a:gd name="connsiteX144" fmla="*/ 425355 w 607639"/>
              <a:gd name="connsiteY144" fmla="*/ 274009 h 475188"/>
              <a:gd name="connsiteX145" fmla="*/ 415210 w 607639"/>
              <a:gd name="connsiteY145" fmla="*/ 284141 h 475188"/>
              <a:gd name="connsiteX146" fmla="*/ 405065 w 607639"/>
              <a:gd name="connsiteY146" fmla="*/ 274009 h 475188"/>
              <a:gd name="connsiteX147" fmla="*/ 405065 w 607639"/>
              <a:gd name="connsiteY147" fmla="*/ 333587 h 475188"/>
              <a:gd name="connsiteX148" fmla="*/ 405046 w 607639"/>
              <a:gd name="connsiteY148" fmla="*/ 333634 h 475188"/>
              <a:gd name="connsiteX149" fmla="*/ 405065 w 607639"/>
              <a:gd name="connsiteY149" fmla="*/ 333653 h 475188"/>
              <a:gd name="connsiteX150" fmla="*/ 405065 w 607639"/>
              <a:gd name="connsiteY150" fmla="*/ 394308 h 475188"/>
              <a:gd name="connsiteX151" fmla="*/ 405046 w 607639"/>
              <a:gd name="connsiteY151" fmla="*/ 394355 h 475188"/>
              <a:gd name="connsiteX152" fmla="*/ 405065 w 607639"/>
              <a:gd name="connsiteY152" fmla="*/ 394374 h 475188"/>
              <a:gd name="connsiteX153" fmla="*/ 405065 w 607639"/>
              <a:gd name="connsiteY153" fmla="*/ 403421 h 475188"/>
              <a:gd name="connsiteX154" fmla="*/ 406044 w 607639"/>
              <a:gd name="connsiteY154" fmla="*/ 404488 h 475188"/>
              <a:gd name="connsiteX155" fmla="*/ 415210 w 607639"/>
              <a:gd name="connsiteY155" fmla="*/ 404488 h 475188"/>
              <a:gd name="connsiteX156" fmla="*/ 455701 w 607639"/>
              <a:gd name="connsiteY156" fmla="*/ 404488 h 475188"/>
              <a:gd name="connsiteX157" fmla="*/ 496192 w 607639"/>
              <a:gd name="connsiteY157" fmla="*/ 404488 h 475188"/>
              <a:gd name="connsiteX158" fmla="*/ 535704 w 607639"/>
              <a:gd name="connsiteY158" fmla="*/ 404488 h 475188"/>
              <a:gd name="connsiteX159" fmla="*/ 535971 w 607639"/>
              <a:gd name="connsiteY159" fmla="*/ 404399 h 475188"/>
              <a:gd name="connsiteX160" fmla="*/ 526538 w 607639"/>
              <a:gd name="connsiteY160" fmla="*/ 394355 h 475188"/>
              <a:gd name="connsiteX161" fmla="*/ 536683 w 607639"/>
              <a:gd name="connsiteY161" fmla="*/ 384223 h 475188"/>
              <a:gd name="connsiteX162" fmla="*/ 536683 w 607639"/>
              <a:gd name="connsiteY162" fmla="*/ 343781 h 475188"/>
              <a:gd name="connsiteX163" fmla="*/ 526538 w 607639"/>
              <a:gd name="connsiteY163" fmla="*/ 333649 h 475188"/>
              <a:gd name="connsiteX164" fmla="*/ 536683 w 607639"/>
              <a:gd name="connsiteY164" fmla="*/ 323516 h 475188"/>
              <a:gd name="connsiteX165" fmla="*/ 536683 w 607639"/>
              <a:gd name="connsiteY165" fmla="*/ 284141 h 475188"/>
              <a:gd name="connsiteX166" fmla="*/ 526538 w 607639"/>
              <a:gd name="connsiteY166" fmla="*/ 274009 h 475188"/>
              <a:gd name="connsiteX167" fmla="*/ 526627 w 607639"/>
              <a:gd name="connsiteY167" fmla="*/ 273031 h 475188"/>
              <a:gd name="connsiteX168" fmla="*/ 506248 w 607639"/>
              <a:gd name="connsiteY168" fmla="*/ 273031 h 475188"/>
              <a:gd name="connsiteX169" fmla="*/ 506337 w 607639"/>
              <a:gd name="connsiteY169" fmla="*/ 274009 h 475188"/>
              <a:gd name="connsiteX170" fmla="*/ 496192 w 607639"/>
              <a:gd name="connsiteY170" fmla="*/ 284141 h 475188"/>
              <a:gd name="connsiteX171" fmla="*/ 486047 w 607639"/>
              <a:gd name="connsiteY171" fmla="*/ 274009 h 475188"/>
              <a:gd name="connsiteX172" fmla="*/ 486136 w 607639"/>
              <a:gd name="connsiteY172" fmla="*/ 273031 h 475188"/>
              <a:gd name="connsiteX173" fmla="*/ 465757 w 607639"/>
              <a:gd name="connsiteY173" fmla="*/ 273031 h 475188"/>
              <a:gd name="connsiteX174" fmla="*/ 465846 w 607639"/>
              <a:gd name="connsiteY174" fmla="*/ 274009 h 475188"/>
              <a:gd name="connsiteX175" fmla="*/ 455701 w 607639"/>
              <a:gd name="connsiteY175" fmla="*/ 284141 h 475188"/>
              <a:gd name="connsiteX176" fmla="*/ 445556 w 607639"/>
              <a:gd name="connsiteY176" fmla="*/ 274009 h 475188"/>
              <a:gd name="connsiteX177" fmla="*/ 445645 w 607639"/>
              <a:gd name="connsiteY177" fmla="*/ 273031 h 475188"/>
              <a:gd name="connsiteX178" fmla="*/ 91157 w 607639"/>
              <a:gd name="connsiteY178" fmla="*/ 273031 h 475188"/>
              <a:gd name="connsiteX179" fmla="*/ 91157 w 607639"/>
              <a:gd name="connsiteY179" fmla="*/ 274009 h 475188"/>
              <a:gd name="connsiteX180" fmla="*/ 81012 w 607639"/>
              <a:gd name="connsiteY180" fmla="*/ 284141 h 475188"/>
              <a:gd name="connsiteX181" fmla="*/ 70867 w 607639"/>
              <a:gd name="connsiteY181" fmla="*/ 274009 h 475188"/>
              <a:gd name="connsiteX182" fmla="*/ 70867 w 607639"/>
              <a:gd name="connsiteY182" fmla="*/ 333587 h 475188"/>
              <a:gd name="connsiteX183" fmla="*/ 70848 w 607639"/>
              <a:gd name="connsiteY183" fmla="*/ 333634 h 475188"/>
              <a:gd name="connsiteX184" fmla="*/ 70867 w 607639"/>
              <a:gd name="connsiteY184" fmla="*/ 333653 h 475188"/>
              <a:gd name="connsiteX185" fmla="*/ 70867 w 607639"/>
              <a:gd name="connsiteY185" fmla="*/ 394308 h 475188"/>
              <a:gd name="connsiteX186" fmla="*/ 70848 w 607639"/>
              <a:gd name="connsiteY186" fmla="*/ 394355 h 475188"/>
              <a:gd name="connsiteX187" fmla="*/ 70867 w 607639"/>
              <a:gd name="connsiteY187" fmla="*/ 394374 h 475188"/>
              <a:gd name="connsiteX188" fmla="*/ 70867 w 607639"/>
              <a:gd name="connsiteY188" fmla="*/ 403421 h 475188"/>
              <a:gd name="connsiteX189" fmla="*/ 71935 w 607639"/>
              <a:gd name="connsiteY189" fmla="*/ 404488 h 475188"/>
              <a:gd name="connsiteX190" fmla="*/ 81012 w 607639"/>
              <a:gd name="connsiteY190" fmla="*/ 404488 h 475188"/>
              <a:gd name="connsiteX191" fmla="*/ 121503 w 607639"/>
              <a:gd name="connsiteY191" fmla="*/ 404488 h 475188"/>
              <a:gd name="connsiteX192" fmla="*/ 161994 w 607639"/>
              <a:gd name="connsiteY192" fmla="*/ 404488 h 475188"/>
              <a:gd name="connsiteX193" fmla="*/ 201506 w 607639"/>
              <a:gd name="connsiteY193" fmla="*/ 404488 h 475188"/>
              <a:gd name="connsiteX194" fmla="*/ 201773 w 607639"/>
              <a:gd name="connsiteY194" fmla="*/ 404399 h 475188"/>
              <a:gd name="connsiteX195" fmla="*/ 192429 w 607639"/>
              <a:gd name="connsiteY195" fmla="*/ 394355 h 475188"/>
              <a:gd name="connsiteX196" fmla="*/ 202574 w 607639"/>
              <a:gd name="connsiteY196" fmla="*/ 384223 h 475188"/>
              <a:gd name="connsiteX197" fmla="*/ 202574 w 607639"/>
              <a:gd name="connsiteY197" fmla="*/ 343781 h 475188"/>
              <a:gd name="connsiteX198" fmla="*/ 192429 w 607639"/>
              <a:gd name="connsiteY198" fmla="*/ 333649 h 475188"/>
              <a:gd name="connsiteX199" fmla="*/ 202574 w 607639"/>
              <a:gd name="connsiteY199" fmla="*/ 323516 h 475188"/>
              <a:gd name="connsiteX200" fmla="*/ 202574 w 607639"/>
              <a:gd name="connsiteY200" fmla="*/ 284141 h 475188"/>
              <a:gd name="connsiteX201" fmla="*/ 192429 w 607639"/>
              <a:gd name="connsiteY201" fmla="*/ 274009 h 475188"/>
              <a:gd name="connsiteX202" fmla="*/ 192429 w 607639"/>
              <a:gd name="connsiteY202" fmla="*/ 273031 h 475188"/>
              <a:gd name="connsiteX203" fmla="*/ 172139 w 607639"/>
              <a:gd name="connsiteY203" fmla="*/ 273031 h 475188"/>
              <a:gd name="connsiteX204" fmla="*/ 172139 w 607639"/>
              <a:gd name="connsiteY204" fmla="*/ 274009 h 475188"/>
              <a:gd name="connsiteX205" fmla="*/ 161994 w 607639"/>
              <a:gd name="connsiteY205" fmla="*/ 284141 h 475188"/>
              <a:gd name="connsiteX206" fmla="*/ 151938 w 607639"/>
              <a:gd name="connsiteY206" fmla="*/ 274009 h 475188"/>
              <a:gd name="connsiteX207" fmla="*/ 151938 w 607639"/>
              <a:gd name="connsiteY207" fmla="*/ 273031 h 475188"/>
              <a:gd name="connsiteX208" fmla="*/ 131648 w 607639"/>
              <a:gd name="connsiteY208" fmla="*/ 273031 h 475188"/>
              <a:gd name="connsiteX209" fmla="*/ 131648 w 607639"/>
              <a:gd name="connsiteY209" fmla="*/ 274009 h 475188"/>
              <a:gd name="connsiteX210" fmla="*/ 121503 w 607639"/>
              <a:gd name="connsiteY210" fmla="*/ 284141 h 475188"/>
              <a:gd name="connsiteX211" fmla="*/ 111447 w 607639"/>
              <a:gd name="connsiteY211" fmla="*/ 274009 h 475188"/>
              <a:gd name="connsiteX212" fmla="*/ 111447 w 607639"/>
              <a:gd name="connsiteY212" fmla="*/ 273031 h 475188"/>
              <a:gd name="connsiteX213" fmla="*/ 406044 w 607639"/>
              <a:gd name="connsiteY213" fmla="*/ 252766 h 475188"/>
              <a:gd name="connsiteX214" fmla="*/ 535704 w 607639"/>
              <a:gd name="connsiteY214" fmla="*/ 252766 h 475188"/>
              <a:gd name="connsiteX215" fmla="*/ 556973 w 607639"/>
              <a:gd name="connsiteY215" fmla="*/ 274009 h 475188"/>
              <a:gd name="connsiteX216" fmla="*/ 556973 w 607639"/>
              <a:gd name="connsiteY216" fmla="*/ 403421 h 475188"/>
              <a:gd name="connsiteX217" fmla="*/ 535704 w 607639"/>
              <a:gd name="connsiteY217" fmla="*/ 424664 h 475188"/>
              <a:gd name="connsiteX218" fmla="*/ 406044 w 607639"/>
              <a:gd name="connsiteY218" fmla="*/ 424664 h 475188"/>
              <a:gd name="connsiteX219" fmla="*/ 384864 w 607639"/>
              <a:gd name="connsiteY219" fmla="*/ 403421 h 475188"/>
              <a:gd name="connsiteX220" fmla="*/ 384864 w 607639"/>
              <a:gd name="connsiteY220" fmla="*/ 274009 h 475188"/>
              <a:gd name="connsiteX221" fmla="*/ 406044 w 607639"/>
              <a:gd name="connsiteY221" fmla="*/ 252766 h 475188"/>
              <a:gd name="connsiteX222" fmla="*/ 71935 w 607639"/>
              <a:gd name="connsiteY222" fmla="*/ 252766 h 475188"/>
              <a:gd name="connsiteX223" fmla="*/ 201506 w 607639"/>
              <a:gd name="connsiteY223" fmla="*/ 252766 h 475188"/>
              <a:gd name="connsiteX224" fmla="*/ 222775 w 607639"/>
              <a:gd name="connsiteY224" fmla="*/ 274009 h 475188"/>
              <a:gd name="connsiteX225" fmla="*/ 222775 w 607639"/>
              <a:gd name="connsiteY225" fmla="*/ 403421 h 475188"/>
              <a:gd name="connsiteX226" fmla="*/ 201506 w 607639"/>
              <a:gd name="connsiteY226" fmla="*/ 424664 h 475188"/>
              <a:gd name="connsiteX227" fmla="*/ 71935 w 607639"/>
              <a:gd name="connsiteY227" fmla="*/ 424664 h 475188"/>
              <a:gd name="connsiteX228" fmla="*/ 50666 w 607639"/>
              <a:gd name="connsiteY228" fmla="*/ 403421 h 475188"/>
              <a:gd name="connsiteX229" fmla="*/ 50666 w 607639"/>
              <a:gd name="connsiteY229" fmla="*/ 274009 h 475188"/>
              <a:gd name="connsiteX230" fmla="*/ 71935 w 607639"/>
              <a:gd name="connsiteY230" fmla="*/ 252766 h 475188"/>
              <a:gd name="connsiteX231" fmla="*/ 496217 w 607639"/>
              <a:gd name="connsiteY231" fmla="*/ 181988 h 475188"/>
              <a:gd name="connsiteX232" fmla="*/ 506378 w 607639"/>
              <a:gd name="connsiteY232" fmla="*/ 192035 h 475188"/>
              <a:gd name="connsiteX233" fmla="*/ 496228 w 607639"/>
              <a:gd name="connsiteY233" fmla="*/ 202159 h 475188"/>
              <a:gd name="connsiteX234" fmla="*/ 496206 w 607639"/>
              <a:gd name="connsiteY234" fmla="*/ 202159 h 475188"/>
              <a:gd name="connsiteX235" fmla="*/ 486055 w 607639"/>
              <a:gd name="connsiteY235" fmla="*/ 192035 h 475188"/>
              <a:gd name="connsiteX236" fmla="*/ 496217 w 607639"/>
              <a:gd name="connsiteY236" fmla="*/ 181988 h 475188"/>
              <a:gd name="connsiteX237" fmla="*/ 455712 w 607639"/>
              <a:gd name="connsiteY237" fmla="*/ 181988 h 475188"/>
              <a:gd name="connsiteX238" fmla="*/ 465873 w 607639"/>
              <a:gd name="connsiteY238" fmla="*/ 192035 h 475188"/>
              <a:gd name="connsiteX239" fmla="*/ 455723 w 607639"/>
              <a:gd name="connsiteY239" fmla="*/ 202159 h 475188"/>
              <a:gd name="connsiteX240" fmla="*/ 455701 w 607639"/>
              <a:gd name="connsiteY240" fmla="*/ 202159 h 475188"/>
              <a:gd name="connsiteX241" fmla="*/ 455701 w 607639"/>
              <a:gd name="connsiteY241" fmla="*/ 202159 h 475188"/>
              <a:gd name="connsiteX242" fmla="*/ 445550 w 607639"/>
              <a:gd name="connsiteY242" fmla="*/ 192035 h 475188"/>
              <a:gd name="connsiteX243" fmla="*/ 455712 w 607639"/>
              <a:gd name="connsiteY243" fmla="*/ 181988 h 475188"/>
              <a:gd name="connsiteX244" fmla="*/ 415208 w 607639"/>
              <a:gd name="connsiteY244" fmla="*/ 181988 h 475188"/>
              <a:gd name="connsiteX245" fmla="*/ 425369 w 607639"/>
              <a:gd name="connsiteY245" fmla="*/ 192035 h 475188"/>
              <a:gd name="connsiteX246" fmla="*/ 415219 w 607639"/>
              <a:gd name="connsiteY246" fmla="*/ 202159 h 475188"/>
              <a:gd name="connsiteX247" fmla="*/ 415210 w 607639"/>
              <a:gd name="connsiteY247" fmla="*/ 202159 h 475188"/>
              <a:gd name="connsiteX248" fmla="*/ 415197 w 607639"/>
              <a:gd name="connsiteY248" fmla="*/ 202159 h 475188"/>
              <a:gd name="connsiteX249" fmla="*/ 405065 w 607639"/>
              <a:gd name="connsiteY249" fmla="*/ 192054 h 475188"/>
              <a:gd name="connsiteX250" fmla="*/ 405065 w 607639"/>
              <a:gd name="connsiteY250" fmla="*/ 192028 h 475188"/>
              <a:gd name="connsiteX251" fmla="*/ 405065 w 607639"/>
              <a:gd name="connsiteY251" fmla="*/ 192016 h 475188"/>
              <a:gd name="connsiteX252" fmla="*/ 161973 w 607639"/>
              <a:gd name="connsiteY252" fmla="*/ 181988 h 475188"/>
              <a:gd name="connsiteX253" fmla="*/ 172109 w 607639"/>
              <a:gd name="connsiteY253" fmla="*/ 192035 h 475188"/>
              <a:gd name="connsiteX254" fmla="*/ 161984 w 607639"/>
              <a:gd name="connsiteY254" fmla="*/ 202159 h 475188"/>
              <a:gd name="connsiteX255" fmla="*/ 161962 w 607639"/>
              <a:gd name="connsiteY255" fmla="*/ 202159 h 475188"/>
              <a:gd name="connsiteX256" fmla="*/ 151927 w 607639"/>
              <a:gd name="connsiteY256" fmla="*/ 192035 h 475188"/>
              <a:gd name="connsiteX257" fmla="*/ 161973 w 607639"/>
              <a:gd name="connsiteY257" fmla="*/ 181988 h 475188"/>
              <a:gd name="connsiteX258" fmla="*/ 121469 w 607639"/>
              <a:gd name="connsiteY258" fmla="*/ 181988 h 475188"/>
              <a:gd name="connsiteX259" fmla="*/ 131605 w 607639"/>
              <a:gd name="connsiteY259" fmla="*/ 192035 h 475188"/>
              <a:gd name="connsiteX260" fmla="*/ 121480 w 607639"/>
              <a:gd name="connsiteY260" fmla="*/ 202159 h 475188"/>
              <a:gd name="connsiteX261" fmla="*/ 121458 w 607639"/>
              <a:gd name="connsiteY261" fmla="*/ 202159 h 475188"/>
              <a:gd name="connsiteX262" fmla="*/ 111423 w 607639"/>
              <a:gd name="connsiteY262" fmla="*/ 192035 h 475188"/>
              <a:gd name="connsiteX263" fmla="*/ 121469 w 607639"/>
              <a:gd name="connsiteY263" fmla="*/ 181988 h 475188"/>
              <a:gd name="connsiteX264" fmla="*/ 81009 w 607639"/>
              <a:gd name="connsiteY264" fmla="*/ 181988 h 475188"/>
              <a:gd name="connsiteX265" fmla="*/ 91171 w 607639"/>
              <a:gd name="connsiteY265" fmla="*/ 192035 h 475188"/>
              <a:gd name="connsiteX266" fmla="*/ 81020 w 607639"/>
              <a:gd name="connsiteY266" fmla="*/ 202159 h 475188"/>
              <a:gd name="connsiteX267" fmla="*/ 81012 w 607639"/>
              <a:gd name="connsiteY267" fmla="*/ 202159 h 475188"/>
              <a:gd name="connsiteX268" fmla="*/ 80998 w 607639"/>
              <a:gd name="connsiteY268" fmla="*/ 202159 h 475188"/>
              <a:gd name="connsiteX269" fmla="*/ 70867 w 607639"/>
              <a:gd name="connsiteY269" fmla="*/ 192054 h 475188"/>
              <a:gd name="connsiteX270" fmla="*/ 70867 w 607639"/>
              <a:gd name="connsiteY270" fmla="*/ 192028 h 475188"/>
              <a:gd name="connsiteX271" fmla="*/ 70867 w 607639"/>
              <a:gd name="connsiteY271" fmla="*/ 192016 h 475188"/>
              <a:gd name="connsiteX272" fmla="*/ 293693 w 607639"/>
              <a:gd name="connsiteY272" fmla="*/ 170805 h 475188"/>
              <a:gd name="connsiteX273" fmla="*/ 293693 w 607639"/>
              <a:gd name="connsiteY273" fmla="*/ 304312 h 475188"/>
              <a:gd name="connsiteX274" fmla="*/ 294672 w 607639"/>
              <a:gd name="connsiteY274" fmla="*/ 304312 h 475188"/>
              <a:gd name="connsiteX275" fmla="*/ 303748 w 607639"/>
              <a:gd name="connsiteY275" fmla="*/ 303334 h 475188"/>
              <a:gd name="connsiteX276" fmla="*/ 313892 w 607639"/>
              <a:gd name="connsiteY276" fmla="*/ 304312 h 475188"/>
              <a:gd name="connsiteX277" fmla="*/ 313892 w 607639"/>
              <a:gd name="connsiteY277" fmla="*/ 170805 h 475188"/>
              <a:gd name="connsiteX278" fmla="*/ 293693 w 607639"/>
              <a:gd name="connsiteY278" fmla="*/ 170805 h 475188"/>
              <a:gd name="connsiteX279" fmla="*/ 516514 w 607639"/>
              <a:gd name="connsiteY279" fmla="*/ 151645 h 475188"/>
              <a:gd name="connsiteX280" fmla="*/ 526560 w 607639"/>
              <a:gd name="connsiteY280" fmla="*/ 161771 h 475188"/>
              <a:gd name="connsiteX281" fmla="*/ 516514 w 607639"/>
              <a:gd name="connsiteY281" fmla="*/ 171897 h 475188"/>
              <a:gd name="connsiteX282" fmla="*/ 506378 w 607639"/>
              <a:gd name="connsiteY282" fmla="*/ 161771 h 475188"/>
              <a:gd name="connsiteX283" fmla="*/ 516514 w 607639"/>
              <a:gd name="connsiteY283" fmla="*/ 151645 h 475188"/>
              <a:gd name="connsiteX284" fmla="*/ 476009 w 607639"/>
              <a:gd name="connsiteY284" fmla="*/ 151645 h 475188"/>
              <a:gd name="connsiteX285" fmla="*/ 486055 w 607639"/>
              <a:gd name="connsiteY285" fmla="*/ 161771 h 475188"/>
              <a:gd name="connsiteX286" fmla="*/ 476009 w 607639"/>
              <a:gd name="connsiteY286" fmla="*/ 171897 h 475188"/>
              <a:gd name="connsiteX287" fmla="*/ 465873 w 607639"/>
              <a:gd name="connsiteY287" fmla="*/ 161771 h 475188"/>
              <a:gd name="connsiteX288" fmla="*/ 476009 w 607639"/>
              <a:gd name="connsiteY288" fmla="*/ 151645 h 475188"/>
              <a:gd name="connsiteX289" fmla="*/ 435415 w 607639"/>
              <a:gd name="connsiteY289" fmla="*/ 151645 h 475188"/>
              <a:gd name="connsiteX290" fmla="*/ 445550 w 607639"/>
              <a:gd name="connsiteY290" fmla="*/ 161771 h 475188"/>
              <a:gd name="connsiteX291" fmla="*/ 435415 w 607639"/>
              <a:gd name="connsiteY291" fmla="*/ 171897 h 475188"/>
              <a:gd name="connsiteX292" fmla="*/ 425368 w 607639"/>
              <a:gd name="connsiteY292" fmla="*/ 161771 h 475188"/>
              <a:gd name="connsiteX293" fmla="*/ 435415 w 607639"/>
              <a:gd name="connsiteY293" fmla="*/ 151645 h 475188"/>
              <a:gd name="connsiteX294" fmla="*/ 182270 w 607639"/>
              <a:gd name="connsiteY294" fmla="*/ 151645 h 475188"/>
              <a:gd name="connsiteX295" fmla="*/ 192432 w 607639"/>
              <a:gd name="connsiteY295" fmla="*/ 161771 h 475188"/>
              <a:gd name="connsiteX296" fmla="*/ 182270 w 607639"/>
              <a:gd name="connsiteY296" fmla="*/ 171897 h 475188"/>
              <a:gd name="connsiteX297" fmla="*/ 172109 w 607639"/>
              <a:gd name="connsiteY297" fmla="*/ 161771 h 475188"/>
              <a:gd name="connsiteX298" fmla="*/ 182270 w 607639"/>
              <a:gd name="connsiteY298" fmla="*/ 151645 h 475188"/>
              <a:gd name="connsiteX299" fmla="*/ 141766 w 607639"/>
              <a:gd name="connsiteY299" fmla="*/ 151645 h 475188"/>
              <a:gd name="connsiteX300" fmla="*/ 151928 w 607639"/>
              <a:gd name="connsiteY300" fmla="*/ 161771 h 475188"/>
              <a:gd name="connsiteX301" fmla="*/ 141766 w 607639"/>
              <a:gd name="connsiteY301" fmla="*/ 171897 h 475188"/>
              <a:gd name="connsiteX302" fmla="*/ 131605 w 607639"/>
              <a:gd name="connsiteY302" fmla="*/ 161771 h 475188"/>
              <a:gd name="connsiteX303" fmla="*/ 141766 w 607639"/>
              <a:gd name="connsiteY303" fmla="*/ 151645 h 475188"/>
              <a:gd name="connsiteX304" fmla="*/ 101297 w 607639"/>
              <a:gd name="connsiteY304" fmla="*/ 151645 h 475188"/>
              <a:gd name="connsiteX305" fmla="*/ 111423 w 607639"/>
              <a:gd name="connsiteY305" fmla="*/ 161771 h 475188"/>
              <a:gd name="connsiteX306" fmla="*/ 101297 w 607639"/>
              <a:gd name="connsiteY306" fmla="*/ 171897 h 475188"/>
              <a:gd name="connsiteX307" fmla="*/ 91171 w 607639"/>
              <a:gd name="connsiteY307" fmla="*/ 161771 h 475188"/>
              <a:gd name="connsiteX308" fmla="*/ 101297 w 607639"/>
              <a:gd name="connsiteY308" fmla="*/ 151645 h 475188"/>
              <a:gd name="connsiteX309" fmla="*/ 496217 w 607639"/>
              <a:gd name="connsiteY309" fmla="*/ 121302 h 475188"/>
              <a:gd name="connsiteX310" fmla="*/ 506378 w 607639"/>
              <a:gd name="connsiteY310" fmla="*/ 131437 h 475188"/>
              <a:gd name="connsiteX311" fmla="*/ 496217 w 607639"/>
              <a:gd name="connsiteY311" fmla="*/ 141484 h 475188"/>
              <a:gd name="connsiteX312" fmla="*/ 486055 w 607639"/>
              <a:gd name="connsiteY312" fmla="*/ 131437 h 475188"/>
              <a:gd name="connsiteX313" fmla="*/ 496217 w 607639"/>
              <a:gd name="connsiteY313" fmla="*/ 121302 h 475188"/>
              <a:gd name="connsiteX314" fmla="*/ 455712 w 607639"/>
              <a:gd name="connsiteY314" fmla="*/ 121302 h 475188"/>
              <a:gd name="connsiteX315" fmla="*/ 465873 w 607639"/>
              <a:gd name="connsiteY315" fmla="*/ 131437 h 475188"/>
              <a:gd name="connsiteX316" fmla="*/ 455712 w 607639"/>
              <a:gd name="connsiteY316" fmla="*/ 141484 h 475188"/>
              <a:gd name="connsiteX317" fmla="*/ 445550 w 607639"/>
              <a:gd name="connsiteY317" fmla="*/ 131437 h 475188"/>
              <a:gd name="connsiteX318" fmla="*/ 455712 w 607639"/>
              <a:gd name="connsiteY318" fmla="*/ 121302 h 475188"/>
              <a:gd name="connsiteX319" fmla="*/ 415208 w 607639"/>
              <a:gd name="connsiteY319" fmla="*/ 121302 h 475188"/>
              <a:gd name="connsiteX320" fmla="*/ 425369 w 607639"/>
              <a:gd name="connsiteY320" fmla="*/ 131437 h 475188"/>
              <a:gd name="connsiteX321" fmla="*/ 415208 w 607639"/>
              <a:gd name="connsiteY321" fmla="*/ 141484 h 475188"/>
              <a:gd name="connsiteX322" fmla="*/ 405065 w 607639"/>
              <a:gd name="connsiteY322" fmla="*/ 131456 h 475188"/>
              <a:gd name="connsiteX323" fmla="*/ 405065 w 607639"/>
              <a:gd name="connsiteY323" fmla="*/ 131417 h 475188"/>
              <a:gd name="connsiteX324" fmla="*/ 405065 w 607639"/>
              <a:gd name="connsiteY324" fmla="*/ 131390 h 475188"/>
              <a:gd name="connsiteX325" fmla="*/ 407854 w 607639"/>
              <a:gd name="connsiteY325" fmla="*/ 124469 h 475188"/>
              <a:gd name="connsiteX326" fmla="*/ 415208 w 607639"/>
              <a:gd name="connsiteY326" fmla="*/ 121302 h 475188"/>
              <a:gd name="connsiteX327" fmla="*/ 161973 w 607639"/>
              <a:gd name="connsiteY327" fmla="*/ 121302 h 475188"/>
              <a:gd name="connsiteX328" fmla="*/ 172109 w 607639"/>
              <a:gd name="connsiteY328" fmla="*/ 131437 h 475188"/>
              <a:gd name="connsiteX329" fmla="*/ 161973 w 607639"/>
              <a:gd name="connsiteY329" fmla="*/ 141484 h 475188"/>
              <a:gd name="connsiteX330" fmla="*/ 151927 w 607639"/>
              <a:gd name="connsiteY330" fmla="*/ 131437 h 475188"/>
              <a:gd name="connsiteX331" fmla="*/ 161973 w 607639"/>
              <a:gd name="connsiteY331" fmla="*/ 121302 h 475188"/>
              <a:gd name="connsiteX332" fmla="*/ 121469 w 607639"/>
              <a:gd name="connsiteY332" fmla="*/ 121302 h 475188"/>
              <a:gd name="connsiteX333" fmla="*/ 131605 w 607639"/>
              <a:gd name="connsiteY333" fmla="*/ 131437 h 475188"/>
              <a:gd name="connsiteX334" fmla="*/ 121469 w 607639"/>
              <a:gd name="connsiteY334" fmla="*/ 141484 h 475188"/>
              <a:gd name="connsiteX335" fmla="*/ 111423 w 607639"/>
              <a:gd name="connsiteY335" fmla="*/ 131437 h 475188"/>
              <a:gd name="connsiteX336" fmla="*/ 121469 w 607639"/>
              <a:gd name="connsiteY336" fmla="*/ 121302 h 475188"/>
              <a:gd name="connsiteX337" fmla="*/ 81009 w 607639"/>
              <a:gd name="connsiteY337" fmla="*/ 121302 h 475188"/>
              <a:gd name="connsiteX338" fmla="*/ 91171 w 607639"/>
              <a:gd name="connsiteY338" fmla="*/ 131437 h 475188"/>
              <a:gd name="connsiteX339" fmla="*/ 81009 w 607639"/>
              <a:gd name="connsiteY339" fmla="*/ 141484 h 475188"/>
              <a:gd name="connsiteX340" fmla="*/ 70867 w 607639"/>
              <a:gd name="connsiteY340" fmla="*/ 131456 h 475188"/>
              <a:gd name="connsiteX341" fmla="*/ 70867 w 607639"/>
              <a:gd name="connsiteY341" fmla="*/ 131417 h 475188"/>
              <a:gd name="connsiteX342" fmla="*/ 70867 w 607639"/>
              <a:gd name="connsiteY342" fmla="*/ 131390 h 475188"/>
              <a:gd name="connsiteX343" fmla="*/ 73656 w 607639"/>
              <a:gd name="connsiteY343" fmla="*/ 124469 h 475188"/>
              <a:gd name="connsiteX344" fmla="*/ 81009 w 607639"/>
              <a:gd name="connsiteY344" fmla="*/ 121302 h 475188"/>
              <a:gd name="connsiteX345" fmla="*/ 516514 w 607639"/>
              <a:gd name="connsiteY345" fmla="*/ 91029 h 475188"/>
              <a:gd name="connsiteX346" fmla="*/ 526560 w 607639"/>
              <a:gd name="connsiteY346" fmla="*/ 101076 h 475188"/>
              <a:gd name="connsiteX347" fmla="*/ 516514 w 607639"/>
              <a:gd name="connsiteY347" fmla="*/ 111211 h 475188"/>
              <a:gd name="connsiteX348" fmla="*/ 506378 w 607639"/>
              <a:gd name="connsiteY348" fmla="*/ 101076 h 475188"/>
              <a:gd name="connsiteX349" fmla="*/ 516514 w 607639"/>
              <a:gd name="connsiteY349" fmla="*/ 91029 h 475188"/>
              <a:gd name="connsiteX350" fmla="*/ 476009 w 607639"/>
              <a:gd name="connsiteY350" fmla="*/ 91029 h 475188"/>
              <a:gd name="connsiteX351" fmla="*/ 486055 w 607639"/>
              <a:gd name="connsiteY351" fmla="*/ 101076 h 475188"/>
              <a:gd name="connsiteX352" fmla="*/ 476009 w 607639"/>
              <a:gd name="connsiteY352" fmla="*/ 111211 h 475188"/>
              <a:gd name="connsiteX353" fmla="*/ 465873 w 607639"/>
              <a:gd name="connsiteY353" fmla="*/ 101076 h 475188"/>
              <a:gd name="connsiteX354" fmla="*/ 476009 w 607639"/>
              <a:gd name="connsiteY354" fmla="*/ 91029 h 475188"/>
              <a:gd name="connsiteX355" fmla="*/ 435415 w 607639"/>
              <a:gd name="connsiteY355" fmla="*/ 91029 h 475188"/>
              <a:gd name="connsiteX356" fmla="*/ 445550 w 607639"/>
              <a:gd name="connsiteY356" fmla="*/ 101076 h 475188"/>
              <a:gd name="connsiteX357" fmla="*/ 435415 w 607639"/>
              <a:gd name="connsiteY357" fmla="*/ 111211 h 475188"/>
              <a:gd name="connsiteX358" fmla="*/ 425368 w 607639"/>
              <a:gd name="connsiteY358" fmla="*/ 101076 h 475188"/>
              <a:gd name="connsiteX359" fmla="*/ 435415 w 607639"/>
              <a:gd name="connsiteY359" fmla="*/ 91029 h 475188"/>
              <a:gd name="connsiteX360" fmla="*/ 182270 w 607639"/>
              <a:gd name="connsiteY360" fmla="*/ 91029 h 475188"/>
              <a:gd name="connsiteX361" fmla="*/ 192432 w 607639"/>
              <a:gd name="connsiteY361" fmla="*/ 101076 h 475188"/>
              <a:gd name="connsiteX362" fmla="*/ 182270 w 607639"/>
              <a:gd name="connsiteY362" fmla="*/ 111211 h 475188"/>
              <a:gd name="connsiteX363" fmla="*/ 172109 w 607639"/>
              <a:gd name="connsiteY363" fmla="*/ 101076 h 475188"/>
              <a:gd name="connsiteX364" fmla="*/ 182270 w 607639"/>
              <a:gd name="connsiteY364" fmla="*/ 91029 h 475188"/>
              <a:gd name="connsiteX365" fmla="*/ 141766 w 607639"/>
              <a:gd name="connsiteY365" fmla="*/ 91029 h 475188"/>
              <a:gd name="connsiteX366" fmla="*/ 151928 w 607639"/>
              <a:gd name="connsiteY366" fmla="*/ 101076 h 475188"/>
              <a:gd name="connsiteX367" fmla="*/ 141766 w 607639"/>
              <a:gd name="connsiteY367" fmla="*/ 111211 h 475188"/>
              <a:gd name="connsiteX368" fmla="*/ 131605 w 607639"/>
              <a:gd name="connsiteY368" fmla="*/ 101076 h 475188"/>
              <a:gd name="connsiteX369" fmla="*/ 141766 w 607639"/>
              <a:gd name="connsiteY369" fmla="*/ 91029 h 475188"/>
              <a:gd name="connsiteX370" fmla="*/ 101297 w 607639"/>
              <a:gd name="connsiteY370" fmla="*/ 91029 h 475188"/>
              <a:gd name="connsiteX371" fmla="*/ 111423 w 607639"/>
              <a:gd name="connsiteY371" fmla="*/ 101076 h 475188"/>
              <a:gd name="connsiteX372" fmla="*/ 101297 w 607639"/>
              <a:gd name="connsiteY372" fmla="*/ 111211 h 475188"/>
              <a:gd name="connsiteX373" fmla="*/ 91171 w 607639"/>
              <a:gd name="connsiteY373" fmla="*/ 101076 h 475188"/>
              <a:gd name="connsiteX374" fmla="*/ 101297 w 607639"/>
              <a:gd name="connsiteY374" fmla="*/ 91029 h 475188"/>
              <a:gd name="connsiteX375" fmla="*/ 303748 w 607639"/>
              <a:gd name="connsiteY375" fmla="*/ 70720 h 475188"/>
              <a:gd name="connsiteX376" fmla="*/ 273406 w 607639"/>
              <a:gd name="connsiteY376" fmla="*/ 111163 h 475188"/>
              <a:gd name="connsiteX377" fmla="*/ 303748 w 607639"/>
              <a:gd name="connsiteY377" fmla="*/ 151606 h 475188"/>
              <a:gd name="connsiteX378" fmla="*/ 334180 w 607639"/>
              <a:gd name="connsiteY378" fmla="*/ 111163 h 475188"/>
              <a:gd name="connsiteX379" fmla="*/ 303748 w 607639"/>
              <a:gd name="connsiteY379" fmla="*/ 70720 h 475188"/>
              <a:gd name="connsiteX380" fmla="*/ 425266 w 607639"/>
              <a:gd name="connsiteY380" fmla="*/ 70717 h 475188"/>
              <a:gd name="connsiteX381" fmla="*/ 425355 w 607639"/>
              <a:gd name="connsiteY381" fmla="*/ 71694 h 475188"/>
              <a:gd name="connsiteX382" fmla="*/ 415210 w 607639"/>
              <a:gd name="connsiteY382" fmla="*/ 81826 h 475188"/>
              <a:gd name="connsiteX383" fmla="*/ 405065 w 607639"/>
              <a:gd name="connsiteY383" fmla="*/ 71694 h 475188"/>
              <a:gd name="connsiteX384" fmla="*/ 405065 w 607639"/>
              <a:gd name="connsiteY384" fmla="*/ 131390 h 475188"/>
              <a:gd name="connsiteX385" fmla="*/ 405046 w 607639"/>
              <a:gd name="connsiteY385" fmla="*/ 131437 h 475188"/>
              <a:gd name="connsiteX386" fmla="*/ 405065 w 607639"/>
              <a:gd name="connsiteY386" fmla="*/ 131456 h 475188"/>
              <a:gd name="connsiteX387" fmla="*/ 405065 w 607639"/>
              <a:gd name="connsiteY387" fmla="*/ 192016 h 475188"/>
              <a:gd name="connsiteX388" fmla="*/ 405046 w 607639"/>
              <a:gd name="connsiteY388" fmla="*/ 192035 h 475188"/>
              <a:gd name="connsiteX389" fmla="*/ 405065 w 607639"/>
              <a:gd name="connsiteY389" fmla="*/ 192054 h 475188"/>
              <a:gd name="connsiteX390" fmla="*/ 405065 w 607639"/>
              <a:gd name="connsiteY390" fmla="*/ 201182 h 475188"/>
              <a:gd name="connsiteX391" fmla="*/ 406044 w 607639"/>
              <a:gd name="connsiteY391" fmla="*/ 202159 h 475188"/>
              <a:gd name="connsiteX392" fmla="*/ 415197 w 607639"/>
              <a:gd name="connsiteY392" fmla="*/ 202159 h 475188"/>
              <a:gd name="connsiteX393" fmla="*/ 415208 w 607639"/>
              <a:gd name="connsiteY393" fmla="*/ 202170 h 475188"/>
              <a:gd name="connsiteX394" fmla="*/ 415219 w 607639"/>
              <a:gd name="connsiteY394" fmla="*/ 202159 h 475188"/>
              <a:gd name="connsiteX395" fmla="*/ 455701 w 607639"/>
              <a:gd name="connsiteY395" fmla="*/ 202159 h 475188"/>
              <a:gd name="connsiteX396" fmla="*/ 455712 w 607639"/>
              <a:gd name="connsiteY396" fmla="*/ 202170 h 475188"/>
              <a:gd name="connsiteX397" fmla="*/ 455723 w 607639"/>
              <a:gd name="connsiteY397" fmla="*/ 202159 h 475188"/>
              <a:gd name="connsiteX398" fmla="*/ 496192 w 607639"/>
              <a:gd name="connsiteY398" fmla="*/ 202159 h 475188"/>
              <a:gd name="connsiteX399" fmla="*/ 496206 w 607639"/>
              <a:gd name="connsiteY399" fmla="*/ 202159 h 475188"/>
              <a:gd name="connsiteX400" fmla="*/ 496217 w 607639"/>
              <a:gd name="connsiteY400" fmla="*/ 202170 h 475188"/>
              <a:gd name="connsiteX401" fmla="*/ 496228 w 607639"/>
              <a:gd name="connsiteY401" fmla="*/ 202159 h 475188"/>
              <a:gd name="connsiteX402" fmla="*/ 535704 w 607639"/>
              <a:gd name="connsiteY402" fmla="*/ 202159 h 475188"/>
              <a:gd name="connsiteX403" fmla="*/ 535971 w 607639"/>
              <a:gd name="connsiteY403" fmla="*/ 202159 h 475188"/>
              <a:gd name="connsiteX404" fmla="*/ 526538 w 607639"/>
              <a:gd name="connsiteY404" fmla="*/ 192028 h 475188"/>
              <a:gd name="connsiteX405" fmla="*/ 536683 w 607639"/>
              <a:gd name="connsiteY405" fmla="*/ 181985 h 475188"/>
              <a:gd name="connsiteX406" fmla="*/ 536683 w 607639"/>
              <a:gd name="connsiteY406" fmla="*/ 141459 h 475188"/>
              <a:gd name="connsiteX407" fmla="*/ 526538 w 607639"/>
              <a:gd name="connsiteY407" fmla="*/ 131417 h 475188"/>
              <a:gd name="connsiteX408" fmla="*/ 536683 w 607639"/>
              <a:gd name="connsiteY408" fmla="*/ 121285 h 475188"/>
              <a:gd name="connsiteX409" fmla="*/ 536683 w 607639"/>
              <a:gd name="connsiteY409" fmla="*/ 81826 h 475188"/>
              <a:gd name="connsiteX410" fmla="*/ 526538 w 607639"/>
              <a:gd name="connsiteY410" fmla="*/ 71694 h 475188"/>
              <a:gd name="connsiteX411" fmla="*/ 526627 w 607639"/>
              <a:gd name="connsiteY411" fmla="*/ 70717 h 475188"/>
              <a:gd name="connsiteX412" fmla="*/ 506248 w 607639"/>
              <a:gd name="connsiteY412" fmla="*/ 70717 h 475188"/>
              <a:gd name="connsiteX413" fmla="*/ 506337 w 607639"/>
              <a:gd name="connsiteY413" fmla="*/ 71694 h 475188"/>
              <a:gd name="connsiteX414" fmla="*/ 496192 w 607639"/>
              <a:gd name="connsiteY414" fmla="*/ 81826 h 475188"/>
              <a:gd name="connsiteX415" fmla="*/ 486047 w 607639"/>
              <a:gd name="connsiteY415" fmla="*/ 71694 h 475188"/>
              <a:gd name="connsiteX416" fmla="*/ 486136 w 607639"/>
              <a:gd name="connsiteY416" fmla="*/ 70717 h 475188"/>
              <a:gd name="connsiteX417" fmla="*/ 465757 w 607639"/>
              <a:gd name="connsiteY417" fmla="*/ 70717 h 475188"/>
              <a:gd name="connsiteX418" fmla="*/ 465846 w 607639"/>
              <a:gd name="connsiteY418" fmla="*/ 71694 h 475188"/>
              <a:gd name="connsiteX419" fmla="*/ 455701 w 607639"/>
              <a:gd name="connsiteY419" fmla="*/ 81826 h 475188"/>
              <a:gd name="connsiteX420" fmla="*/ 445556 w 607639"/>
              <a:gd name="connsiteY420" fmla="*/ 71694 h 475188"/>
              <a:gd name="connsiteX421" fmla="*/ 445645 w 607639"/>
              <a:gd name="connsiteY421" fmla="*/ 70717 h 475188"/>
              <a:gd name="connsiteX422" fmla="*/ 91157 w 607639"/>
              <a:gd name="connsiteY422" fmla="*/ 70717 h 475188"/>
              <a:gd name="connsiteX423" fmla="*/ 91157 w 607639"/>
              <a:gd name="connsiteY423" fmla="*/ 71694 h 475188"/>
              <a:gd name="connsiteX424" fmla="*/ 81012 w 607639"/>
              <a:gd name="connsiteY424" fmla="*/ 81826 h 475188"/>
              <a:gd name="connsiteX425" fmla="*/ 70867 w 607639"/>
              <a:gd name="connsiteY425" fmla="*/ 71694 h 475188"/>
              <a:gd name="connsiteX426" fmla="*/ 70867 w 607639"/>
              <a:gd name="connsiteY426" fmla="*/ 131390 h 475188"/>
              <a:gd name="connsiteX427" fmla="*/ 70848 w 607639"/>
              <a:gd name="connsiteY427" fmla="*/ 131437 h 475188"/>
              <a:gd name="connsiteX428" fmla="*/ 70867 w 607639"/>
              <a:gd name="connsiteY428" fmla="*/ 131456 h 475188"/>
              <a:gd name="connsiteX429" fmla="*/ 70867 w 607639"/>
              <a:gd name="connsiteY429" fmla="*/ 192016 h 475188"/>
              <a:gd name="connsiteX430" fmla="*/ 70848 w 607639"/>
              <a:gd name="connsiteY430" fmla="*/ 192035 h 475188"/>
              <a:gd name="connsiteX431" fmla="*/ 70867 w 607639"/>
              <a:gd name="connsiteY431" fmla="*/ 192054 h 475188"/>
              <a:gd name="connsiteX432" fmla="*/ 70867 w 607639"/>
              <a:gd name="connsiteY432" fmla="*/ 201182 h 475188"/>
              <a:gd name="connsiteX433" fmla="*/ 71935 w 607639"/>
              <a:gd name="connsiteY433" fmla="*/ 202159 h 475188"/>
              <a:gd name="connsiteX434" fmla="*/ 80998 w 607639"/>
              <a:gd name="connsiteY434" fmla="*/ 202159 h 475188"/>
              <a:gd name="connsiteX435" fmla="*/ 81009 w 607639"/>
              <a:gd name="connsiteY435" fmla="*/ 202170 h 475188"/>
              <a:gd name="connsiteX436" fmla="*/ 81020 w 607639"/>
              <a:gd name="connsiteY436" fmla="*/ 202159 h 475188"/>
              <a:gd name="connsiteX437" fmla="*/ 121458 w 607639"/>
              <a:gd name="connsiteY437" fmla="*/ 202159 h 475188"/>
              <a:gd name="connsiteX438" fmla="*/ 121469 w 607639"/>
              <a:gd name="connsiteY438" fmla="*/ 202170 h 475188"/>
              <a:gd name="connsiteX439" fmla="*/ 121480 w 607639"/>
              <a:gd name="connsiteY439" fmla="*/ 202159 h 475188"/>
              <a:gd name="connsiteX440" fmla="*/ 121503 w 607639"/>
              <a:gd name="connsiteY440" fmla="*/ 202159 h 475188"/>
              <a:gd name="connsiteX441" fmla="*/ 161962 w 607639"/>
              <a:gd name="connsiteY441" fmla="*/ 202159 h 475188"/>
              <a:gd name="connsiteX442" fmla="*/ 161973 w 607639"/>
              <a:gd name="connsiteY442" fmla="*/ 202170 h 475188"/>
              <a:gd name="connsiteX443" fmla="*/ 161984 w 607639"/>
              <a:gd name="connsiteY443" fmla="*/ 202159 h 475188"/>
              <a:gd name="connsiteX444" fmla="*/ 161994 w 607639"/>
              <a:gd name="connsiteY444" fmla="*/ 202159 h 475188"/>
              <a:gd name="connsiteX445" fmla="*/ 201506 w 607639"/>
              <a:gd name="connsiteY445" fmla="*/ 202159 h 475188"/>
              <a:gd name="connsiteX446" fmla="*/ 201773 w 607639"/>
              <a:gd name="connsiteY446" fmla="*/ 202159 h 475188"/>
              <a:gd name="connsiteX447" fmla="*/ 192429 w 607639"/>
              <a:gd name="connsiteY447" fmla="*/ 192028 h 475188"/>
              <a:gd name="connsiteX448" fmla="*/ 202574 w 607639"/>
              <a:gd name="connsiteY448" fmla="*/ 181985 h 475188"/>
              <a:gd name="connsiteX449" fmla="*/ 202574 w 607639"/>
              <a:gd name="connsiteY449" fmla="*/ 141459 h 475188"/>
              <a:gd name="connsiteX450" fmla="*/ 192429 w 607639"/>
              <a:gd name="connsiteY450" fmla="*/ 131417 h 475188"/>
              <a:gd name="connsiteX451" fmla="*/ 202574 w 607639"/>
              <a:gd name="connsiteY451" fmla="*/ 121285 h 475188"/>
              <a:gd name="connsiteX452" fmla="*/ 202574 w 607639"/>
              <a:gd name="connsiteY452" fmla="*/ 81826 h 475188"/>
              <a:gd name="connsiteX453" fmla="*/ 192429 w 607639"/>
              <a:gd name="connsiteY453" fmla="*/ 71694 h 475188"/>
              <a:gd name="connsiteX454" fmla="*/ 192429 w 607639"/>
              <a:gd name="connsiteY454" fmla="*/ 70717 h 475188"/>
              <a:gd name="connsiteX455" fmla="*/ 172139 w 607639"/>
              <a:gd name="connsiteY455" fmla="*/ 70717 h 475188"/>
              <a:gd name="connsiteX456" fmla="*/ 172139 w 607639"/>
              <a:gd name="connsiteY456" fmla="*/ 71694 h 475188"/>
              <a:gd name="connsiteX457" fmla="*/ 161994 w 607639"/>
              <a:gd name="connsiteY457" fmla="*/ 81826 h 475188"/>
              <a:gd name="connsiteX458" fmla="*/ 151938 w 607639"/>
              <a:gd name="connsiteY458" fmla="*/ 71694 h 475188"/>
              <a:gd name="connsiteX459" fmla="*/ 151938 w 607639"/>
              <a:gd name="connsiteY459" fmla="*/ 70717 h 475188"/>
              <a:gd name="connsiteX460" fmla="*/ 131648 w 607639"/>
              <a:gd name="connsiteY460" fmla="*/ 70717 h 475188"/>
              <a:gd name="connsiteX461" fmla="*/ 131648 w 607639"/>
              <a:gd name="connsiteY461" fmla="*/ 71694 h 475188"/>
              <a:gd name="connsiteX462" fmla="*/ 121503 w 607639"/>
              <a:gd name="connsiteY462" fmla="*/ 81826 h 475188"/>
              <a:gd name="connsiteX463" fmla="*/ 111447 w 607639"/>
              <a:gd name="connsiteY463" fmla="*/ 71694 h 475188"/>
              <a:gd name="connsiteX464" fmla="*/ 111447 w 607639"/>
              <a:gd name="connsiteY464" fmla="*/ 70717 h 475188"/>
              <a:gd name="connsiteX465" fmla="*/ 406044 w 607639"/>
              <a:gd name="connsiteY465" fmla="*/ 50454 h 475188"/>
              <a:gd name="connsiteX466" fmla="*/ 535704 w 607639"/>
              <a:gd name="connsiteY466" fmla="*/ 50454 h 475188"/>
              <a:gd name="connsiteX467" fmla="*/ 556973 w 607639"/>
              <a:gd name="connsiteY467" fmla="*/ 71694 h 475188"/>
              <a:gd name="connsiteX468" fmla="*/ 556973 w 607639"/>
              <a:gd name="connsiteY468" fmla="*/ 201182 h 475188"/>
              <a:gd name="connsiteX469" fmla="*/ 535704 w 607639"/>
              <a:gd name="connsiteY469" fmla="*/ 222422 h 475188"/>
              <a:gd name="connsiteX470" fmla="*/ 406044 w 607639"/>
              <a:gd name="connsiteY470" fmla="*/ 222422 h 475188"/>
              <a:gd name="connsiteX471" fmla="*/ 384864 w 607639"/>
              <a:gd name="connsiteY471" fmla="*/ 201182 h 475188"/>
              <a:gd name="connsiteX472" fmla="*/ 384864 w 607639"/>
              <a:gd name="connsiteY472" fmla="*/ 71694 h 475188"/>
              <a:gd name="connsiteX473" fmla="*/ 406044 w 607639"/>
              <a:gd name="connsiteY473" fmla="*/ 50454 h 475188"/>
              <a:gd name="connsiteX474" fmla="*/ 303748 w 607639"/>
              <a:gd name="connsiteY474" fmla="*/ 50454 h 475188"/>
              <a:gd name="connsiteX475" fmla="*/ 354379 w 607639"/>
              <a:gd name="connsiteY475" fmla="*/ 111163 h 475188"/>
              <a:gd name="connsiteX476" fmla="*/ 334180 w 607639"/>
              <a:gd name="connsiteY476" fmla="*/ 159783 h 475188"/>
              <a:gd name="connsiteX477" fmla="*/ 334180 w 607639"/>
              <a:gd name="connsiteY477" fmla="*/ 315334 h 475188"/>
              <a:gd name="connsiteX478" fmla="*/ 354379 w 607639"/>
              <a:gd name="connsiteY478" fmla="*/ 364043 h 475188"/>
              <a:gd name="connsiteX479" fmla="*/ 303748 w 607639"/>
              <a:gd name="connsiteY479" fmla="*/ 424663 h 475188"/>
              <a:gd name="connsiteX480" fmla="*/ 253118 w 607639"/>
              <a:gd name="connsiteY480" fmla="*/ 364043 h 475188"/>
              <a:gd name="connsiteX481" fmla="*/ 273406 w 607639"/>
              <a:gd name="connsiteY481" fmla="*/ 315334 h 475188"/>
              <a:gd name="connsiteX482" fmla="*/ 273406 w 607639"/>
              <a:gd name="connsiteY482" fmla="*/ 159783 h 475188"/>
              <a:gd name="connsiteX483" fmla="*/ 253118 w 607639"/>
              <a:gd name="connsiteY483" fmla="*/ 111163 h 475188"/>
              <a:gd name="connsiteX484" fmla="*/ 303748 w 607639"/>
              <a:gd name="connsiteY484" fmla="*/ 50454 h 475188"/>
              <a:gd name="connsiteX485" fmla="*/ 71935 w 607639"/>
              <a:gd name="connsiteY485" fmla="*/ 50454 h 475188"/>
              <a:gd name="connsiteX486" fmla="*/ 201506 w 607639"/>
              <a:gd name="connsiteY486" fmla="*/ 50454 h 475188"/>
              <a:gd name="connsiteX487" fmla="*/ 222775 w 607639"/>
              <a:gd name="connsiteY487" fmla="*/ 71694 h 475188"/>
              <a:gd name="connsiteX488" fmla="*/ 222775 w 607639"/>
              <a:gd name="connsiteY488" fmla="*/ 201182 h 475188"/>
              <a:gd name="connsiteX489" fmla="*/ 201506 w 607639"/>
              <a:gd name="connsiteY489" fmla="*/ 222422 h 475188"/>
              <a:gd name="connsiteX490" fmla="*/ 71935 w 607639"/>
              <a:gd name="connsiteY490" fmla="*/ 222422 h 475188"/>
              <a:gd name="connsiteX491" fmla="*/ 50666 w 607639"/>
              <a:gd name="connsiteY491" fmla="*/ 201182 h 475188"/>
              <a:gd name="connsiteX492" fmla="*/ 50666 w 607639"/>
              <a:gd name="connsiteY492" fmla="*/ 71694 h 475188"/>
              <a:gd name="connsiteX493" fmla="*/ 71935 w 607639"/>
              <a:gd name="connsiteY493" fmla="*/ 50454 h 475188"/>
              <a:gd name="connsiteX494" fmla="*/ 28392 w 607639"/>
              <a:gd name="connsiteY494" fmla="*/ 20173 h 475188"/>
              <a:gd name="connsiteX495" fmla="*/ 20293 w 607639"/>
              <a:gd name="connsiteY495" fmla="*/ 28261 h 475188"/>
              <a:gd name="connsiteX496" fmla="*/ 20293 w 607639"/>
              <a:gd name="connsiteY496" fmla="*/ 446927 h 475188"/>
              <a:gd name="connsiteX497" fmla="*/ 28392 w 607639"/>
              <a:gd name="connsiteY497" fmla="*/ 455014 h 475188"/>
              <a:gd name="connsiteX498" fmla="*/ 579247 w 607639"/>
              <a:gd name="connsiteY498" fmla="*/ 455014 h 475188"/>
              <a:gd name="connsiteX499" fmla="*/ 587346 w 607639"/>
              <a:gd name="connsiteY499" fmla="*/ 446927 h 475188"/>
              <a:gd name="connsiteX500" fmla="*/ 587346 w 607639"/>
              <a:gd name="connsiteY500" fmla="*/ 28261 h 475188"/>
              <a:gd name="connsiteX501" fmla="*/ 579247 w 607639"/>
              <a:gd name="connsiteY501" fmla="*/ 20173 h 475188"/>
              <a:gd name="connsiteX502" fmla="*/ 28392 w 607639"/>
              <a:gd name="connsiteY502" fmla="*/ 0 h 475188"/>
              <a:gd name="connsiteX503" fmla="*/ 579247 w 607639"/>
              <a:gd name="connsiteY503" fmla="*/ 0 h 475188"/>
              <a:gd name="connsiteX504" fmla="*/ 607639 w 607639"/>
              <a:gd name="connsiteY504" fmla="*/ 28261 h 475188"/>
              <a:gd name="connsiteX505" fmla="*/ 607639 w 607639"/>
              <a:gd name="connsiteY505" fmla="*/ 446927 h 475188"/>
              <a:gd name="connsiteX506" fmla="*/ 579247 w 607639"/>
              <a:gd name="connsiteY506" fmla="*/ 475188 h 475188"/>
              <a:gd name="connsiteX507" fmla="*/ 28392 w 607639"/>
              <a:gd name="connsiteY507" fmla="*/ 475188 h 475188"/>
              <a:gd name="connsiteX508" fmla="*/ 0 w 607639"/>
              <a:gd name="connsiteY508" fmla="*/ 446927 h 475188"/>
              <a:gd name="connsiteX509" fmla="*/ 0 w 607639"/>
              <a:gd name="connsiteY509" fmla="*/ 28261 h 475188"/>
              <a:gd name="connsiteX510" fmla="*/ 28392 w 607639"/>
              <a:gd name="connsiteY510" fmla="*/ 0 h 47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</a:cxnLst>
            <a:rect l="l" t="t" r="r" b="b"/>
            <a:pathLst>
              <a:path w="607639" h="475188">
                <a:moveTo>
                  <a:pt x="496217" y="384229"/>
                </a:moveTo>
                <a:cubicBezTo>
                  <a:pt x="502278" y="384229"/>
                  <a:pt x="506378" y="388315"/>
                  <a:pt x="506378" y="394355"/>
                </a:cubicBezTo>
                <a:cubicBezTo>
                  <a:pt x="506378" y="400395"/>
                  <a:pt x="502278" y="404481"/>
                  <a:pt x="496217" y="404481"/>
                </a:cubicBezTo>
                <a:cubicBezTo>
                  <a:pt x="490156" y="404481"/>
                  <a:pt x="486055" y="400395"/>
                  <a:pt x="486055" y="394355"/>
                </a:cubicBezTo>
                <a:cubicBezTo>
                  <a:pt x="486055" y="389292"/>
                  <a:pt x="490156" y="384229"/>
                  <a:pt x="496217" y="384229"/>
                </a:cubicBezTo>
                <a:close/>
                <a:moveTo>
                  <a:pt x="455712" y="384229"/>
                </a:moveTo>
                <a:cubicBezTo>
                  <a:pt x="461773" y="384229"/>
                  <a:pt x="465873" y="388315"/>
                  <a:pt x="465873" y="394355"/>
                </a:cubicBezTo>
                <a:cubicBezTo>
                  <a:pt x="465873" y="400395"/>
                  <a:pt x="461773" y="404481"/>
                  <a:pt x="455712" y="404481"/>
                </a:cubicBezTo>
                <a:cubicBezTo>
                  <a:pt x="449651" y="404481"/>
                  <a:pt x="445550" y="400395"/>
                  <a:pt x="445550" y="394355"/>
                </a:cubicBezTo>
                <a:cubicBezTo>
                  <a:pt x="445550" y="389292"/>
                  <a:pt x="449651" y="384229"/>
                  <a:pt x="455712" y="384229"/>
                </a:cubicBezTo>
                <a:close/>
                <a:moveTo>
                  <a:pt x="415208" y="384229"/>
                </a:moveTo>
                <a:cubicBezTo>
                  <a:pt x="421269" y="384229"/>
                  <a:pt x="425369" y="388315"/>
                  <a:pt x="425369" y="394355"/>
                </a:cubicBezTo>
                <a:cubicBezTo>
                  <a:pt x="425369" y="400395"/>
                  <a:pt x="421269" y="404481"/>
                  <a:pt x="415208" y="404481"/>
                </a:cubicBezTo>
                <a:lnTo>
                  <a:pt x="405065" y="394374"/>
                </a:lnTo>
                <a:lnTo>
                  <a:pt x="405065" y="394355"/>
                </a:lnTo>
                <a:lnTo>
                  <a:pt x="405065" y="394308"/>
                </a:lnTo>
                <a:lnTo>
                  <a:pt x="407854" y="387393"/>
                </a:lnTo>
                <a:cubicBezTo>
                  <a:pt x="409637" y="385495"/>
                  <a:pt x="412177" y="384229"/>
                  <a:pt x="415208" y="384229"/>
                </a:cubicBezTo>
                <a:close/>
                <a:moveTo>
                  <a:pt x="161973" y="384229"/>
                </a:moveTo>
                <a:cubicBezTo>
                  <a:pt x="168108" y="384229"/>
                  <a:pt x="172109" y="388315"/>
                  <a:pt x="172109" y="394355"/>
                </a:cubicBezTo>
                <a:cubicBezTo>
                  <a:pt x="172109" y="400395"/>
                  <a:pt x="168108" y="404481"/>
                  <a:pt x="161973" y="404481"/>
                </a:cubicBezTo>
                <a:cubicBezTo>
                  <a:pt x="155928" y="404481"/>
                  <a:pt x="151927" y="400395"/>
                  <a:pt x="151927" y="394355"/>
                </a:cubicBezTo>
                <a:cubicBezTo>
                  <a:pt x="151927" y="389292"/>
                  <a:pt x="155928" y="384229"/>
                  <a:pt x="161973" y="384229"/>
                </a:cubicBezTo>
                <a:close/>
                <a:moveTo>
                  <a:pt x="121469" y="384229"/>
                </a:moveTo>
                <a:cubicBezTo>
                  <a:pt x="127604" y="384229"/>
                  <a:pt x="131605" y="388315"/>
                  <a:pt x="131605" y="394355"/>
                </a:cubicBezTo>
                <a:cubicBezTo>
                  <a:pt x="131605" y="400395"/>
                  <a:pt x="127604" y="404481"/>
                  <a:pt x="121469" y="404481"/>
                </a:cubicBezTo>
                <a:cubicBezTo>
                  <a:pt x="115424" y="404481"/>
                  <a:pt x="111423" y="400395"/>
                  <a:pt x="111423" y="394355"/>
                </a:cubicBezTo>
                <a:cubicBezTo>
                  <a:pt x="111423" y="389292"/>
                  <a:pt x="115424" y="384229"/>
                  <a:pt x="121469" y="384229"/>
                </a:cubicBezTo>
                <a:close/>
                <a:moveTo>
                  <a:pt x="81009" y="384229"/>
                </a:moveTo>
                <a:cubicBezTo>
                  <a:pt x="87070" y="384229"/>
                  <a:pt x="91171" y="388315"/>
                  <a:pt x="91171" y="394355"/>
                </a:cubicBezTo>
                <a:cubicBezTo>
                  <a:pt x="91171" y="400395"/>
                  <a:pt x="87070" y="404481"/>
                  <a:pt x="81009" y="404481"/>
                </a:cubicBezTo>
                <a:lnTo>
                  <a:pt x="70867" y="394374"/>
                </a:lnTo>
                <a:lnTo>
                  <a:pt x="70867" y="394355"/>
                </a:lnTo>
                <a:lnTo>
                  <a:pt x="70867" y="394308"/>
                </a:lnTo>
                <a:lnTo>
                  <a:pt x="73656" y="387393"/>
                </a:lnTo>
                <a:cubicBezTo>
                  <a:pt x="75438" y="385495"/>
                  <a:pt x="77979" y="384229"/>
                  <a:pt x="81009" y="384229"/>
                </a:cubicBezTo>
                <a:close/>
                <a:moveTo>
                  <a:pt x="516514" y="353886"/>
                </a:moveTo>
                <a:cubicBezTo>
                  <a:pt x="522559" y="353886"/>
                  <a:pt x="526560" y="357887"/>
                  <a:pt x="526560" y="364021"/>
                </a:cubicBezTo>
                <a:cubicBezTo>
                  <a:pt x="526560" y="370067"/>
                  <a:pt x="522559" y="374068"/>
                  <a:pt x="516514" y="374068"/>
                </a:cubicBezTo>
                <a:cubicBezTo>
                  <a:pt x="510379" y="374068"/>
                  <a:pt x="506378" y="370067"/>
                  <a:pt x="506378" y="364021"/>
                </a:cubicBezTo>
                <a:cubicBezTo>
                  <a:pt x="506378" y="358954"/>
                  <a:pt x="510379" y="353886"/>
                  <a:pt x="516514" y="353886"/>
                </a:cubicBezTo>
                <a:close/>
                <a:moveTo>
                  <a:pt x="476009" y="353886"/>
                </a:moveTo>
                <a:cubicBezTo>
                  <a:pt x="482054" y="353886"/>
                  <a:pt x="486055" y="357887"/>
                  <a:pt x="486055" y="364021"/>
                </a:cubicBezTo>
                <a:cubicBezTo>
                  <a:pt x="486055" y="370067"/>
                  <a:pt x="482054" y="374068"/>
                  <a:pt x="476009" y="374068"/>
                </a:cubicBezTo>
                <a:cubicBezTo>
                  <a:pt x="469874" y="374068"/>
                  <a:pt x="465873" y="370067"/>
                  <a:pt x="465873" y="364021"/>
                </a:cubicBezTo>
                <a:cubicBezTo>
                  <a:pt x="465873" y="358954"/>
                  <a:pt x="469874" y="353886"/>
                  <a:pt x="476009" y="353886"/>
                </a:cubicBezTo>
                <a:close/>
                <a:moveTo>
                  <a:pt x="435415" y="353886"/>
                </a:moveTo>
                <a:cubicBezTo>
                  <a:pt x="441549" y="353886"/>
                  <a:pt x="445550" y="357887"/>
                  <a:pt x="445550" y="364021"/>
                </a:cubicBezTo>
                <a:cubicBezTo>
                  <a:pt x="445550" y="370067"/>
                  <a:pt x="441549" y="374068"/>
                  <a:pt x="435415" y="374068"/>
                </a:cubicBezTo>
                <a:cubicBezTo>
                  <a:pt x="429369" y="374068"/>
                  <a:pt x="425368" y="370067"/>
                  <a:pt x="425368" y="364021"/>
                </a:cubicBezTo>
                <a:cubicBezTo>
                  <a:pt x="425368" y="358954"/>
                  <a:pt x="429369" y="353886"/>
                  <a:pt x="435415" y="353886"/>
                </a:cubicBezTo>
                <a:close/>
                <a:moveTo>
                  <a:pt x="182270" y="353886"/>
                </a:moveTo>
                <a:cubicBezTo>
                  <a:pt x="188331" y="353886"/>
                  <a:pt x="192432" y="357887"/>
                  <a:pt x="192432" y="364021"/>
                </a:cubicBezTo>
                <a:cubicBezTo>
                  <a:pt x="192432" y="370067"/>
                  <a:pt x="188331" y="374068"/>
                  <a:pt x="182270" y="374068"/>
                </a:cubicBezTo>
                <a:cubicBezTo>
                  <a:pt x="176209" y="374068"/>
                  <a:pt x="172109" y="370067"/>
                  <a:pt x="172109" y="364021"/>
                </a:cubicBezTo>
                <a:cubicBezTo>
                  <a:pt x="172109" y="358954"/>
                  <a:pt x="176209" y="353886"/>
                  <a:pt x="182270" y="353886"/>
                </a:cubicBezTo>
                <a:close/>
                <a:moveTo>
                  <a:pt x="141766" y="353886"/>
                </a:moveTo>
                <a:cubicBezTo>
                  <a:pt x="147827" y="353886"/>
                  <a:pt x="151928" y="357887"/>
                  <a:pt x="151928" y="364021"/>
                </a:cubicBezTo>
                <a:cubicBezTo>
                  <a:pt x="151928" y="370067"/>
                  <a:pt x="147827" y="374068"/>
                  <a:pt x="141766" y="374068"/>
                </a:cubicBezTo>
                <a:cubicBezTo>
                  <a:pt x="135705" y="374068"/>
                  <a:pt x="131605" y="370067"/>
                  <a:pt x="131605" y="364021"/>
                </a:cubicBezTo>
                <a:cubicBezTo>
                  <a:pt x="131605" y="358954"/>
                  <a:pt x="135705" y="353886"/>
                  <a:pt x="141766" y="353886"/>
                </a:cubicBezTo>
                <a:close/>
                <a:moveTo>
                  <a:pt x="101297" y="353886"/>
                </a:moveTo>
                <a:cubicBezTo>
                  <a:pt x="107337" y="353886"/>
                  <a:pt x="111423" y="357887"/>
                  <a:pt x="111423" y="364021"/>
                </a:cubicBezTo>
                <a:cubicBezTo>
                  <a:pt x="111423" y="370067"/>
                  <a:pt x="107337" y="374068"/>
                  <a:pt x="101297" y="374068"/>
                </a:cubicBezTo>
                <a:cubicBezTo>
                  <a:pt x="95257" y="374068"/>
                  <a:pt x="91171" y="370067"/>
                  <a:pt x="91171" y="364021"/>
                </a:cubicBezTo>
                <a:cubicBezTo>
                  <a:pt x="91171" y="358954"/>
                  <a:pt x="95257" y="353886"/>
                  <a:pt x="101297" y="353886"/>
                </a:cubicBezTo>
                <a:close/>
                <a:moveTo>
                  <a:pt x="303748" y="323511"/>
                </a:moveTo>
                <a:cubicBezTo>
                  <a:pt x="301168" y="323511"/>
                  <a:pt x="298676" y="323955"/>
                  <a:pt x="296274" y="324755"/>
                </a:cubicBezTo>
                <a:cubicBezTo>
                  <a:pt x="294049" y="325644"/>
                  <a:pt x="291825" y="326889"/>
                  <a:pt x="289600" y="328578"/>
                </a:cubicBezTo>
                <a:lnTo>
                  <a:pt x="284973" y="332044"/>
                </a:lnTo>
                <a:cubicBezTo>
                  <a:pt x="277855" y="339510"/>
                  <a:pt x="273406" y="351066"/>
                  <a:pt x="273406" y="364043"/>
                </a:cubicBezTo>
                <a:cubicBezTo>
                  <a:pt x="273406" y="386264"/>
                  <a:pt x="286575" y="404486"/>
                  <a:pt x="303748" y="404486"/>
                </a:cubicBezTo>
                <a:cubicBezTo>
                  <a:pt x="321011" y="404486"/>
                  <a:pt x="334180" y="386264"/>
                  <a:pt x="334180" y="364043"/>
                </a:cubicBezTo>
                <a:cubicBezTo>
                  <a:pt x="334180" y="351066"/>
                  <a:pt x="329642" y="339510"/>
                  <a:pt x="322523" y="332044"/>
                </a:cubicBezTo>
                <a:lnTo>
                  <a:pt x="317985" y="328578"/>
                </a:lnTo>
                <a:cubicBezTo>
                  <a:pt x="315761" y="326889"/>
                  <a:pt x="313536" y="325644"/>
                  <a:pt x="311312" y="324755"/>
                </a:cubicBezTo>
                <a:cubicBezTo>
                  <a:pt x="308909" y="323955"/>
                  <a:pt x="306418" y="323511"/>
                  <a:pt x="303748" y="323511"/>
                </a:cubicBezTo>
                <a:close/>
                <a:moveTo>
                  <a:pt x="496217" y="323472"/>
                </a:moveTo>
                <a:cubicBezTo>
                  <a:pt x="502278" y="323472"/>
                  <a:pt x="506378" y="327572"/>
                  <a:pt x="506378" y="333634"/>
                </a:cubicBezTo>
                <a:cubicBezTo>
                  <a:pt x="506378" y="339695"/>
                  <a:pt x="502278" y="343795"/>
                  <a:pt x="496217" y="343795"/>
                </a:cubicBezTo>
                <a:cubicBezTo>
                  <a:pt x="490156" y="343795"/>
                  <a:pt x="486055" y="339695"/>
                  <a:pt x="486055" y="333634"/>
                </a:cubicBezTo>
                <a:cubicBezTo>
                  <a:pt x="486055" y="328553"/>
                  <a:pt x="490156" y="323472"/>
                  <a:pt x="496217" y="323472"/>
                </a:cubicBezTo>
                <a:close/>
                <a:moveTo>
                  <a:pt x="455712" y="323472"/>
                </a:moveTo>
                <a:cubicBezTo>
                  <a:pt x="461773" y="323472"/>
                  <a:pt x="465873" y="327572"/>
                  <a:pt x="465873" y="333634"/>
                </a:cubicBezTo>
                <a:cubicBezTo>
                  <a:pt x="465873" y="339695"/>
                  <a:pt x="461773" y="343795"/>
                  <a:pt x="455712" y="343795"/>
                </a:cubicBezTo>
                <a:cubicBezTo>
                  <a:pt x="449651" y="343795"/>
                  <a:pt x="445550" y="339695"/>
                  <a:pt x="445550" y="333634"/>
                </a:cubicBezTo>
                <a:cubicBezTo>
                  <a:pt x="445550" y="328553"/>
                  <a:pt x="449651" y="323472"/>
                  <a:pt x="455712" y="323472"/>
                </a:cubicBezTo>
                <a:close/>
                <a:moveTo>
                  <a:pt x="415208" y="323472"/>
                </a:moveTo>
                <a:cubicBezTo>
                  <a:pt x="421269" y="323472"/>
                  <a:pt x="425369" y="327572"/>
                  <a:pt x="425369" y="333634"/>
                </a:cubicBezTo>
                <a:cubicBezTo>
                  <a:pt x="425369" y="339695"/>
                  <a:pt x="421269" y="343795"/>
                  <a:pt x="415208" y="343795"/>
                </a:cubicBezTo>
                <a:lnTo>
                  <a:pt x="405065" y="333653"/>
                </a:lnTo>
                <a:lnTo>
                  <a:pt x="405065" y="333649"/>
                </a:lnTo>
                <a:lnTo>
                  <a:pt x="405065" y="333587"/>
                </a:lnTo>
                <a:lnTo>
                  <a:pt x="407854" y="326648"/>
                </a:lnTo>
                <a:cubicBezTo>
                  <a:pt x="409637" y="324742"/>
                  <a:pt x="412177" y="323472"/>
                  <a:pt x="415208" y="323472"/>
                </a:cubicBezTo>
                <a:close/>
                <a:moveTo>
                  <a:pt x="161973" y="323472"/>
                </a:moveTo>
                <a:cubicBezTo>
                  <a:pt x="168108" y="323472"/>
                  <a:pt x="172109" y="327572"/>
                  <a:pt x="172109" y="333634"/>
                </a:cubicBezTo>
                <a:cubicBezTo>
                  <a:pt x="172109" y="339695"/>
                  <a:pt x="168108" y="343795"/>
                  <a:pt x="161973" y="343795"/>
                </a:cubicBezTo>
                <a:cubicBezTo>
                  <a:pt x="155928" y="343795"/>
                  <a:pt x="151927" y="339695"/>
                  <a:pt x="151927" y="333634"/>
                </a:cubicBezTo>
                <a:cubicBezTo>
                  <a:pt x="151927" y="328553"/>
                  <a:pt x="155928" y="323472"/>
                  <a:pt x="161973" y="323472"/>
                </a:cubicBezTo>
                <a:close/>
                <a:moveTo>
                  <a:pt x="121469" y="323472"/>
                </a:moveTo>
                <a:cubicBezTo>
                  <a:pt x="127604" y="323472"/>
                  <a:pt x="131605" y="327572"/>
                  <a:pt x="131605" y="333634"/>
                </a:cubicBezTo>
                <a:cubicBezTo>
                  <a:pt x="131605" y="339695"/>
                  <a:pt x="127604" y="343795"/>
                  <a:pt x="121469" y="343795"/>
                </a:cubicBezTo>
                <a:cubicBezTo>
                  <a:pt x="115424" y="343795"/>
                  <a:pt x="111423" y="339695"/>
                  <a:pt x="111423" y="333634"/>
                </a:cubicBezTo>
                <a:cubicBezTo>
                  <a:pt x="111423" y="328553"/>
                  <a:pt x="115424" y="323472"/>
                  <a:pt x="121469" y="323472"/>
                </a:cubicBezTo>
                <a:close/>
                <a:moveTo>
                  <a:pt x="81009" y="323472"/>
                </a:moveTo>
                <a:cubicBezTo>
                  <a:pt x="87070" y="323472"/>
                  <a:pt x="91171" y="327572"/>
                  <a:pt x="91171" y="333634"/>
                </a:cubicBezTo>
                <a:cubicBezTo>
                  <a:pt x="91171" y="339695"/>
                  <a:pt x="87070" y="343795"/>
                  <a:pt x="81009" y="343795"/>
                </a:cubicBezTo>
                <a:lnTo>
                  <a:pt x="70867" y="333653"/>
                </a:lnTo>
                <a:lnTo>
                  <a:pt x="70867" y="333649"/>
                </a:lnTo>
                <a:lnTo>
                  <a:pt x="70867" y="333587"/>
                </a:lnTo>
                <a:lnTo>
                  <a:pt x="73656" y="326648"/>
                </a:lnTo>
                <a:cubicBezTo>
                  <a:pt x="75438" y="324742"/>
                  <a:pt x="77979" y="323472"/>
                  <a:pt x="81009" y="323472"/>
                </a:cubicBezTo>
                <a:close/>
                <a:moveTo>
                  <a:pt x="516514" y="293200"/>
                </a:moveTo>
                <a:cubicBezTo>
                  <a:pt x="522559" y="293200"/>
                  <a:pt x="526560" y="297286"/>
                  <a:pt x="526560" y="303326"/>
                </a:cubicBezTo>
                <a:cubicBezTo>
                  <a:pt x="526560" y="309366"/>
                  <a:pt x="522559" y="313452"/>
                  <a:pt x="516514" y="313452"/>
                </a:cubicBezTo>
                <a:cubicBezTo>
                  <a:pt x="510379" y="313452"/>
                  <a:pt x="506378" y="309366"/>
                  <a:pt x="506378" y="303326"/>
                </a:cubicBezTo>
                <a:cubicBezTo>
                  <a:pt x="506378" y="298263"/>
                  <a:pt x="510379" y="293200"/>
                  <a:pt x="516514" y="293200"/>
                </a:cubicBezTo>
                <a:close/>
                <a:moveTo>
                  <a:pt x="476009" y="293200"/>
                </a:moveTo>
                <a:cubicBezTo>
                  <a:pt x="482054" y="293200"/>
                  <a:pt x="486055" y="297286"/>
                  <a:pt x="486055" y="303326"/>
                </a:cubicBezTo>
                <a:cubicBezTo>
                  <a:pt x="486055" y="309366"/>
                  <a:pt x="482054" y="313452"/>
                  <a:pt x="476009" y="313452"/>
                </a:cubicBezTo>
                <a:cubicBezTo>
                  <a:pt x="469874" y="313452"/>
                  <a:pt x="465873" y="309366"/>
                  <a:pt x="465873" y="303326"/>
                </a:cubicBezTo>
                <a:cubicBezTo>
                  <a:pt x="465873" y="298263"/>
                  <a:pt x="469874" y="293200"/>
                  <a:pt x="476009" y="293200"/>
                </a:cubicBezTo>
                <a:close/>
                <a:moveTo>
                  <a:pt x="435415" y="293200"/>
                </a:moveTo>
                <a:cubicBezTo>
                  <a:pt x="441549" y="293200"/>
                  <a:pt x="445550" y="297286"/>
                  <a:pt x="445550" y="303326"/>
                </a:cubicBezTo>
                <a:cubicBezTo>
                  <a:pt x="445550" y="309366"/>
                  <a:pt x="441549" y="313452"/>
                  <a:pt x="435415" y="313452"/>
                </a:cubicBezTo>
                <a:cubicBezTo>
                  <a:pt x="429369" y="313452"/>
                  <a:pt x="425368" y="309366"/>
                  <a:pt x="425368" y="303326"/>
                </a:cubicBezTo>
                <a:cubicBezTo>
                  <a:pt x="425368" y="298263"/>
                  <a:pt x="429369" y="293200"/>
                  <a:pt x="435415" y="293200"/>
                </a:cubicBezTo>
                <a:close/>
                <a:moveTo>
                  <a:pt x="182270" y="293200"/>
                </a:moveTo>
                <a:cubicBezTo>
                  <a:pt x="188331" y="293200"/>
                  <a:pt x="192432" y="297286"/>
                  <a:pt x="192432" y="303326"/>
                </a:cubicBezTo>
                <a:cubicBezTo>
                  <a:pt x="192432" y="309366"/>
                  <a:pt x="188331" y="313452"/>
                  <a:pt x="182270" y="313452"/>
                </a:cubicBezTo>
                <a:cubicBezTo>
                  <a:pt x="176209" y="313452"/>
                  <a:pt x="172109" y="309366"/>
                  <a:pt x="172109" y="303326"/>
                </a:cubicBezTo>
                <a:cubicBezTo>
                  <a:pt x="172109" y="298263"/>
                  <a:pt x="176209" y="293200"/>
                  <a:pt x="182270" y="293200"/>
                </a:cubicBezTo>
                <a:close/>
                <a:moveTo>
                  <a:pt x="141766" y="293200"/>
                </a:moveTo>
                <a:cubicBezTo>
                  <a:pt x="147827" y="293200"/>
                  <a:pt x="151928" y="297286"/>
                  <a:pt x="151928" y="303326"/>
                </a:cubicBezTo>
                <a:cubicBezTo>
                  <a:pt x="151928" y="309366"/>
                  <a:pt x="147827" y="313452"/>
                  <a:pt x="141766" y="313452"/>
                </a:cubicBezTo>
                <a:cubicBezTo>
                  <a:pt x="135705" y="313452"/>
                  <a:pt x="131605" y="309366"/>
                  <a:pt x="131605" y="303326"/>
                </a:cubicBezTo>
                <a:cubicBezTo>
                  <a:pt x="131605" y="298263"/>
                  <a:pt x="135705" y="293200"/>
                  <a:pt x="141766" y="293200"/>
                </a:cubicBezTo>
                <a:close/>
                <a:moveTo>
                  <a:pt x="101297" y="293200"/>
                </a:moveTo>
                <a:cubicBezTo>
                  <a:pt x="107337" y="293200"/>
                  <a:pt x="111423" y="297286"/>
                  <a:pt x="111423" y="303326"/>
                </a:cubicBezTo>
                <a:cubicBezTo>
                  <a:pt x="111423" y="309366"/>
                  <a:pt x="107337" y="313452"/>
                  <a:pt x="101297" y="313452"/>
                </a:cubicBezTo>
                <a:cubicBezTo>
                  <a:pt x="95257" y="313452"/>
                  <a:pt x="91171" y="309366"/>
                  <a:pt x="91171" y="303326"/>
                </a:cubicBezTo>
                <a:cubicBezTo>
                  <a:pt x="91171" y="298263"/>
                  <a:pt x="95257" y="293200"/>
                  <a:pt x="101297" y="293200"/>
                </a:cubicBezTo>
                <a:close/>
                <a:moveTo>
                  <a:pt x="425266" y="273031"/>
                </a:moveTo>
                <a:cubicBezTo>
                  <a:pt x="425266" y="273298"/>
                  <a:pt x="425355" y="273653"/>
                  <a:pt x="425355" y="274009"/>
                </a:cubicBezTo>
                <a:cubicBezTo>
                  <a:pt x="425355" y="280053"/>
                  <a:pt x="421262" y="284141"/>
                  <a:pt x="415210" y="284141"/>
                </a:cubicBezTo>
                <a:cubicBezTo>
                  <a:pt x="409159" y="284141"/>
                  <a:pt x="405065" y="280053"/>
                  <a:pt x="405065" y="274009"/>
                </a:cubicBezTo>
                <a:lnTo>
                  <a:pt x="405065" y="333587"/>
                </a:lnTo>
                <a:lnTo>
                  <a:pt x="405046" y="333634"/>
                </a:lnTo>
                <a:lnTo>
                  <a:pt x="405065" y="333653"/>
                </a:lnTo>
                <a:lnTo>
                  <a:pt x="405065" y="394308"/>
                </a:lnTo>
                <a:lnTo>
                  <a:pt x="405046" y="394355"/>
                </a:lnTo>
                <a:lnTo>
                  <a:pt x="405065" y="394374"/>
                </a:lnTo>
                <a:lnTo>
                  <a:pt x="405065" y="403421"/>
                </a:lnTo>
                <a:cubicBezTo>
                  <a:pt x="405065" y="404488"/>
                  <a:pt x="406044" y="404488"/>
                  <a:pt x="406044" y="404488"/>
                </a:cubicBezTo>
                <a:lnTo>
                  <a:pt x="415210" y="404488"/>
                </a:lnTo>
                <a:lnTo>
                  <a:pt x="455701" y="404488"/>
                </a:lnTo>
                <a:lnTo>
                  <a:pt x="496192" y="404488"/>
                </a:lnTo>
                <a:lnTo>
                  <a:pt x="535704" y="404488"/>
                </a:lnTo>
                <a:cubicBezTo>
                  <a:pt x="535793" y="404488"/>
                  <a:pt x="535882" y="404399"/>
                  <a:pt x="535971" y="404399"/>
                </a:cubicBezTo>
                <a:cubicBezTo>
                  <a:pt x="530276" y="404132"/>
                  <a:pt x="526538" y="400133"/>
                  <a:pt x="526538" y="394355"/>
                </a:cubicBezTo>
                <a:cubicBezTo>
                  <a:pt x="526538" y="389289"/>
                  <a:pt x="530632" y="384223"/>
                  <a:pt x="536683" y="384223"/>
                </a:cubicBezTo>
                <a:lnTo>
                  <a:pt x="536683" y="343781"/>
                </a:lnTo>
                <a:cubicBezTo>
                  <a:pt x="530632" y="343781"/>
                  <a:pt x="526538" y="339693"/>
                  <a:pt x="526538" y="333649"/>
                </a:cubicBezTo>
                <a:cubicBezTo>
                  <a:pt x="526538" y="328582"/>
                  <a:pt x="530632" y="323516"/>
                  <a:pt x="536683" y="323516"/>
                </a:cubicBezTo>
                <a:lnTo>
                  <a:pt x="536683" y="284141"/>
                </a:lnTo>
                <a:cubicBezTo>
                  <a:pt x="530632" y="284141"/>
                  <a:pt x="526538" y="280053"/>
                  <a:pt x="526538" y="274009"/>
                </a:cubicBezTo>
                <a:cubicBezTo>
                  <a:pt x="526538" y="273653"/>
                  <a:pt x="526627" y="273298"/>
                  <a:pt x="526627" y="273031"/>
                </a:cubicBezTo>
                <a:lnTo>
                  <a:pt x="506248" y="273031"/>
                </a:lnTo>
                <a:cubicBezTo>
                  <a:pt x="506337" y="273298"/>
                  <a:pt x="506337" y="273653"/>
                  <a:pt x="506337" y="274009"/>
                </a:cubicBezTo>
                <a:cubicBezTo>
                  <a:pt x="506337" y="280053"/>
                  <a:pt x="502244" y="284141"/>
                  <a:pt x="496192" y="284141"/>
                </a:cubicBezTo>
                <a:cubicBezTo>
                  <a:pt x="490141" y="284141"/>
                  <a:pt x="486047" y="280053"/>
                  <a:pt x="486047" y="274009"/>
                </a:cubicBezTo>
                <a:cubicBezTo>
                  <a:pt x="486047" y="273653"/>
                  <a:pt x="486136" y="273298"/>
                  <a:pt x="486136" y="273031"/>
                </a:cubicBezTo>
                <a:lnTo>
                  <a:pt x="465757" y="273031"/>
                </a:lnTo>
                <a:cubicBezTo>
                  <a:pt x="465846" y="273298"/>
                  <a:pt x="465846" y="273653"/>
                  <a:pt x="465846" y="274009"/>
                </a:cubicBezTo>
                <a:cubicBezTo>
                  <a:pt x="465846" y="280053"/>
                  <a:pt x="461753" y="284141"/>
                  <a:pt x="455701" y="284141"/>
                </a:cubicBezTo>
                <a:cubicBezTo>
                  <a:pt x="449650" y="284141"/>
                  <a:pt x="445556" y="280053"/>
                  <a:pt x="445556" y="274009"/>
                </a:cubicBezTo>
                <a:cubicBezTo>
                  <a:pt x="445556" y="273653"/>
                  <a:pt x="445556" y="273298"/>
                  <a:pt x="445645" y="273031"/>
                </a:cubicBezTo>
                <a:close/>
                <a:moveTo>
                  <a:pt x="91157" y="273031"/>
                </a:moveTo>
                <a:cubicBezTo>
                  <a:pt x="91157" y="273298"/>
                  <a:pt x="91157" y="273653"/>
                  <a:pt x="91157" y="274009"/>
                </a:cubicBezTo>
                <a:cubicBezTo>
                  <a:pt x="91157" y="280053"/>
                  <a:pt x="87063" y="284141"/>
                  <a:pt x="81012" y="284141"/>
                </a:cubicBezTo>
                <a:cubicBezTo>
                  <a:pt x="74960" y="284141"/>
                  <a:pt x="70867" y="280053"/>
                  <a:pt x="70867" y="274009"/>
                </a:cubicBezTo>
                <a:lnTo>
                  <a:pt x="70867" y="333587"/>
                </a:lnTo>
                <a:lnTo>
                  <a:pt x="70848" y="333634"/>
                </a:lnTo>
                <a:lnTo>
                  <a:pt x="70867" y="333653"/>
                </a:lnTo>
                <a:lnTo>
                  <a:pt x="70867" y="394308"/>
                </a:lnTo>
                <a:lnTo>
                  <a:pt x="70848" y="394355"/>
                </a:lnTo>
                <a:lnTo>
                  <a:pt x="70867" y="394374"/>
                </a:lnTo>
                <a:lnTo>
                  <a:pt x="70867" y="403421"/>
                </a:lnTo>
                <a:cubicBezTo>
                  <a:pt x="70867" y="404488"/>
                  <a:pt x="71935" y="404488"/>
                  <a:pt x="71935" y="404488"/>
                </a:cubicBezTo>
                <a:lnTo>
                  <a:pt x="81012" y="404488"/>
                </a:lnTo>
                <a:lnTo>
                  <a:pt x="121503" y="404488"/>
                </a:lnTo>
                <a:lnTo>
                  <a:pt x="161994" y="404488"/>
                </a:lnTo>
                <a:lnTo>
                  <a:pt x="201506" y="404488"/>
                </a:lnTo>
                <a:cubicBezTo>
                  <a:pt x="201595" y="404488"/>
                  <a:pt x="201684" y="404399"/>
                  <a:pt x="201773" y="404399"/>
                </a:cubicBezTo>
                <a:cubicBezTo>
                  <a:pt x="196166" y="404132"/>
                  <a:pt x="192429" y="400133"/>
                  <a:pt x="192429" y="394355"/>
                </a:cubicBezTo>
                <a:cubicBezTo>
                  <a:pt x="192429" y="389289"/>
                  <a:pt x="196433" y="384223"/>
                  <a:pt x="202574" y="384223"/>
                </a:cubicBezTo>
                <a:lnTo>
                  <a:pt x="202574" y="343781"/>
                </a:lnTo>
                <a:cubicBezTo>
                  <a:pt x="196433" y="343781"/>
                  <a:pt x="192429" y="339693"/>
                  <a:pt x="192429" y="333649"/>
                </a:cubicBezTo>
                <a:cubicBezTo>
                  <a:pt x="192429" y="328582"/>
                  <a:pt x="196433" y="323516"/>
                  <a:pt x="202574" y="323516"/>
                </a:cubicBezTo>
                <a:lnTo>
                  <a:pt x="202574" y="284141"/>
                </a:lnTo>
                <a:cubicBezTo>
                  <a:pt x="196433" y="284141"/>
                  <a:pt x="192429" y="280053"/>
                  <a:pt x="192429" y="274009"/>
                </a:cubicBezTo>
                <a:cubicBezTo>
                  <a:pt x="192429" y="273653"/>
                  <a:pt x="192429" y="273298"/>
                  <a:pt x="192429" y="273031"/>
                </a:cubicBezTo>
                <a:lnTo>
                  <a:pt x="172139" y="273031"/>
                </a:lnTo>
                <a:cubicBezTo>
                  <a:pt x="172139" y="273298"/>
                  <a:pt x="172139" y="273653"/>
                  <a:pt x="172139" y="274009"/>
                </a:cubicBezTo>
                <a:cubicBezTo>
                  <a:pt x="172139" y="280053"/>
                  <a:pt x="168134" y="284141"/>
                  <a:pt x="161994" y="284141"/>
                </a:cubicBezTo>
                <a:cubicBezTo>
                  <a:pt x="155942" y="284141"/>
                  <a:pt x="151938" y="280053"/>
                  <a:pt x="151938" y="274009"/>
                </a:cubicBezTo>
                <a:cubicBezTo>
                  <a:pt x="151938" y="273653"/>
                  <a:pt x="151938" y="273298"/>
                  <a:pt x="151938" y="273031"/>
                </a:cubicBezTo>
                <a:lnTo>
                  <a:pt x="131648" y="273031"/>
                </a:lnTo>
                <a:cubicBezTo>
                  <a:pt x="131648" y="273298"/>
                  <a:pt x="131648" y="273653"/>
                  <a:pt x="131648" y="274009"/>
                </a:cubicBezTo>
                <a:cubicBezTo>
                  <a:pt x="131648" y="280053"/>
                  <a:pt x="127643" y="284141"/>
                  <a:pt x="121503" y="284141"/>
                </a:cubicBezTo>
                <a:cubicBezTo>
                  <a:pt x="115451" y="284141"/>
                  <a:pt x="111447" y="280053"/>
                  <a:pt x="111447" y="274009"/>
                </a:cubicBezTo>
                <a:cubicBezTo>
                  <a:pt x="111447" y="273653"/>
                  <a:pt x="111447" y="273298"/>
                  <a:pt x="111447" y="273031"/>
                </a:cubicBezTo>
                <a:close/>
                <a:moveTo>
                  <a:pt x="406044" y="252766"/>
                </a:moveTo>
                <a:lnTo>
                  <a:pt x="535704" y="252766"/>
                </a:lnTo>
                <a:cubicBezTo>
                  <a:pt x="547807" y="252766"/>
                  <a:pt x="556973" y="262899"/>
                  <a:pt x="556973" y="274009"/>
                </a:cubicBezTo>
                <a:lnTo>
                  <a:pt x="556973" y="403421"/>
                </a:lnTo>
                <a:cubicBezTo>
                  <a:pt x="556973" y="415598"/>
                  <a:pt x="546828" y="424664"/>
                  <a:pt x="535704" y="424664"/>
                </a:cubicBezTo>
                <a:lnTo>
                  <a:pt x="406044" y="424664"/>
                </a:lnTo>
                <a:cubicBezTo>
                  <a:pt x="393941" y="424664"/>
                  <a:pt x="384864" y="414531"/>
                  <a:pt x="384864" y="403421"/>
                </a:cubicBezTo>
                <a:lnTo>
                  <a:pt x="384864" y="274009"/>
                </a:lnTo>
                <a:cubicBezTo>
                  <a:pt x="384864" y="261832"/>
                  <a:pt x="394920" y="252766"/>
                  <a:pt x="406044" y="252766"/>
                </a:cubicBezTo>
                <a:close/>
                <a:moveTo>
                  <a:pt x="71935" y="252766"/>
                </a:moveTo>
                <a:lnTo>
                  <a:pt x="201506" y="252766"/>
                </a:lnTo>
                <a:cubicBezTo>
                  <a:pt x="213698" y="252766"/>
                  <a:pt x="222775" y="262899"/>
                  <a:pt x="222775" y="274009"/>
                </a:cubicBezTo>
                <a:lnTo>
                  <a:pt x="222775" y="403421"/>
                </a:lnTo>
                <a:cubicBezTo>
                  <a:pt x="222775" y="415598"/>
                  <a:pt x="212630" y="424664"/>
                  <a:pt x="201506" y="424664"/>
                </a:cubicBezTo>
                <a:lnTo>
                  <a:pt x="71935" y="424664"/>
                </a:lnTo>
                <a:cubicBezTo>
                  <a:pt x="60811" y="424664"/>
                  <a:pt x="50666" y="415598"/>
                  <a:pt x="50666" y="403421"/>
                </a:cubicBezTo>
                <a:lnTo>
                  <a:pt x="50666" y="274009"/>
                </a:lnTo>
                <a:cubicBezTo>
                  <a:pt x="50666" y="261832"/>
                  <a:pt x="60811" y="252766"/>
                  <a:pt x="71935" y="252766"/>
                </a:cubicBezTo>
                <a:close/>
                <a:moveTo>
                  <a:pt x="496217" y="181988"/>
                </a:moveTo>
                <a:cubicBezTo>
                  <a:pt x="502278" y="181988"/>
                  <a:pt x="506378" y="185989"/>
                  <a:pt x="506378" y="192035"/>
                </a:cubicBezTo>
                <a:lnTo>
                  <a:pt x="496228" y="202159"/>
                </a:lnTo>
                <a:lnTo>
                  <a:pt x="496206" y="202159"/>
                </a:lnTo>
                <a:lnTo>
                  <a:pt x="486055" y="192035"/>
                </a:lnTo>
                <a:cubicBezTo>
                  <a:pt x="486055" y="186967"/>
                  <a:pt x="490156" y="181988"/>
                  <a:pt x="496217" y="181988"/>
                </a:cubicBezTo>
                <a:close/>
                <a:moveTo>
                  <a:pt x="455712" y="181988"/>
                </a:moveTo>
                <a:cubicBezTo>
                  <a:pt x="461773" y="181988"/>
                  <a:pt x="465873" y="185989"/>
                  <a:pt x="465873" y="192035"/>
                </a:cubicBezTo>
                <a:lnTo>
                  <a:pt x="455723" y="202159"/>
                </a:lnTo>
                <a:lnTo>
                  <a:pt x="455701" y="202159"/>
                </a:lnTo>
                <a:lnTo>
                  <a:pt x="455701" y="202159"/>
                </a:lnTo>
                <a:lnTo>
                  <a:pt x="445550" y="192035"/>
                </a:lnTo>
                <a:cubicBezTo>
                  <a:pt x="445550" y="186967"/>
                  <a:pt x="449651" y="181988"/>
                  <a:pt x="455712" y="181988"/>
                </a:cubicBezTo>
                <a:close/>
                <a:moveTo>
                  <a:pt x="415208" y="181988"/>
                </a:moveTo>
                <a:cubicBezTo>
                  <a:pt x="421269" y="181988"/>
                  <a:pt x="425369" y="185989"/>
                  <a:pt x="425369" y="192035"/>
                </a:cubicBezTo>
                <a:lnTo>
                  <a:pt x="415219" y="202159"/>
                </a:lnTo>
                <a:lnTo>
                  <a:pt x="415210" y="202159"/>
                </a:lnTo>
                <a:lnTo>
                  <a:pt x="415197" y="202159"/>
                </a:lnTo>
                <a:lnTo>
                  <a:pt x="405065" y="192054"/>
                </a:lnTo>
                <a:lnTo>
                  <a:pt x="405065" y="192028"/>
                </a:lnTo>
                <a:lnTo>
                  <a:pt x="405065" y="192016"/>
                </a:lnTo>
                <a:close/>
                <a:moveTo>
                  <a:pt x="161973" y="181988"/>
                </a:moveTo>
                <a:cubicBezTo>
                  <a:pt x="168108" y="181988"/>
                  <a:pt x="172109" y="185989"/>
                  <a:pt x="172109" y="192035"/>
                </a:cubicBezTo>
                <a:lnTo>
                  <a:pt x="161984" y="202159"/>
                </a:lnTo>
                <a:lnTo>
                  <a:pt x="161962" y="202159"/>
                </a:lnTo>
                <a:lnTo>
                  <a:pt x="151927" y="192035"/>
                </a:lnTo>
                <a:cubicBezTo>
                  <a:pt x="151927" y="186967"/>
                  <a:pt x="155928" y="181988"/>
                  <a:pt x="161973" y="181988"/>
                </a:cubicBezTo>
                <a:close/>
                <a:moveTo>
                  <a:pt x="121469" y="181988"/>
                </a:moveTo>
                <a:cubicBezTo>
                  <a:pt x="127604" y="181988"/>
                  <a:pt x="131605" y="185989"/>
                  <a:pt x="131605" y="192035"/>
                </a:cubicBezTo>
                <a:lnTo>
                  <a:pt x="121480" y="202159"/>
                </a:lnTo>
                <a:lnTo>
                  <a:pt x="121458" y="202159"/>
                </a:lnTo>
                <a:lnTo>
                  <a:pt x="111423" y="192035"/>
                </a:lnTo>
                <a:cubicBezTo>
                  <a:pt x="111423" y="186967"/>
                  <a:pt x="115424" y="181988"/>
                  <a:pt x="121469" y="181988"/>
                </a:cubicBezTo>
                <a:close/>
                <a:moveTo>
                  <a:pt x="81009" y="181988"/>
                </a:moveTo>
                <a:cubicBezTo>
                  <a:pt x="87070" y="181988"/>
                  <a:pt x="91171" y="185989"/>
                  <a:pt x="91171" y="192035"/>
                </a:cubicBezTo>
                <a:lnTo>
                  <a:pt x="81020" y="202159"/>
                </a:lnTo>
                <a:lnTo>
                  <a:pt x="81012" y="202159"/>
                </a:lnTo>
                <a:lnTo>
                  <a:pt x="80998" y="202159"/>
                </a:lnTo>
                <a:lnTo>
                  <a:pt x="70867" y="192054"/>
                </a:lnTo>
                <a:lnTo>
                  <a:pt x="70867" y="192028"/>
                </a:lnTo>
                <a:lnTo>
                  <a:pt x="70867" y="192016"/>
                </a:lnTo>
                <a:close/>
                <a:moveTo>
                  <a:pt x="293693" y="170805"/>
                </a:moveTo>
                <a:lnTo>
                  <a:pt x="293693" y="304312"/>
                </a:lnTo>
                <a:cubicBezTo>
                  <a:pt x="293960" y="304312"/>
                  <a:pt x="294316" y="304312"/>
                  <a:pt x="294672" y="304312"/>
                </a:cubicBezTo>
                <a:cubicBezTo>
                  <a:pt x="297609" y="303690"/>
                  <a:pt x="300634" y="303334"/>
                  <a:pt x="303748" y="303334"/>
                </a:cubicBezTo>
                <a:cubicBezTo>
                  <a:pt x="306774" y="303334"/>
                  <a:pt x="310867" y="303334"/>
                  <a:pt x="313892" y="304312"/>
                </a:cubicBezTo>
                <a:lnTo>
                  <a:pt x="313892" y="170805"/>
                </a:lnTo>
                <a:cubicBezTo>
                  <a:pt x="306774" y="172850"/>
                  <a:pt x="300723" y="172850"/>
                  <a:pt x="293693" y="170805"/>
                </a:cubicBezTo>
                <a:close/>
                <a:moveTo>
                  <a:pt x="516514" y="151645"/>
                </a:moveTo>
                <a:cubicBezTo>
                  <a:pt x="522559" y="151645"/>
                  <a:pt x="526560" y="155731"/>
                  <a:pt x="526560" y="161771"/>
                </a:cubicBezTo>
                <a:cubicBezTo>
                  <a:pt x="526560" y="167811"/>
                  <a:pt x="522559" y="171897"/>
                  <a:pt x="516514" y="171897"/>
                </a:cubicBezTo>
                <a:cubicBezTo>
                  <a:pt x="510379" y="171897"/>
                  <a:pt x="506378" y="167811"/>
                  <a:pt x="506378" y="161771"/>
                </a:cubicBezTo>
                <a:cubicBezTo>
                  <a:pt x="506378" y="156708"/>
                  <a:pt x="510379" y="151645"/>
                  <a:pt x="516514" y="151645"/>
                </a:cubicBezTo>
                <a:close/>
                <a:moveTo>
                  <a:pt x="476009" y="151645"/>
                </a:moveTo>
                <a:cubicBezTo>
                  <a:pt x="482054" y="151645"/>
                  <a:pt x="486055" y="155731"/>
                  <a:pt x="486055" y="161771"/>
                </a:cubicBezTo>
                <a:cubicBezTo>
                  <a:pt x="486055" y="167811"/>
                  <a:pt x="482054" y="171897"/>
                  <a:pt x="476009" y="171897"/>
                </a:cubicBezTo>
                <a:cubicBezTo>
                  <a:pt x="469874" y="171897"/>
                  <a:pt x="465873" y="167811"/>
                  <a:pt x="465873" y="161771"/>
                </a:cubicBezTo>
                <a:cubicBezTo>
                  <a:pt x="465873" y="156708"/>
                  <a:pt x="469874" y="151645"/>
                  <a:pt x="476009" y="151645"/>
                </a:cubicBezTo>
                <a:close/>
                <a:moveTo>
                  <a:pt x="435415" y="151645"/>
                </a:moveTo>
                <a:cubicBezTo>
                  <a:pt x="441549" y="151645"/>
                  <a:pt x="445550" y="155731"/>
                  <a:pt x="445550" y="161771"/>
                </a:cubicBezTo>
                <a:cubicBezTo>
                  <a:pt x="445550" y="167811"/>
                  <a:pt x="441549" y="171897"/>
                  <a:pt x="435415" y="171897"/>
                </a:cubicBezTo>
                <a:cubicBezTo>
                  <a:pt x="429369" y="171897"/>
                  <a:pt x="425368" y="167811"/>
                  <a:pt x="425368" y="161771"/>
                </a:cubicBezTo>
                <a:cubicBezTo>
                  <a:pt x="425368" y="156708"/>
                  <a:pt x="429369" y="151645"/>
                  <a:pt x="435415" y="151645"/>
                </a:cubicBezTo>
                <a:close/>
                <a:moveTo>
                  <a:pt x="182270" y="151645"/>
                </a:moveTo>
                <a:cubicBezTo>
                  <a:pt x="188331" y="151645"/>
                  <a:pt x="192432" y="155731"/>
                  <a:pt x="192432" y="161771"/>
                </a:cubicBezTo>
                <a:cubicBezTo>
                  <a:pt x="192432" y="167811"/>
                  <a:pt x="188331" y="171897"/>
                  <a:pt x="182270" y="171897"/>
                </a:cubicBezTo>
                <a:cubicBezTo>
                  <a:pt x="176209" y="171897"/>
                  <a:pt x="172109" y="167811"/>
                  <a:pt x="172109" y="161771"/>
                </a:cubicBezTo>
                <a:cubicBezTo>
                  <a:pt x="172109" y="156708"/>
                  <a:pt x="176209" y="151645"/>
                  <a:pt x="182270" y="151645"/>
                </a:cubicBezTo>
                <a:close/>
                <a:moveTo>
                  <a:pt x="141766" y="151645"/>
                </a:moveTo>
                <a:cubicBezTo>
                  <a:pt x="147827" y="151645"/>
                  <a:pt x="151928" y="155731"/>
                  <a:pt x="151928" y="161771"/>
                </a:cubicBezTo>
                <a:cubicBezTo>
                  <a:pt x="151928" y="167811"/>
                  <a:pt x="147827" y="171897"/>
                  <a:pt x="141766" y="171897"/>
                </a:cubicBezTo>
                <a:cubicBezTo>
                  <a:pt x="135705" y="171897"/>
                  <a:pt x="131605" y="167811"/>
                  <a:pt x="131605" y="161771"/>
                </a:cubicBezTo>
                <a:cubicBezTo>
                  <a:pt x="131605" y="156708"/>
                  <a:pt x="135705" y="151645"/>
                  <a:pt x="141766" y="151645"/>
                </a:cubicBezTo>
                <a:close/>
                <a:moveTo>
                  <a:pt x="101297" y="151645"/>
                </a:moveTo>
                <a:cubicBezTo>
                  <a:pt x="107337" y="151645"/>
                  <a:pt x="111423" y="155731"/>
                  <a:pt x="111423" y="161771"/>
                </a:cubicBezTo>
                <a:cubicBezTo>
                  <a:pt x="111423" y="167811"/>
                  <a:pt x="107337" y="171897"/>
                  <a:pt x="101297" y="171897"/>
                </a:cubicBezTo>
                <a:cubicBezTo>
                  <a:pt x="95257" y="171897"/>
                  <a:pt x="91171" y="167811"/>
                  <a:pt x="91171" y="161771"/>
                </a:cubicBezTo>
                <a:cubicBezTo>
                  <a:pt x="91171" y="156708"/>
                  <a:pt x="95257" y="151645"/>
                  <a:pt x="101297" y="151645"/>
                </a:cubicBezTo>
                <a:close/>
                <a:moveTo>
                  <a:pt x="496217" y="121302"/>
                </a:moveTo>
                <a:cubicBezTo>
                  <a:pt x="502278" y="121302"/>
                  <a:pt x="506378" y="125303"/>
                  <a:pt x="506378" y="131437"/>
                </a:cubicBezTo>
                <a:cubicBezTo>
                  <a:pt x="506378" y="137483"/>
                  <a:pt x="502278" y="141484"/>
                  <a:pt x="496217" y="141484"/>
                </a:cubicBezTo>
                <a:cubicBezTo>
                  <a:pt x="490156" y="141484"/>
                  <a:pt x="486055" y="137483"/>
                  <a:pt x="486055" y="131437"/>
                </a:cubicBezTo>
                <a:cubicBezTo>
                  <a:pt x="486055" y="126370"/>
                  <a:pt x="490156" y="121302"/>
                  <a:pt x="496217" y="121302"/>
                </a:cubicBezTo>
                <a:close/>
                <a:moveTo>
                  <a:pt x="455712" y="121302"/>
                </a:moveTo>
                <a:cubicBezTo>
                  <a:pt x="461773" y="121302"/>
                  <a:pt x="465873" y="125303"/>
                  <a:pt x="465873" y="131437"/>
                </a:cubicBezTo>
                <a:cubicBezTo>
                  <a:pt x="465873" y="137483"/>
                  <a:pt x="461773" y="141484"/>
                  <a:pt x="455712" y="141484"/>
                </a:cubicBezTo>
                <a:cubicBezTo>
                  <a:pt x="449651" y="141484"/>
                  <a:pt x="445550" y="137483"/>
                  <a:pt x="445550" y="131437"/>
                </a:cubicBezTo>
                <a:cubicBezTo>
                  <a:pt x="445550" y="126370"/>
                  <a:pt x="449651" y="121302"/>
                  <a:pt x="455712" y="121302"/>
                </a:cubicBezTo>
                <a:close/>
                <a:moveTo>
                  <a:pt x="415208" y="121302"/>
                </a:moveTo>
                <a:cubicBezTo>
                  <a:pt x="421269" y="121302"/>
                  <a:pt x="425369" y="125303"/>
                  <a:pt x="425369" y="131437"/>
                </a:cubicBezTo>
                <a:cubicBezTo>
                  <a:pt x="425369" y="137483"/>
                  <a:pt x="421269" y="141484"/>
                  <a:pt x="415208" y="141484"/>
                </a:cubicBezTo>
                <a:lnTo>
                  <a:pt x="405065" y="131456"/>
                </a:lnTo>
                <a:lnTo>
                  <a:pt x="405065" y="131417"/>
                </a:lnTo>
                <a:lnTo>
                  <a:pt x="405065" y="131390"/>
                </a:lnTo>
                <a:lnTo>
                  <a:pt x="407854" y="124469"/>
                </a:lnTo>
                <a:cubicBezTo>
                  <a:pt x="409637" y="122569"/>
                  <a:pt x="412177" y="121302"/>
                  <a:pt x="415208" y="121302"/>
                </a:cubicBezTo>
                <a:close/>
                <a:moveTo>
                  <a:pt x="161973" y="121302"/>
                </a:moveTo>
                <a:cubicBezTo>
                  <a:pt x="168108" y="121302"/>
                  <a:pt x="172109" y="125303"/>
                  <a:pt x="172109" y="131437"/>
                </a:cubicBezTo>
                <a:cubicBezTo>
                  <a:pt x="172109" y="137483"/>
                  <a:pt x="168108" y="141484"/>
                  <a:pt x="161973" y="141484"/>
                </a:cubicBezTo>
                <a:cubicBezTo>
                  <a:pt x="155928" y="141484"/>
                  <a:pt x="151927" y="137483"/>
                  <a:pt x="151927" y="131437"/>
                </a:cubicBezTo>
                <a:cubicBezTo>
                  <a:pt x="151927" y="126370"/>
                  <a:pt x="155928" y="121302"/>
                  <a:pt x="161973" y="121302"/>
                </a:cubicBezTo>
                <a:close/>
                <a:moveTo>
                  <a:pt x="121469" y="121302"/>
                </a:moveTo>
                <a:cubicBezTo>
                  <a:pt x="127604" y="121302"/>
                  <a:pt x="131605" y="125303"/>
                  <a:pt x="131605" y="131437"/>
                </a:cubicBezTo>
                <a:cubicBezTo>
                  <a:pt x="131605" y="137483"/>
                  <a:pt x="127604" y="141484"/>
                  <a:pt x="121469" y="141484"/>
                </a:cubicBezTo>
                <a:cubicBezTo>
                  <a:pt x="115424" y="141484"/>
                  <a:pt x="111423" y="137483"/>
                  <a:pt x="111423" y="131437"/>
                </a:cubicBezTo>
                <a:cubicBezTo>
                  <a:pt x="111423" y="126370"/>
                  <a:pt x="115424" y="121302"/>
                  <a:pt x="121469" y="121302"/>
                </a:cubicBezTo>
                <a:close/>
                <a:moveTo>
                  <a:pt x="81009" y="121302"/>
                </a:moveTo>
                <a:cubicBezTo>
                  <a:pt x="87070" y="121302"/>
                  <a:pt x="91171" y="125303"/>
                  <a:pt x="91171" y="131437"/>
                </a:cubicBezTo>
                <a:cubicBezTo>
                  <a:pt x="91171" y="137483"/>
                  <a:pt x="87070" y="141484"/>
                  <a:pt x="81009" y="141484"/>
                </a:cubicBezTo>
                <a:lnTo>
                  <a:pt x="70867" y="131456"/>
                </a:lnTo>
                <a:lnTo>
                  <a:pt x="70867" y="131417"/>
                </a:lnTo>
                <a:lnTo>
                  <a:pt x="70867" y="131390"/>
                </a:lnTo>
                <a:lnTo>
                  <a:pt x="73656" y="124469"/>
                </a:lnTo>
                <a:cubicBezTo>
                  <a:pt x="75438" y="122569"/>
                  <a:pt x="77979" y="121302"/>
                  <a:pt x="81009" y="121302"/>
                </a:cubicBezTo>
                <a:close/>
                <a:moveTo>
                  <a:pt x="516514" y="91029"/>
                </a:moveTo>
                <a:cubicBezTo>
                  <a:pt x="522559" y="91029"/>
                  <a:pt x="526560" y="95030"/>
                  <a:pt x="526560" y="101076"/>
                </a:cubicBezTo>
                <a:cubicBezTo>
                  <a:pt x="526560" y="107210"/>
                  <a:pt x="522559" y="111211"/>
                  <a:pt x="516514" y="111211"/>
                </a:cubicBezTo>
                <a:cubicBezTo>
                  <a:pt x="510379" y="111211"/>
                  <a:pt x="506378" y="107210"/>
                  <a:pt x="506378" y="101076"/>
                </a:cubicBezTo>
                <a:cubicBezTo>
                  <a:pt x="506378" y="96008"/>
                  <a:pt x="510379" y="91029"/>
                  <a:pt x="516514" y="91029"/>
                </a:cubicBezTo>
                <a:close/>
                <a:moveTo>
                  <a:pt x="476009" y="91029"/>
                </a:moveTo>
                <a:cubicBezTo>
                  <a:pt x="482054" y="91029"/>
                  <a:pt x="486055" y="95030"/>
                  <a:pt x="486055" y="101076"/>
                </a:cubicBezTo>
                <a:cubicBezTo>
                  <a:pt x="486055" y="107210"/>
                  <a:pt x="482054" y="111211"/>
                  <a:pt x="476009" y="111211"/>
                </a:cubicBezTo>
                <a:cubicBezTo>
                  <a:pt x="469874" y="111211"/>
                  <a:pt x="465873" y="107210"/>
                  <a:pt x="465873" y="101076"/>
                </a:cubicBezTo>
                <a:cubicBezTo>
                  <a:pt x="465873" y="96008"/>
                  <a:pt x="469874" y="91029"/>
                  <a:pt x="476009" y="91029"/>
                </a:cubicBezTo>
                <a:close/>
                <a:moveTo>
                  <a:pt x="435415" y="91029"/>
                </a:moveTo>
                <a:cubicBezTo>
                  <a:pt x="441549" y="91029"/>
                  <a:pt x="445550" y="95030"/>
                  <a:pt x="445550" y="101076"/>
                </a:cubicBezTo>
                <a:cubicBezTo>
                  <a:pt x="445550" y="107210"/>
                  <a:pt x="441549" y="111211"/>
                  <a:pt x="435415" y="111211"/>
                </a:cubicBezTo>
                <a:cubicBezTo>
                  <a:pt x="429369" y="111211"/>
                  <a:pt x="425368" y="107210"/>
                  <a:pt x="425368" y="101076"/>
                </a:cubicBezTo>
                <a:cubicBezTo>
                  <a:pt x="425368" y="96008"/>
                  <a:pt x="429369" y="91029"/>
                  <a:pt x="435415" y="91029"/>
                </a:cubicBezTo>
                <a:close/>
                <a:moveTo>
                  <a:pt x="182270" y="91029"/>
                </a:moveTo>
                <a:cubicBezTo>
                  <a:pt x="188331" y="91029"/>
                  <a:pt x="192432" y="95030"/>
                  <a:pt x="192432" y="101076"/>
                </a:cubicBezTo>
                <a:cubicBezTo>
                  <a:pt x="192432" y="107210"/>
                  <a:pt x="188331" y="111211"/>
                  <a:pt x="182270" y="111211"/>
                </a:cubicBezTo>
                <a:cubicBezTo>
                  <a:pt x="176209" y="111211"/>
                  <a:pt x="172109" y="107210"/>
                  <a:pt x="172109" y="101076"/>
                </a:cubicBezTo>
                <a:cubicBezTo>
                  <a:pt x="172109" y="96008"/>
                  <a:pt x="176209" y="91029"/>
                  <a:pt x="182270" y="91029"/>
                </a:cubicBezTo>
                <a:close/>
                <a:moveTo>
                  <a:pt x="141766" y="91029"/>
                </a:moveTo>
                <a:cubicBezTo>
                  <a:pt x="147827" y="91029"/>
                  <a:pt x="151928" y="95030"/>
                  <a:pt x="151928" y="101076"/>
                </a:cubicBezTo>
                <a:cubicBezTo>
                  <a:pt x="151928" y="107210"/>
                  <a:pt x="147827" y="111211"/>
                  <a:pt x="141766" y="111211"/>
                </a:cubicBezTo>
                <a:cubicBezTo>
                  <a:pt x="135705" y="111211"/>
                  <a:pt x="131605" y="107210"/>
                  <a:pt x="131605" y="101076"/>
                </a:cubicBezTo>
                <a:cubicBezTo>
                  <a:pt x="131605" y="96008"/>
                  <a:pt x="135705" y="91029"/>
                  <a:pt x="141766" y="91029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30"/>
                  <a:pt x="111423" y="101076"/>
                </a:cubicBezTo>
                <a:cubicBezTo>
                  <a:pt x="111423" y="107210"/>
                  <a:pt x="107337" y="111211"/>
                  <a:pt x="101297" y="111211"/>
                </a:cubicBezTo>
                <a:cubicBezTo>
                  <a:pt x="95257" y="111211"/>
                  <a:pt x="91171" y="107210"/>
                  <a:pt x="91171" y="101076"/>
                </a:cubicBezTo>
                <a:cubicBezTo>
                  <a:pt x="91171" y="96008"/>
                  <a:pt x="95257" y="91029"/>
                  <a:pt x="101297" y="91029"/>
                </a:cubicBezTo>
                <a:close/>
                <a:moveTo>
                  <a:pt x="303748" y="70720"/>
                </a:moveTo>
                <a:cubicBezTo>
                  <a:pt x="286575" y="70720"/>
                  <a:pt x="273406" y="88942"/>
                  <a:pt x="273406" y="111163"/>
                </a:cubicBezTo>
                <a:cubicBezTo>
                  <a:pt x="273406" y="133384"/>
                  <a:pt x="286575" y="151606"/>
                  <a:pt x="303748" y="151606"/>
                </a:cubicBezTo>
                <a:cubicBezTo>
                  <a:pt x="321011" y="151606"/>
                  <a:pt x="334180" y="133384"/>
                  <a:pt x="334180" y="111163"/>
                </a:cubicBezTo>
                <a:cubicBezTo>
                  <a:pt x="334180" y="88942"/>
                  <a:pt x="321011" y="70720"/>
                  <a:pt x="303748" y="70720"/>
                </a:cubicBezTo>
                <a:close/>
                <a:moveTo>
                  <a:pt x="425266" y="70717"/>
                </a:moveTo>
                <a:cubicBezTo>
                  <a:pt x="425266" y="71072"/>
                  <a:pt x="425355" y="71339"/>
                  <a:pt x="425355" y="71694"/>
                </a:cubicBezTo>
                <a:cubicBezTo>
                  <a:pt x="425355" y="77827"/>
                  <a:pt x="421262" y="81826"/>
                  <a:pt x="415210" y="81826"/>
                </a:cubicBezTo>
                <a:cubicBezTo>
                  <a:pt x="409159" y="81826"/>
                  <a:pt x="405065" y="77827"/>
                  <a:pt x="405065" y="71694"/>
                </a:cubicBezTo>
                <a:lnTo>
                  <a:pt x="405065" y="131390"/>
                </a:lnTo>
                <a:lnTo>
                  <a:pt x="405046" y="131437"/>
                </a:lnTo>
                <a:lnTo>
                  <a:pt x="405065" y="131456"/>
                </a:lnTo>
                <a:lnTo>
                  <a:pt x="405065" y="192016"/>
                </a:lnTo>
                <a:lnTo>
                  <a:pt x="405046" y="192035"/>
                </a:lnTo>
                <a:lnTo>
                  <a:pt x="405065" y="192054"/>
                </a:lnTo>
                <a:lnTo>
                  <a:pt x="405065" y="201182"/>
                </a:lnTo>
                <a:cubicBezTo>
                  <a:pt x="405065" y="202159"/>
                  <a:pt x="406044" y="202159"/>
                  <a:pt x="406044" y="202159"/>
                </a:cubicBezTo>
                <a:lnTo>
                  <a:pt x="415197" y="202159"/>
                </a:lnTo>
                <a:lnTo>
                  <a:pt x="415208" y="202170"/>
                </a:lnTo>
                <a:lnTo>
                  <a:pt x="415219" y="202159"/>
                </a:lnTo>
                <a:lnTo>
                  <a:pt x="455701" y="202159"/>
                </a:lnTo>
                <a:lnTo>
                  <a:pt x="455712" y="202170"/>
                </a:lnTo>
                <a:lnTo>
                  <a:pt x="455723" y="202159"/>
                </a:lnTo>
                <a:lnTo>
                  <a:pt x="496192" y="202159"/>
                </a:lnTo>
                <a:lnTo>
                  <a:pt x="496206" y="202159"/>
                </a:lnTo>
                <a:lnTo>
                  <a:pt x="496217" y="202170"/>
                </a:lnTo>
                <a:lnTo>
                  <a:pt x="496228" y="202159"/>
                </a:lnTo>
                <a:lnTo>
                  <a:pt x="535704" y="202159"/>
                </a:lnTo>
                <a:cubicBezTo>
                  <a:pt x="535793" y="202159"/>
                  <a:pt x="535882" y="202159"/>
                  <a:pt x="535971" y="202159"/>
                </a:cubicBezTo>
                <a:cubicBezTo>
                  <a:pt x="530276" y="201804"/>
                  <a:pt x="526538" y="197893"/>
                  <a:pt x="526538" y="192028"/>
                </a:cubicBezTo>
                <a:cubicBezTo>
                  <a:pt x="526538" y="186962"/>
                  <a:pt x="530632" y="181985"/>
                  <a:pt x="536683" y="181985"/>
                </a:cubicBezTo>
                <a:lnTo>
                  <a:pt x="536683" y="141459"/>
                </a:lnTo>
                <a:cubicBezTo>
                  <a:pt x="530632" y="141459"/>
                  <a:pt x="526538" y="137460"/>
                  <a:pt x="526538" y="131417"/>
                </a:cubicBezTo>
                <a:cubicBezTo>
                  <a:pt x="526538" y="126351"/>
                  <a:pt x="530632" y="121285"/>
                  <a:pt x="536683" y="121285"/>
                </a:cubicBezTo>
                <a:lnTo>
                  <a:pt x="536683" y="81826"/>
                </a:lnTo>
                <a:cubicBezTo>
                  <a:pt x="530632" y="81826"/>
                  <a:pt x="526538" y="77827"/>
                  <a:pt x="526538" y="71694"/>
                </a:cubicBezTo>
                <a:cubicBezTo>
                  <a:pt x="526538" y="71428"/>
                  <a:pt x="526627" y="71072"/>
                  <a:pt x="526627" y="70717"/>
                </a:cubicBezTo>
                <a:lnTo>
                  <a:pt x="506248" y="70717"/>
                </a:lnTo>
                <a:cubicBezTo>
                  <a:pt x="506337" y="71072"/>
                  <a:pt x="506337" y="71339"/>
                  <a:pt x="506337" y="71694"/>
                </a:cubicBezTo>
                <a:cubicBezTo>
                  <a:pt x="506337" y="77827"/>
                  <a:pt x="502244" y="81826"/>
                  <a:pt x="496192" y="81826"/>
                </a:cubicBezTo>
                <a:cubicBezTo>
                  <a:pt x="490141" y="81826"/>
                  <a:pt x="486047" y="77827"/>
                  <a:pt x="486047" y="71694"/>
                </a:cubicBezTo>
                <a:cubicBezTo>
                  <a:pt x="486047" y="71428"/>
                  <a:pt x="486136" y="71072"/>
                  <a:pt x="486136" y="70717"/>
                </a:cubicBezTo>
                <a:lnTo>
                  <a:pt x="465757" y="70717"/>
                </a:lnTo>
                <a:cubicBezTo>
                  <a:pt x="465846" y="71072"/>
                  <a:pt x="465846" y="71339"/>
                  <a:pt x="465846" y="71694"/>
                </a:cubicBezTo>
                <a:cubicBezTo>
                  <a:pt x="465846" y="77827"/>
                  <a:pt x="461753" y="81826"/>
                  <a:pt x="455701" y="81826"/>
                </a:cubicBezTo>
                <a:cubicBezTo>
                  <a:pt x="449650" y="81826"/>
                  <a:pt x="445556" y="77827"/>
                  <a:pt x="445556" y="71694"/>
                </a:cubicBezTo>
                <a:cubicBezTo>
                  <a:pt x="445556" y="71428"/>
                  <a:pt x="445556" y="71072"/>
                  <a:pt x="445645" y="70717"/>
                </a:cubicBezTo>
                <a:close/>
                <a:moveTo>
                  <a:pt x="91157" y="70717"/>
                </a:moveTo>
                <a:cubicBezTo>
                  <a:pt x="91157" y="71072"/>
                  <a:pt x="91157" y="71339"/>
                  <a:pt x="91157" y="71694"/>
                </a:cubicBezTo>
                <a:cubicBezTo>
                  <a:pt x="91157" y="77827"/>
                  <a:pt x="87063" y="81826"/>
                  <a:pt x="81012" y="81826"/>
                </a:cubicBezTo>
                <a:cubicBezTo>
                  <a:pt x="74960" y="81826"/>
                  <a:pt x="70867" y="77827"/>
                  <a:pt x="70867" y="71694"/>
                </a:cubicBezTo>
                <a:lnTo>
                  <a:pt x="70867" y="131390"/>
                </a:lnTo>
                <a:lnTo>
                  <a:pt x="70848" y="131437"/>
                </a:lnTo>
                <a:lnTo>
                  <a:pt x="70867" y="131456"/>
                </a:lnTo>
                <a:lnTo>
                  <a:pt x="70867" y="192016"/>
                </a:lnTo>
                <a:lnTo>
                  <a:pt x="70848" y="192035"/>
                </a:lnTo>
                <a:lnTo>
                  <a:pt x="70867" y="192054"/>
                </a:lnTo>
                <a:lnTo>
                  <a:pt x="70867" y="201182"/>
                </a:lnTo>
                <a:cubicBezTo>
                  <a:pt x="70867" y="202159"/>
                  <a:pt x="71935" y="202159"/>
                  <a:pt x="71935" y="202159"/>
                </a:cubicBezTo>
                <a:lnTo>
                  <a:pt x="80998" y="202159"/>
                </a:lnTo>
                <a:lnTo>
                  <a:pt x="81009" y="202170"/>
                </a:lnTo>
                <a:lnTo>
                  <a:pt x="81020" y="202159"/>
                </a:lnTo>
                <a:lnTo>
                  <a:pt x="121458" y="202159"/>
                </a:lnTo>
                <a:lnTo>
                  <a:pt x="121469" y="202170"/>
                </a:lnTo>
                <a:lnTo>
                  <a:pt x="121480" y="202159"/>
                </a:lnTo>
                <a:lnTo>
                  <a:pt x="121503" y="202159"/>
                </a:lnTo>
                <a:lnTo>
                  <a:pt x="161962" y="202159"/>
                </a:lnTo>
                <a:lnTo>
                  <a:pt x="161973" y="202170"/>
                </a:lnTo>
                <a:lnTo>
                  <a:pt x="161984" y="202159"/>
                </a:lnTo>
                <a:lnTo>
                  <a:pt x="161994" y="202159"/>
                </a:lnTo>
                <a:lnTo>
                  <a:pt x="201506" y="202159"/>
                </a:lnTo>
                <a:cubicBezTo>
                  <a:pt x="201595" y="202159"/>
                  <a:pt x="201684" y="202159"/>
                  <a:pt x="201773" y="202159"/>
                </a:cubicBezTo>
                <a:cubicBezTo>
                  <a:pt x="196166" y="201804"/>
                  <a:pt x="192429" y="197893"/>
                  <a:pt x="192429" y="192028"/>
                </a:cubicBezTo>
                <a:cubicBezTo>
                  <a:pt x="192429" y="186962"/>
                  <a:pt x="196433" y="181985"/>
                  <a:pt x="202574" y="181985"/>
                </a:cubicBezTo>
                <a:lnTo>
                  <a:pt x="202574" y="141459"/>
                </a:lnTo>
                <a:cubicBezTo>
                  <a:pt x="196433" y="141459"/>
                  <a:pt x="192429" y="137460"/>
                  <a:pt x="192429" y="131417"/>
                </a:cubicBezTo>
                <a:cubicBezTo>
                  <a:pt x="192429" y="126351"/>
                  <a:pt x="196433" y="121285"/>
                  <a:pt x="202574" y="121285"/>
                </a:cubicBezTo>
                <a:lnTo>
                  <a:pt x="202574" y="81826"/>
                </a:lnTo>
                <a:cubicBezTo>
                  <a:pt x="196433" y="81826"/>
                  <a:pt x="192429" y="77827"/>
                  <a:pt x="192429" y="71694"/>
                </a:cubicBezTo>
                <a:cubicBezTo>
                  <a:pt x="192429" y="71428"/>
                  <a:pt x="192429" y="71072"/>
                  <a:pt x="192429" y="70717"/>
                </a:cubicBezTo>
                <a:lnTo>
                  <a:pt x="172139" y="70717"/>
                </a:lnTo>
                <a:cubicBezTo>
                  <a:pt x="172139" y="71072"/>
                  <a:pt x="172139" y="71339"/>
                  <a:pt x="172139" y="71694"/>
                </a:cubicBezTo>
                <a:cubicBezTo>
                  <a:pt x="172139" y="77827"/>
                  <a:pt x="168134" y="81826"/>
                  <a:pt x="161994" y="81826"/>
                </a:cubicBezTo>
                <a:cubicBezTo>
                  <a:pt x="155942" y="81826"/>
                  <a:pt x="151938" y="77827"/>
                  <a:pt x="151938" y="71694"/>
                </a:cubicBezTo>
                <a:cubicBezTo>
                  <a:pt x="151938" y="71428"/>
                  <a:pt x="151938" y="71072"/>
                  <a:pt x="151938" y="70717"/>
                </a:cubicBezTo>
                <a:lnTo>
                  <a:pt x="131648" y="70717"/>
                </a:lnTo>
                <a:cubicBezTo>
                  <a:pt x="131648" y="71072"/>
                  <a:pt x="131648" y="71339"/>
                  <a:pt x="131648" y="71694"/>
                </a:cubicBezTo>
                <a:cubicBezTo>
                  <a:pt x="131648" y="77827"/>
                  <a:pt x="127643" y="81826"/>
                  <a:pt x="121503" y="81826"/>
                </a:cubicBezTo>
                <a:cubicBezTo>
                  <a:pt x="115451" y="81826"/>
                  <a:pt x="111447" y="77827"/>
                  <a:pt x="111447" y="71694"/>
                </a:cubicBezTo>
                <a:cubicBezTo>
                  <a:pt x="111447" y="71428"/>
                  <a:pt x="111447" y="71072"/>
                  <a:pt x="111447" y="70717"/>
                </a:cubicBezTo>
                <a:close/>
                <a:moveTo>
                  <a:pt x="406044" y="50454"/>
                </a:moveTo>
                <a:lnTo>
                  <a:pt x="535704" y="50454"/>
                </a:lnTo>
                <a:cubicBezTo>
                  <a:pt x="546828" y="50454"/>
                  <a:pt x="556973" y="60585"/>
                  <a:pt x="556973" y="71694"/>
                </a:cubicBezTo>
                <a:lnTo>
                  <a:pt x="556973" y="201182"/>
                </a:lnTo>
                <a:cubicBezTo>
                  <a:pt x="556973" y="213268"/>
                  <a:pt x="546828" y="222422"/>
                  <a:pt x="535704" y="222422"/>
                </a:cubicBezTo>
                <a:lnTo>
                  <a:pt x="406044" y="222422"/>
                </a:lnTo>
                <a:cubicBezTo>
                  <a:pt x="393941" y="222422"/>
                  <a:pt x="384864" y="212291"/>
                  <a:pt x="384864" y="201182"/>
                </a:cubicBezTo>
                <a:lnTo>
                  <a:pt x="384864" y="71694"/>
                </a:lnTo>
                <a:cubicBezTo>
                  <a:pt x="384864" y="59608"/>
                  <a:pt x="394920" y="50454"/>
                  <a:pt x="406044" y="50454"/>
                </a:cubicBezTo>
                <a:close/>
                <a:moveTo>
                  <a:pt x="303748" y="50454"/>
                </a:moveTo>
                <a:cubicBezTo>
                  <a:pt x="332133" y="50454"/>
                  <a:pt x="354379" y="77831"/>
                  <a:pt x="354379" y="111163"/>
                </a:cubicBezTo>
                <a:cubicBezTo>
                  <a:pt x="354379" y="131073"/>
                  <a:pt x="346548" y="148762"/>
                  <a:pt x="334180" y="159783"/>
                </a:cubicBezTo>
                <a:lnTo>
                  <a:pt x="334180" y="315334"/>
                </a:lnTo>
                <a:cubicBezTo>
                  <a:pt x="346548" y="326444"/>
                  <a:pt x="354379" y="344132"/>
                  <a:pt x="354379" y="364043"/>
                </a:cubicBezTo>
                <a:cubicBezTo>
                  <a:pt x="354379" y="397375"/>
                  <a:pt x="332133" y="424663"/>
                  <a:pt x="303748" y="424663"/>
                </a:cubicBezTo>
                <a:cubicBezTo>
                  <a:pt x="275452" y="424663"/>
                  <a:pt x="253118" y="397375"/>
                  <a:pt x="253118" y="364043"/>
                </a:cubicBezTo>
                <a:cubicBezTo>
                  <a:pt x="253118" y="344132"/>
                  <a:pt x="261037" y="326444"/>
                  <a:pt x="273406" y="315334"/>
                </a:cubicBezTo>
                <a:lnTo>
                  <a:pt x="273406" y="159783"/>
                </a:lnTo>
                <a:cubicBezTo>
                  <a:pt x="261037" y="148762"/>
                  <a:pt x="253118" y="131073"/>
                  <a:pt x="253118" y="111163"/>
                </a:cubicBezTo>
                <a:cubicBezTo>
                  <a:pt x="253118" y="77831"/>
                  <a:pt x="275452" y="50454"/>
                  <a:pt x="303748" y="50454"/>
                </a:cubicBezTo>
                <a:close/>
                <a:moveTo>
                  <a:pt x="71935" y="50454"/>
                </a:moveTo>
                <a:lnTo>
                  <a:pt x="201506" y="50454"/>
                </a:lnTo>
                <a:cubicBezTo>
                  <a:pt x="212630" y="50454"/>
                  <a:pt x="222775" y="60585"/>
                  <a:pt x="222775" y="71694"/>
                </a:cubicBezTo>
                <a:lnTo>
                  <a:pt x="222775" y="201182"/>
                </a:lnTo>
                <a:cubicBezTo>
                  <a:pt x="222775" y="213268"/>
                  <a:pt x="212630" y="222422"/>
                  <a:pt x="201506" y="222422"/>
                </a:cubicBezTo>
                <a:lnTo>
                  <a:pt x="71935" y="222422"/>
                </a:lnTo>
                <a:cubicBezTo>
                  <a:pt x="60811" y="222422"/>
                  <a:pt x="50666" y="213268"/>
                  <a:pt x="50666" y="201182"/>
                </a:cubicBezTo>
                <a:lnTo>
                  <a:pt x="50666" y="71694"/>
                </a:lnTo>
                <a:cubicBezTo>
                  <a:pt x="50666" y="59608"/>
                  <a:pt x="60811" y="50454"/>
                  <a:pt x="71935" y="50454"/>
                </a:cubicBezTo>
                <a:close/>
                <a:moveTo>
                  <a:pt x="28392" y="20173"/>
                </a:moveTo>
                <a:cubicBezTo>
                  <a:pt x="24298" y="20173"/>
                  <a:pt x="20293" y="24262"/>
                  <a:pt x="20293" y="28261"/>
                </a:cubicBezTo>
                <a:lnTo>
                  <a:pt x="20293" y="446927"/>
                </a:lnTo>
                <a:cubicBezTo>
                  <a:pt x="20293" y="450926"/>
                  <a:pt x="24298" y="455014"/>
                  <a:pt x="28392" y="455014"/>
                </a:cubicBezTo>
                <a:lnTo>
                  <a:pt x="579247" y="455014"/>
                </a:lnTo>
                <a:cubicBezTo>
                  <a:pt x="583341" y="455014"/>
                  <a:pt x="587346" y="450926"/>
                  <a:pt x="587346" y="446927"/>
                </a:cubicBezTo>
                <a:lnTo>
                  <a:pt x="587346" y="28261"/>
                </a:lnTo>
                <a:cubicBezTo>
                  <a:pt x="587346" y="24262"/>
                  <a:pt x="583341" y="20173"/>
                  <a:pt x="579247" y="20173"/>
                </a:cubicBezTo>
                <a:close/>
                <a:moveTo>
                  <a:pt x="28392" y="0"/>
                </a:moveTo>
                <a:lnTo>
                  <a:pt x="579247" y="0"/>
                </a:lnTo>
                <a:cubicBezTo>
                  <a:pt x="594466" y="0"/>
                  <a:pt x="607639" y="12086"/>
                  <a:pt x="607639" y="28261"/>
                </a:cubicBezTo>
                <a:lnTo>
                  <a:pt x="607639" y="446927"/>
                </a:lnTo>
                <a:cubicBezTo>
                  <a:pt x="607639" y="463102"/>
                  <a:pt x="595445" y="475188"/>
                  <a:pt x="579247" y="475188"/>
                </a:cubicBezTo>
                <a:lnTo>
                  <a:pt x="28392" y="475188"/>
                </a:lnTo>
                <a:cubicBezTo>
                  <a:pt x="13173" y="475188"/>
                  <a:pt x="0" y="463102"/>
                  <a:pt x="0" y="446927"/>
                </a:cubicBezTo>
                <a:lnTo>
                  <a:pt x="0" y="28261"/>
                </a:lnTo>
                <a:cubicBezTo>
                  <a:pt x="0" y="13064"/>
                  <a:pt x="12193" y="0"/>
                  <a:pt x="2839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</p:sp>
      <p:sp>
        <p:nvSpPr>
          <p:cNvPr id="4" name="标题 3"/>
          <p:cNvSpPr txBox="1">
            <a:spLocks/>
          </p:cNvSpPr>
          <p:nvPr/>
        </p:nvSpPr>
        <p:spPr>
          <a:xfrm>
            <a:off x="4468240" y="1831863"/>
            <a:ext cx="3960440" cy="2499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</a:t>
            </a:r>
            <a:endParaRPr lang="en-US" altLang="zh-CN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副标题文本自由填充，直接编辑即可。副标题文本自由填充，直接编辑即可。副标题文本自由填充，直接编辑即可。副标题文本自由填充，直接编辑即可。</a:t>
            </a:r>
          </a:p>
          <a:p>
            <a:r>
              <a:rPr lang="zh-CN" altLang="en-US" sz="1000" dirty="0" smtClean="0">
                <a:solidFill>
                  <a:schemeClr val="bg1">
                    <a:lumMod val="65000"/>
                  </a:schemeClr>
                </a:solidFill>
              </a:rPr>
              <a:t>副标题文本自由填充，直接编辑即可。</a:t>
            </a:r>
          </a:p>
          <a:p>
            <a:endParaRPr lang="zh-CN" alt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zh-CN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212"/>
          <a:stretch/>
        </p:blipFill>
        <p:spPr>
          <a:xfrm>
            <a:off x="-1764704" y="-20538"/>
            <a:ext cx="6039059" cy="5156002"/>
          </a:xfrm>
          <a:prstGeom prst="parallelogram">
            <a:avLst>
              <a:gd name="adj" fmla="val 27728"/>
            </a:avLst>
          </a:prstGeom>
        </p:spPr>
      </p:pic>
    </p:spTree>
    <p:extLst>
      <p:ext uri="{BB962C8B-B14F-4D97-AF65-F5344CB8AC3E}">
        <p14:creationId xmlns:p14="http://schemas.microsoft.com/office/powerpoint/2010/main" val="272315159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0D2EC6B-64B7-41E9-8EF5-6DF0E1F2841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RESENTATION_TITLE" val="2017美妆水彩风PPT模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  <p:tag name="ISPRING_OUTPUT_FOLDER" val="C:\Users\Administrator\Desktop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CCC"/>
      </a:accent1>
      <a:accent2>
        <a:srgbClr val="ABC472"/>
      </a:accent2>
      <a:accent3>
        <a:srgbClr val="D7E3BC"/>
      </a:accent3>
      <a:accent4>
        <a:srgbClr val="FFCCCC"/>
      </a:accent4>
      <a:accent5>
        <a:srgbClr val="FE9E9E"/>
      </a:accent5>
      <a:accent6>
        <a:srgbClr val="FBD5B5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pct5">
          <a:fgClr>
            <a:srgbClr val="E4E6EA"/>
          </a:fgClr>
          <a:bgClr>
            <a:srgbClr val="ADB5BF"/>
          </a:bgClr>
        </a:patt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1541</Words>
  <Application>Microsoft Office PowerPoint</Application>
  <PresentationFormat>全屏显示(16:9)</PresentationFormat>
  <Paragraphs>177</Paragraphs>
  <Slides>21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2017美妆水彩风PPT模板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2017美妆水彩风PPT模</dc:title>
  <cp:lastModifiedBy>User</cp:lastModifiedBy>
  <cp:revision>3</cp:revision>
  <dcterms:created xsi:type="dcterms:W3CDTF">2017-07-10T11:26:35Z</dcterms:created>
  <dcterms:modified xsi:type="dcterms:W3CDTF">2017-07-30T01:55:00Z</dcterms:modified>
</cp:coreProperties>
</file>