
<file path=[Content_Types].xml><?xml version="1.0" encoding="utf-8"?>
<Types xmlns="http://schemas.openxmlformats.org/package/2006/content-types">
  <Default Extension="mp3" ContentType="audio/unknown"/>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2192000" cy="6858000"/>
  <p:notesSz cx="7104063" cy="10234613"/>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8B46"/>
    <a:srgbClr val="CF89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1" d="100"/>
          <a:sy n="71" d="100"/>
        </p:scale>
        <p:origin x="-648"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4D87B726-FB8B-4642-9923-48D9315F4E5B}" type="datetimeFigureOut">
              <a:rPr lang="zh-CN" altLang="en-US" smtClean="0"/>
              <a:t>2017/8/1</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2D6CCEC8-75C3-4AC3-8DB8-C46C8B699A2B}" type="slidenum">
              <a:rPr lang="zh-CN" altLang="en-US" smtClean="0"/>
              <a:t>‹#›</a:t>
            </a:fld>
            <a:endParaRPr lang="zh-CN" altLang="en-US"/>
          </a:p>
        </p:txBody>
      </p:sp>
    </p:spTree>
    <p:extLst>
      <p:ext uri="{BB962C8B-B14F-4D97-AF65-F5344CB8AC3E}">
        <p14:creationId xmlns:p14="http://schemas.microsoft.com/office/powerpoint/2010/main" val="2265138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6CCEC8-75C3-4AC3-8DB8-C46C8B699A2B}" type="slidenum">
              <a:rPr lang="zh-CN" altLang="en-US" smtClean="0"/>
              <a:t>1</a:t>
            </a:fld>
            <a:endParaRPr lang="zh-CN" altLang="en-US"/>
          </a:p>
        </p:txBody>
      </p:sp>
    </p:spTree>
    <p:extLst>
      <p:ext uri="{BB962C8B-B14F-4D97-AF65-F5344CB8AC3E}">
        <p14:creationId xmlns:p14="http://schemas.microsoft.com/office/powerpoint/2010/main" val="1317620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6CCEC8-75C3-4AC3-8DB8-C46C8B699A2B}" type="slidenum">
              <a:rPr lang="zh-CN" altLang="en-US" smtClean="0"/>
              <a:t>10</a:t>
            </a:fld>
            <a:endParaRPr lang="zh-CN" altLang="en-US"/>
          </a:p>
        </p:txBody>
      </p:sp>
    </p:spTree>
    <p:extLst>
      <p:ext uri="{BB962C8B-B14F-4D97-AF65-F5344CB8AC3E}">
        <p14:creationId xmlns:p14="http://schemas.microsoft.com/office/powerpoint/2010/main" val="2940683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6CCEC8-75C3-4AC3-8DB8-C46C8B699A2B}" type="slidenum">
              <a:rPr lang="zh-CN" altLang="en-US" smtClean="0"/>
              <a:t>11</a:t>
            </a:fld>
            <a:endParaRPr lang="zh-CN" altLang="en-US"/>
          </a:p>
        </p:txBody>
      </p:sp>
    </p:spTree>
    <p:extLst>
      <p:ext uri="{BB962C8B-B14F-4D97-AF65-F5344CB8AC3E}">
        <p14:creationId xmlns:p14="http://schemas.microsoft.com/office/powerpoint/2010/main" val="1156514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6CCEC8-75C3-4AC3-8DB8-C46C8B699A2B}" type="slidenum">
              <a:rPr lang="zh-CN" altLang="en-US" smtClean="0"/>
              <a:t>12</a:t>
            </a:fld>
            <a:endParaRPr lang="zh-CN" altLang="en-US"/>
          </a:p>
        </p:txBody>
      </p:sp>
    </p:spTree>
    <p:extLst>
      <p:ext uri="{BB962C8B-B14F-4D97-AF65-F5344CB8AC3E}">
        <p14:creationId xmlns:p14="http://schemas.microsoft.com/office/powerpoint/2010/main" val="1428978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6CCEC8-75C3-4AC3-8DB8-C46C8B699A2B}" type="slidenum">
              <a:rPr lang="zh-CN" altLang="en-US" smtClean="0"/>
              <a:t>13</a:t>
            </a:fld>
            <a:endParaRPr lang="zh-CN" altLang="en-US"/>
          </a:p>
        </p:txBody>
      </p:sp>
    </p:spTree>
    <p:extLst>
      <p:ext uri="{BB962C8B-B14F-4D97-AF65-F5344CB8AC3E}">
        <p14:creationId xmlns:p14="http://schemas.microsoft.com/office/powerpoint/2010/main" val="2934056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6CCEC8-75C3-4AC3-8DB8-C46C8B699A2B}" type="slidenum">
              <a:rPr lang="zh-CN" altLang="en-US" smtClean="0"/>
              <a:t>14</a:t>
            </a:fld>
            <a:endParaRPr lang="zh-CN" altLang="en-US"/>
          </a:p>
        </p:txBody>
      </p:sp>
    </p:spTree>
    <p:extLst>
      <p:ext uri="{BB962C8B-B14F-4D97-AF65-F5344CB8AC3E}">
        <p14:creationId xmlns:p14="http://schemas.microsoft.com/office/powerpoint/2010/main" val="2769027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6CCEC8-75C3-4AC3-8DB8-C46C8B699A2B}" type="slidenum">
              <a:rPr lang="zh-CN" altLang="en-US" smtClean="0"/>
              <a:t>15</a:t>
            </a:fld>
            <a:endParaRPr lang="zh-CN" altLang="en-US"/>
          </a:p>
        </p:txBody>
      </p:sp>
    </p:spTree>
    <p:extLst>
      <p:ext uri="{BB962C8B-B14F-4D97-AF65-F5344CB8AC3E}">
        <p14:creationId xmlns:p14="http://schemas.microsoft.com/office/powerpoint/2010/main" val="2881017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6CCEC8-75C3-4AC3-8DB8-C46C8B699A2B}" type="slidenum">
              <a:rPr lang="zh-CN" altLang="en-US" smtClean="0"/>
              <a:t>16</a:t>
            </a:fld>
            <a:endParaRPr lang="zh-CN" altLang="en-US"/>
          </a:p>
        </p:txBody>
      </p:sp>
    </p:spTree>
    <p:extLst>
      <p:ext uri="{BB962C8B-B14F-4D97-AF65-F5344CB8AC3E}">
        <p14:creationId xmlns:p14="http://schemas.microsoft.com/office/powerpoint/2010/main" val="1608198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6CCEC8-75C3-4AC3-8DB8-C46C8B699A2B}" type="slidenum">
              <a:rPr lang="zh-CN" altLang="en-US" smtClean="0"/>
              <a:t>17</a:t>
            </a:fld>
            <a:endParaRPr lang="zh-CN" altLang="en-US"/>
          </a:p>
        </p:txBody>
      </p:sp>
    </p:spTree>
    <p:extLst>
      <p:ext uri="{BB962C8B-B14F-4D97-AF65-F5344CB8AC3E}">
        <p14:creationId xmlns:p14="http://schemas.microsoft.com/office/powerpoint/2010/main" val="42660253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6CCEC8-75C3-4AC3-8DB8-C46C8B699A2B}" type="slidenum">
              <a:rPr lang="zh-CN" altLang="en-US" smtClean="0"/>
              <a:t>18</a:t>
            </a:fld>
            <a:endParaRPr lang="zh-CN" altLang="en-US"/>
          </a:p>
        </p:txBody>
      </p:sp>
    </p:spTree>
    <p:extLst>
      <p:ext uri="{BB962C8B-B14F-4D97-AF65-F5344CB8AC3E}">
        <p14:creationId xmlns:p14="http://schemas.microsoft.com/office/powerpoint/2010/main" val="19911118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6CCEC8-75C3-4AC3-8DB8-C46C8B699A2B}" type="slidenum">
              <a:rPr lang="zh-CN" altLang="en-US" smtClean="0"/>
              <a:t>19</a:t>
            </a:fld>
            <a:endParaRPr lang="zh-CN" altLang="en-US"/>
          </a:p>
        </p:txBody>
      </p:sp>
    </p:spTree>
    <p:extLst>
      <p:ext uri="{BB962C8B-B14F-4D97-AF65-F5344CB8AC3E}">
        <p14:creationId xmlns:p14="http://schemas.microsoft.com/office/powerpoint/2010/main" val="1179035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6CCEC8-75C3-4AC3-8DB8-C46C8B699A2B}" type="slidenum">
              <a:rPr lang="zh-CN" altLang="en-US" smtClean="0"/>
              <a:t>2</a:t>
            </a:fld>
            <a:endParaRPr lang="zh-CN" altLang="en-US"/>
          </a:p>
        </p:txBody>
      </p:sp>
    </p:spTree>
    <p:extLst>
      <p:ext uri="{BB962C8B-B14F-4D97-AF65-F5344CB8AC3E}">
        <p14:creationId xmlns:p14="http://schemas.microsoft.com/office/powerpoint/2010/main" val="24852452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6CCEC8-75C3-4AC3-8DB8-C46C8B699A2B}" type="slidenum">
              <a:rPr lang="zh-CN" altLang="en-US" smtClean="0"/>
              <a:t>20</a:t>
            </a:fld>
            <a:endParaRPr lang="zh-CN" altLang="en-US"/>
          </a:p>
        </p:txBody>
      </p:sp>
    </p:spTree>
    <p:extLst>
      <p:ext uri="{BB962C8B-B14F-4D97-AF65-F5344CB8AC3E}">
        <p14:creationId xmlns:p14="http://schemas.microsoft.com/office/powerpoint/2010/main" val="2956358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6CCEC8-75C3-4AC3-8DB8-C46C8B699A2B}" type="slidenum">
              <a:rPr lang="zh-CN" altLang="en-US" smtClean="0"/>
              <a:t>21</a:t>
            </a:fld>
            <a:endParaRPr lang="zh-CN" altLang="en-US"/>
          </a:p>
        </p:txBody>
      </p:sp>
    </p:spTree>
    <p:extLst>
      <p:ext uri="{BB962C8B-B14F-4D97-AF65-F5344CB8AC3E}">
        <p14:creationId xmlns:p14="http://schemas.microsoft.com/office/powerpoint/2010/main" val="14640225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6CCEC8-75C3-4AC3-8DB8-C46C8B699A2B}" type="slidenum">
              <a:rPr lang="zh-CN" altLang="en-US" smtClean="0"/>
              <a:t>22</a:t>
            </a:fld>
            <a:endParaRPr lang="zh-CN" altLang="en-US"/>
          </a:p>
        </p:txBody>
      </p:sp>
    </p:spTree>
    <p:extLst>
      <p:ext uri="{BB962C8B-B14F-4D97-AF65-F5344CB8AC3E}">
        <p14:creationId xmlns:p14="http://schemas.microsoft.com/office/powerpoint/2010/main" val="3823696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6CCEC8-75C3-4AC3-8DB8-C46C8B699A2B}" type="slidenum">
              <a:rPr lang="zh-CN" altLang="en-US" smtClean="0"/>
              <a:t>23</a:t>
            </a:fld>
            <a:endParaRPr lang="zh-CN" altLang="en-US"/>
          </a:p>
        </p:txBody>
      </p:sp>
    </p:spTree>
    <p:extLst>
      <p:ext uri="{BB962C8B-B14F-4D97-AF65-F5344CB8AC3E}">
        <p14:creationId xmlns:p14="http://schemas.microsoft.com/office/powerpoint/2010/main" val="10800590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6CCEC8-75C3-4AC3-8DB8-C46C8B699A2B}" type="slidenum">
              <a:rPr lang="zh-CN" altLang="en-US" smtClean="0"/>
              <a:t>24</a:t>
            </a:fld>
            <a:endParaRPr lang="zh-CN" altLang="en-US"/>
          </a:p>
        </p:txBody>
      </p:sp>
    </p:spTree>
    <p:extLst>
      <p:ext uri="{BB962C8B-B14F-4D97-AF65-F5344CB8AC3E}">
        <p14:creationId xmlns:p14="http://schemas.microsoft.com/office/powerpoint/2010/main" val="22946752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6CCEC8-75C3-4AC3-8DB8-C46C8B699A2B}" type="slidenum">
              <a:rPr lang="zh-CN" altLang="en-US" smtClean="0"/>
              <a:t>25</a:t>
            </a:fld>
            <a:endParaRPr lang="zh-CN" altLang="en-US"/>
          </a:p>
        </p:txBody>
      </p:sp>
    </p:spTree>
    <p:extLst>
      <p:ext uri="{BB962C8B-B14F-4D97-AF65-F5344CB8AC3E}">
        <p14:creationId xmlns:p14="http://schemas.microsoft.com/office/powerpoint/2010/main" val="2066796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6CCEC8-75C3-4AC3-8DB8-C46C8B699A2B}" type="slidenum">
              <a:rPr lang="zh-CN" altLang="en-US" smtClean="0"/>
              <a:t>3</a:t>
            </a:fld>
            <a:endParaRPr lang="zh-CN" altLang="en-US"/>
          </a:p>
        </p:txBody>
      </p:sp>
    </p:spTree>
    <p:extLst>
      <p:ext uri="{BB962C8B-B14F-4D97-AF65-F5344CB8AC3E}">
        <p14:creationId xmlns:p14="http://schemas.microsoft.com/office/powerpoint/2010/main" val="1434107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6CCEC8-75C3-4AC3-8DB8-C46C8B699A2B}" type="slidenum">
              <a:rPr lang="zh-CN" altLang="en-US" smtClean="0"/>
              <a:t>4</a:t>
            </a:fld>
            <a:endParaRPr lang="zh-CN" altLang="en-US"/>
          </a:p>
        </p:txBody>
      </p:sp>
    </p:spTree>
    <p:extLst>
      <p:ext uri="{BB962C8B-B14F-4D97-AF65-F5344CB8AC3E}">
        <p14:creationId xmlns:p14="http://schemas.microsoft.com/office/powerpoint/2010/main" val="2769867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6CCEC8-75C3-4AC3-8DB8-C46C8B699A2B}" type="slidenum">
              <a:rPr lang="zh-CN" altLang="en-US" smtClean="0"/>
              <a:t>5</a:t>
            </a:fld>
            <a:endParaRPr lang="zh-CN" altLang="en-US"/>
          </a:p>
        </p:txBody>
      </p:sp>
    </p:spTree>
    <p:extLst>
      <p:ext uri="{BB962C8B-B14F-4D97-AF65-F5344CB8AC3E}">
        <p14:creationId xmlns:p14="http://schemas.microsoft.com/office/powerpoint/2010/main" val="711202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6CCEC8-75C3-4AC3-8DB8-C46C8B699A2B}" type="slidenum">
              <a:rPr lang="zh-CN" altLang="en-US" smtClean="0"/>
              <a:t>6</a:t>
            </a:fld>
            <a:endParaRPr lang="zh-CN" altLang="en-US"/>
          </a:p>
        </p:txBody>
      </p:sp>
    </p:spTree>
    <p:extLst>
      <p:ext uri="{BB962C8B-B14F-4D97-AF65-F5344CB8AC3E}">
        <p14:creationId xmlns:p14="http://schemas.microsoft.com/office/powerpoint/2010/main" val="3031402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6CCEC8-75C3-4AC3-8DB8-C46C8B699A2B}" type="slidenum">
              <a:rPr lang="zh-CN" altLang="en-US" smtClean="0"/>
              <a:t>7</a:t>
            </a:fld>
            <a:endParaRPr lang="zh-CN" altLang="en-US"/>
          </a:p>
        </p:txBody>
      </p:sp>
    </p:spTree>
    <p:extLst>
      <p:ext uri="{BB962C8B-B14F-4D97-AF65-F5344CB8AC3E}">
        <p14:creationId xmlns:p14="http://schemas.microsoft.com/office/powerpoint/2010/main" val="2696467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6CCEC8-75C3-4AC3-8DB8-C46C8B699A2B}" type="slidenum">
              <a:rPr lang="zh-CN" altLang="en-US" smtClean="0"/>
              <a:t>8</a:t>
            </a:fld>
            <a:endParaRPr lang="zh-CN" altLang="en-US"/>
          </a:p>
        </p:txBody>
      </p:sp>
    </p:spTree>
    <p:extLst>
      <p:ext uri="{BB962C8B-B14F-4D97-AF65-F5344CB8AC3E}">
        <p14:creationId xmlns:p14="http://schemas.microsoft.com/office/powerpoint/2010/main" val="1054606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D6CCEC8-75C3-4AC3-8DB8-C46C8B699A2B}" type="slidenum">
              <a:rPr lang="zh-CN" altLang="en-US" smtClean="0"/>
              <a:t>9</a:t>
            </a:fld>
            <a:endParaRPr lang="zh-CN" altLang="en-US"/>
          </a:p>
        </p:txBody>
      </p:sp>
    </p:spTree>
    <p:extLst>
      <p:ext uri="{BB962C8B-B14F-4D97-AF65-F5344CB8AC3E}">
        <p14:creationId xmlns:p14="http://schemas.microsoft.com/office/powerpoint/2010/main" val="863995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2017/8/1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2017/8/1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2017/8/1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2017/8/1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2017/8/1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2017/8/1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2017/8/1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2017/8/1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2017/8/1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2017/8/1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2017/8/1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1.png"/><Relationship Id="rId7" Type="http://schemas.openxmlformats.org/officeDocument/2006/relationships/image" Target="../media/image20.emf"/><Relationship Id="rId12"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8.jpeg"/><Relationship Id="rId5" Type="http://schemas.openxmlformats.org/officeDocument/2006/relationships/image" Target="../media/image9.jpeg"/><Relationship Id="rId10" Type="http://schemas.openxmlformats.org/officeDocument/2006/relationships/image" Target="../media/image22.png"/><Relationship Id="rId4" Type="http://schemas.microsoft.com/office/2007/relationships/hdphoto" Target="../media/hdphoto1.wdp"/><Relationship Id="rId9"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11.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notesSlide" Target="../notesSlides/notesSlide13.xml"/><Relationship Id="rId16"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microsoft.com/office/2007/relationships/hdphoto" Target="../media/hdphoto1.wdp"/><Relationship Id="rId9" Type="http://schemas.openxmlformats.org/officeDocument/2006/relationships/image" Target="../media/image28.png"/><Relationship Id="rId1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7.jpe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10.jpe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GI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0.jpeg"/><Relationship Id="rId4" Type="http://schemas.microsoft.com/office/2007/relationships/hdphoto" Target="../media/hdphoto1.wdp"/><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1.png"/><Relationship Id="rId7"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E:\素材\科技\包图网_72224人工智能科技宣传海报\2.jpg2"/>
          <p:cNvPicPr>
            <a:picLocks noChangeAspect="1"/>
          </p:cNvPicPr>
          <p:nvPr/>
        </p:nvPicPr>
        <p:blipFill>
          <a:blip r:embed="rId5"/>
          <a:srcRect/>
          <a:stretch>
            <a:fillRect/>
          </a:stretch>
        </p:blipFill>
        <p:spPr>
          <a:xfrm>
            <a:off x="-13970" y="-10160"/>
            <a:ext cx="12225655" cy="6866255"/>
          </a:xfrm>
          <a:prstGeom prst="rect">
            <a:avLst/>
          </a:prstGeom>
        </p:spPr>
      </p:pic>
      <p:pic>
        <p:nvPicPr>
          <p:cNvPr id="4" name="图片 3" descr="E:\素材\科技\包图网_72224人工智能科技宣传海报\1.png1"/>
          <p:cNvPicPr>
            <a:picLocks noChangeAspect="1"/>
          </p:cNvPicPr>
          <p:nvPr/>
        </p:nvPicPr>
        <p:blipFill>
          <a:blip r:embed="rId6"/>
          <a:srcRect/>
          <a:stretch>
            <a:fillRect/>
          </a:stretch>
        </p:blipFill>
        <p:spPr>
          <a:xfrm>
            <a:off x="5811203" y="1913573"/>
            <a:ext cx="5808345" cy="1567180"/>
          </a:xfrm>
          <a:prstGeom prst="rect">
            <a:avLst/>
          </a:prstGeom>
          <a:effectLst>
            <a:glow rad="63500">
              <a:schemeClr val="accent2">
                <a:satMod val="175000"/>
                <a:alpha val="40000"/>
              </a:schemeClr>
            </a:glow>
          </a:effectLst>
        </p:spPr>
      </p:pic>
      <p:sp>
        <p:nvSpPr>
          <p:cNvPr id="6" name="矩形 5"/>
          <p:cNvSpPr/>
          <p:nvPr/>
        </p:nvSpPr>
        <p:spPr>
          <a:xfrm>
            <a:off x="6168390" y="3566160"/>
            <a:ext cx="5092700" cy="59817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12"/>
          <p:cNvPicPr>
            <a:picLocks noChangeAspect="1"/>
          </p:cNvPicPr>
          <p:nvPr/>
        </p:nvPicPr>
        <p:blipFill>
          <a:blip r:embed="rId7"/>
          <a:stretch>
            <a:fillRect/>
          </a:stretch>
        </p:blipFill>
        <p:spPr>
          <a:xfrm>
            <a:off x="-13970" y="481965"/>
            <a:ext cx="5570220" cy="6374130"/>
          </a:xfrm>
          <a:prstGeom prst="rect">
            <a:avLst/>
          </a:prstGeom>
        </p:spPr>
      </p:pic>
      <p:pic>
        <p:nvPicPr>
          <p:cNvPr id="9" name="图片 8" descr="2"/>
          <p:cNvPicPr>
            <a:picLocks noChangeAspect="1"/>
          </p:cNvPicPr>
          <p:nvPr/>
        </p:nvPicPr>
        <p:blipFill>
          <a:blip r:embed="rId8"/>
          <a:stretch>
            <a:fillRect/>
          </a:stretch>
        </p:blipFill>
        <p:spPr>
          <a:xfrm>
            <a:off x="244475" y="203835"/>
            <a:ext cx="1773555" cy="631190"/>
          </a:xfrm>
          <a:prstGeom prst="rect">
            <a:avLst/>
          </a:prstGeom>
        </p:spPr>
      </p:pic>
      <p:sp>
        <p:nvSpPr>
          <p:cNvPr id="10" name="TextBox 3"/>
          <p:cNvSpPr txBox="1"/>
          <p:nvPr/>
        </p:nvSpPr>
        <p:spPr>
          <a:xfrm>
            <a:off x="6176010" y="3542665"/>
            <a:ext cx="5093970" cy="64516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dist"/>
            <a:r>
              <a:rPr lang="zh-CN" altLang="en-US" sz="3600" dirty="0">
                <a:ln/>
                <a:solidFill>
                  <a:schemeClr val="bg1"/>
                </a:solidFill>
                <a:effectLst/>
                <a:latin typeface="微软雅黑" panose="020B0503020204020204" charset="-122"/>
                <a:ea typeface="微软雅黑" panose="020B0503020204020204" charset="-122"/>
              </a:rPr>
              <a:t>智能科技/改变生活</a:t>
            </a:r>
          </a:p>
        </p:txBody>
      </p:sp>
      <p:sp>
        <p:nvSpPr>
          <p:cNvPr id="13" name="矩形 12"/>
          <p:cNvSpPr/>
          <p:nvPr/>
        </p:nvSpPr>
        <p:spPr>
          <a:xfrm>
            <a:off x="6181090" y="4326255"/>
            <a:ext cx="5067300" cy="302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800" dirty="0">
                <a:solidFill>
                  <a:schemeClr val="bg1"/>
                </a:solidFill>
                <a:latin typeface="微软雅黑" panose="020B0503020204020204" charset="-122"/>
                <a:ea typeface="微软雅黑" panose="020B0503020204020204" charset="-122"/>
              </a:rPr>
              <a:t>Professional custom all kinds of industry ppt template, this work belongs to fly impression design original, do not download after the network communication.</a:t>
            </a:r>
          </a:p>
        </p:txBody>
      </p:sp>
      <p:pic>
        <p:nvPicPr>
          <p:cNvPr id="5" name="Isaac Shepard - Letting Go">
            <a:hlinkClick r:id="" action="ppaction://media"/>
            <a:extLst>
              <a:ext uri="{FF2B5EF4-FFF2-40B4-BE49-F238E27FC236}">
                <a16:creationId xmlns:a16="http://schemas.microsoft.com/office/drawing/2014/main" xmlns="" id="{77DE9E58-6B5D-4235-882E-FFEACC02C40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78523" y="-81857"/>
            <a:ext cx="609600" cy="609600"/>
          </a:xfrm>
          <a:prstGeom prst="rect">
            <a:avLst/>
          </a:prstGeom>
        </p:spPr>
      </p:pic>
    </p:spTree>
  </p:cSld>
  <p:clrMapOvr>
    <a:masterClrMapping/>
  </p:clrMapOvr>
  <p:transition advTm="5429">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5" presetClass="entr" presetSubtype="1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0-#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par>
                          <p:cTn id="28" fill="hold">
                            <p:stCondLst>
                              <p:cond delay="2500"/>
                            </p:stCondLst>
                            <p:childTnLst>
                              <p:par>
                                <p:cTn id="29" presetID="53" presetClass="entr" presetSubtype="16"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par>
                          <p:cTn id="34" fill="hold">
                            <p:stCondLst>
                              <p:cond delay="3000"/>
                            </p:stCondLst>
                            <p:childTnLst>
                              <p:par>
                                <p:cTn id="35" presetID="53" presetClass="entr" presetSubtype="16"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300" fill="hold"/>
                                        <p:tgtEl>
                                          <p:spTgt spid="10"/>
                                        </p:tgtEl>
                                        <p:attrNameLst>
                                          <p:attrName>ppt_w</p:attrName>
                                        </p:attrNameLst>
                                      </p:cBhvr>
                                      <p:tavLst>
                                        <p:tav tm="0">
                                          <p:val>
                                            <p:fltVal val="0"/>
                                          </p:val>
                                        </p:tav>
                                        <p:tav tm="100000">
                                          <p:val>
                                            <p:strVal val="#ppt_w"/>
                                          </p:val>
                                        </p:tav>
                                      </p:tavLst>
                                    </p:anim>
                                    <p:anim calcmode="lin" valueType="num">
                                      <p:cBhvr>
                                        <p:cTn id="38" dur="1300" fill="hold"/>
                                        <p:tgtEl>
                                          <p:spTgt spid="10"/>
                                        </p:tgtEl>
                                        <p:attrNameLst>
                                          <p:attrName>ppt_h</p:attrName>
                                        </p:attrNameLst>
                                      </p:cBhvr>
                                      <p:tavLst>
                                        <p:tav tm="0">
                                          <p:val>
                                            <p:fltVal val="0"/>
                                          </p:val>
                                        </p:tav>
                                        <p:tav tm="100000">
                                          <p:val>
                                            <p:strVal val="#ppt_h"/>
                                          </p:val>
                                        </p:tav>
                                      </p:tavLst>
                                    </p:anim>
                                    <p:animEffect transition="in" filter="fade">
                                      <p:cBhvr>
                                        <p:cTn id="39" dur="1300"/>
                                        <p:tgtEl>
                                          <p:spTgt spid="10"/>
                                        </p:tgtEl>
                                      </p:cBhvr>
                                    </p:animEffect>
                                  </p:childTnLst>
                                </p:cTn>
                              </p:par>
                            </p:childTnLst>
                          </p:cTn>
                        </p:par>
                        <p:par>
                          <p:cTn id="40" fill="hold">
                            <p:stCondLst>
                              <p:cond delay="4300"/>
                            </p:stCondLst>
                            <p:childTnLst>
                              <p:par>
                                <p:cTn id="41" presetID="22" presetClass="entr" presetSubtype="8"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4" repeatCount="indefinite" fill="hold" display="0">
                  <p:stCondLst>
                    <p:cond delay="indefinite"/>
                  </p:stCondLst>
                  <p:endCondLst>
                    <p:cond evt="onStopAudio" delay="0">
                      <p:tgtEl>
                        <p:sldTgt/>
                      </p:tgtEl>
                    </p:cond>
                  </p:endCondLst>
                </p:cTn>
                <p:tgtEl>
                  <p:spTgt spid="5"/>
                </p:tgtEl>
              </p:cMediaNode>
            </p:audio>
          </p:childTnLst>
        </p:cTn>
      </p:par>
    </p:tnLst>
    <p:bldLst>
      <p:bldP spid="6" grpId="0" bldLvl="0" animBg="1"/>
      <p:bldP spid="10" grpId="0"/>
      <p:bldP spid="13"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97000"/>
                    </a14:imgEffect>
                  </a14:imgLayer>
                </a14:imgProps>
              </a:ext>
              <a:ext uri="{28A0092B-C50C-407E-A947-70E740481C1C}">
                <a14:useLocalDpi xmlns:a14="http://schemas.microsoft.com/office/drawing/2010/main" val="0"/>
              </a:ext>
            </a:extLst>
          </a:blip>
          <a:stretch>
            <a:fillRect/>
          </a:stretch>
        </p:blipFill>
        <p:spPr>
          <a:xfrm>
            <a:off x="254746" y="87495"/>
            <a:ext cx="598694" cy="669961"/>
          </a:xfrm>
          <a:prstGeom prst="rect">
            <a:avLst/>
          </a:prstGeom>
        </p:spPr>
      </p:pic>
      <p:sp>
        <p:nvSpPr>
          <p:cNvPr id="10" name="文本框 9"/>
          <p:cNvSpPr txBox="1"/>
          <p:nvPr userDrawn="1"/>
        </p:nvSpPr>
        <p:spPr>
          <a:xfrm>
            <a:off x="10278319" y="225452"/>
            <a:ext cx="1341120" cy="583565"/>
          </a:xfrm>
          <a:prstGeom prst="rect">
            <a:avLst/>
          </a:prstGeom>
          <a:noFill/>
        </p:spPr>
        <p:txBody>
          <a:bodyPr wrap="none" rtlCol="0">
            <a:spAutoFit/>
          </a:bodyPr>
          <a:lstStyle/>
          <a:p>
            <a:r>
              <a:rPr lang="en-US" altLang="zh-CN" sz="3200" dirty="0">
                <a:solidFill>
                  <a:schemeClr val="bg1"/>
                </a:solidFill>
                <a:latin typeface="微软雅黑" panose="020B0503020204020204" charset="-122"/>
                <a:ea typeface="微软雅黑" panose="020B0503020204020204" charset="-122"/>
              </a:rPr>
              <a:t>LOGO</a:t>
            </a:r>
          </a:p>
        </p:txBody>
      </p:sp>
      <p:cxnSp>
        <p:nvCxnSpPr>
          <p:cNvPr id="12" name="直接连接符 11"/>
          <p:cNvCxnSpPr/>
          <p:nvPr userDrawn="1"/>
        </p:nvCxnSpPr>
        <p:spPr>
          <a:xfrm>
            <a:off x="985520" y="810227"/>
            <a:ext cx="1057943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原创设计师QQ598969553      _14"/>
          <p:cNvSpPr>
            <a:spLocks noChangeArrowheads="1"/>
          </p:cNvSpPr>
          <p:nvPr/>
        </p:nvSpPr>
        <p:spPr bwMode="gray">
          <a:xfrm>
            <a:off x="869707" y="165236"/>
            <a:ext cx="3169857" cy="679091"/>
          </a:xfrm>
          <a:prstGeom prst="roundRect">
            <a:avLst/>
          </a:prstGeom>
          <a:noFill/>
          <a:ln>
            <a:noFill/>
          </a:ln>
        </p:spPr>
        <p:txBody>
          <a:bodyPr wrap="square" lIns="121844" tIns="60922" rIns="121844" bIns="60922">
            <a:spAutoFit/>
          </a:bodyPr>
          <a:lstStyle/>
          <a:p>
            <a:r>
              <a:rPr lang="zh-CN" altLang="en-US" sz="3200" dirty="0">
                <a:solidFill>
                  <a:schemeClr val="bg1"/>
                </a:solidFill>
                <a:latin typeface="微软雅黑" panose="020B0503020204020204" charset="-122"/>
                <a:ea typeface="微软雅黑" panose="020B0503020204020204" charset="-122"/>
              </a:rPr>
              <a:t>此处添加名称</a:t>
            </a:r>
          </a:p>
        </p:txBody>
      </p:sp>
      <p:grpSp>
        <p:nvGrpSpPr>
          <p:cNvPr id="130" name="Group 129"/>
          <p:cNvGrpSpPr/>
          <p:nvPr/>
        </p:nvGrpSpPr>
        <p:grpSpPr>
          <a:xfrm>
            <a:off x="4255900" y="2097903"/>
            <a:ext cx="3722840" cy="3722683"/>
            <a:chOff x="4255300" y="2097903"/>
            <a:chExt cx="3722840" cy="3722682"/>
          </a:xfrm>
        </p:grpSpPr>
        <p:grpSp>
          <p:nvGrpSpPr>
            <p:cNvPr id="2" name="Group 1"/>
            <p:cNvGrpSpPr/>
            <p:nvPr/>
          </p:nvGrpSpPr>
          <p:grpSpPr>
            <a:xfrm>
              <a:off x="4297681" y="2137013"/>
              <a:ext cx="3596640" cy="3640296"/>
              <a:chOff x="4297681" y="2137013"/>
              <a:chExt cx="3596640" cy="3640296"/>
            </a:xfrm>
          </p:grpSpPr>
          <p:sp>
            <p:nvSpPr>
              <p:cNvPr id="8" name="Line 699"/>
              <p:cNvSpPr>
                <a:spLocks noChangeShapeType="1"/>
              </p:cNvSpPr>
              <p:nvPr/>
            </p:nvSpPr>
            <p:spPr bwMode="auto">
              <a:xfrm flipH="1" flipV="1">
                <a:off x="6010042" y="2137013"/>
                <a:ext cx="971473" cy="229223"/>
              </a:xfrm>
              <a:prstGeom prst="line">
                <a:avLst/>
              </a:prstGeom>
              <a:noFill/>
              <a:ln w="0">
                <a:solidFill>
                  <a:schemeClr val="bg1"/>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1355"/>
              </a:p>
            </p:txBody>
          </p:sp>
          <p:sp>
            <p:nvSpPr>
              <p:cNvPr id="3" name="Freeform 700"/>
              <p:cNvSpPr/>
              <p:nvPr/>
            </p:nvSpPr>
            <p:spPr bwMode="auto">
              <a:xfrm>
                <a:off x="6981517" y="2366236"/>
                <a:ext cx="912804" cy="1547262"/>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0">
                <a:solidFill>
                  <a:schemeClr val="bg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4" name="Freeform 701"/>
              <p:cNvSpPr/>
              <p:nvPr/>
            </p:nvSpPr>
            <p:spPr bwMode="auto">
              <a:xfrm>
                <a:off x="5240505" y="3913500"/>
                <a:ext cx="2653816" cy="1863809"/>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0">
                <a:solidFill>
                  <a:schemeClr val="bg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1" name="Line 702"/>
              <p:cNvSpPr>
                <a:spLocks noChangeShapeType="1"/>
              </p:cNvSpPr>
              <p:nvPr/>
            </p:nvSpPr>
            <p:spPr bwMode="auto">
              <a:xfrm>
                <a:off x="4440949" y="4633919"/>
                <a:ext cx="799556" cy="1020592"/>
              </a:xfrm>
              <a:prstGeom prst="line">
                <a:avLst/>
              </a:prstGeom>
              <a:noFill/>
              <a:ln w="0">
                <a:solidFill>
                  <a:schemeClr val="bg1"/>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1355"/>
              </a:p>
            </p:txBody>
          </p:sp>
          <p:sp>
            <p:nvSpPr>
              <p:cNvPr id="5" name="Freeform 703"/>
              <p:cNvSpPr/>
              <p:nvPr/>
            </p:nvSpPr>
            <p:spPr bwMode="auto">
              <a:xfrm>
                <a:off x="4297681" y="3149337"/>
                <a:ext cx="143268" cy="1484584"/>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0">
                <a:solidFill>
                  <a:schemeClr val="bg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4" name="Line 704"/>
              <p:cNvSpPr>
                <a:spLocks noChangeShapeType="1"/>
              </p:cNvSpPr>
              <p:nvPr/>
            </p:nvSpPr>
            <p:spPr bwMode="auto">
              <a:xfrm flipH="1">
                <a:off x="5114925" y="2137013"/>
                <a:ext cx="895116" cy="296625"/>
              </a:xfrm>
              <a:prstGeom prst="line">
                <a:avLst/>
              </a:prstGeom>
              <a:noFill/>
              <a:ln w="0">
                <a:solidFill>
                  <a:schemeClr val="bg1"/>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1355"/>
              </a:p>
            </p:txBody>
          </p:sp>
          <p:sp>
            <p:nvSpPr>
              <p:cNvPr id="15" name="Freeform 705"/>
              <p:cNvSpPr/>
              <p:nvPr/>
            </p:nvSpPr>
            <p:spPr bwMode="auto">
              <a:xfrm>
                <a:off x="5114925" y="2340343"/>
                <a:ext cx="1871166" cy="103615"/>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0">
                <a:solidFill>
                  <a:schemeClr val="bg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6" name="Freeform 706"/>
              <p:cNvSpPr/>
              <p:nvPr/>
            </p:nvSpPr>
            <p:spPr bwMode="auto">
              <a:xfrm>
                <a:off x="4997636" y="4060857"/>
                <a:ext cx="242869" cy="1593654"/>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0">
                <a:solidFill>
                  <a:schemeClr val="bg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7" name="Freeform 707"/>
              <p:cNvSpPr/>
              <p:nvPr/>
            </p:nvSpPr>
            <p:spPr bwMode="auto">
              <a:xfrm>
                <a:off x="4997636" y="2442645"/>
                <a:ext cx="180104" cy="1618213"/>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0">
                <a:solidFill>
                  <a:schemeClr val="bg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8" name="Freeform 708"/>
              <p:cNvSpPr/>
              <p:nvPr/>
            </p:nvSpPr>
            <p:spPr bwMode="auto">
              <a:xfrm>
                <a:off x="5963651" y="4745799"/>
                <a:ext cx="409345" cy="1031510"/>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0">
                <a:solidFill>
                  <a:schemeClr val="bg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9" name="Freeform 709"/>
              <p:cNvSpPr/>
              <p:nvPr/>
            </p:nvSpPr>
            <p:spPr bwMode="auto">
              <a:xfrm>
                <a:off x="5963652" y="2348500"/>
                <a:ext cx="450260" cy="2397304"/>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0">
                <a:solidFill>
                  <a:schemeClr val="bg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20" name="Line 710"/>
              <p:cNvSpPr>
                <a:spLocks noChangeShapeType="1"/>
              </p:cNvSpPr>
              <p:nvPr/>
            </p:nvSpPr>
            <p:spPr bwMode="auto">
              <a:xfrm>
                <a:off x="6010042" y="2137015"/>
                <a:ext cx="24560" cy="211488"/>
              </a:xfrm>
              <a:prstGeom prst="line">
                <a:avLst/>
              </a:prstGeom>
              <a:noFill/>
              <a:ln w="0">
                <a:solidFill>
                  <a:schemeClr val="bg1"/>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1355"/>
              </a:p>
            </p:txBody>
          </p:sp>
          <p:sp>
            <p:nvSpPr>
              <p:cNvPr id="21" name="Line 711"/>
              <p:cNvSpPr>
                <a:spLocks noChangeShapeType="1"/>
              </p:cNvSpPr>
              <p:nvPr/>
            </p:nvSpPr>
            <p:spPr bwMode="auto">
              <a:xfrm flipH="1">
                <a:off x="4368632" y="2434349"/>
                <a:ext cx="751816" cy="715072"/>
              </a:xfrm>
              <a:prstGeom prst="line">
                <a:avLst/>
              </a:prstGeom>
              <a:noFill/>
              <a:ln w="0">
                <a:solidFill>
                  <a:schemeClr val="bg1"/>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1355"/>
              </a:p>
            </p:txBody>
          </p:sp>
          <p:sp>
            <p:nvSpPr>
              <p:cNvPr id="22" name="Line 712"/>
              <p:cNvSpPr>
                <a:spLocks noChangeShapeType="1"/>
              </p:cNvSpPr>
              <p:nvPr/>
            </p:nvSpPr>
            <p:spPr bwMode="auto">
              <a:xfrm flipH="1" flipV="1">
                <a:off x="7681469" y="3816627"/>
                <a:ext cx="212851" cy="96875"/>
              </a:xfrm>
              <a:prstGeom prst="line">
                <a:avLst/>
              </a:prstGeom>
              <a:noFill/>
              <a:ln w="0">
                <a:solidFill>
                  <a:schemeClr val="bg1"/>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1355"/>
              </a:p>
            </p:txBody>
          </p:sp>
          <p:sp>
            <p:nvSpPr>
              <p:cNvPr id="6" name="Line 713"/>
              <p:cNvSpPr>
                <a:spLocks noChangeShapeType="1"/>
              </p:cNvSpPr>
              <p:nvPr/>
            </p:nvSpPr>
            <p:spPr bwMode="auto">
              <a:xfrm flipH="1" flipV="1">
                <a:off x="6972417" y="2367473"/>
                <a:ext cx="242415" cy="630496"/>
              </a:xfrm>
              <a:prstGeom prst="line">
                <a:avLst/>
              </a:prstGeom>
              <a:noFill/>
              <a:ln w="0">
                <a:solidFill>
                  <a:schemeClr val="bg1"/>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1355"/>
              </a:p>
            </p:txBody>
          </p:sp>
          <p:sp>
            <p:nvSpPr>
              <p:cNvPr id="24" name="Line 714"/>
              <p:cNvSpPr>
                <a:spLocks noChangeShapeType="1"/>
              </p:cNvSpPr>
              <p:nvPr/>
            </p:nvSpPr>
            <p:spPr bwMode="auto">
              <a:xfrm flipH="1" flipV="1">
                <a:off x="7214834" y="2997969"/>
                <a:ext cx="466634" cy="818657"/>
              </a:xfrm>
              <a:prstGeom prst="line">
                <a:avLst/>
              </a:prstGeom>
              <a:noFill/>
              <a:ln w="0">
                <a:solidFill>
                  <a:schemeClr val="bg1"/>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1355"/>
              </a:p>
            </p:txBody>
          </p:sp>
          <p:sp>
            <p:nvSpPr>
              <p:cNvPr id="25" name="Line 715"/>
              <p:cNvSpPr>
                <a:spLocks noChangeShapeType="1"/>
              </p:cNvSpPr>
              <p:nvPr/>
            </p:nvSpPr>
            <p:spPr bwMode="auto">
              <a:xfrm flipH="1" flipV="1">
                <a:off x="7681469" y="3816627"/>
                <a:ext cx="20465" cy="1102458"/>
              </a:xfrm>
              <a:prstGeom prst="line">
                <a:avLst/>
              </a:prstGeom>
              <a:noFill/>
              <a:ln w="0">
                <a:solidFill>
                  <a:schemeClr val="bg1"/>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1355"/>
              </a:p>
            </p:txBody>
          </p:sp>
          <p:sp>
            <p:nvSpPr>
              <p:cNvPr id="26" name="Freeform 716"/>
              <p:cNvSpPr/>
              <p:nvPr/>
            </p:nvSpPr>
            <p:spPr bwMode="auto">
              <a:xfrm>
                <a:off x="5963652" y="4745802"/>
                <a:ext cx="1738283" cy="328828"/>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0">
                <a:solidFill>
                  <a:schemeClr val="bg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27" name="Line 717"/>
              <p:cNvSpPr>
                <a:spLocks noChangeShapeType="1"/>
              </p:cNvSpPr>
              <p:nvPr/>
            </p:nvSpPr>
            <p:spPr bwMode="auto">
              <a:xfrm>
                <a:off x="4997636" y="4060859"/>
                <a:ext cx="966016" cy="684944"/>
              </a:xfrm>
              <a:prstGeom prst="line">
                <a:avLst/>
              </a:prstGeom>
              <a:noFill/>
              <a:ln w="0">
                <a:solidFill>
                  <a:schemeClr val="bg1"/>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1355"/>
              </a:p>
            </p:txBody>
          </p:sp>
          <p:sp>
            <p:nvSpPr>
              <p:cNvPr id="28" name="Line 718"/>
              <p:cNvSpPr>
                <a:spLocks noChangeShapeType="1"/>
              </p:cNvSpPr>
              <p:nvPr/>
            </p:nvSpPr>
            <p:spPr bwMode="auto">
              <a:xfrm>
                <a:off x="4368632" y="3149421"/>
                <a:ext cx="629002" cy="911438"/>
              </a:xfrm>
              <a:prstGeom prst="line">
                <a:avLst/>
              </a:prstGeom>
              <a:noFill/>
              <a:ln w="0">
                <a:solidFill>
                  <a:schemeClr val="bg1"/>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1355"/>
              </a:p>
            </p:txBody>
          </p:sp>
          <p:sp>
            <p:nvSpPr>
              <p:cNvPr id="29" name="Line 719"/>
              <p:cNvSpPr>
                <a:spLocks noChangeShapeType="1"/>
              </p:cNvSpPr>
              <p:nvPr/>
            </p:nvSpPr>
            <p:spPr bwMode="auto">
              <a:xfrm flipH="1">
                <a:off x="4368634" y="2944756"/>
                <a:ext cx="809106" cy="204665"/>
              </a:xfrm>
              <a:prstGeom prst="line">
                <a:avLst/>
              </a:prstGeom>
              <a:noFill/>
              <a:ln w="0">
                <a:solidFill>
                  <a:schemeClr val="bg1"/>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1355"/>
              </a:p>
            </p:txBody>
          </p:sp>
          <p:sp>
            <p:nvSpPr>
              <p:cNvPr id="30" name="Line 720"/>
              <p:cNvSpPr>
                <a:spLocks noChangeShapeType="1"/>
              </p:cNvSpPr>
              <p:nvPr/>
            </p:nvSpPr>
            <p:spPr bwMode="auto">
              <a:xfrm flipH="1">
                <a:off x="5177742" y="2348501"/>
                <a:ext cx="856862" cy="596256"/>
              </a:xfrm>
              <a:prstGeom prst="line">
                <a:avLst/>
              </a:prstGeom>
              <a:noFill/>
              <a:ln w="0">
                <a:solidFill>
                  <a:schemeClr val="bg1"/>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1355"/>
              </a:p>
            </p:txBody>
          </p:sp>
          <p:sp>
            <p:nvSpPr>
              <p:cNvPr id="31" name="Line 721"/>
              <p:cNvSpPr>
                <a:spLocks noChangeShapeType="1"/>
              </p:cNvSpPr>
              <p:nvPr/>
            </p:nvSpPr>
            <p:spPr bwMode="auto">
              <a:xfrm flipH="1" flipV="1">
                <a:off x="6034604" y="2348500"/>
                <a:ext cx="1180232" cy="649470"/>
              </a:xfrm>
              <a:prstGeom prst="line">
                <a:avLst/>
              </a:prstGeom>
              <a:noFill/>
              <a:ln w="0">
                <a:solidFill>
                  <a:schemeClr val="bg1"/>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1355"/>
              </a:p>
            </p:txBody>
          </p:sp>
          <p:sp>
            <p:nvSpPr>
              <p:cNvPr id="32" name="Freeform 722"/>
              <p:cNvSpPr/>
              <p:nvPr/>
            </p:nvSpPr>
            <p:spPr bwMode="auto">
              <a:xfrm>
                <a:off x="7214833" y="2997968"/>
                <a:ext cx="573059" cy="798191"/>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0">
                <a:solidFill>
                  <a:schemeClr val="bg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33" name="Freeform 723"/>
              <p:cNvSpPr/>
              <p:nvPr/>
            </p:nvSpPr>
            <p:spPr bwMode="auto">
              <a:xfrm>
                <a:off x="7193002" y="2997968"/>
                <a:ext cx="491195" cy="2076661"/>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0">
                <a:solidFill>
                  <a:schemeClr val="bg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34" name="Line 724"/>
              <p:cNvSpPr>
                <a:spLocks noChangeShapeType="1"/>
              </p:cNvSpPr>
              <p:nvPr/>
            </p:nvSpPr>
            <p:spPr bwMode="auto">
              <a:xfrm flipV="1">
                <a:off x="6413914" y="2997968"/>
                <a:ext cx="800921" cy="256512"/>
              </a:xfrm>
              <a:prstGeom prst="line">
                <a:avLst/>
              </a:prstGeom>
              <a:noFill/>
              <a:ln w="0">
                <a:solidFill>
                  <a:schemeClr val="bg1"/>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1355"/>
              </a:p>
            </p:txBody>
          </p:sp>
          <p:sp>
            <p:nvSpPr>
              <p:cNvPr id="35" name="Line 725"/>
              <p:cNvSpPr>
                <a:spLocks noChangeShapeType="1"/>
              </p:cNvSpPr>
              <p:nvPr/>
            </p:nvSpPr>
            <p:spPr bwMode="auto">
              <a:xfrm flipV="1">
                <a:off x="4997634" y="3254480"/>
                <a:ext cx="1416278" cy="817292"/>
              </a:xfrm>
              <a:prstGeom prst="line">
                <a:avLst/>
              </a:prstGeom>
              <a:noFill/>
              <a:ln w="0">
                <a:solidFill>
                  <a:schemeClr val="bg1"/>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1355"/>
              </a:p>
            </p:txBody>
          </p:sp>
          <p:sp>
            <p:nvSpPr>
              <p:cNvPr id="36" name="Freeform 726"/>
              <p:cNvSpPr/>
              <p:nvPr/>
            </p:nvSpPr>
            <p:spPr bwMode="auto">
              <a:xfrm>
                <a:off x="4440949" y="4071773"/>
                <a:ext cx="753165" cy="1069713"/>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0">
                <a:solidFill>
                  <a:schemeClr val="bg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37" name="Line 728"/>
              <p:cNvSpPr>
                <a:spLocks noChangeShapeType="1"/>
              </p:cNvSpPr>
              <p:nvPr/>
            </p:nvSpPr>
            <p:spPr bwMode="auto">
              <a:xfrm flipH="1">
                <a:off x="5194114" y="4745801"/>
                <a:ext cx="769538" cy="395684"/>
              </a:xfrm>
              <a:prstGeom prst="line">
                <a:avLst/>
              </a:prstGeom>
              <a:noFill/>
              <a:ln w="0">
                <a:solidFill>
                  <a:schemeClr val="bg1"/>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1355"/>
              </a:p>
            </p:txBody>
          </p:sp>
          <p:sp>
            <p:nvSpPr>
              <p:cNvPr id="38" name="Freeform 729"/>
              <p:cNvSpPr/>
              <p:nvPr/>
            </p:nvSpPr>
            <p:spPr bwMode="auto">
              <a:xfrm>
                <a:off x="5963654" y="3816625"/>
                <a:ext cx="1717818" cy="929177"/>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0">
                <a:solidFill>
                  <a:schemeClr val="bg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39" name="Freeform 730"/>
              <p:cNvSpPr/>
              <p:nvPr/>
            </p:nvSpPr>
            <p:spPr bwMode="auto">
              <a:xfrm>
                <a:off x="5254151" y="5500332"/>
                <a:ext cx="1756021" cy="158273"/>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0">
                <a:solidFill>
                  <a:schemeClr val="bg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40" name="Freeform 731"/>
              <p:cNvSpPr/>
              <p:nvPr/>
            </p:nvSpPr>
            <p:spPr bwMode="auto">
              <a:xfrm>
                <a:off x="5194116" y="5074626"/>
                <a:ext cx="2009806" cy="477551"/>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0">
                <a:solidFill>
                  <a:schemeClr val="bg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41" name="Line 732"/>
              <p:cNvSpPr>
                <a:spLocks noChangeShapeType="1"/>
              </p:cNvSpPr>
              <p:nvPr/>
            </p:nvSpPr>
            <p:spPr bwMode="auto">
              <a:xfrm>
                <a:off x="6413918" y="3254481"/>
                <a:ext cx="780454" cy="753166"/>
              </a:xfrm>
              <a:prstGeom prst="line">
                <a:avLst/>
              </a:prstGeom>
              <a:noFill/>
              <a:ln w="0">
                <a:solidFill>
                  <a:schemeClr val="bg1"/>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1355"/>
              </a:p>
            </p:txBody>
          </p:sp>
          <p:sp>
            <p:nvSpPr>
              <p:cNvPr id="42" name="Line 733"/>
              <p:cNvSpPr>
                <a:spLocks noChangeShapeType="1"/>
              </p:cNvSpPr>
              <p:nvPr/>
            </p:nvSpPr>
            <p:spPr bwMode="auto">
              <a:xfrm>
                <a:off x="5177745" y="2944750"/>
                <a:ext cx="1236173" cy="309725"/>
              </a:xfrm>
              <a:prstGeom prst="line">
                <a:avLst/>
              </a:prstGeom>
              <a:noFill/>
              <a:ln w="0">
                <a:solidFill>
                  <a:schemeClr val="bg1"/>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1355"/>
              </a:p>
            </p:txBody>
          </p:sp>
        </p:grpSp>
        <p:sp>
          <p:nvSpPr>
            <p:cNvPr id="46" name="Oval 45"/>
            <p:cNvSpPr/>
            <p:nvPr/>
          </p:nvSpPr>
          <p:spPr>
            <a:xfrm>
              <a:off x="4328325" y="3121840"/>
              <a:ext cx="65082" cy="65082"/>
            </a:xfrm>
            <a:prstGeom prst="ellipse">
              <a:avLst/>
            </a:prstGeom>
            <a:solidFill>
              <a:srgbClr val="B04474"/>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5">
                <a:solidFill>
                  <a:schemeClr val="bg1"/>
                </a:solidFill>
                <a:latin typeface="微软雅黑" panose="020B0503020204020204" charset="-122"/>
                <a:ea typeface="微软雅黑" panose="020B0503020204020204" charset="-122"/>
              </a:endParaRPr>
            </a:p>
          </p:txBody>
        </p:sp>
        <p:sp>
          <p:nvSpPr>
            <p:cNvPr id="47" name="Oval 46"/>
            <p:cNvSpPr/>
            <p:nvPr/>
          </p:nvSpPr>
          <p:spPr>
            <a:xfrm>
              <a:off x="5976150" y="2097903"/>
              <a:ext cx="65082" cy="65082"/>
            </a:xfrm>
            <a:prstGeom prst="ellipse">
              <a:avLst/>
            </a:prstGeom>
            <a:solidFill>
              <a:srgbClr val="B04474"/>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5">
                <a:solidFill>
                  <a:schemeClr val="bg1"/>
                </a:solidFill>
                <a:latin typeface="微软雅黑" panose="020B0503020204020204" charset="-122"/>
                <a:ea typeface="微软雅黑" panose="020B0503020204020204" charset="-122"/>
              </a:endParaRPr>
            </a:p>
          </p:txBody>
        </p:sp>
        <p:sp>
          <p:nvSpPr>
            <p:cNvPr id="48" name="Oval 47"/>
            <p:cNvSpPr/>
            <p:nvPr/>
          </p:nvSpPr>
          <p:spPr>
            <a:xfrm>
              <a:off x="6007107" y="2316978"/>
              <a:ext cx="65082" cy="65082"/>
            </a:xfrm>
            <a:prstGeom prst="ellipse">
              <a:avLst/>
            </a:prstGeom>
            <a:solidFill>
              <a:srgbClr val="B04474"/>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5">
                <a:solidFill>
                  <a:schemeClr val="bg1"/>
                </a:solidFill>
                <a:latin typeface="微软雅黑" panose="020B0503020204020204" charset="-122"/>
                <a:ea typeface="微软雅黑" panose="020B0503020204020204" charset="-122"/>
              </a:endParaRPr>
            </a:p>
          </p:txBody>
        </p:sp>
        <p:sp>
          <p:nvSpPr>
            <p:cNvPr id="49" name="Oval 48"/>
            <p:cNvSpPr/>
            <p:nvPr/>
          </p:nvSpPr>
          <p:spPr>
            <a:xfrm>
              <a:off x="5145094" y="2917053"/>
              <a:ext cx="65082" cy="65082"/>
            </a:xfrm>
            <a:prstGeom prst="ellipse">
              <a:avLst/>
            </a:prstGeom>
            <a:solidFill>
              <a:srgbClr val="B04474"/>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5">
                <a:solidFill>
                  <a:schemeClr val="bg1"/>
                </a:solidFill>
                <a:latin typeface="微软雅黑" panose="020B0503020204020204" charset="-122"/>
                <a:ea typeface="微软雅黑" panose="020B0503020204020204" charset="-122"/>
              </a:endParaRPr>
            </a:p>
          </p:txBody>
        </p:sp>
        <p:sp>
          <p:nvSpPr>
            <p:cNvPr id="50" name="Oval 49"/>
            <p:cNvSpPr/>
            <p:nvPr/>
          </p:nvSpPr>
          <p:spPr>
            <a:xfrm>
              <a:off x="4255300" y="3956865"/>
              <a:ext cx="65082" cy="65082"/>
            </a:xfrm>
            <a:prstGeom prst="ellipse">
              <a:avLst/>
            </a:prstGeom>
            <a:solidFill>
              <a:srgbClr val="B04474"/>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5">
                <a:solidFill>
                  <a:schemeClr val="bg1"/>
                </a:solidFill>
                <a:latin typeface="微软雅黑" panose="020B0503020204020204" charset="-122"/>
                <a:ea typeface="微软雅黑" panose="020B0503020204020204" charset="-122"/>
              </a:endParaRPr>
            </a:p>
          </p:txBody>
        </p:sp>
        <p:sp>
          <p:nvSpPr>
            <p:cNvPr id="51" name="Oval 50"/>
            <p:cNvSpPr/>
            <p:nvPr/>
          </p:nvSpPr>
          <p:spPr>
            <a:xfrm>
              <a:off x="4972850" y="4042590"/>
              <a:ext cx="65082" cy="65082"/>
            </a:xfrm>
            <a:prstGeom prst="ellipse">
              <a:avLst/>
            </a:prstGeom>
            <a:solidFill>
              <a:srgbClr val="B04474"/>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5">
                <a:solidFill>
                  <a:schemeClr val="bg1"/>
                </a:solidFill>
                <a:latin typeface="微软雅黑" panose="020B0503020204020204" charset="-122"/>
                <a:ea typeface="微软雅黑" panose="020B0503020204020204" charset="-122"/>
              </a:endParaRPr>
            </a:p>
          </p:txBody>
        </p:sp>
        <p:sp>
          <p:nvSpPr>
            <p:cNvPr id="52" name="Oval 51"/>
            <p:cNvSpPr/>
            <p:nvPr/>
          </p:nvSpPr>
          <p:spPr>
            <a:xfrm>
              <a:off x="4407700" y="4610915"/>
              <a:ext cx="65082" cy="65082"/>
            </a:xfrm>
            <a:prstGeom prst="ellipse">
              <a:avLst/>
            </a:prstGeom>
            <a:solidFill>
              <a:srgbClr val="B04474"/>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5">
                <a:solidFill>
                  <a:schemeClr val="bg1"/>
                </a:solidFill>
                <a:latin typeface="微软雅黑" panose="020B0503020204020204" charset="-122"/>
                <a:ea typeface="微软雅黑" panose="020B0503020204020204" charset="-122"/>
              </a:endParaRPr>
            </a:p>
          </p:txBody>
        </p:sp>
        <p:sp>
          <p:nvSpPr>
            <p:cNvPr id="54" name="Oval 53"/>
            <p:cNvSpPr/>
            <p:nvPr/>
          </p:nvSpPr>
          <p:spPr>
            <a:xfrm>
              <a:off x="7163600" y="3975915"/>
              <a:ext cx="65082" cy="65082"/>
            </a:xfrm>
            <a:prstGeom prst="ellipse">
              <a:avLst/>
            </a:prstGeom>
            <a:solidFill>
              <a:srgbClr val="B04474"/>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5">
                <a:solidFill>
                  <a:schemeClr val="bg1"/>
                </a:solidFill>
                <a:latin typeface="微软雅黑" panose="020B0503020204020204" charset="-122"/>
                <a:ea typeface="微软雅黑" panose="020B0503020204020204" charset="-122"/>
              </a:endParaRPr>
            </a:p>
          </p:txBody>
        </p:sp>
        <p:sp>
          <p:nvSpPr>
            <p:cNvPr id="55" name="Oval 54"/>
            <p:cNvSpPr/>
            <p:nvPr/>
          </p:nvSpPr>
          <p:spPr>
            <a:xfrm>
              <a:off x="7646200" y="3791765"/>
              <a:ext cx="65082" cy="65082"/>
            </a:xfrm>
            <a:prstGeom prst="ellipse">
              <a:avLst/>
            </a:prstGeom>
            <a:solidFill>
              <a:srgbClr val="B04474"/>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5">
                <a:solidFill>
                  <a:schemeClr val="bg1"/>
                </a:solidFill>
                <a:latin typeface="微软雅黑" panose="020B0503020204020204" charset="-122"/>
                <a:ea typeface="微软雅黑" panose="020B0503020204020204" charset="-122"/>
              </a:endParaRPr>
            </a:p>
          </p:txBody>
        </p:sp>
        <p:sp>
          <p:nvSpPr>
            <p:cNvPr id="56" name="Oval 55"/>
            <p:cNvSpPr/>
            <p:nvPr/>
          </p:nvSpPr>
          <p:spPr>
            <a:xfrm>
              <a:off x="7865275" y="3890190"/>
              <a:ext cx="65082" cy="65082"/>
            </a:xfrm>
            <a:prstGeom prst="ellipse">
              <a:avLst/>
            </a:prstGeom>
            <a:solidFill>
              <a:srgbClr val="B04474"/>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5">
                <a:solidFill>
                  <a:schemeClr val="bg1"/>
                </a:solidFill>
                <a:latin typeface="微软雅黑" panose="020B0503020204020204" charset="-122"/>
                <a:ea typeface="微软雅黑" panose="020B0503020204020204" charset="-122"/>
              </a:endParaRPr>
            </a:p>
          </p:txBody>
        </p:sp>
        <p:sp>
          <p:nvSpPr>
            <p:cNvPr id="58" name="Oval 57"/>
            <p:cNvSpPr/>
            <p:nvPr/>
          </p:nvSpPr>
          <p:spPr>
            <a:xfrm>
              <a:off x="7182650" y="2972615"/>
              <a:ext cx="65082" cy="65082"/>
            </a:xfrm>
            <a:prstGeom prst="ellipse">
              <a:avLst/>
            </a:prstGeom>
            <a:solidFill>
              <a:srgbClr val="B04474"/>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5">
                <a:solidFill>
                  <a:schemeClr val="bg1"/>
                </a:solidFill>
                <a:latin typeface="微软雅黑" panose="020B0503020204020204" charset="-122"/>
                <a:ea typeface="微软雅黑" panose="020B0503020204020204" charset="-122"/>
              </a:endParaRPr>
            </a:p>
          </p:txBody>
        </p:sp>
        <p:sp>
          <p:nvSpPr>
            <p:cNvPr id="59" name="Oval 58"/>
            <p:cNvSpPr/>
            <p:nvPr/>
          </p:nvSpPr>
          <p:spPr>
            <a:xfrm>
              <a:off x="7179475" y="5042715"/>
              <a:ext cx="65082" cy="65082"/>
            </a:xfrm>
            <a:prstGeom prst="ellipse">
              <a:avLst/>
            </a:prstGeom>
            <a:solidFill>
              <a:srgbClr val="B04474"/>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5">
                <a:solidFill>
                  <a:schemeClr val="bg1"/>
                </a:solidFill>
                <a:latin typeface="微软雅黑" panose="020B0503020204020204" charset="-122"/>
                <a:ea typeface="微软雅黑" panose="020B0503020204020204" charset="-122"/>
              </a:endParaRPr>
            </a:p>
          </p:txBody>
        </p:sp>
        <p:sp>
          <p:nvSpPr>
            <p:cNvPr id="61" name="Oval 60"/>
            <p:cNvSpPr/>
            <p:nvPr/>
          </p:nvSpPr>
          <p:spPr>
            <a:xfrm>
              <a:off x="6947700" y="2324915"/>
              <a:ext cx="65082" cy="65082"/>
            </a:xfrm>
            <a:prstGeom prst="ellipse">
              <a:avLst/>
            </a:prstGeom>
            <a:solidFill>
              <a:srgbClr val="B04474"/>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5">
                <a:solidFill>
                  <a:schemeClr val="bg1"/>
                </a:solidFill>
                <a:latin typeface="微软雅黑" panose="020B0503020204020204" charset="-122"/>
                <a:ea typeface="微软雅黑" panose="020B0503020204020204" charset="-122"/>
              </a:endParaRPr>
            </a:p>
          </p:txBody>
        </p:sp>
        <p:sp>
          <p:nvSpPr>
            <p:cNvPr id="62" name="Oval 61"/>
            <p:cNvSpPr/>
            <p:nvPr/>
          </p:nvSpPr>
          <p:spPr>
            <a:xfrm>
              <a:off x="5166525" y="5114946"/>
              <a:ext cx="65082" cy="65082"/>
            </a:xfrm>
            <a:prstGeom prst="ellipse">
              <a:avLst/>
            </a:prstGeom>
            <a:solidFill>
              <a:srgbClr val="B04474"/>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5">
                <a:solidFill>
                  <a:schemeClr val="bg1"/>
                </a:solidFill>
                <a:latin typeface="微软雅黑" panose="020B0503020204020204" charset="-122"/>
                <a:ea typeface="微软雅黑" panose="020B0503020204020204" charset="-122"/>
              </a:endParaRPr>
            </a:p>
          </p:txBody>
        </p:sp>
        <p:sp>
          <p:nvSpPr>
            <p:cNvPr id="63" name="Oval 62"/>
            <p:cNvSpPr/>
            <p:nvPr/>
          </p:nvSpPr>
          <p:spPr>
            <a:xfrm>
              <a:off x="6228563" y="5519759"/>
              <a:ext cx="65082" cy="65082"/>
            </a:xfrm>
            <a:prstGeom prst="ellipse">
              <a:avLst/>
            </a:prstGeom>
            <a:solidFill>
              <a:srgbClr val="B04474"/>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5">
                <a:solidFill>
                  <a:schemeClr val="bg1"/>
                </a:solidFill>
                <a:latin typeface="微软雅黑" panose="020B0503020204020204" charset="-122"/>
                <a:ea typeface="微软雅黑" panose="020B0503020204020204" charset="-122"/>
              </a:endParaRPr>
            </a:p>
          </p:txBody>
        </p:sp>
        <p:sp>
          <p:nvSpPr>
            <p:cNvPr id="64" name="Oval 63"/>
            <p:cNvSpPr/>
            <p:nvPr/>
          </p:nvSpPr>
          <p:spPr>
            <a:xfrm>
              <a:off x="6992944" y="5472134"/>
              <a:ext cx="65082" cy="65082"/>
            </a:xfrm>
            <a:prstGeom prst="ellipse">
              <a:avLst/>
            </a:prstGeom>
            <a:solidFill>
              <a:srgbClr val="B04474"/>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5">
                <a:solidFill>
                  <a:schemeClr val="bg1"/>
                </a:solidFill>
                <a:latin typeface="微软雅黑" panose="020B0503020204020204" charset="-122"/>
                <a:ea typeface="微软雅黑" panose="020B0503020204020204" charset="-122"/>
              </a:endParaRPr>
            </a:p>
          </p:txBody>
        </p:sp>
        <p:sp>
          <p:nvSpPr>
            <p:cNvPr id="65" name="Oval 64"/>
            <p:cNvSpPr/>
            <p:nvPr/>
          </p:nvSpPr>
          <p:spPr>
            <a:xfrm>
              <a:off x="6340482" y="5755503"/>
              <a:ext cx="65082" cy="65082"/>
            </a:xfrm>
            <a:prstGeom prst="ellipse">
              <a:avLst/>
            </a:prstGeom>
            <a:solidFill>
              <a:srgbClr val="B04474"/>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5">
                <a:solidFill>
                  <a:schemeClr val="bg1"/>
                </a:solidFill>
                <a:latin typeface="微软雅黑" panose="020B0503020204020204" charset="-122"/>
                <a:ea typeface="微软雅黑" panose="020B0503020204020204" charset="-122"/>
              </a:endParaRPr>
            </a:p>
          </p:txBody>
        </p:sp>
        <p:grpSp>
          <p:nvGrpSpPr>
            <p:cNvPr id="124" name="Group 123"/>
            <p:cNvGrpSpPr/>
            <p:nvPr/>
          </p:nvGrpSpPr>
          <p:grpSpPr>
            <a:xfrm>
              <a:off x="6059496" y="2905148"/>
              <a:ext cx="703254" cy="703254"/>
              <a:chOff x="6059496" y="2905148"/>
              <a:chExt cx="703254" cy="703254"/>
            </a:xfrm>
          </p:grpSpPr>
          <p:sp>
            <p:nvSpPr>
              <p:cNvPr id="45" name="Oval 44"/>
              <p:cNvSpPr/>
              <p:nvPr/>
            </p:nvSpPr>
            <p:spPr>
              <a:xfrm>
                <a:off x="6059496" y="2905148"/>
                <a:ext cx="703254" cy="703254"/>
              </a:xfrm>
              <a:prstGeom prst="ellipse">
                <a:avLst/>
              </a:prstGeom>
              <a:solidFill>
                <a:schemeClr val="bg1">
                  <a:alpha val="20000"/>
                </a:schemeClr>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5">
                  <a:solidFill>
                    <a:schemeClr val="bg1"/>
                  </a:solidFill>
                  <a:latin typeface="微软雅黑" panose="020B0503020204020204" charset="-122"/>
                  <a:ea typeface="微软雅黑" panose="020B0503020204020204" charset="-122"/>
                </a:endParaRPr>
              </a:p>
            </p:txBody>
          </p:sp>
          <p:grpSp>
            <p:nvGrpSpPr>
              <p:cNvPr id="69" name="Group 68"/>
              <p:cNvGrpSpPr/>
              <p:nvPr/>
            </p:nvGrpSpPr>
            <p:grpSpPr>
              <a:xfrm>
                <a:off x="6216454" y="3034890"/>
                <a:ext cx="389338" cy="443770"/>
                <a:chOff x="4021138" y="1814513"/>
                <a:chExt cx="669925" cy="763588"/>
              </a:xfrm>
              <a:solidFill>
                <a:schemeClr val="bg1"/>
              </a:solidFill>
            </p:grpSpPr>
            <p:sp>
              <p:nvSpPr>
                <p:cNvPr id="70" name="Freeform 69"/>
                <p:cNvSpPr>
                  <a:spLocks noEditPoints="1"/>
                </p:cNvSpPr>
                <p:nvPr/>
              </p:nvSpPr>
              <p:spPr bwMode="auto">
                <a:xfrm>
                  <a:off x="4140200" y="1938338"/>
                  <a:ext cx="431800" cy="639763"/>
                </a:xfrm>
                <a:custGeom>
                  <a:avLst/>
                  <a:gdLst>
                    <a:gd name="T0" fmla="*/ 96 w 272"/>
                    <a:gd name="T1" fmla="*/ 7 h 403"/>
                    <a:gd name="T2" fmla="*/ 40 w 272"/>
                    <a:gd name="T3" fmla="*/ 40 h 403"/>
                    <a:gd name="T4" fmla="*/ 5 w 272"/>
                    <a:gd name="T5" fmla="*/ 97 h 403"/>
                    <a:gd name="T6" fmla="*/ 1 w 272"/>
                    <a:gd name="T7" fmla="*/ 148 h 403"/>
                    <a:gd name="T8" fmla="*/ 29 w 272"/>
                    <a:gd name="T9" fmla="*/ 232 h 403"/>
                    <a:gd name="T10" fmla="*/ 55 w 272"/>
                    <a:gd name="T11" fmla="*/ 273 h 403"/>
                    <a:gd name="T12" fmla="*/ 63 w 272"/>
                    <a:gd name="T13" fmla="*/ 314 h 403"/>
                    <a:gd name="T14" fmla="*/ 55 w 272"/>
                    <a:gd name="T15" fmla="*/ 329 h 403"/>
                    <a:gd name="T16" fmla="*/ 55 w 272"/>
                    <a:gd name="T17" fmla="*/ 349 h 403"/>
                    <a:gd name="T18" fmla="*/ 55 w 272"/>
                    <a:gd name="T19" fmla="*/ 364 h 403"/>
                    <a:gd name="T20" fmla="*/ 61 w 272"/>
                    <a:gd name="T21" fmla="*/ 384 h 403"/>
                    <a:gd name="T22" fmla="*/ 80 w 272"/>
                    <a:gd name="T23" fmla="*/ 402 h 403"/>
                    <a:gd name="T24" fmla="*/ 189 w 272"/>
                    <a:gd name="T25" fmla="*/ 403 h 403"/>
                    <a:gd name="T26" fmla="*/ 206 w 272"/>
                    <a:gd name="T27" fmla="*/ 387 h 403"/>
                    <a:gd name="T28" fmla="*/ 217 w 272"/>
                    <a:gd name="T29" fmla="*/ 370 h 403"/>
                    <a:gd name="T30" fmla="*/ 217 w 272"/>
                    <a:gd name="T31" fmla="*/ 349 h 403"/>
                    <a:gd name="T32" fmla="*/ 217 w 272"/>
                    <a:gd name="T33" fmla="*/ 334 h 403"/>
                    <a:gd name="T34" fmla="*/ 212 w 272"/>
                    <a:gd name="T35" fmla="*/ 316 h 403"/>
                    <a:gd name="T36" fmla="*/ 214 w 272"/>
                    <a:gd name="T37" fmla="*/ 278 h 403"/>
                    <a:gd name="T38" fmla="*/ 236 w 272"/>
                    <a:gd name="T39" fmla="*/ 243 h 403"/>
                    <a:gd name="T40" fmla="*/ 269 w 272"/>
                    <a:gd name="T41" fmla="*/ 161 h 403"/>
                    <a:gd name="T42" fmla="*/ 270 w 272"/>
                    <a:gd name="T43" fmla="*/ 110 h 403"/>
                    <a:gd name="T44" fmla="*/ 241 w 272"/>
                    <a:gd name="T45" fmla="*/ 50 h 403"/>
                    <a:gd name="T46" fmla="*/ 189 w 272"/>
                    <a:gd name="T47" fmla="*/ 11 h 403"/>
                    <a:gd name="T48" fmla="*/ 136 w 272"/>
                    <a:gd name="T49" fmla="*/ 0 h 403"/>
                    <a:gd name="T50" fmla="*/ 201 w 272"/>
                    <a:gd name="T51" fmla="*/ 367 h 403"/>
                    <a:gd name="T52" fmla="*/ 202 w 272"/>
                    <a:gd name="T53" fmla="*/ 373 h 403"/>
                    <a:gd name="T54" fmla="*/ 192 w 272"/>
                    <a:gd name="T55" fmla="*/ 385 h 403"/>
                    <a:gd name="T56" fmla="*/ 87 w 272"/>
                    <a:gd name="T57" fmla="*/ 389 h 403"/>
                    <a:gd name="T58" fmla="*/ 79 w 272"/>
                    <a:gd name="T59" fmla="*/ 381 h 403"/>
                    <a:gd name="T60" fmla="*/ 69 w 272"/>
                    <a:gd name="T61" fmla="*/ 370 h 403"/>
                    <a:gd name="T62" fmla="*/ 71 w 272"/>
                    <a:gd name="T63" fmla="*/ 353 h 403"/>
                    <a:gd name="T64" fmla="*/ 70 w 272"/>
                    <a:gd name="T65" fmla="*/ 347 h 403"/>
                    <a:gd name="T66" fmla="*/ 70 w 272"/>
                    <a:gd name="T67" fmla="*/ 332 h 403"/>
                    <a:gd name="T68" fmla="*/ 72 w 272"/>
                    <a:gd name="T69" fmla="*/ 324 h 403"/>
                    <a:gd name="T70" fmla="*/ 203 w 272"/>
                    <a:gd name="T71" fmla="*/ 329 h 403"/>
                    <a:gd name="T72" fmla="*/ 203 w 272"/>
                    <a:gd name="T73" fmla="*/ 347 h 403"/>
                    <a:gd name="T74" fmla="*/ 92 w 272"/>
                    <a:gd name="T75" fmla="*/ 196 h 403"/>
                    <a:gd name="T76" fmla="*/ 148 w 272"/>
                    <a:gd name="T77" fmla="*/ 186 h 403"/>
                    <a:gd name="T78" fmla="*/ 109 w 272"/>
                    <a:gd name="T79" fmla="*/ 310 h 403"/>
                    <a:gd name="T80" fmla="*/ 197 w 272"/>
                    <a:gd name="T81" fmla="*/ 285 h 403"/>
                    <a:gd name="T82" fmla="*/ 185 w 272"/>
                    <a:gd name="T83" fmla="*/ 170 h 403"/>
                    <a:gd name="T84" fmla="*/ 148 w 272"/>
                    <a:gd name="T85" fmla="*/ 168 h 403"/>
                    <a:gd name="T86" fmla="*/ 92 w 272"/>
                    <a:gd name="T87" fmla="*/ 178 h 403"/>
                    <a:gd name="T88" fmla="*/ 77 w 272"/>
                    <a:gd name="T89" fmla="*/ 310 h 403"/>
                    <a:gd name="T90" fmla="*/ 68 w 272"/>
                    <a:gd name="T91" fmla="*/ 265 h 403"/>
                    <a:gd name="T92" fmla="*/ 41 w 272"/>
                    <a:gd name="T93" fmla="*/ 225 h 403"/>
                    <a:gd name="T94" fmla="*/ 15 w 272"/>
                    <a:gd name="T95" fmla="*/ 147 h 403"/>
                    <a:gd name="T96" fmla="*/ 19 w 272"/>
                    <a:gd name="T97" fmla="*/ 101 h 403"/>
                    <a:gd name="T98" fmla="*/ 49 w 272"/>
                    <a:gd name="T99" fmla="*/ 51 h 403"/>
                    <a:gd name="T100" fmla="*/ 99 w 272"/>
                    <a:gd name="T101" fmla="*/ 21 h 403"/>
                    <a:gd name="T102" fmla="*/ 149 w 272"/>
                    <a:gd name="T103" fmla="*/ 16 h 403"/>
                    <a:gd name="T104" fmla="*/ 204 w 272"/>
                    <a:gd name="T105" fmla="*/ 36 h 403"/>
                    <a:gd name="T106" fmla="*/ 244 w 272"/>
                    <a:gd name="T107" fmla="*/ 79 h 403"/>
                    <a:gd name="T108" fmla="*/ 258 w 272"/>
                    <a:gd name="T109" fmla="*/ 138 h 403"/>
                    <a:gd name="T110" fmla="*/ 245 w 272"/>
                    <a:gd name="T111" fmla="*/ 194 h 403"/>
                    <a:gd name="T112" fmla="*/ 208 w 272"/>
                    <a:gd name="T113" fmla="*/ 26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2" h="403">
                      <a:moveTo>
                        <a:pt x="136" y="0"/>
                      </a:moveTo>
                      <a:lnTo>
                        <a:pt x="136" y="0"/>
                      </a:lnTo>
                      <a:lnTo>
                        <a:pt x="122" y="2"/>
                      </a:lnTo>
                      <a:lnTo>
                        <a:pt x="109" y="4"/>
                      </a:lnTo>
                      <a:lnTo>
                        <a:pt x="96" y="7"/>
                      </a:lnTo>
                      <a:lnTo>
                        <a:pt x="83" y="11"/>
                      </a:lnTo>
                      <a:lnTo>
                        <a:pt x="71" y="18"/>
                      </a:lnTo>
                      <a:lnTo>
                        <a:pt x="59" y="24"/>
                      </a:lnTo>
                      <a:lnTo>
                        <a:pt x="49" y="32"/>
                      </a:lnTo>
                      <a:lnTo>
                        <a:pt x="40" y="40"/>
                      </a:lnTo>
                      <a:lnTo>
                        <a:pt x="31" y="50"/>
                      </a:lnTo>
                      <a:lnTo>
                        <a:pt x="22" y="61"/>
                      </a:lnTo>
                      <a:lnTo>
                        <a:pt x="16" y="73"/>
                      </a:lnTo>
                      <a:lnTo>
                        <a:pt x="11" y="85"/>
                      </a:lnTo>
                      <a:lnTo>
                        <a:pt x="5" y="97"/>
                      </a:lnTo>
                      <a:lnTo>
                        <a:pt x="2" y="110"/>
                      </a:lnTo>
                      <a:lnTo>
                        <a:pt x="0" y="124"/>
                      </a:lnTo>
                      <a:lnTo>
                        <a:pt x="0" y="138"/>
                      </a:lnTo>
                      <a:lnTo>
                        <a:pt x="0" y="138"/>
                      </a:lnTo>
                      <a:lnTo>
                        <a:pt x="1" y="148"/>
                      </a:lnTo>
                      <a:lnTo>
                        <a:pt x="3" y="161"/>
                      </a:lnTo>
                      <a:lnTo>
                        <a:pt x="6" y="178"/>
                      </a:lnTo>
                      <a:lnTo>
                        <a:pt x="13" y="198"/>
                      </a:lnTo>
                      <a:lnTo>
                        <a:pt x="22" y="220"/>
                      </a:lnTo>
                      <a:lnTo>
                        <a:pt x="29" y="232"/>
                      </a:lnTo>
                      <a:lnTo>
                        <a:pt x="35" y="243"/>
                      </a:lnTo>
                      <a:lnTo>
                        <a:pt x="44" y="255"/>
                      </a:lnTo>
                      <a:lnTo>
                        <a:pt x="53" y="268"/>
                      </a:lnTo>
                      <a:lnTo>
                        <a:pt x="53" y="268"/>
                      </a:lnTo>
                      <a:lnTo>
                        <a:pt x="55" y="273"/>
                      </a:lnTo>
                      <a:lnTo>
                        <a:pt x="58" y="277"/>
                      </a:lnTo>
                      <a:lnTo>
                        <a:pt x="60" y="289"/>
                      </a:lnTo>
                      <a:lnTo>
                        <a:pt x="62" y="301"/>
                      </a:lnTo>
                      <a:lnTo>
                        <a:pt x="63" y="314"/>
                      </a:lnTo>
                      <a:lnTo>
                        <a:pt x="63" y="314"/>
                      </a:lnTo>
                      <a:lnTo>
                        <a:pt x="59" y="316"/>
                      </a:lnTo>
                      <a:lnTo>
                        <a:pt x="57" y="319"/>
                      </a:lnTo>
                      <a:lnTo>
                        <a:pt x="55" y="323"/>
                      </a:lnTo>
                      <a:lnTo>
                        <a:pt x="55" y="329"/>
                      </a:lnTo>
                      <a:lnTo>
                        <a:pt x="55" y="329"/>
                      </a:lnTo>
                      <a:lnTo>
                        <a:pt x="55" y="334"/>
                      </a:lnTo>
                      <a:lnTo>
                        <a:pt x="58" y="339"/>
                      </a:lnTo>
                      <a:lnTo>
                        <a:pt x="58" y="339"/>
                      </a:lnTo>
                      <a:lnTo>
                        <a:pt x="55" y="344"/>
                      </a:lnTo>
                      <a:lnTo>
                        <a:pt x="55" y="349"/>
                      </a:lnTo>
                      <a:lnTo>
                        <a:pt x="55" y="349"/>
                      </a:lnTo>
                      <a:lnTo>
                        <a:pt x="55" y="355"/>
                      </a:lnTo>
                      <a:lnTo>
                        <a:pt x="58" y="360"/>
                      </a:lnTo>
                      <a:lnTo>
                        <a:pt x="58" y="360"/>
                      </a:lnTo>
                      <a:lnTo>
                        <a:pt x="55" y="364"/>
                      </a:lnTo>
                      <a:lnTo>
                        <a:pt x="55" y="370"/>
                      </a:lnTo>
                      <a:lnTo>
                        <a:pt x="55" y="370"/>
                      </a:lnTo>
                      <a:lnTo>
                        <a:pt x="55" y="375"/>
                      </a:lnTo>
                      <a:lnTo>
                        <a:pt x="57" y="381"/>
                      </a:lnTo>
                      <a:lnTo>
                        <a:pt x="61" y="384"/>
                      </a:lnTo>
                      <a:lnTo>
                        <a:pt x="66" y="387"/>
                      </a:lnTo>
                      <a:lnTo>
                        <a:pt x="66" y="387"/>
                      </a:lnTo>
                      <a:lnTo>
                        <a:pt x="68" y="394"/>
                      </a:lnTo>
                      <a:lnTo>
                        <a:pt x="73" y="399"/>
                      </a:lnTo>
                      <a:lnTo>
                        <a:pt x="80" y="402"/>
                      </a:lnTo>
                      <a:lnTo>
                        <a:pt x="83" y="403"/>
                      </a:lnTo>
                      <a:lnTo>
                        <a:pt x="87" y="403"/>
                      </a:lnTo>
                      <a:lnTo>
                        <a:pt x="185" y="403"/>
                      </a:lnTo>
                      <a:lnTo>
                        <a:pt x="185" y="403"/>
                      </a:lnTo>
                      <a:lnTo>
                        <a:pt x="189" y="403"/>
                      </a:lnTo>
                      <a:lnTo>
                        <a:pt x="192" y="402"/>
                      </a:lnTo>
                      <a:lnTo>
                        <a:pt x="198" y="399"/>
                      </a:lnTo>
                      <a:lnTo>
                        <a:pt x="204" y="394"/>
                      </a:lnTo>
                      <a:lnTo>
                        <a:pt x="206" y="387"/>
                      </a:lnTo>
                      <a:lnTo>
                        <a:pt x="206" y="387"/>
                      </a:lnTo>
                      <a:lnTo>
                        <a:pt x="210" y="384"/>
                      </a:lnTo>
                      <a:lnTo>
                        <a:pt x="215" y="381"/>
                      </a:lnTo>
                      <a:lnTo>
                        <a:pt x="217" y="375"/>
                      </a:lnTo>
                      <a:lnTo>
                        <a:pt x="217" y="370"/>
                      </a:lnTo>
                      <a:lnTo>
                        <a:pt x="217" y="370"/>
                      </a:lnTo>
                      <a:lnTo>
                        <a:pt x="217" y="364"/>
                      </a:lnTo>
                      <a:lnTo>
                        <a:pt x="214" y="360"/>
                      </a:lnTo>
                      <a:lnTo>
                        <a:pt x="214" y="360"/>
                      </a:lnTo>
                      <a:lnTo>
                        <a:pt x="217" y="355"/>
                      </a:lnTo>
                      <a:lnTo>
                        <a:pt x="217" y="349"/>
                      </a:lnTo>
                      <a:lnTo>
                        <a:pt x="217" y="349"/>
                      </a:lnTo>
                      <a:lnTo>
                        <a:pt x="217" y="344"/>
                      </a:lnTo>
                      <a:lnTo>
                        <a:pt x="214" y="339"/>
                      </a:lnTo>
                      <a:lnTo>
                        <a:pt x="214" y="339"/>
                      </a:lnTo>
                      <a:lnTo>
                        <a:pt x="217" y="334"/>
                      </a:lnTo>
                      <a:lnTo>
                        <a:pt x="217" y="329"/>
                      </a:lnTo>
                      <a:lnTo>
                        <a:pt x="217" y="329"/>
                      </a:lnTo>
                      <a:lnTo>
                        <a:pt x="217" y="323"/>
                      </a:lnTo>
                      <a:lnTo>
                        <a:pt x="215" y="319"/>
                      </a:lnTo>
                      <a:lnTo>
                        <a:pt x="212" y="316"/>
                      </a:lnTo>
                      <a:lnTo>
                        <a:pt x="208" y="313"/>
                      </a:lnTo>
                      <a:lnTo>
                        <a:pt x="208" y="313"/>
                      </a:lnTo>
                      <a:lnTo>
                        <a:pt x="209" y="303"/>
                      </a:lnTo>
                      <a:lnTo>
                        <a:pt x="210" y="290"/>
                      </a:lnTo>
                      <a:lnTo>
                        <a:pt x="214" y="278"/>
                      </a:lnTo>
                      <a:lnTo>
                        <a:pt x="216" y="273"/>
                      </a:lnTo>
                      <a:lnTo>
                        <a:pt x="219" y="268"/>
                      </a:lnTo>
                      <a:lnTo>
                        <a:pt x="219" y="268"/>
                      </a:lnTo>
                      <a:lnTo>
                        <a:pt x="228" y="255"/>
                      </a:lnTo>
                      <a:lnTo>
                        <a:pt x="236" y="243"/>
                      </a:lnTo>
                      <a:lnTo>
                        <a:pt x="243" y="232"/>
                      </a:lnTo>
                      <a:lnTo>
                        <a:pt x="249" y="220"/>
                      </a:lnTo>
                      <a:lnTo>
                        <a:pt x="259" y="198"/>
                      </a:lnTo>
                      <a:lnTo>
                        <a:pt x="265" y="178"/>
                      </a:lnTo>
                      <a:lnTo>
                        <a:pt x="269" y="161"/>
                      </a:lnTo>
                      <a:lnTo>
                        <a:pt x="271" y="148"/>
                      </a:lnTo>
                      <a:lnTo>
                        <a:pt x="272" y="138"/>
                      </a:lnTo>
                      <a:lnTo>
                        <a:pt x="272" y="138"/>
                      </a:lnTo>
                      <a:lnTo>
                        <a:pt x="272" y="124"/>
                      </a:lnTo>
                      <a:lnTo>
                        <a:pt x="270" y="110"/>
                      </a:lnTo>
                      <a:lnTo>
                        <a:pt x="266" y="97"/>
                      </a:lnTo>
                      <a:lnTo>
                        <a:pt x="261" y="85"/>
                      </a:lnTo>
                      <a:lnTo>
                        <a:pt x="256" y="73"/>
                      </a:lnTo>
                      <a:lnTo>
                        <a:pt x="249" y="61"/>
                      </a:lnTo>
                      <a:lnTo>
                        <a:pt x="241" y="50"/>
                      </a:lnTo>
                      <a:lnTo>
                        <a:pt x="232" y="40"/>
                      </a:lnTo>
                      <a:lnTo>
                        <a:pt x="222" y="32"/>
                      </a:lnTo>
                      <a:lnTo>
                        <a:pt x="212" y="24"/>
                      </a:lnTo>
                      <a:lnTo>
                        <a:pt x="201" y="18"/>
                      </a:lnTo>
                      <a:lnTo>
                        <a:pt x="189" y="11"/>
                      </a:lnTo>
                      <a:lnTo>
                        <a:pt x="177" y="7"/>
                      </a:lnTo>
                      <a:lnTo>
                        <a:pt x="163" y="4"/>
                      </a:lnTo>
                      <a:lnTo>
                        <a:pt x="150" y="2"/>
                      </a:lnTo>
                      <a:lnTo>
                        <a:pt x="136" y="0"/>
                      </a:lnTo>
                      <a:lnTo>
                        <a:pt x="136" y="0"/>
                      </a:lnTo>
                      <a:close/>
                      <a:moveTo>
                        <a:pt x="203" y="349"/>
                      </a:moveTo>
                      <a:lnTo>
                        <a:pt x="203" y="349"/>
                      </a:lnTo>
                      <a:lnTo>
                        <a:pt x="203" y="351"/>
                      </a:lnTo>
                      <a:lnTo>
                        <a:pt x="201" y="353"/>
                      </a:lnTo>
                      <a:lnTo>
                        <a:pt x="201" y="367"/>
                      </a:lnTo>
                      <a:lnTo>
                        <a:pt x="201" y="367"/>
                      </a:lnTo>
                      <a:lnTo>
                        <a:pt x="203" y="368"/>
                      </a:lnTo>
                      <a:lnTo>
                        <a:pt x="203" y="370"/>
                      </a:lnTo>
                      <a:lnTo>
                        <a:pt x="203" y="370"/>
                      </a:lnTo>
                      <a:lnTo>
                        <a:pt x="202" y="373"/>
                      </a:lnTo>
                      <a:lnTo>
                        <a:pt x="200" y="374"/>
                      </a:lnTo>
                      <a:lnTo>
                        <a:pt x="193" y="381"/>
                      </a:lnTo>
                      <a:lnTo>
                        <a:pt x="193" y="382"/>
                      </a:lnTo>
                      <a:lnTo>
                        <a:pt x="193" y="382"/>
                      </a:lnTo>
                      <a:lnTo>
                        <a:pt x="192" y="385"/>
                      </a:lnTo>
                      <a:lnTo>
                        <a:pt x="191" y="387"/>
                      </a:lnTo>
                      <a:lnTo>
                        <a:pt x="188" y="389"/>
                      </a:lnTo>
                      <a:lnTo>
                        <a:pt x="185" y="389"/>
                      </a:lnTo>
                      <a:lnTo>
                        <a:pt x="87" y="389"/>
                      </a:lnTo>
                      <a:lnTo>
                        <a:pt x="87" y="389"/>
                      </a:lnTo>
                      <a:lnTo>
                        <a:pt x="84" y="389"/>
                      </a:lnTo>
                      <a:lnTo>
                        <a:pt x="82" y="387"/>
                      </a:lnTo>
                      <a:lnTo>
                        <a:pt x="80" y="385"/>
                      </a:lnTo>
                      <a:lnTo>
                        <a:pt x="79" y="382"/>
                      </a:lnTo>
                      <a:lnTo>
                        <a:pt x="79" y="381"/>
                      </a:lnTo>
                      <a:lnTo>
                        <a:pt x="72" y="374"/>
                      </a:lnTo>
                      <a:lnTo>
                        <a:pt x="72" y="374"/>
                      </a:lnTo>
                      <a:lnTo>
                        <a:pt x="70" y="373"/>
                      </a:lnTo>
                      <a:lnTo>
                        <a:pt x="69" y="370"/>
                      </a:lnTo>
                      <a:lnTo>
                        <a:pt x="69" y="370"/>
                      </a:lnTo>
                      <a:lnTo>
                        <a:pt x="69" y="369"/>
                      </a:lnTo>
                      <a:lnTo>
                        <a:pt x="71" y="367"/>
                      </a:lnTo>
                      <a:lnTo>
                        <a:pt x="176" y="367"/>
                      </a:lnTo>
                      <a:lnTo>
                        <a:pt x="176" y="353"/>
                      </a:lnTo>
                      <a:lnTo>
                        <a:pt x="71" y="353"/>
                      </a:lnTo>
                      <a:lnTo>
                        <a:pt x="71" y="353"/>
                      </a:lnTo>
                      <a:lnTo>
                        <a:pt x="69" y="351"/>
                      </a:lnTo>
                      <a:lnTo>
                        <a:pt x="69" y="349"/>
                      </a:lnTo>
                      <a:lnTo>
                        <a:pt x="69" y="349"/>
                      </a:lnTo>
                      <a:lnTo>
                        <a:pt x="70" y="347"/>
                      </a:lnTo>
                      <a:lnTo>
                        <a:pt x="71" y="346"/>
                      </a:lnTo>
                      <a:lnTo>
                        <a:pt x="176" y="346"/>
                      </a:lnTo>
                      <a:lnTo>
                        <a:pt x="176" y="332"/>
                      </a:lnTo>
                      <a:lnTo>
                        <a:pt x="70" y="332"/>
                      </a:lnTo>
                      <a:lnTo>
                        <a:pt x="70" y="332"/>
                      </a:lnTo>
                      <a:lnTo>
                        <a:pt x="69" y="330"/>
                      </a:lnTo>
                      <a:lnTo>
                        <a:pt x="69" y="329"/>
                      </a:lnTo>
                      <a:lnTo>
                        <a:pt x="69" y="329"/>
                      </a:lnTo>
                      <a:lnTo>
                        <a:pt x="70" y="326"/>
                      </a:lnTo>
                      <a:lnTo>
                        <a:pt x="72" y="324"/>
                      </a:lnTo>
                      <a:lnTo>
                        <a:pt x="200" y="324"/>
                      </a:lnTo>
                      <a:lnTo>
                        <a:pt x="200" y="324"/>
                      </a:lnTo>
                      <a:lnTo>
                        <a:pt x="202" y="326"/>
                      </a:lnTo>
                      <a:lnTo>
                        <a:pt x="203" y="329"/>
                      </a:lnTo>
                      <a:lnTo>
                        <a:pt x="203" y="329"/>
                      </a:lnTo>
                      <a:lnTo>
                        <a:pt x="203" y="331"/>
                      </a:lnTo>
                      <a:lnTo>
                        <a:pt x="201" y="332"/>
                      </a:lnTo>
                      <a:lnTo>
                        <a:pt x="201" y="346"/>
                      </a:lnTo>
                      <a:lnTo>
                        <a:pt x="201" y="346"/>
                      </a:lnTo>
                      <a:lnTo>
                        <a:pt x="203" y="347"/>
                      </a:lnTo>
                      <a:lnTo>
                        <a:pt x="203" y="349"/>
                      </a:lnTo>
                      <a:lnTo>
                        <a:pt x="203" y="349"/>
                      </a:lnTo>
                      <a:close/>
                      <a:moveTo>
                        <a:pt x="109" y="310"/>
                      </a:moveTo>
                      <a:lnTo>
                        <a:pt x="90" y="195"/>
                      </a:lnTo>
                      <a:lnTo>
                        <a:pt x="92" y="196"/>
                      </a:lnTo>
                      <a:lnTo>
                        <a:pt x="103" y="186"/>
                      </a:lnTo>
                      <a:lnTo>
                        <a:pt x="114" y="196"/>
                      </a:lnTo>
                      <a:lnTo>
                        <a:pt x="125" y="186"/>
                      </a:lnTo>
                      <a:lnTo>
                        <a:pt x="137" y="196"/>
                      </a:lnTo>
                      <a:lnTo>
                        <a:pt x="148" y="186"/>
                      </a:lnTo>
                      <a:lnTo>
                        <a:pt x="158" y="196"/>
                      </a:lnTo>
                      <a:lnTo>
                        <a:pt x="170" y="186"/>
                      </a:lnTo>
                      <a:lnTo>
                        <a:pt x="181" y="196"/>
                      </a:lnTo>
                      <a:lnTo>
                        <a:pt x="163" y="310"/>
                      </a:lnTo>
                      <a:lnTo>
                        <a:pt x="109" y="310"/>
                      </a:lnTo>
                      <a:close/>
                      <a:moveTo>
                        <a:pt x="208" y="260"/>
                      </a:moveTo>
                      <a:lnTo>
                        <a:pt x="208" y="260"/>
                      </a:lnTo>
                      <a:lnTo>
                        <a:pt x="204" y="265"/>
                      </a:lnTo>
                      <a:lnTo>
                        <a:pt x="202" y="272"/>
                      </a:lnTo>
                      <a:lnTo>
                        <a:pt x="197" y="285"/>
                      </a:lnTo>
                      <a:lnTo>
                        <a:pt x="195" y="299"/>
                      </a:lnTo>
                      <a:lnTo>
                        <a:pt x="194" y="310"/>
                      </a:lnTo>
                      <a:lnTo>
                        <a:pt x="177" y="310"/>
                      </a:lnTo>
                      <a:lnTo>
                        <a:pt x="200" y="172"/>
                      </a:lnTo>
                      <a:lnTo>
                        <a:pt x="185" y="170"/>
                      </a:lnTo>
                      <a:lnTo>
                        <a:pt x="184" y="174"/>
                      </a:lnTo>
                      <a:lnTo>
                        <a:pt x="181" y="178"/>
                      </a:lnTo>
                      <a:lnTo>
                        <a:pt x="170" y="168"/>
                      </a:lnTo>
                      <a:lnTo>
                        <a:pt x="158" y="178"/>
                      </a:lnTo>
                      <a:lnTo>
                        <a:pt x="148" y="168"/>
                      </a:lnTo>
                      <a:lnTo>
                        <a:pt x="137" y="178"/>
                      </a:lnTo>
                      <a:lnTo>
                        <a:pt x="125" y="168"/>
                      </a:lnTo>
                      <a:lnTo>
                        <a:pt x="114" y="178"/>
                      </a:lnTo>
                      <a:lnTo>
                        <a:pt x="103" y="168"/>
                      </a:lnTo>
                      <a:lnTo>
                        <a:pt x="92" y="178"/>
                      </a:lnTo>
                      <a:lnTo>
                        <a:pt x="86" y="173"/>
                      </a:lnTo>
                      <a:lnTo>
                        <a:pt x="86" y="170"/>
                      </a:lnTo>
                      <a:lnTo>
                        <a:pt x="72" y="172"/>
                      </a:lnTo>
                      <a:lnTo>
                        <a:pt x="95" y="310"/>
                      </a:lnTo>
                      <a:lnTo>
                        <a:pt x="77" y="310"/>
                      </a:lnTo>
                      <a:lnTo>
                        <a:pt x="77" y="310"/>
                      </a:lnTo>
                      <a:lnTo>
                        <a:pt x="76" y="299"/>
                      </a:lnTo>
                      <a:lnTo>
                        <a:pt x="74" y="285"/>
                      </a:lnTo>
                      <a:lnTo>
                        <a:pt x="71" y="272"/>
                      </a:lnTo>
                      <a:lnTo>
                        <a:pt x="68" y="265"/>
                      </a:lnTo>
                      <a:lnTo>
                        <a:pt x="63" y="260"/>
                      </a:lnTo>
                      <a:lnTo>
                        <a:pt x="63" y="260"/>
                      </a:lnTo>
                      <a:lnTo>
                        <a:pt x="55" y="248"/>
                      </a:lnTo>
                      <a:lnTo>
                        <a:pt x="47" y="236"/>
                      </a:lnTo>
                      <a:lnTo>
                        <a:pt x="41" y="225"/>
                      </a:lnTo>
                      <a:lnTo>
                        <a:pt x="35" y="214"/>
                      </a:lnTo>
                      <a:lnTo>
                        <a:pt x="27" y="194"/>
                      </a:lnTo>
                      <a:lnTo>
                        <a:pt x="20" y="175"/>
                      </a:lnTo>
                      <a:lnTo>
                        <a:pt x="17" y="159"/>
                      </a:lnTo>
                      <a:lnTo>
                        <a:pt x="15" y="147"/>
                      </a:lnTo>
                      <a:lnTo>
                        <a:pt x="14" y="138"/>
                      </a:lnTo>
                      <a:lnTo>
                        <a:pt x="14" y="138"/>
                      </a:lnTo>
                      <a:lnTo>
                        <a:pt x="14" y="125"/>
                      </a:lnTo>
                      <a:lnTo>
                        <a:pt x="16" y="113"/>
                      </a:lnTo>
                      <a:lnTo>
                        <a:pt x="19" y="101"/>
                      </a:lnTo>
                      <a:lnTo>
                        <a:pt x="23" y="90"/>
                      </a:lnTo>
                      <a:lnTo>
                        <a:pt x="29" y="79"/>
                      </a:lnTo>
                      <a:lnTo>
                        <a:pt x="34" y="69"/>
                      </a:lnTo>
                      <a:lnTo>
                        <a:pt x="42" y="60"/>
                      </a:lnTo>
                      <a:lnTo>
                        <a:pt x="49" y="51"/>
                      </a:lnTo>
                      <a:lnTo>
                        <a:pt x="58" y="43"/>
                      </a:lnTo>
                      <a:lnTo>
                        <a:pt x="68" y="36"/>
                      </a:lnTo>
                      <a:lnTo>
                        <a:pt x="77" y="30"/>
                      </a:lnTo>
                      <a:lnTo>
                        <a:pt x="88" y="24"/>
                      </a:lnTo>
                      <a:lnTo>
                        <a:pt x="99" y="21"/>
                      </a:lnTo>
                      <a:lnTo>
                        <a:pt x="111" y="18"/>
                      </a:lnTo>
                      <a:lnTo>
                        <a:pt x="123" y="16"/>
                      </a:lnTo>
                      <a:lnTo>
                        <a:pt x="136" y="16"/>
                      </a:lnTo>
                      <a:lnTo>
                        <a:pt x="136" y="16"/>
                      </a:lnTo>
                      <a:lnTo>
                        <a:pt x="149" y="16"/>
                      </a:lnTo>
                      <a:lnTo>
                        <a:pt x="161" y="18"/>
                      </a:lnTo>
                      <a:lnTo>
                        <a:pt x="173" y="21"/>
                      </a:lnTo>
                      <a:lnTo>
                        <a:pt x="183" y="24"/>
                      </a:lnTo>
                      <a:lnTo>
                        <a:pt x="194" y="30"/>
                      </a:lnTo>
                      <a:lnTo>
                        <a:pt x="204" y="36"/>
                      </a:lnTo>
                      <a:lnTo>
                        <a:pt x="214" y="43"/>
                      </a:lnTo>
                      <a:lnTo>
                        <a:pt x="222" y="51"/>
                      </a:lnTo>
                      <a:lnTo>
                        <a:pt x="230" y="60"/>
                      </a:lnTo>
                      <a:lnTo>
                        <a:pt x="237" y="69"/>
                      </a:lnTo>
                      <a:lnTo>
                        <a:pt x="244" y="79"/>
                      </a:lnTo>
                      <a:lnTo>
                        <a:pt x="248" y="90"/>
                      </a:lnTo>
                      <a:lnTo>
                        <a:pt x="252" y="101"/>
                      </a:lnTo>
                      <a:lnTo>
                        <a:pt x="256" y="113"/>
                      </a:lnTo>
                      <a:lnTo>
                        <a:pt x="258" y="125"/>
                      </a:lnTo>
                      <a:lnTo>
                        <a:pt x="258" y="138"/>
                      </a:lnTo>
                      <a:lnTo>
                        <a:pt x="258" y="138"/>
                      </a:lnTo>
                      <a:lnTo>
                        <a:pt x="257" y="147"/>
                      </a:lnTo>
                      <a:lnTo>
                        <a:pt x="255" y="159"/>
                      </a:lnTo>
                      <a:lnTo>
                        <a:pt x="251" y="175"/>
                      </a:lnTo>
                      <a:lnTo>
                        <a:pt x="245" y="194"/>
                      </a:lnTo>
                      <a:lnTo>
                        <a:pt x="236" y="214"/>
                      </a:lnTo>
                      <a:lnTo>
                        <a:pt x="231" y="225"/>
                      </a:lnTo>
                      <a:lnTo>
                        <a:pt x="224" y="236"/>
                      </a:lnTo>
                      <a:lnTo>
                        <a:pt x="217" y="248"/>
                      </a:lnTo>
                      <a:lnTo>
                        <a:pt x="208" y="260"/>
                      </a:lnTo>
                      <a:lnTo>
                        <a:pt x="208" y="260"/>
                      </a:lnTo>
                      <a:close/>
                    </a:path>
                  </a:pathLst>
                </a:custGeom>
                <a:grpFill/>
                <a:ln>
                  <a:solidFill>
                    <a:schemeClr val="bg1"/>
                  </a:solidFill>
                </a:ln>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71" name="Rectangle 70"/>
                <p:cNvSpPr>
                  <a:spLocks noChangeArrowheads="1"/>
                </p:cNvSpPr>
                <p:nvPr/>
              </p:nvSpPr>
              <p:spPr bwMode="auto">
                <a:xfrm>
                  <a:off x="4338638" y="1814513"/>
                  <a:ext cx="23813" cy="68263"/>
                </a:xfrm>
                <a:prstGeom prst="rect">
                  <a:avLst/>
                </a:prstGeom>
                <a:grpFill/>
                <a:ln>
                  <a:solidFill>
                    <a:schemeClr val="bg1"/>
                  </a:solidFill>
                </a:ln>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72" name="Freeform 71"/>
                <p:cNvSpPr/>
                <p:nvPr/>
              </p:nvSpPr>
              <p:spPr bwMode="auto">
                <a:xfrm>
                  <a:off x="4173538" y="1855788"/>
                  <a:ext cx="55563" cy="71438"/>
                </a:xfrm>
                <a:custGeom>
                  <a:avLst/>
                  <a:gdLst>
                    <a:gd name="T0" fmla="*/ 35 w 35"/>
                    <a:gd name="T1" fmla="*/ 37 h 45"/>
                    <a:gd name="T2" fmla="*/ 12 w 35"/>
                    <a:gd name="T3" fmla="*/ 0 h 45"/>
                    <a:gd name="T4" fmla="*/ 0 w 35"/>
                    <a:gd name="T5" fmla="*/ 7 h 45"/>
                    <a:gd name="T6" fmla="*/ 22 w 35"/>
                    <a:gd name="T7" fmla="*/ 45 h 45"/>
                    <a:gd name="T8" fmla="*/ 35 w 35"/>
                    <a:gd name="T9" fmla="*/ 37 h 45"/>
                  </a:gdLst>
                  <a:ahLst/>
                  <a:cxnLst>
                    <a:cxn ang="0">
                      <a:pos x="T0" y="T1"/>
                    </a:cxn>
                    <a:cxn ang="0">
                      <a:pos x="T2" y="T3"/>
                    </a:cxn>
                    <a:cxn ang="0">
                      <a:pos x="T4" y="T5"/>
                    </a:cxn>
                    <a:cxn ang="0">
                      <a:pos x="T6" y="T7"/>
                    </a:cxn>
                    <a:cxn ang="0">
                      <a:pos x="T8" y="T9"/>
                    </a:cxn>
                  </a:cxnLst>
                  <a:rect l="0" t="0" r="r" b="b"/>
                  <a:pathLst>
                    <a:path w="35" h="45">
                      <a:moveTo>
                        <a:pt x="35" y="37"/>
                      </a:moveTo>
                      <a:lnTo>
                        <a:pt x="12" y="0"/>
                      </a:lnTo>
                      <a:lnTo>
                        <a:pt x="0" y="7"/>
                      </a:lnTo>
                      <a:lnTo>
                        <a:pt x="22" y="45"/>
                      </a:lnTo>
                      <a:lnTo>
                        <a:pt x="35" y="37"/>
                      </a:lnTo>
                      <a:close/>
                    </a:path>
                  </a:pathLst>
                </a:custGeom>
                <a:grpFill/>
                <a:ln>
                  <a:solidFill>
                    <a:schemeClr val="bg1"/>
                  </a:solidFill>
                </a:ln>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73" name="Freeform 72"/>
                <p:cNvSpPr/>
                <p:nvPr/>
              </p:nvSpPr>
              <p:spPr bwMode="auto">
                <a:xfrm>
                  <a:off x="4057650" y="1976438"/>
                  <a:ext cx="69850" cy="53975"/>
                </a:xfrm>
                <a:custGeom>
                  <a:avLst/>
                  <a:gdLst>
                    <a:gd name="T0" fmla="*/ 44 w 44"/>
                    <a:gd name="T1" fmla="*/ 22 h 34"/>
                    <a:gd name="T2" fmla="*/ 7 w 44"/>
                    <a:gd name="T3" fmla="*/ 0 h 34"/>
                    <a:gd name="T4" fmla="*/ 0 w 44"/>
                    <a:gd name="T5" fmla="*/ 12 h 34"/>
                    <a:gd name="T6" fmla="*/ 38 w 44"/>
                    <a:gd name="T7" fmla="*/ 34 h 34"/>
                    <a:gd name="T8" fmla="*/ 44 w 44"/>
                    <a:gd name="T9" fmla="*/ 22 h 34"/>
                  </a:gdLst>
                  <a:ahLst/>
                  <a:cxnLst>
                    <a:cxn ang="0">
                      <a:pos x="T0" y="T1"/>
                    </a:cxn>
                    <a:cxn ang="0">
                      <a:pos x="T2" y="T3"/>
                    </a:cxn>
                    <a:cxn ang="0">
                      <a:pos x="T4" y="T5"/>
                    </a:cxn>
                    <a:cxn ang="0">
                      <a:pos x="T6" y="T7"/>
                    </a:cxn>
                    <a:cxn ang="0">
                      <a:pos x="T8" y="T9"/>
                    </a:cxn>
                  </a:cxnLst>
                  <a:rect l="0" t="0" r="r" b="b"/>
                  <a:pathLst>
                    <a:path w="44" h="34">
                      <a:moveTo>
                        <a:pt x="44" y="22"/>
                      </a:moveTo>
                      <a:lnTo>
                        <a:pt x="7" y="0"/>
                      </a:lnTo>
                      <a:lnTo>
                        <a:pt x="0" y="12"/>
                      </a:lnTo>
                      <a:lnTo>
                        <a:pt x="38" y="34"/>
                      </a:lnTo>
                      <a:lnTo>
                        <a:pt x="44" y="22"/>
                      </a:lnTo>
                      <a:close/>
                    </a:path>
                  </a:pathLst>
                </a:custGeom>
                <a:grpFill/>
                <a:ln>
                  <a:solidFill>
                    <a:schemeClr val="bg1"/>
                  </a:solidFill>
                </a:ln>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74" name="Rectangle 73"/>
                <p:cNvSpPr>
                  <a:spLocks noChangeArrowheads="1"/>
                </p:cNvSpPr>
                <p:nvPr/>
              </p:nvSpPr>
              <p:spPr bwMode="auto">
                <a:xfrm>
                  <a:off x="4021138" y="2143125"/>
                  <a:ext cx="68263" cy="22225"/>
                </a:xfrm>
                <a:prstGeom prst="rect">
                  <a:avLst/>
                </a:prstGeom>
                <a:grpFill/>
                <a:ln>
                  <a:solidFill>
                    <a:schemeClr val="bg1"/>
                  </a:solidFill>
                </a:ln>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75" name="Rectangle 74"/>
                <p:cNvSpPr>
                  <a:spLocks noChangeArrowheads="1"/>
                </p:cNvSpPr>
                <p:nvPr/>
              </p:nvSpPr>
              <p:spPr bwMode="auto">
                <a:xfrm>
                  <a:off x="4621213" y="2133600"/>
                  <a:ext cx="69850" cy="22225"/>
                </a:xfrm>
                <a:prstGeom prst="rect">
                  <a:avLst/>
                </a:prstGeom>
                <a:grpFill/>
                <a:ln>
                  <a:solidFill>
                    <a:schemeClr val="bg1"/>
                  </a:solidFill>
                </a:ln>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76" name="Freeform 75"/>
                <p:cNvSpPr/>
                <p:nvPr/>
              </p:nvSpPr>
              <p:spPr bwMode="auto">
                <a:xfrm>
                  <a:off x="4578350" y="1966913"/>
                  <a:ext cx="69850" cy="53975"/>
                </a:xfrm>
                <a:custGeom>
                  <a:avLst/>
                  <a:gdLst>
                    <a:gd name="T0" fmla="*/ 44 w 44"/>
                    <a:gd name="T1" fmla="*/ 13 h 34"/>
                    <a:gd name="T2" fmla="*/ 38 w 44"/>
                    <a:gd name="T3" fmla="*/ 0 h 34"/>
                    <a:gd name="T4" fmla="*/ 0 w 44"/>
                    <a:gd name="T5" fmla="*/ 22 h 34"/>
                    <a:gd name="T6" fmla="*/ 7 w 44"/>
                    <a:gd name="T7" fmla="*/ 34 h 34"/>
                    <a:gd name="T8" fmla="*/ 44 w 44"/>
                    <a:gd name="T9" fmla="*/ 13 h 34"/>
                  </a:gdLst>
                  <a:ahLst/>
                  <a:cxnLst>
                    <a:cxn ang="0">
                      <a:pos x="T0" y="T1"/>
                    </a:cxn>
                    <a:cxn ang="0">
                      <a:pos x="T2" y="T3"/>
                    </a:cxn>
                    <a:cxn ang="0">
                      <a:pos x="T4" y="T5"/>
                    </a:cxn>
                    <a:cxn ang="0">
                      <a:pos x="T6" y="T7"/>
                    </a:cxn>
                    <a:cxn ang="0">
                      <a:pos x="T8" y="T9"/>
                    </a:cxn>
                  </a:cxnLst>
                  <a:rect l="0" t="0" r="r" b="b"/>
                  <a:pathLst>
                    <a:path w="44" h="34">
                      <a:moveTo>
                        <a:pt x="44" y="13"/>
                      </a:moveTo>
                      <a:lnTo>
                        <a:pt x="38" y="0"/>
                      </a:lnTo>
                      <a:lnTo>
                        <a:pt x="0" y="22"/>
                      </a:lnTo>
                      <a:lnTo>
                        <a:pt x="7" y="34"/>
                      </a:lnTo>
                      <a:lnTo>
                        <a:pt x="44" y="13"/>
                      </a:lnTo>
                      <a:close/>
                    </a:path>
                  </a:pathLst>
                </a:custGeom>
                <a:grpFill/>
                <a:ln>
                  <a:solidFill>
                    <a:schemeClr val="bg1"/>
                  </a:solidFill>
                </a:ln>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77" name="Freeform 76"/>
                <p:cNvSpPr/>
                <p:nvPr/>
              </p:nvSpPr>
              <p:spPr bwMode="auto">
                <a:xfrm>
                  <a:off x="4473575" y="1849438"/>
                  <a:ext cx="55563" cy="73025"/>
                </a:xfrm>
                <a:custGeom>
                  <a:avLst/>
                  <a:gdLst>
                    <a:gd name="T0" fmla="*/ 35 w 35"/>
                    <a:gd name="T1" fmla="*/ 8 h 46"/>
                    <a:gd name="T2" fmla="*/ 23 w 35"/>
                    <a:gd name="T3" fmla="*/ 0 h 46"/>
                    <a:gd name="T4" fmla="*/ 0 w 35"/>
                    <a:gd name="T5" fmla="*/ 38 h 46"/>
                    <a:gd name="T6" fmla="*/ 13 w 35"/>
                    <a:gd name="T7" fmla="*/ 46 h 46"/>
                    <a:gd name="T8" fmla="*/ 35 w 35"/>
                    <a:gd name="T9" fmla="*/ 8 h 46"/>
                  </a:gdLst>
                  <a:ahLst/>
                  <a:cxnLst>
                    <a:cxn ang="0">
                      <a:pos x="T0" y="T1"/>
                    </a:cxn>
                    <a:cxn ang="0">
                      <a:pos x="T2" y="T3"/>
                    </a:cxn>
                    <a:cxn ang="0">
                      <a:pos x="T4" y="T5"/>
                    </a:cxn>
                    <a:cxn ang="0">
                      <a:pos x="T6" y="T7"/>
                    </a:cxn>
                    <a:cxn ang="0">
                      <a:pos x="T8" y="T9"/>
                    </a:cxn>
                  </a:cxnLst>
                  <a:rect l="0" t="0" r="r" b="b"/>
                  <a:pathLst>
                    <a:path w="35" h="46">
                      <a:moveTo>
                        <a:pt x="35" y="8"/>
                      </a:moveTo>
                      <a:lnTo>
                        <a:pt x="23" y="0"/>
                      </a:lnTo>
                      <a:lnTo>
                        <a:pt x="0" y="38"/>
                      </a:lnTo>
                      <a:lnTo>
                        <a:pt x="13" y="46"/>
                      </a:lnTo>
                      <a:lnTo>
                        <a:pt x="35" y="8"/>
                      </a:lnTo>
                      <a:close/>
                    </a:path>
                  </a:pathLst>
                </a:custGeom>
                <a:grpFill/>
                <a:ln>
                  <a:solidFill>
                    <a:schemeClr val="bg1"/>
                  </a:solidFill>
                </a:ln>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78" name="Freeform 77"/>
                <p:cNvSpPr/>
                <p:nvPr/>
              </p:nvSpPr>
              <p:spPr bwMode="auto">
                <a:xfrm>
                  <a:off x="4579938" y="2271713"/>
                  <a:ext cx="73025" cy="52388"/>
                </a:xfrm>
                <a:custGeom>
                  <a:avLst/>
                  <a:gdLst>
                    <a:gd name="T0" fmla="*/ 0 w 46"/>
                    <a:gd name="T1" fmla="*/ 12 h 33"/>
                    <a:gd name="T2" fmla="*/ 38 w 46"/>
                    <a:gd name="T3" fmla="*/ 33 h 33"/>
                    <a:gd name="T4" fmla="*/ 46 w 46"/>
                    <a:gd name="T5" fmla="*/ 22 h 33"/>
                    <a:gd name="T6" fmla="*/ 8 w 46"/>
                    <a:gd name="T7" fmla="*/ 0 h 33"/>
                    <a:gd name="T8" fmla="*/ 0 w 46"/>
                    <a:gd name="T9" fmla="*/ 12 h 33"/>
                  </a:gdLst>
                  <a:ahLst/>
                  <a:cxnLst>
                    <a:cxn ang="0">
                      <a:pos x="T0" y="T1"/>
                    </a:cxn>
                    <a:cxn ang="0">
                      <a:pos x="T2" y="T3"/>
                    </a:cxn>
                    <a:cxn ang="0">
                      <a:pos x="T4" y="T5"/>
                    </a:cxn>
                    <a:cxn ang="0">
                      <a:pos x="T6" y="T7"/>
                    </a:cxn>
                    <a:cxn ang="0">
                      <a:pos x="T8" y="T9"/>
                    </a:cxn>
                  </a:cxnLst>
                  <a:rect l="0" t="0" r="r" b="b"/>
                  <a:pathLst>
                    <a:path w="46" h="33">
                      <a:moveTo>
                        <a:pt x="0" y="12"/>
                      </a:moveTo>
                      <a:lnTo>
                        <a:pt x="38" y="33"/>
                      </a:lnTo>
                      <a:lnTo>
                        <a:pt x="46" y="22"/>
                      </a:lnTo>
                      <a:lnTo>
                        <a:pt x="8" y="0"/>
                      </a:lnTo>
                      <a:lnTo>
                        <a:pt x="0" y="12"/>
                      </a:lnTo>
                      <a:close/>
                    </a:path>
                  </a:pathLst>
                </a:custGeom>
                <a:grpFill/>
                <a:ln>
                  <a:solidFill>
                    <a:schemeClr val="bg1"/>
                  </a:solidFill>
                </a:ln>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79" name="Freeform 78"/>
                <p:cNvSpPr/>
                <p:nvPr/>
              </p:nvSpPr>
              <p:spPr bwMode="auto">
                <a:xfrm>
                  <a:off x="4059238" y="2279650"/>
                  <a:ext cx="71438" cy="53975"/>
                </a:xfrm>
                <a:custGeom>
                  <a:avLst/>
                  <a:gdLst>
                    <a:gd name="T0" fmla="*/ 0 w 45"/>
                    <a:gd name="T1" fmla="*/ 22 h 34"/>
                    <a:gd name="T2" fmla="*/ 8 w 45"/>
                    <a:gd name="T3" fmla="*/ 34 h 34"/>
                    <a:gd name="T4" fmla="*/ 45 w 45"/>
                    <a:gd name="T5" fmla="*/ 12 h 34"/>
                    <a:gd name="T6" fmla="*/ 38 w 45"/>
                    <a:gd name="T7" fmla="*/ 0 h 34"/>
                    <a:gd name="T8" fmla="*/ 0 w 45"/>
                    <a:gd name="T9" fmla="*/ 22 h 34"/>
                  </a:gdLst>
                  <a:ahLst/>
                  <a:cxnLst>
                    <a:cxn ang="0">
                      <a:pos x="T0" y="T1"/>
                    </a:cxn>
                    <a:cxn ang="0">
                      <a:pos x="T2" y="T3"/>
                    </a:cxn>
                    <a:cxn ang="0">
                      <a:pos x="T4" y="T5"/>
                    </a:cxn>
                    <a:cxn ang="0">
                      <a:pos x="T6" y="T7"/>
                    </a:cxn>
                    <a:cxn ang="0">
                      <a:pos x="T8" y="T9"/>
                    </a:cxn>
                  </a:cxnLst>
                  <a:rect l="0" t="0" r="r" b="b"/>
                  <a:pathLst>
                    <a:path w="45" h="34">
                      <a:moveTo>
                        <a:pt x="0" y="22"/>
                      </a:moveTo>
                      <a:lnTo>
                        <a:pt x="8" y="34"/>
                      </a:lnTo>
                      <a:lnTo>
                        <a:pt x="45" y="12"/>
                      </a:lnTo>
                      <a:lnTo>
                        <a:pt x="38" y="0"/>
                      </a:lnTo>
                      <a:lnTo>
                        <a:pt x="0" y="22"/>
                      </a:lnTo>
                      <a:close/>
                    </a:path>
                  </a:pathLst>
                </a:custGeom>
                <a:grpFill/>
                <a:ln>
                  <a:solidFill>
                    <a:schemeClr val="bg1"/>
                  </a:solidFill>
                </a:ln>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grpSp>
        </p:grpSp>
        <p:grpSp>
          <p:nvGrpSpPr>
            <p:cNvPr id="126" name="Group 125"/>
            <p:cNvGrpSpPr/>
            <p:nvPr/>
          </p:nvGrpSpPr>
          <p:grpSpPr>
            <a:xfrm>
              <a:off x="4708532" y="3803672"/>
              <a:ext cx="568318" cy="568318"/>
              <a:chOff x="4708532" y="3803672"/>
              <a:chExt cx="568318" cy="568318"/>
            </a:xfrm>
          </p:grpSpPr>
          <p:sp>
            <p:nvSpPr>
              <p:cNvPr id="67" name="Oval 66"/>
              <p:cNvSpPr/>
              <p:nvPr/>
            </p:nvSpPr>
            <p:spPr>
              <a:xfrm>
                <a:off x="4708532" y="3803672"/>
                <a:ext cx="568318" cy="568318"/>
              </a:xfrm>
              <a:prstGeom prst="ellipse">
                <a:avLst/>
              </a:prstGeom>
              <a:solidFill>
                <a:schemeClr val="bg1">
                  <a:alpha val="17000"/>
                </a:schemeClr>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5">
                  <a:solidFill>
                    <a:schemeClr val="bg1"/>
                  </a:solidFill>
                  <a:latin typeface="微软雅黑" panose="020B0503020204020204" charset="-122"/>
                  <a:ea typeface="微软雅黑" panose="020B0503020204020204" charset="-122"/>
                </a:endParaRPr>
              </a:p>
            </p:txBody>
          </p:sp>
          <p:grpSp>
            <p:nvGrpSpPr>
              <p:cNvPr id="86" name="Group 85"/>
              <p:cNvGrpSpPr/>
              <p:nvPr/>
            </p:nvGrpSpPr>
            <p:grpSpPr>
              <a:xfrm>
                <a:off x="4853752" y="3921175"/>
                <a:ext cx="277878" cy="333313"/>
                <a:chOff x="4051300" y="3109913"/>
                <a:chExt cx="628650" cy="754063"/>
              </a:xfrm>
              <a:solidFill>
                <a:schemeClr val="bg1"/>
              </a:solidFill>
            </p:grpSpPr>
            <p:sp>
              <p:nvSpPr>
                <p:cNvPr id="87" name="Freeform 86"/>
                <p:cNvSpPr>
                  <a:spLocks noEditPoints="1"/>
                </p:cNvSpPr>
                <p:nvPr/>
              </p:nvSpPr>
              <p:spPr bwMode="auto">
                <a:xfrm>
                  <a:off x="4051300" y="3109913"/>
                  <a:ext cx="628650" cy="754063"/>
                </a:xfrm>
                <a:custGeom>
                  <a:avLst/>
                  <a:gdLst>
                    <a:gd name="T0" fmla="*/ 376 w 396"/>
                    <a:gd name="T1" fmla="*/ 361 h 475"/>
                    <a:gd name="T2" fmla="*/ 287 w 396"/>
                    <a:gd name="T3" fmla="*/ 265 h 475"/>
                    <a:gd name="T4" fmla="*/ 258 w 396"/>
                    <a:gd name="T5" fmla="*/ 133 h 475"/>
                    <a:gd name="T6" fmla="*/ 244 w 396"/>
                    <a:gd name="T7" fmla="*/ 70 h 475"/>
                    <a:gd name="T8" fmla="*/ 237 w 396"/>
                    <a:gd name="T9" fmla="*/ 52 h 475"/>
                    <a:gd name="T10" fmla="*/ 233 w 396"/>
                    <a:gd name="T11" fmla="*/ 39 h 475"/>
                    <a:gd name="T12" fmla="*/ 226 w 396"/>
                    <a:gd name="T13" fmla="*/ 27 h 475"/>
                    <a:gd name="T14" fmla="*/ 220 w 396"/>
                    <a:gd name="T15" fmla="*/ 17 h 475"/>
                    <a:gd name="T16" fmla="*/ 213 w 396"/>
                    <a:gd name="T17" fmla="*/ 10 h 475"/>
                    <a:gd name="T18" fmla="*/ 189 w 396"/>
                    <a:gd name="T19" fmla="*/ 6 h 475"/>
                    <a:gd name="T20" fmla="*/ 182 w 396"/>
                    <a:gd name="T21" fmla="*/ 11 h 475"/>
                    <a:gd name="T22" fmla="*/ 176 w 396"/>
                    <a:gd name="T23" fmla="*/ 18 h 475"/>
                    <a:gd name="T24" fmla="*/ 169 w 396"/>
                    <a:gd name="T25" fmla="*/ 28 h 475"/>
                    <a:gd name="T26" fmla="*/ 164 w 396"/>
                    <a:gd name="T27" fmla="*/ 41 h 475"/>
                    <a:gd name="T28" fmla="*/ 157 w 396"/>
                    <a:gd name="T29" fmla="*/ 55 h 475"/>
                    <a:gd name="T30" fmla="*/ 152 w 396"/>
                    <a:gd name="T31" fmla="*/ 70 h 475"/>
                    <a:gd name="T32" fmla="*/ 139 w 396"/>
                    <a:gd name="T33" fmla="*/ 144 h 475"/>
                    <a:gd name="T34" fmla="*/ 102 w 396"/>
                    <a:gd name="T35" fmla="*/ 278 h 475"/>
                    <a:gd name="T36" fmla="*/ 19 w 396"/>
                    <a:gd name="T37" fmla="*/ 362 h 475"/>
                    <a:gd name="T38" fmla="*/ 1 w 396"/>
                    <a:gd name="T39" fmla="*/ 438 h 475"/>
                    <a:gd name="T40" fmla="*/ 124 w 396"/>
                    <a:gd name="T41" fmla="*/ 474 h 475"/>
                    <a:gd name="T42" fmla="*/ 258 w 396"/>
                    <a:gd name="T43" fmla="*/ 469 h 475"/>
                    <a:gd name="T44" fmla="*/ 339 w 396"/>
                    <a:gd name="T45" fmla="*/ 461 h 475"/>
                    <a:gd name="T46" fmla="*/ 374 w 396"/>
                    <a:gd name="T47" fmla="*/ 378 h 475"/>
                    <a:gd name="T48" fmla="*/ 328 w 396"/>
                    <a:gd name="T49" fmla="*/ 355 h 475"/>
                    <a:gd name="T50" fmla="*/ 262 w 396"/>
                    <a:gd name="T51" fmla="*/ 259 h 475"/>
                    <a:gd name="T52" fmla="*/ 351 w 396"/>
                    <a:gd name="T53" fmla="*/ 360 h 475"/>
                    <a:gd name="T54" fmla="*/ 168 w 396"/>
                    <a:gd name="T55" fmla="*/ 68 h 475"/>
                    <a:gd name="T56" fmla="*/ 172 w 396"/>
                    <a:gd name="T57" fmla="*/ 55 h 475"/>
                    <a:gd name="T58" fmla="*/ 178 w 396"/>
                    <a:gd name="T59" fmla="*/ 43 h 475"/>
                    <a:gd name="T60" fmla="*/ 182 w 396"/>
                    <a:gd name="T61" fmla="*/ 35 h 475"/>
                    <a:gd name="T62" fmla="*/ 187 w 396"/>
                    <a:gd name="T63" fmla="*/ 26 h 475"/>
                    <a:gd name="T64" fmla="*/ 194 w 396"/>
                    <a:gd name="T65" fmla="*/ 20 h 475"/>
                    <a:gd name="T66" fmla="*/ 203 w 396"/>
                    <a:gd name="T67" fmla="*/ 20 h 475"/>
                    <a:gd name="T68" fmla="*/ 208 w 396"/>
                    <a:gd name="T69" fmla="*/ 25 h 475"/>
                    <a:gd name="T70" fmla="*/ 213 w 396"/>
                    <a:gd name="T71" fmla="*/ 34 h 475"/>
                    <a:gd name="T72" fmla="*/ 218 w 396"/>
                    <a:gd name="T73" fmla="*/ 42 h 475"/>
                    <a:gd name="T74" fmla="*/ 223 w 396"/>
                    <a:gd name="T75" fmla="*/ 55 h 475"/>
                    <a:gd name="T76" fmla="*/ 166 w 396"/>
                    <a:gd name="T77" fmla="*/ 75 h 475"/>
                    <a:gd name="T78" fmla="*/ 243 w 396"/>
                    <a:gd name="T79" fmla="*/ 142 h 475"/>
                    <a:gd name="T80" fmla="*/ 154 w 396"/>
                    <a:gd name="T81" fmla="*/ 132 h 475"/>
                    <a:gd name="T82" fmla="*/ 62 w 396"/>
                    <a:gd name="T83" fmla="*/ 347 h 475"/>
                    <a:gd name="T84" fmla="*/ 129 w 396"/>
                    <a:gd name="T85" fmla="*/ 273 h 475"/>
                    <a:gd name="T86" fmla="*/ 56 w 396"/>
                    <a:gd name="T87" fmla="*/ 364 h 475"/>
                    <a:gd name="T88" fmla="*/ 22 w 396"/>
                    <a:gd name="T89" fmla="*/ 378 h 475"/>
                    <a:gd name="T90" fmla="*/ 27 w 396"/>
                    <a:gd name="T91" fmla="*/ 395 h 475"/>
                    <a:gd name="T92" fmla="*/ 139 w 396"/>
                    <a:gd name="T93" fmla="*/ 436 h 475"/>
                    <a:gd name="T94" fmla="*/ 99 w 396"/>
                    <a:gd name="T95" fmla="*/ 371 h 475"/>
                    <a:gd name="T96" fmla="*/ 62 w 396"/>
                    <a:gd name="T97" fmla="*/ 401 h 475"/>
                    <a:gd name="T98" fmla="*/ 72 w 396"/>
                    <a:gd name="T99" fmla="*/ 436 h 475"/>
                    <a:gd name="T100" fmla="*/ 95 w 396"/>
                    <a:gd name="T101" fmla="*/ 385 h 475"/>
                    <a:gd name="T102" fmla="*/ 72 w 396"/>
                    <a:gd name="T103" fmla="*/ 460 h 475"/>
                    <a:gd name="T104" fmla="*/ 153 w 396"/>
                    <a:gd name="T105" fmla="*/ 448 h 475"/>
                    <a:gd name="T106" fmla="*/ 325 w 396"/>
                    <a:gd name="T107" fmla="*/ 450 h 475"/>
                    <a:gd name="T108" fmla="*/ 294 w 396"/>
                    <a:gd name="T109" fmla="*/ 392 h 475"/>
                    <a:gd name="T110" fmla="*/ 322 w 396"/>
                    <a:gd name="T111" fmla="*/ 416 h 475"/>
                    <a:gd name="T112" fmla="*/ 326 w 396"/>
                    <a:gd name="T113" fmla="*/ 382 h 475"/>
                    <a:gd name="T114" fmla="*/ 290 w 396"/>
                    <a:gd name="T115" fmla="*/ 375 h 475"/>
                    <a:gd name="T116" fmla="*/ 258 w 396"/>
                    <a:gd name="T117" fmla="*/ 292 h 475"/>
                    <a:gd name="T118" fmla="*/ 375 w 396"/>
                    <a:gd name="T119" fmla="*/ 400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6" h="475">
                      <a:moveTo>
                        <a:pt x="396" y="427"/>
                      </a:moveTo>
                      <a:lnTo>
                        <a:pt x="396" y="427"/>
                      </a:lnTo>
                      <a:lnTo>
                        <a:pt x="396" y="411"/>
                      </a:lnTo>
                      <a:lnTo>
                        <a:pt x="395" y="393"/>
                      </a:lnTo>
                      <a:lnTo>
                        <a:pt x="393" y="386"/>
                      </a:lnTo>
                      <a:lnTo>
                        <a:pt x="391" y="378"/>
                      </a:lnTo>
                      <a:lnTo>
                        <a:pt x="387" y="373"/>
                      </a:lnTo>
                      <a:lnTo>
                        <a:pt x="384" y="367"/>
                      </a:lnTo>
                      <a:lnTo>
                        <a:pt x="378" y="362"/>
                      </a:lnTo>
                      <a:lnTo>
                        <a:pt x="376" y="361"/>
                      </a:lnTo>
                      <a:lnTo>
                        <a:pt x="376" y="361"/>
                      </a:lnTo>
                      <a:lnTo>
                        <a:pt x="364" y="353"/>
                      </a:lnTo>
                      <a:lnTo>
                        <a:pt x="352" y="344"/>
                      </a:lnTo>
                      <a:lnTo>
                        <a:pt x="341" y="335"/>
                      </a:lnTo>
                      <a:lnTo>
                        <a:pt x="330" y="324"/>
                      </a:lnTo>
                      <a:lnTo>
                        <a:pt x="320" y="313"/>
                      </a:lnTo>
                      <a:lnTo>
                        <a:pt x="311" y="303"/>
                      </a:lnTo>
                      <a:lnTo>
                        <a:pt x="302" y="290"/>
                      </a:lnTo>
                      <a:lnTo>
                        <a:pt x="294" y="278"/>
                      </a:lnTo>
                      <a:lnTo>
                        <a:pt x="287" y="265"/>
                      </a:lnTo>
                      <a:lnTo>
                        <a:pt x="280" y="251"/>
                      </a:lnTo>
                      <a:lnTo>
                        <a:pt x="274" y="237"/>
                      </a:lnTo>
                      <a:lnTo>
                        <a:pt x="270" y="223"/>
                      </a:lnTo>
                      <a:lnTo>
                        <a:pt x="265" y="207"/>
                      </a:lnTo>
                      <a:lnTo>
                        <a:pt x="262" y="193"/>
                      </a:lnTo>
                      <a:lnTo>
                        <a:pt x="260" y="178"/>
                      </a:lnTo>
                      <a:lnTo>
                        <a:pt x="258" y="162"/>
                      </a:lnTo>
                      <a:lnTo>
                        <a:pt x="258" y="144"/>
                      </a:lnTo>
                      <a:lnTo>
                        <a:pt x="258" y="144"/>
                      </a:lnTo>
                      <a:lnTo>
                        <a:pt x="258" y="133"/>
                      </a:lnTo>
                      <a:lnTo>
                        <a:pt x="256" y="120"/>
                      </a:lnTo>
                      <a:lnTo>
                        <a:pt x="249" y="90"/>
                      </a:lnTo>
                      <a:lnTo>
                        <a:pt x="250" y="90"/>
                      </a:lnTo>
                      <a:lnTo>
                        <a:pt x="245" y="71"/>
                      </a:lnTo>
                      <a:lnTo>
                        <a:pt x="245" y="71"/>
                      </a:lnTo>
                      <a:lnTo>
                        <a:pt x="244" y="70"/>
                      </a:lnTo>
                      <a:lnTo>
                        <a:pt x="244" y="70"/>
                      </a:lnTo>
                      <a:lnTo>
                        <a:pt x="244" y="70"/>
                      </a:lnTo>
                      <a:lnTo>
                        <a:pt x="244" y="70"/>
                      </a:lnTo>
                      <a:lnTo>
                        <a:pt x="244" y="70"/>
                      </a:lnTo>
                      <a:lnTo>
                        <a:pt x="244" y="70"/>
                      </a:lnTo>
                      <a:lnTo>
                        <a:pt x="241" y="64"/>
                      </a:lnTo>
                      <a:lnTo>
                        <a:pt x="241" y="64"/>
                      </a:lnTo>
                      <a:lnTo>
                        <a:pt x="241" y="64"/>
                      </a:lnTo>
                      <a:lnTo>
                        <a:pt x="241" y="64"/>
                      </a:lnTo>
                      <a:lnTo>
                        <a:pt x="239" y="57"/>
                      </a:lnTo>
                      <a:lnTo>
                        <a:pt x="239" y="57"/>
                      </a:lnTo>
                      <a:lnTo>
                        <a:pt x="239" y="57"/>
                      </a:lnTo>
                      <a:lnTo>
                        <a:pt x="239" y="57"/>
                      </a:lnTo>
                      <a:lnTo>
                        <a:pt x="237" y="52"/>
                      </a:lnTo>
                      <a:lnTo>
                        <a:pt x="237" y="52"/>
                      </a:lnTo>
                      <a:lnTo>
                        <a:pt x="237" y="51"/>
                      </a:lnTo>
                      <a:lnTo>
                        <a:pt x="237" y="51"/>
                      </a:lnTo>
                      <a:lnTo>
                        <a:pt x="235" y="47"/>
                      </a:lnTo>
                      <a:lnTo>
                        <a:pt x="235" y="47"/>
                      </a:lnTo>
                      <a:lnTo>
                        <a:pt x="235" y="44"/>
                      </a:lnTo>
                      <a:lnTo>
                        <a:pt x="235" y="44"/>
                      </a:lnTo>
                      <a:lnTo>
                        <a:pt x="233" y="41"/>
                      </a:lnTo>
                      <a:lnTo>
                        <a:pt x="233" y="41"/>
                      </a:lnTo>
                      <a:lnTo>
                        <a:pt x="233" y="39"/>
                      </a:lnTo>
                      <a:lnTo>
                        <a:pt x="233" y="39"/>
                      </a:lnTo>
                      <a:lnTo>
                        <a:pt x="231" y="36"/>
                      </a:lnTo>
                      <a:lnTo>
                        <a:pt x="231" y="36"/>
                      </a:lnTo>
                      <a:lnTo>
                        <a:pt x="230" y="34"/>
                      </a:lnTo>
                      <a:lnTo>
                        <a:pt x="230" y="34"/>
                      </a:lnTo>
                      <a:lnTo>
                        <a:pt x="229" y="31"/>
                      </a:lnTo>
                      <a:lnTo>
                        <a:pt x="229" y="31"/>
                      </a:lnTo>
                      <a:lnTo>
                        <a:pt x="227" y="29"/>
                      </a:lnTo>
                      <a:lnTo>
                        <a:pt x="227" y="29"/>
                      </a:lnTo>
                      <a:lnTo>
                        <a:pt x="226" y="27"/>
                      </a:lnTo>
                      <a:lnTo>
                        <a:pt x="226" y="27"/>
                      </a:lnTo>
                      <a:lnTo>
                        <a:pt x="225" y="25"/>
                      </a:lnTo>
                      <a:lnTo>
                        <a:pt x="225" y="25"/>
                      </a:lnTo>
                      <a:lnTo>
                        <a:pt x="223" y="23"/>
                      </a:lnTo>
                      <a:lnTo>
                        <a:pt x="223" y="23"/>
                      </a:lnTo>
                      <a:lnTo>
                        <a:pt x="222" y="21"/>
                      </a:lnTo>
                      <a:lnTo>
                        <a:pt x="222" y="21"/>
                      </a:lnTo>
                      <a:lnTo>
                        <a:pt x="221" y="18"/>
                      </a:lnTo>
                      <a:lnTo>
                        <a:pt x="221" y="18"/>
                      </a:lnTo>
                      <a:lnTo>
                        <a:pt x="220" y="17"/>
                      </a:lnTo>
                      <a:lnTo>
                        <a:pt x="220" y="17"/>
                      </a:lnTo>
                      <a:lnTo>
                        <a:pt x="219" y="15"/>
                      </a:lnTo>
                      <a:lnTo>
                        <a:pt x="219" y="15"/>
                      </a:lnTo>
                      <a:lnTo>
                        <a:pt x="217" y="14"/>
                      </a:lnTo>
                      <a:lnTo>
                        <a:pt x="217" y="14"/>
                      </a:lnTo>
                      <a:lnTo>
                        <a:pt x="216" y="12"/>
                      </a:lnTo>
                      <a:lnTo>
                        <a:pt x="216" y="12"/>
                      </a:lnTo>
                      <a:lnTo>
                        <a:pt x="214" y="11"/>
                      </a:lnTo>
                      <a:lnTo>
                        <a:pt x="214" y="11"/>
                      </a:lnTo>
                      <a:lnTo>
                        <a:pt x="213" y="10"/>
                      </a:lnTo>
                      <a:lnTo>
                        <a:pt x="213" y="10"/>
                      </a:lnTo>
                      <a:lnTo>
                        <a:pt x="211" y="8"/>
                      </a:lnTo>
                      <a:lnTo>
                        <a:pt x="211" y="8"/>
                      </a:lnTo>
                      <a:lnTo>
                        <a:pt x="210" y="8"/>
                      </a:lnTo>
                      <a:lnTo>
                        <a:pt x="210" y="8"/>
                      </a:lnTo>
                      <a:lnTo>
                        <a:pt x="205" y="3"/>
                      </a:lnTo>
                      <a:lnTo>
                        <a:pt x="198" y="0"/>
                      </a:lnTo>
                      <a:lnTo>
                        <a:pt x="192" y="3"/>
                      </a:lnTo>
                      <a:lnTo>
                        <a:pt x="192" y="3"/>
                      </a:lnTo>
                      <a:lnTo>
                        <a:pt x="189" y="6"/>
                      </a:lnTo>
                      <a:lnTo>
                        <a:pt x="189" y="6"/>
                      </a:lnTo>
                      <a:lnTo>
                        <a:pt x="187" y="7"/>
                      </a:lnTo>
                      <a:lnTo>
                        <a:pt x="187" y="7"/>
                      </a:lnTo>
                      <a:lnTo>
                        <a:pt x="185" y="8"/>
                      </a:lnTo>
                      <a:lnTo>
                        <a:pt x="185" y="8"/>
                      </a:lnTo>
                      <a:lnTo>
                        <a:pt x="184" y="9"/>
                      </a:lnTo>
                      <a:lnTo>
                        <a:pt x="184" y="9"/>
                      </a:lnTo>
                      <a:lnTo>
                        <a:pt x="183" y="10"/>
                      </a:lnTo>
                      <a:lnTo>
                        <a:pt x="183" y="10"/>
                      </a:lnTo>
                      <a:lnTo>
                        <a:pt x="182" y="11"/>
                      </a:lnTo>
                      <a:lnTo>
                        <a:pt x="182" y="11"/>
                      </a:lnTo>
                      <a:lnTo>
                        <a:pt x="181" y="12"/>
                      </a:lnTo>
                      <a:lnTo>
                        <a:pt x="181" y="12"/>
                      </a:lnTo>
                      <a:lnTo>
                        <a:pt x="179" y="14"/>
                      </a:lnTo>
                      <a:lnTo>
                        <a:pt x="179" y="14"/>
                      </a:lnTo>
                      <a:lnTo>
                        <a:pt x="178" y="15"/>
                      </a:lnTo>
                      <a:lnTo>
                        <a:pt x="178" y="15"/>
                      </a:lnTo>
                      <a:lnTo>
                        <a:pt x="177" y="17"/>
                      </a:lnTo>
                      <a:lnTo>
                        <a:pt x="177" y="17"/>
                      </a:lnTo>
                      <a:lnTo>
                        <a:pt x="176" y="18"/>
                      </a:lnTo>
                      <a:lnTo>
                        <a:pt x="176" y="18"/>
                      </a:lnTo>
                      <a:lnTo>
                        <a:pt x="175" y="21"/>
                      </a:lnTo>
                      <a:lnTo>
                        <a:pt x="175" y="21"/>
                      </a:lnTo>
                      <a:lnTo>
                        <a:pt x="172" y="23"/>
                      </a:lnTo>
                      <a:lnTo>
                        <a:pt x="172" y="23"/>
                      </a:lnTo>
                      <a:lnTo>
                        <a:pt x="171" y="25"/>
                      </a:lnTo>
                      <a:lnTo>
                        <a:pt x="171" y="25"/>
                      </a:lnTo>
                      <a:lnTo>
                        <a:pt x="170" y="27"/>
                      </a:lnTo>
                      <a:lnTo>
                        <a:pt x="170" y="27"/>
                      </a:lnTo>
                      <a:lnTo>
                        <a:pt x="169" y="28"/>
                      </a:lnTo>
                      <a:lnTo>
                        <a:pt x="169" y="28"/>
                      </a:lnTo>
                      <a:lnTo>
                        <a:pt x="168" y="31"/>
                      </a:lnTo>
                      <a:lnTo>
                        <a:pt x="168" y="31"/>
                      </a:lnTo>
                      <a:lnTo>
                        <a:pt x="167" y="34"/>
                      </a:lnTo>
                      <a:lnTo>
                        <a:pt x="167" y="34"/>
                      </a:lnTo>
                      <a:lnTo>
                        <a:pt x="166" y="36"/>
                      </a:lnTo>
                      <a:lnTo>
                        <a:pt x="166" y="36"/>
                      </a:lnTo>
                      <a:lnTo>
                        <a:pt x="165" y="38"/>
                      </a:lnTo>
                      <a:lnTo>
                        <a:pt x="165" y="38"/>
                      </a:lnTo>
                      <a:lnTo>
                        <a:pt x="164" y="41"/>
                      </a:lnTo>
                      <a:lnTo>
                        <a:pt x="164" y="41"/>
                      </a:lnTo>
                      <a:lnTo>
                        <a:pt x="163" y="43"/>
                      </a:lnTo>
                      <a:lnTo>
                        <a:pt x="163" y="43"/>
                      </a:lnTo>
                      <a:lnTo>
                        <a:pt x="160" y="47"/>
                      </a:lnTo>
                      <a:lnTo>
                        <a:pt x="160" y="47"/>
                      </a:lnTo>
                      <a:lnTo>
                        <a:pt x="159" y="49"/>
                      </a:lnTo>
                      <a:lnTo>
                        <a:pt x="159" y="49"/>
                      </a:lnTo>
                      <a:lnTo>
                        <a:pt x="158" y="52"/>
                      </a:lnTo>
                      <a:lnTo>
                        <a:pt x="158" y="52"/>
                      </a:lnTo>
                      <a:lnTo>
                        <a:pt x="157" y="55"/>
                      </a:lnTo>
                      <a:lnTo>
                        <a:pt x="157" y="55"/>
                      </a:lnTo>
                      <a:lnTo>
                        <a:pt x="156" y="58"/>
                      </a:lnTo>
                      <a:lnTo>
                        <a:pt x="156" y="58"/>
                      </a:lnTo>
                      <a:lnTo>
                        <a:pt x="155" y="62"/>
                      </a:lnTo>
                      <a:lnTo>
                        <a:pt x="155" y="62"/>
                      </a:lnTo>
                      <a:lnTo>
                        <a:pt x="154" y="64"/>
                      </a:lnTo>
                      <a:lnTo>
                        <a:pt x="154" y="64"/>
                      </a:lnTo>
                      <a:lnTo>
                        <a:pt x="153" y="69"/>
                      </a:lnTo>
                      <a:lnTo>
                        <a:pt x="153" y="69"/>
                      </a:lnTo>
                      <a:lnTo>
                        <a:pt x="152" y="70"/>
                      </a:lnTo>
                      <a:lnTo>
                        <a:pt x="152" y="70"/>
                      </a:lnTo>
                      <a:lnTo>
                        <a:pt x="152" y="71"/>
                      </a:lnTo>
                      <a:lnTo>
                        <a:pt x="152" y="71"/>
                      </a:lnTo>
                      <a:lnTo>
                        <a:pt x="152" y="71"/>
                      </a:lnTo>
                      <a:lnTo>
                        <a:pt x="146" y="90"/>
                      </a:lnTo>
                      <a:lnTo>
                        <a:pt x="148" y="90"/>
                      </a:lnTo>
                      <a:lnTo>
                        <a:pt x="148" y="90"/>
                      </a:lnTo>
                      <a:lnTo>
                        <a:pt x="141" y="120"/>
                      </a:lnTo>
                      <a:lnTo>
                        <a:pt x="139" y="133"/>
                      </a:lnTo>
                      <a:lnTo>
                        <a:pt x="139" y="144"/>
                      </a:lnTo>
                      <a:lnTo>
                        <a:pt x="139" y="162"/>
                      </a:lnTo>
                      <a:lnTo>
                        <a:pt x="139" y="162"/>
                      </a:lnTo>
                      <a:lnTo>
                        <a:pt x="137" y="178"/>
                      </a:lnTo>
                      <a:lnTo>
                        <a:pt x="135" y="193"/>
                      </a:lnTo>
                      <a:lnTo>
                        <a:pt x="131" y="209"/>
                      </a:lnTo>
                      <a:lnTo>
                        <a:pt x="127" y="223"/>
                      </a:lnTo>
                      <a:lnTo>
                        <a:pt x="122" y="237"/>
                      </a:lnTo>
                      <a:lnTo>
                        <a:pt x="116" y="251"/>
                      </a:lnTo>
                      <a:lnTo>
                        <a:pt x="110" y="265"/>
                      </a:lnTo>
                      <a:lnTo>
                        <a:pt x="102" y="278"/>
                      </a:lnTo>
                      <a:lnTo>
                        <a:pt x="95" y="290"/>
                      </a:lnTo>
                      <a:lnTo>
                        <a:pt x="86" y="303"/>
                      </a:lnTo>
                      <a:lnTo>
                        <a:pt x="76" y="313"/>
                      </a:lnTo>
                      <a:lnTo>
                        <a:pt x="67" y="324"/>
                      </a:lnTo>
                      <a:lnTo>
                        <a:pt x="56" y="335"/>
                      </a:lnTo>
                      <a:lnTo>
                        <a:pt x="44" y="344"/>
                      </a:lnTo>
                      <a:lnTo>
                        <a:pt x="32" y="353"/>
                      </a:lnTo>
                      <a:lnTo>
                        <a:pt x="20" y="361"/>
                      </a:lnTo>
                      <a:lnTo>
                        <a:pt x="19" y="362"/>
                      </a:lnTo>
                      <a:lnTo>
                        <a:pt x="19" y="362"/>
                      </a:lnTo>
                      <a:lnTo>
                        <a:pt x="13" y="367"/>
                      </a:lnTo>
                      <a:lnTo>
                        <a:pt x="13" y="367"/>
                      </a:lnTo>
                      <a:lnTo>
                        <a:pt x="8" y="372"/>
                      </a:lnTo>
                      <a:lnTo>
                        <a:pt x="6" y="378"/>
                      </a:lnTo>
                      <a:lnTo>
                        <a:pt x="4" y="386"/>
                      </a:lnTo>
                      <a:lnTo>
                        <a:pt x="2" y="393"/>
                      </a:lnTo>
                      <a:lnTo>
                        <a:pt x="1" y="411"/>
                      </a:lnTo>
                      <a:lnTo>
                        <a:pt x="0" y="426"/>
                      </a:lnTo>
                      <a:lnTo>
                        <a:pt x="0" y="426"/>
                      </a:lnTo>
                      <a:lnTo>
                        <a:pt x="1" y="438"/>
                      </a:lnTo>
                      <a:lnTo>
                        <a:pt x="1" y="444"/>
                      </a:lnTo>
                      <a:lnTo>
                        <a:pt x="2" y="450"/>
                      </a:lnTo>
                      <a:lnTo>
                        <a:pt x="2" y="450"/>
                      </a:lnTo>
                      <a:lnTo>
                        <a:pt x="57" y="450"/>
                      </a:lnTo>
                      <a:lnTo>
                        <a:pt x="57" y="450"/>
                      </a:lnTo>
                      <a:lnTo>
                        <a:pt x="58" y="461"/>
                      </a:lnTo>
                      <a:lnTo>
                        <a:pt x="59" y="474"/>
                      </a:lnTo>
                      <a:lnTo>
                        <a:pt x="72" y="474"/>
                      </a:lnTo>
                      <a:lnTo>
                        <a:pt x="111" y="474"/>
                      </a:lnTo>
                      <a:lnTo>
                        <a:pt x="124" y="474"/>
                      </a:lnTo>
                      <a:lnTo>
                        <a:pt x="125" y="461"/>
                      </a:lnTo>
                      <a:lnTo>
                        <a:pt x="125" y="461"/>
                      </a:lnTo>
                      <a:lnTo>
                        <a:pt x="125" y="450"/>
                      </a:lnTo>
                      <a:lnTo>
                        <a:pt x="138" y="450"/>
                      </a:lnTo>
                      <a:lnTo>
                        <a:pt x="138" y="450"/>
                      </a:lnTo>
                      <a:lnTo>
                        <a:pt x="139" y="469"/>
                      </a:lnTo>
                      <a:lnTo>
                        <a:pt x="140" y="475"/>
                      </a:lnTo>
                      <a:lnTo>
                        <a:pt x="257" y="475"/>
                      </a:lnTo>
                      <a:lnTo>
                        <a:pt x="258" y="469"/>
                      </a:lnTo>
                      <a:lnTo>
                        <a:pt x="258" y="469"/>
                      </a:lnTo>
                      <a:lnTo>
                        <a:pt x="259" y="450"/>
                      </a:lnTo>
                      <a:lnTo>
                        <a:pt x="271" y="450"/>
                      </a:lnTo>
                      <a:lnTo>
                        <a:pt x="271" y="450"/>
                      </a:lnTo>
                      <a:lnTo>
                        <a:pt x="272" y="461"/>
                      </a:lnTo>
                      <a:lnTo>
                        <a:pt x="273" y="474"/>
                      </a:lnTo>
                      <a:lnTo>
                        <a:pt x="286" y="474"/>
                      </a:lnTo>
                      <a:lnTo>
                        <a:pt x="325" y="474"/>
                      </a:lnTo>
                      <a:lnTo>
                        <a:pt x="338" y="474"/>
                      </a:lnTo>
                      <a:lnTo>
                        <a:pt x="339" y="461"/>
                      </a:lnTo>
                      <a:lnTo>
                        <a:pt x="339" y="461"/>
                      </a:lnTo>
                      <a:lnTo>
                        <a:pt x="339" y="450"/>
                      </a:lnTo>
                      <a:lnTo>
                        <a:pt x="395" y="450"/>
                      </a:lnTo>
                      <a:lnTo>
                        <a:pt x="395" y="450"/>
                      </a:lnTo>
                      <a:lnTo>
                        <a:pt x="396" y="444"/>
                      </a:lnTo>
                      <a:lnTo>
                        <a:pt x="396" y="444"/>
                      </a:lnTo>
                      <a:lnTo>
                        <a:pt x="396" y="438"/>
                      </a:lnTo>
                      <a:lnTo>
                        <a:pt x="396" y="427"/>
                      </a:lnTo>
                      <a:lnTo>
                        <a:pt x="396" y="427"/>
                      </a:lnTo>
                      <a:close/>
                      <a:moveTo>
                        <a:pt x="369" y="373"/>
                      </a:moveTo>
                      <a:lnTo>
                        <a:pt x="374" y="378"/>
                      </a:lnTo>
                      <a:lnTo>
                        <a:pt x="374" y="378"/>
                      </a:lnTo>
                      <a:lnTo>
                        <a:pt x="376" y="380"/>
                      </a:lnTo>
                      <a:lnTo>
                        <a:pt x="378" y="384"/>
                      </a:lnTo>
                      <a:lnTo>
                        <a:pt x="376" y="384"/>
                      </a:lnTo>
                      <a:lnTo>
                        <a:pt x="375" y="382"/>
                      </a:lnTo>
                      <a:lnTo>
                        <a:pt x="375" y="382"/>
                      </a:lnTo>
                      <a:lnTo>
                        <a:pt x="362" y="377"/>
                      </a:lnTo>
                      <a:lnTo>
                        <a:pt x="351" y="371"/>
                      </a:lnTo>
                      <a:lnTo>
                        <a:pt x="339" y="363"/>
                      </a:lnTo>
                      <a:lnTo>
                        <a:pt x="328" y="355"/>
                      </a:lnTo>
                      <a:lnTo>
                        <a:pt x="318" y="348"/>
                      </a:lnTo>
                      <a:lnTo>
                        <a:pt x="308" y="339"/>
                      </a:lnTo>
                      <a:lnTo>
                        <a:pt x="300" y="331"/>
                      </a:lnTo>
                      <a:lnTo>
                        <a:pt x="292" y="322"/>
                      </a:lnTo>
                      <a:lnTo>
                        <a:pt x="285" y="312"/>
                      </a:lnTo>
                      <a:lnTo>
                        <a:pt x="279" y="303"/>
                      </a:lnTo>
                      <a:lnTo>
                        <a:pt x="274" y="292"/>
                      </a:lnTo>
                      <a:lnTo>
                        <a:pt x="268" y="281"/>
                      </a:lnTo>
                      <a:lnTo>
                        <a:pt x="265" y="270"/>
                      </a:lnTo>
                      <a:lnTo>
                        <a:pt x="262" y="259"/>
                      </a:lnTo>
                      <a:lnTo>
                        <a:pt x="260" y="249"/>
                      </a:lnTo>
                      <a:lnTo>
                        <a:pt x="259" y="237"/>
                      </a:lnTo>
                      <a:lnTo>
                        <a:pt x="259" y="237"/>
                      </a:lnTo>
                      <a:lnTo>
                        <a:pt x="267" y="257"/>
                      </a:lnTo>
                      <a:lnTo>
                        <a:pt x="278" y="278"/>
                      </a:lnTo>
                      <a:lnTo>
                        <a:pt x="289" y="296"/>
                      </a:lnTo>
                      <a:lnTo>
                        <a:pt x="302" y="314"/>
                      </a:lnTo>
                      <a:lnTo>
                        <a:pt x="317" y="331"/>
                      </a:lnTo>
                      <a:lnTo>
                        <a:pt x="333" y="347"/>
                      </a:lnTo>
                      <a:lnTo>
                        <a:pt x="351" y="360"/>
                      </a:lnTo>
                      <a:lnTo>
                        <a:pt x="369" y="373"/>
                      </a:lnTo>
                      <a:lnTo>
                        <a:pt x="369" y="373"/>
                      </a:lnTo>
                      <a:close/>
                      <a:moveTo>
                        <a:pt x="166" y="75"/>
                      </a:moveTo>
                      <a:lnTo>
                        <a:pt x="166" y="75"/>
                      </a:lnTo>
                      <a:lnTo>
                        <a:pt x="166" y="74"/>
                      </a:lnTo>
                      <a:lnTo>
                        <a:pt x="166" y="74"/>
                      </a:lnTo>
                      <a:lnTo>
                        <a:pt x="167" y="70"/>
                      </a:lnTo>
                      <a:lnTo>
                        <a:pt x="167" y="70"/>
                      </a:lnTo>
                      <a:lnTo>
                        <a:pt x="168" y="68"/>
                      </a:lnTo>
                      <a:lnTo>
                        <a:pt x="168" y="68"/>
                      </a:lnTo>
                      <a:lnTo>
                        <a:pt x="169" y="65"/>
                      </a:lnTo>
                      <a:lnTo>
                        <a:pt x="169" y="65"/>
                      </a:lnTo>
                      <a:lnTo>
                        <a:pt x="170" y="63"/>
                      </a:lnTo>
                      <a:lnTo>
                        <a:pt x="170" y="63"/>
                      </a:lnTo>
                      <a:lnTo>
                        <a:pt x="170" y="61"/>
                      </a:lnTo>
                      <a:lnTo>
                        <a:pt x="170" y="61"/>
                      </a:lnTo>
                      <a:lnTo>
                        <a:pt x="171" y="57"/>
                      </a:lnTo>
                      <a:lnTo>
                        <a:pt x="171" y="57"/>
                      </a:lnTo>
                      <a:lnTo>
                        <a:pt x="172" y="55"/>
                      </a:lnTo>
                      <a:lnTo>
                        <a:pt x="172" y="55"/>
                      </a:lnTo>
                      <a:lnTo>
                        <a:pt x="173" y="53"/>
                      </a:lnTo>
                      <a:lnTo>
                        <a:pt x="173" y="53"/>
                      </a:lnTo>
                      <a:lnTo>
                        <a:pt x="175" y="51"/>
                      </a:lnTo>
                      <a:lnTo>
                        <a:pt x="175" y="51"/>
                      </a:lnTo>
                      <a:lnTo>
                        <a:pt x="176" y="48"/>
                      </a:lnTo>
                      <a:lnTo>
                        <a:pt x="176" y="48"/>
                      </a:lnTo>
                      <a:lnTo>
                        <a:pt x="177" y="47"/>
                      </a:lnTo>
                      <a:lnTo>
                        <a:pt x="177" y="47"/>
                      </a:lnTo>
                      <a:lnTo>
                        <a:pt x="178" y="43"/>
                      </a:lnTo>
                      <a:lnTo>
                        <a:pt x="178" y="43"/>
                      </a:lnTo>
                      <a:lnTo>
                        <a:pt x="178" y="42"/>
                      </a:lnTo>
                      <a:lnTo>
                        <a:pt x="178" y="42"/>
                      </a:lnTo>
                      <a:lnTo>
                        <a:pt x="180" y="39"/>
                      </a:lnTo>
                      <a:lnTo>
                        <a:pt x="180" y="39"/>
                      </a:lnTo>
                      <a:lnTo>
                        <a:pt x="180" y="38"/>
                      </a:lnTo>
                      <a:lnTo>
                        <a:pt x="180" y="38"/>
                      </a:lnTo>
                      <a:lnTo>
                        <a:pt x="182" y="36"/>
                      </a:lnTo>
                      <a:lnTo>
                        <a:pt x="182" y="36"/>
                      </a:lnTo>
                      <a:lnTo>
                        <a:pt x="182" y="35"/>
                      </a:lnTo>
                      <a:lnTo>
                        <a:pt x="182" y="35"/>
                      </a:lnTo>
                      <a:lnTo>
                        <a:pt x="183" y="31"/>
                      </a:lnTo>
                      <a:lnTo>
                        <a:pt x="183" y="31"/>
                      </a:lnTo>
                      <a:lnTo>
                        <a:pt x="184" y="30"/>
                      </a:lnTo>
                      <a:lnTo>
                        <a:pt x="184" y="30"/>
                      </a:lnTo>
                      <a:lnTo>
                        <a:pt x="185" y="28"/>
                      </a:lnTo>
                      <a:lnTo>
                        <a:pt x="185" y="28"/>
                      </a:lnTo>
                      <a:lnTo>
                        <a:pt x="186" y="27"/>
                      </a:lnTo>
                      <a:lnTo>
                        <a:pt x="186" y="27"/>
                      </a:lnTo>
                      <a:lnTo>
                        <a:pt x="187" y="26"/>
                      </a:lnTo>
                      <a:lnTo>
                        <a:pt x="187" y="26"/>
                      </a:lnTo>
                      <a:lnTo>
                        <a:pt x="189" y="25"/>
                      </a:lnTo>
                      <a:lnTo>
                        <a:pt x="189" y="25"/>
                      </a:lnTo>
                      <a:lnTo>
                        <a:pt x="191" y="23"/>
                      </a:lnTo>
                      <a:lnTo>
                        <a:pt x="191" y="23"/>
                      </a:lnTo>
                      <a:lnTo>
                        <a:pt x="191" y="22"/>
                      </a:lnTo>
                      <a:lnTo>
                        <a:pt x="191" y="22"/>
                      </a:lnTo>
                      <a:lnTo>
                        <a:pt x="193" y="21"/>
                      </a:lnTo>
                      <a:lnTo>
                        <a:pt x="193" y="21"/>
                      </a:lnTo>
                      <a:lnTo>
                        <a:pt x="194" y="20"/>
                      </a:lnTo>
                      <a:lnTo>
                        <a:pt x="194" y="20"/>
                      </a:lnTo>
                      <a:lnTo>
                        <a:pt x="195" y="18"/>
                      </a:lnTo>
                      <a:lnTo>
                        <a:pt x="195" y="18"/>
                      </a:lnTo>
                      <a:lnTo>
                        <a:pt x="196" y="17"/>
                      </a:lnTo>
                      <a:lnTo>
                        <a:pt x="196" y="17"/>
                      </a:lnTo>
                      <a:lnTo>
                        <a:pt x="198" y="16"/>
                      </a:lnTo>
                      <a:lnTo>
                        <a:pt x="198" y="16"/>
                      </a:lnTo>
                      <a:lnTo>
                        <a:pt x="200" y="17"/>
                      </a:lnTo>
                      <a:lnTo>
                        <a:pt x="200" y="17"/>
                      </a:lnTo>
                      <a:lnTo>
                        <a:pt x="203" y="20"/>
                      </a:lnTo>
                      <a:lnTo>
                        <a:pt x="203" y="20"/>
                      </a:lnTo>
                      <a:lnTo>
                        <a:pt x="203" y="20"/>
                      </a:lnTo>
                      <a:lnTo>
                        <a:pt x="203" y="20"/>
                      </a:lnTo>
                      <a:lnTo>
                        <a:pt x="205" y="22"/>
                      </a:lnTo>
                      <a:lnTo>
                        <a:pt x="205" y="22"/>
                      </a:lnTo>
                      <a:lnTo>
                        <a:pt x="205" y="22"/>
                      </a:lnTo>
                      <a:lnTo>
                        <a:pt x="205" y="22"/>
                      </a:lnTo>
                      <a:lnTo>
                        <a:pt x="207" y="24"/>
                      </a:lnTo>
                      <a:lnTo>
                        <a:pt x="207" y="24"/>
                      </a:lnTo>
                      <a:lnTo>
                        <a:pt x="208" y="25"/>
                      </a:lnTo>
                      <a:lnTo>
                        <a:pt x="208" y="25"/>
                      </a:lnTo>
                      <a:lnTo>
                        <a:pt x="209" y="27"/>
                      </a:lnTo>
                      <a:lnTo>
                        <a:pt x="209" y="27"/>
                      </a:lnTo>
                      <a:lnTo>
                        <a:pt x="210" y="27"/>
                      </a:lnTo>
                      <a:lnTo>
                        <a:pt x="210" y="27"/>
                      </a:lnTo>
                      <a:lnTo>
                        <a:pt x="211" y="30"/>
                      </a:lnTo>
                      <a:lnTo>
                        <a:pt x="211" y="30"/>
                      </a:lnTo>
                      <a:lnTo>
                        <a:pt x="212" y="30"/>
                      </a:lnTo>
                      <a:lnTo>
                        <a:pt x="212" y="30"/>
                      </a:lnTo>
                      <a:lnTo>
                        <a:pt x="213" y="34"/>
                      </a:lnTo>
                      <a:lnTo>
                        <a:pt x="213" y="34"/>
                      </a:lnTo>
                      <a:lnTo>
                        <a:pt x="214" y="35"/>
                      </a:lnTo>
                      <a:lnTo>
                        <a:pt x="214" y="35"/>
                      </a:lnTo>
                      <a:lnTo>
                        <a:pt x="216" y="37"/>
                      </a:lnTo>
                      <a:lnTo>
                        <a:pt x="216" y="37"/>
                      </a:lnTo>
                      <a:lnTo>
                        <a:pt x="217" y="38"/>
                      </a:lnTo>
                      <a:lnTo>
                        <a:pt x="217" y="38"/>
                      </a:lnTo>
                      <a:lnTo>
                        <a:pt x="218" y="41"/>
                      </a:lnTo>
                      <a:lnTo>
                        <a:pt x="218" y="41"/>
                      </a:lnTo>
                      <a:lnTo>
                        <a:pt x="218" y="42"/>
                      </a:lnTo>
                      <a:lnTo>
                        <a:pt x="218" y="42"/>
                      </a:lnTo>
                      <a:lnTo>
                        <a:pt x="220" y="45"/>
                      </a:lnTo>
                      <a:lnTo>
                        <a:pt x="220" y="45"/>
                      </a:lnTo>
                      <a:lnTo>
                        <a:pt x="220" y="47"/>
                      </a:lnTo>
                      <a:lnTo>
                        <a:pt x="220" y="47"/>
                      </a:lnTo>
                      <a:lnTo>
                        <a:pt x="222" y="50"/>
                      </a:lnTo>
                      <a:lnTo>
                        <a:pt x="222" y="50"/>
                      </a:lnTo>
                      <a:lnTo>
                        <a:pt x="222" y="51"/>
                      </a:lnTo>
                      <a:lnTo>
                        <a:pt x="222" y="51"/>
                      </a:lnTo>
                      <a:lnTo>
                        <a:pt x="223" y="55"/>
                      </a:lnTo>
                      <a:lnTo>
                        <a:pt x="223" y="55"/>
                      </a:lnTo>
                      <a:lnTo>
                        <a:pt x="224" y="55"/>
                      </a:lnTo>
                      <a:lnTo>
                        <a:pt x="224" y="55"/>
                      </a:lnTo>
                      <a:lnTo>
                        <a:pt x="225" y="60"/>
                      </a:lnTo>
                      <a:lnTo>
                        <a:pt x="225" y="60"/>
                      </a:lnTo>
                      <a:lnTo>
                        <a:pt x="225" y="61"/>
                      </a:lnTo>
                      <a:lnTo>
                        <a:pt x="225" y="61"/>
                      </a:lnTo>
                      <a:lnTo>
                        <a:pt x="231" y="76"/>
                      </a:lnTo>
                      <a:lnTo>
                        <a:pt x="166" y="76"/>
                      </a:lnTo>
                      <a:lnTo>
                        <a:pt x="166" y="76"/>
                      </a:lnTo>
                      <a:lnTo>
                        <a:pt x="166" y="75"/>
                      </a:lnTo>
                      <a:lnTo>
                        <a:pt x="166" y="75"/>
                      </a:lnTo>
                      <a:close/>
                      <a:moveTo>
                        <a:pt x="166" y="90"/>
                      </a:moveTo>
                      <a:lnTo>
                        <a:pt x="231" y="90"/>
                      </a:lnTo>
                      <a:lnTo>
                        <a:pt x="235" y="90"/>
                      </a:lnTo>
                      <a:lnTo>
                        <a:pt x="235" y="90"/>
                      </a:lnTo>
                      <a:lnTo>
                        <a:pt x="238" y="105"/>
                      </a:lnTo>
                      <a:lnTo>
                        <a:pt x="241" y="119"/>
                      </a:lnTo>
                      <a:lnTo>
                        <a:pt x="243" y="132"/>
                      </a:lnTo>
                      <a:lnTo>
                        <a:pt x="244" y="142"/>
                      </a:lnTo>
                      <a:lnTo>
                        <a:pt x="243" y="142"/>
                      </a:lnTo>
                      <a:lnTo>
                        <a:pt x="243" y="142"/>
                      </a:lnTo>
                      <a:lnTo>
                        <a:pt x="244" y="163"/>
                      </a:lnTo>
                      <a:lnTo>
                        <a:pt x="244" y="434"/>
                      </a:lnTo>
                      <a:lnTo>
                        <a:pt x="153" y="434"/>
                      </a:lnTo>
                      <a:lnTo>
                        <a:pt x="153" y="163"/>
                      </a:lnTo>
                      <a:lnTo>
                        <a:pt x="153" y="163"/>
                      </a:lnTo>
                      <a:lnTo>
                        <a:pt x="154" y="142"/>
                      </a:lnTo>
                      <a:lnTo>
                        <a:pt x="153" y="142"/>
                      </a:lnTo>
                      <a:lnTo>
                        <a:pt x="153" y="142"/>
                      </a:lnTo>
                      <a:lnTo>
                        <a:pt x="154" y="132"/>
                      </a:lnTo>
                      <a:lnTo>
                        <a:pt x="155" y="119"/>
                      </a:lnTo>
                      <a:lnTo>
                        <a:pt x="158" y="105"/>
                      </a:lnTo>
                      <a:lnTo>
                        <a:pt x="162" y="90"/>
                      </a:lnTo>
                      <a:lnTo>
                        <a:pt x="166" y="90"/>
                      </a:lnTo>
                      <a:close/>
                      <a:moveTo>
                        <a:pt x="22" y="378"/>
                      </a:moveTo>
                      <a:lnTo>
                        <a:pt x="22" y="378"/>
                      </a:lnTo>
                      <a:lnTo>
                        <a:pt x="28" y="373"/>
                      </a:lnTo>
                      <a:lnTo>
                        <a:pt x="28" y="373"/>
                      </a:lnTo>
                      <a:lnTo>
                        <a:pt x="46" y="361"/>
                      </a:lnTo>
                      <a:lnTo>
                        <a:pt x="62" y="347"/>
                      </a:lnTo>
                      <a:lnTo>
                        <a:pt x="78" y="333"/>
                      </a:lnTo>
                      <a:lnTo>
                        <a:pt x="92" y="317"/>
                      </a:lnTo>
                      <a:lnTo>
                        <a:pt x="105" y="298"/>
                      </a:lnTo>
                      <a:lnTo>
                        <a:pt x="117" y="280"/>
                      </a:lnTo>
                      <a:lnTo>
                        <a:pt x="127" y="260"/>
                      </a:lnTo>
                      <a:lnTo>
                        <a:pt x="136" y="241"/>
                      </a:lnTo>
                      <a:lnTo>
                        <a:pt x="136" y="241"/>
                      </a:lnTo>
                      <a:lnTo>
                        <a:pt x="135" y="252"/>
                      </a:lnTo>
                      <a:lnTo>
                        <a:pt x="132" y="263"/>
                      </a:lnTo>
                      <a:lnTo>
                        <a:pt x="129" y="273"/>
                      </a:lnTo>
                      <a:lnTo>
                        <a:pt x="125" y="284"/>
                      </a:lnTo>
                      <a:lnTo>
                        <a:pt x="121" y="295"/>
                      </a:lnTo>
                      <a:lnTo>
                        <a:pt x="115" y="305"/>
                      </a:lnTo>
                      <a:lnTo>
                        <a:pt x="109" y="314"/>
                      </a:lnTo>
                      <a:lnTo>
                        <a:pt x="102" y="323"/>
                      </a:lnTo>
                      <a:lnTo>
                        <a:pt x="95" y="333"/>
                      </a:lnTo>
                      <a:lnTo>
                        <a:pt x="86" y="341"/>
                      </a:lnTo>
                      <a:lnTo>
                        <a:pt x="76" y="349"/>
                      </a:lnTo>
                      <a:lnTo>
                        <a:pt x="67" y="357"/>
                      </a:lnTo>
                      <a:lnTo>
                        <a:pt x="56" y="364"/>
                      </a:lnTo>
                      <a:lnTo>
                        <a:pt x="45" y="371"/>
                      </a:lnTo>
                      <a:lnTo>
                        <a:pt x="33" y="377"/>
                      </a:lnTo>
                      <a:lnTo>
                        <a:pt x="21" y="382"/>
                      </a:lnTo>
                      <a:lnTo>
                        <a:pt x="20" y="384"/>
                      </a:lnTo>
                      <a:lnTo>
                        <a:pt x="20" y="384"/>
                      </a:lnTo>
                      <a:lnTo>
                        <a:pt x="19" y="384"/>
                      </a:lnTo>
                      <a:lnTo>
                        <a:pt x="19" y="384"/>
                      </a:lnTo>
                      <a:lnTo>
                        <a:pt x="20" y="380"/>
                      </a:lnTo>
                      <a:lnTo>
                        <a:pt x="22" y="378"/>
                      </a:lnTo>
                      <a:lnTo>
                        <a:pt x="22" y="378"/>
                      </a:lnTo>
                      <a:close/>
                      <a:moveTo>
                        <a:pt x="15" y="428"/>
                      </a:moveTo>
                      <a:lnTo>
                        <a:pt x="15" y="428"/>
                      </a:lnTo>
                      <a:lnTo>
                        <a:pt x="15" y="418"/>
                      </a:lnTo>
                      <a:lnTo>
                        <a:pt x="16" y="409"/>
                      </a:lnTo>
                      <a:lnTo>
                        <a:pt x="18" y="403"/>
                      </a:lnTo>
                      <a:lnTo>
                        <a:pt x="19" y="401"/>
                      </a:lnTo>
                      <a:lnTo>
                        <a:pt x="21" y="400"/>
                      </a:lnTo>
                      <a:lnTo>
                        <a:pt x="21" y="400"/>
                      </a:lnTo>
                      <a:lnTo>
                        <a:pt x="27" y="395"/>
                      </a:lnTo>
                      <a:lnTo>
                        <a:pt x="27" y="395"/>
                      </a:lnTo>
                      <a:lnTo>
                        <a:pt x="46" y="386"/>
                      </a:lnTo>
                      <a:lnTo>
                        <a:pt x="64" y="375"/>
                      </a:lnTo>
                      <a:lnTo>
                        <a:pt x="82" y="364"/>
                      </a:lnTo>
                      <a:lnTo>
                        <a:pt x="97" y="351"/>
                      </a:lnTo>
                      <a:lnTo>
                        <a:pt x="110" y="337"/>
                      </a:lnTo>
                      <a:lnTo>
                        <a:pt x="121" y="322"/>
                      </a:lnTo>
                      <a:lnTo>
                        <a:pt x="130" y="306"/>
                      </a:lnTo>
                      <a:lnTo>
                        <a:pt x="139" y="290"/>
                      </a:lnTo>
                      <a:lnTo>
                        <a:pt x="139" y="434"/>
                      </a:lnTo>
                      <a:lnTo>
                        <a:pt x="139" y="436"/>
                      </a:lnTo>
                      <a:lnTo>
                        <a:pt x="125" y="436"/>
                      </a:lnTo>
                      <a:lnTo>
                        <a:pt x="125" y="436"/>
                      </a:lnTo>
                      <a:lnTo>
                        <a:pt x="125" y="425"/>
                      </a:lnTo>
                      <a:lnTo>
                        <a:pt x="123" y="413"/>
                      </a:lnTo>
                      <a:lnTo>
                        <a:pt x="121" y="401"/>
                      </a:lnTo>
                      <a:lnTo>
                        <a:pt x="116" y="391"/>
                      </a:lnTo>
                      <a:lnTo>
                        <a:pt x="112" y="382"/>
                      </a:lnTo>
                      <a:lnTo>
                        <a:pt x="106" y="375"/>
                      </a:lnTo>
                      <a:lnTo>
                        <a:pt x="103" y="373"/>
                      </a:lnTo>
                      <a:lnTo>
                        <a:pt x="99" y="371"/>
                      </a:lnTo>
                      <a:lnTo>
                        <a:pt x="96" y="369"/>
                      </a:lnTo>
                      <a:lnTo>
                        <a:pt x="91" y="369"/>
                      </a:lnTo>
                      <a:lnTo>
                        <a:pt x="91" y="369"/>
                      </a:lnTo>
                      <a:lnTo>
                        <a:pt x="87" y="369"/>
                      </a:lnTo>
                      <a:lnTo>
                        <a:pt x="83" y="371"/>
                      </a:lnTo>
                      <a:lnTo>
                        <a:pt x="79" y="373"/>
                      </a:lnTo>
                      <a:lnTo>
                        <a:pt x="76" y="375"/>
                      </a:lnTo>
                      <a:lnTo>
                        <a:pt x="71" y="382"/>
                      </a:lnTo>
                      <a:lnTo>
                        <a:pt x="65" y="391"/>
                      </a:lnTo>
                      <a:lnTo>
                        <a:pt x="62" y="401"/>
                      </a:lnTo>
                      <a:lnTo>
                        <a:pt x="60" y="413"/>
                      </a:lnTo>
                      <a:lnTo>
                        <a:pt x="58" y="425"/>
                      </a:lnTo>
                      <a:lnTo>
                        <a:pt x="57" y="436"/>
                      </a:lnTo>
                      <a:lnTo>
                        <a:pt x="15" y="436"/>
                      </a:lnTo>
                      <a:lnTo>
                        <a:pt x="15" y="436"/>
                      </a:lnTo>
                      <a:lnTo>
                        <a:pt x="15" y="428"/>
                      </a:lnTo>
                      <a:lnTo>
                        <a:pt x="15" y="428"/>
                      </a:lnTo>
                      <a:close/>
                      <a:moveTo>
                        <a:pt x="111" y="436"/>
                      </a:moveTo>
                      <a:lnTo>
                        <a:pt x="72" y="436"/>
                      </a:lnTo>
                      <a:lnTo>
                        <a:pt x="72" y="436"/>
                      </a:lnTo>
                      <a:lnTo>
                        <a:pt x="72" y="426"/>
                      </a:lnTo>
                      <a:lnTo>
                        <a:pt x="74" y="416"/>
                      </a:lnTo>
                      <a:lnTo>
                        <a:pt x="75" y="406"/>
                      </a:lnTo>
                      <a:lnTo>
                        <a:pt x="78" y="399"/>
                      </a:lnTo>
                      <a:lnTo>
                        <a:pt x="81" y="392"/>
                      </a:lnTo>
                      <a:lnTo>
                        <a:pt x="84" y="388"/>
                      </a:lnTo>
                      <a:lnTo>
                        <a:pt x="87" y="385"/>
                      </a:lnTo>
                      <a:lnTo>
                        <a:pt x="91" y="384"/>
                      </a:lnTo>
                      <a:lnTo>
                        <a:pt x="91" y="384"/>
                      </a:lnTo>
                      <a:lnTo>
                        <a:pt x="95" y="385"/>
                      </a:lnTo>
                      <a:lnTo>
                        <a:pt x="99" y="388"/>
                      </a:lnTo>
                      <a:lnTo>
                        <a:pt x="102" y="392"/>
                      </a:lnTo>
                      <a:lnTo>
                        <a:pt x="104" y="399"/>
                      </a:lnTo>
                      <a:lnTo>
                        <a:pt x="108" y="406"/>
                      </a:lnTo>
                      <a:lnTo>
                        <a:pt x="109" y="416"/>
                      </a:lnTo>
                      <a:lnTo>
                        <a:pt x="111" y="426"/>
                      </a:lnTo>
                      <a:lnTo>
                        <a:pt x="111" y="436"/>
                      </a:lnTo>
                      <a:lnTo>
                        <a:pt x="111" y="436"/>
                      </a:lnTo>
                      <a:close/>
                      <a:moveTo>
                        <a:pt x="111" y="460"/>
                      </a:moveTo>
                      <a:lnTo>
                        <a:pt x="72" y="460"/>
                      </a:lnTo>
                      <a:lnTo>
                        <a:pt x="72" y="460"/>
                      </a:lnTo>
                      <a:lnTo>
                        <a:pt x="72" y="450"/>
                      </a:lnTo>
                      <a:lnTo>
                        <a:pt x="111" y="450"/>
                      </a:lnTo>
                      <a:lnTo>
                        <a:pt x="111" y="450"/>
                      </a:lnTo>
                      <a:lnTo>
                        <a:pt x="111" y="460"/>
                      </a:lnTo>
                      <a:lnTo>
                        <a:pt x="111" y="460"/>
                      </a:lnTo>
                      <a:close/>
                      <a:moveTo>
                        <a:pt x="153" y="461"/>
                      </a:moveTo>
                      <a:lnTo>
                        <a:pt x="153" y="461"/>
                      </a:lnTo>
                      <a:lnTo>
                        <a:pt x="152" y="448"/>
                      </a:lnTo>
                      <a:lnTo>
                        <a:pt x="153" y="448"/>
                      </a:lnTo>
                      <a:lnTo>
                        <a:pt x="244" y="448"/>
                      </a:lnTo>
                      <a:lnTo>
                        <a:pt x="245" y="448"/>
                      </a:lnTo>
                      <a:lnTo>
                        <a:pt x="245" y="448"/>
                      </a:lnTo>
                      <a:lnTo>
                        <a:pt x="244" y="461"/>
                      </a:lnTo>
                      <a:lnTo>
                        <a:pt x="153" y="461"/>
                      </a:lnTo>
                      <a:close/>
                      <a:moveTo>
                        <a:pt x="325" y="460"/>
                      </a:moveTo>
                      <a:lnTo>
                        <a:pt x="286" y="460"/>
                      </a:lnTo>
                      <a:lnTo>
                        <a:pt x="286" y="460"/>
                      </a:lnTo>
                      <a:lnTo>
                        <a:pt x="285" y="450"/>
                      </a:lnTo>
                      <a:lnTo>
                        <a:pt x="325" y="450"/>
                      </a:lnTo>
                      <a:lnTo>
                        <a:pt x="325" y="450"/>
                      </a:lnTo>
                      <a:lnTo>
                        <a:pt x="325" y="460"/>
                      </a:lnTo>
                      <a:lnTo>
                        <a:pt x="325" y="460"/>
                      </a:lnTo>
                      <a:close/>
                      <a:moveTo>
                        <a:pt x="286" y="436"/>
                      </a:moveTo>
                      <a:lnTo>
                        <a:pt x="286" y="436"/>
                      </a:lnTo>
                      <a:lnTo>
                        <a:pt x="286" y="426"/>
                      </a:lnTo>
                      <a:lnTo>
                        <a:pt x="288" y="416"/>
                      </a:lnTo>
                      <a:lnTo>
                        <a:pt x="289" y="406"/>
                      </a:lnTo>
                      <a:lnTo>
                        <a:pt x="292" y="399"/>
                      </a:lnTo>
                      <a:lnTo>
                        <a:pt x="294" y="392"/>
                      </a:lnTo>
                      <a:lnTo>
                        <a:pt x="298" y="388"/>
                      </a:lnTo>
                      <a:lnTo>
                        <a:pt x="301" y="385"/>
                      </a:lnTo>
                      <a:lnTo>
                        <a:pt x="305" y="384"/>
                      </a:lnTo>
                      <a:lnTo>
                        <a:pt x="305" y="384"/>
                      </a:lnTo>
                      <a:lnTo>
                        <a:pt x="308" y="385"/>
                      </a:lnTo>
                      <a:lnTo>
                        <a:pt x="313" y="388"/>
                      </a:lnTo>
                      <a:lnTo>
                        <a:pt x="316" y="392"/>
                      </a:lnTo>
                      <a:lnTo>
                        <a:pt x="318" y="399"/>
                      </a:lnTo>
                      <a:lnTo>
                        <a:pt x="320" y="406"/>
                      </a:lnTo>
                      <a:lnTo>
                        <a:pt x="322" y="416"/>
                      </a:lnTo>
                      <a:lnTo>
                        <a:pt x="325" y="426"/>
                      </a:lnTo>
                      <a:lnTo>
                        <a:pt x="325" y="436"/>
                      </a:lnTo>
                      <a:lnTo>
                        <a:pt x="286" y="436"/>
                      </a:lnTo>
                      <a:close/>
                      <a:moveTo>
                        <a:pt x="339" y="436"/>
                      </a:moveTo>
                      <a:lnTo>
                        <a:pt x="339" y="436"/>
                      </a:lnTo>
                      <a:lnTo>
                        <a:pt x="339" y="425"/>
                      </a:lnTo>
                      <a:lnTo>
                        <a:pt x="337" y="413"/>
                      </a:lnTo>
                      <a:lnTo>
                        <a:pt x="334" y="401"/>
                      </a:lnTo>
                      <a:lnTo>
                        <a:pt x="330" y="391"/>
                      </a:lnTo>
                      <a:lnTo>
                        <a:pt x="326" y="382"/>
                      </a:lnTo>
                      <a:lnTo>
                        <a:pt x="320" y="375"/>
                      </a:lnTo>
                      <a:lnTo>
                        <a:pt x="317" y="373"/>
                      </a:lnTo>
                      <a:lnTo>
                        <a:pt x="313" y="371"/>
                      </a:lnTo>
                      <a:lnTo>
                        <a:pt x="310" y="369"/>
                      </a:lnTo>
                      <a:lnTo>
                        <a:pt x="305" y="369"/>
                      </a:lnTo>
                      <a:lnTo>
                        <a:pt x="305" y="369"/>
                      </a:lnTo>
                      <a:lnTo>
                        <a:pt x="301" y="369"/>
                      </a:lnTo>
                      <a:lnTo>
                        <a:pt x="297" y="371"/>
                      </a:lnTo>
                      <a:lnTo>
                        <a:pt x="293" y="373"/>
                      </a:lnTo>
                      <a:lnTo>
                        <a:pt x="290" y="375"/>
                      </a:lnTo>
                      <a:lnTo>
                        <a:pt x="285" y="382"/>
                      </a:lnTo>
                      <a:lnTo>
                        <a:pt x="279" y="391"/>
                      </a:lnTo>
                      <a:lnTo>
                        <a:pt x="276" y="401"/>
                      </a:lnTo>
                      <a:lnTo>
                        <a:pt x="274" y="413"/>
                      </a:lnTo>
                      <a:lnTo>
                        <a:pt x="272" y="425"/>
                      </a:lnTo>
                      <a:lnTo>
                        <a:pt x="271" y="436"/>
                      </a:lnTo>
                      <a:lnTo>
                        <a:pt x="258" y="436"/>
                      </a:lnTo>
                      <a:lnTo>
                        <a:pt x="258" y="434"/>
                      </a:lnTo>
                      <a:lnTo>
                        <a:pt x="258" y="292"/>
                      </a:lnTo>
                      <a:lnTo>
                        <a:pt x="258" y="292"/>
                      </a:lnTo>
                      <a:lnTo>
                        <a:pt x="266" y="308"/>
                      </a:lnTo>
                      <a:lnTo>
                        <a:pt x="276" y="323"/>
                      </a:lnTo>
                      <a:lnTo>
                        <a:pt x="288" y="337"/>
                      </a:lnTo>
                      <a:lnTo>
                        <a:pt x="301" y="351"/>
                      </a:lnTo>
                      <a:lnTo>
                        <a:pt x="316" y="364"/>
                      </a:lnTo>
                      <a:lnTo>
                        <a:pt x="332" y="376"/>
                      </a:lnTo>
                      <a:lnTo>
                        <a:pt x="351" y="386"/>
                      </a:lnTo>
                      <a:lnTo>
                        <a:pt x="370" y="395"/>
                      </a:lnTo>
                      <a:lnTo>
                        <a:pt x="375" y="400"/>
                      </a:lnTo>
                      <a:lnTo>
                        <a:pt x="375" y="400"/>
                      </a:lnTo>
                      <a:lnTo>
                        <a:pt x="379" y="403"/>
                      </a:lnTo>
                      <a:lnTo>
                        <a:pt x="381" y="409"/>
                      </a:lnTo>
                      <a:lnTo>
                        <a:pt x="382" y="418"/>
                      </a:lnTo>
                      <a:lnTo>
                        <a:pt x="382" y="427"/>
                      </a:lnTo>
                      <a:lnTo>
                        <a:pt x="382" y="427"/>
                      </a:lnTo>
                      <a:lnTo>
                        <a:pt x="382" y="436"/>
                      </a:lnTo>
                      <a:lnTo>
                        <a:pt x="339" y="436"/>
                      </a:lnTo>
                      <a:close/>
                    </a:path>
                  </a:pathLst>
                </a:custGeom>
                <a:grpFill/>
                <a:ln>
                  <a:solidFill>
                    <a:schemeClr val="bg1"/>
                  </a:solidFill>
                </a:ln>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88" name="Freeform 87"/>
                <p:cNvSpPr/>
                <p:nvPr/>
              </p:nvSpPr>
              <p:spPr bwMode="auto">
                <a:xfrm>
                  <a:off x="4313238" y="3270250"/>
                  <a:ext cx="106363" cy="34925"/>
                </a:xfrm>
                <a:custGeom>
                  <a:avLst/>
                  <a:gdLst>
                    <a:gd name="T0" fmla="*/ 13 w 67"/>
                    <a:gd name="T1" fmla="*/ 20 h 22"/>
                    <a:gd name="T2" fmla="*/ 13 w 67"/>
                    <a:gd name="T3" fmla="*/ 20 h 22"/>
                    <a:gd name="T4" fmla="*/ 15 w 67"/>
                    <a:gd name="T5" fmla="*/ 18 h 22"/>
                    <a:gd name="T6" fmla="*/ 20 w 67"/>
                    <a:gd name="T7" fmla="*/ 16 h 22"/>
                    <a:gd name="T8" fmla="*/ 26 w 67"/>
                    <a:gd name="T9" fmla="*/ 15 h 22"/>
                    <a:gd name="T10" fmla="*/ 33 w 67"/>
                    <a:gd name="T11" fmla="*/ 14 h 22"/>
                    <a:gd name="T12" fmla="*/ 33 w 67"/>
                    <a:gd name="T13" fmla="*/ 14 h 22"/>
                    <a:gd name="T14" fmla="*/ 41 w 67"/>
                    <a:gd name="T15" fmla="*/ 15 h 22"/>
                    <a:gd name="T16" fmla="*/ 46 w 67"/>
                    <a:gd name="T17" fmla="*/ 16 h 22"/>
                    <a:gd name="T18" fmla="*/ 52 w 67"/>
                    <a:gd name="T19" fmla="*/ 18 h 22"/>
                    <a:gd name="T20" fmla="*/ 54 w 67"/>
                    <a:gd name="T21" fmla="*/ 20 h 22"/>
                    <a:gd name="T22" fmla="*/ 54 w 67"/>
                    <a:gd name="T23" fmla="*/ 20 h 22"/>
                    <a:gd name="T24" fmla="*/ 57 w 67"/>
                    <a:gd name="T25" fmla="*/ 22 h 22"/>
                    <a:gd name="T26" fmla="*/ 59 w 67"/>
                    <a:gd name="T27" fmla="*/ 22 h 22"/>
                    <a:gd name="T28" fmla="*/ 59 w 67"/>
                    <a:gd name="T29" fmla="*/ 22 h 22"/>
                    <a:gd name="T30" fmla="*/ 62 w 67"/>
                    <a:gd name="T31" fmla="*/ 22 h 22"/>
                    <a:gd name="T32" fmla="*/ 65 w 67"/>
                    <a:gd name="T33" fmla="*/ 20 h 22"/>
                    <a:gd name="T34" fmla="*/ 65 w 67"/>
                    <a:gd name="T35" fmla="*/ 20 h 22"/>
                    <a:gd name="T36" fmla="*/ 66 w 67"/>
                    <a:gd name="T37" fmla="*/ 18 h 22"/>
                    <a:gd name="T38" fmla="*/ 67 w 67"/>
                    <a:gd name="T39" fmla="*/ 16 h 22"/>
                    <a:gd name="T40" fmla="*/ 66 w 67"/>
                    <a:gd name="T41" fmla="*/ 13 h 22"/>
                    <a:gd name="T42" fmla="*/ 65 w 67"/>
                    <a:gd name="T43" fmla="*/ 10 h 22"/>
                    <a:gd name="T44" fmla="*/ 65 w 67"/>
                    <a:gd name="T45" fmla="*/ 10 h 22"/>
                    <a:gd name="T46" fmla="*/ 59 w 67"/>
                    <a:gd name="T47" fmla="*/ 6 h 22"/>
                    <a:gd name="T48" fmla="*/ 52 w 67"/>
                    <a:gd name="T49" fmla="*/ 3 h 22"/>
                    <a:gd name="T50" fmla="*/ 43 w 67"/>
                    <a:gd name="T51" fmla="*/ 1 h 22"/>
                    <a:gd name="T52" fmla="*/ 33 w 67"/>
                    <a:gd name="T53" fmla="*/ 0 h 22"/>
                    <a:gd name="T54" fmla="*/ 33 w 67"/>
                    <a:gd name="T55" fmla="*/ 0 h 22"/>
                    <a:gd name="T56" fmla="*/ 24 w 67"/>
                    <a:gd name="T57" fmla="*/ 1 h 22"/>
                    <a:gd name="T58" fmla="*/ 15 w 67"/>
                    <a:gd name="T59" fmla="*/ 3 h 22"/>
                    <a:gd name="T60" fmla="*/ 7 w 67"/>
                    <a:gd name="T61" fmla="*/ 6 h 22"/>
                    <a:gd name="T62" fmla="*/ 2 w 67"/>
                    <a:gd name="T63" fmla="*/ 10 h 22"/>
                    <a:gd name="T64" fmla="*/ 2 w 67"/>
                    <a:gd name="T65" fmla="*/ 10 h 22"/>
                    <a:gd name="T66" fmla="*/ 1 w 67"/>
                    <a:gd name="T67" fmla="*/ 13 h 22"/>
                    <a:gd name="T68" fmla="*/ 0 w 67"/>
                    <a:gd name="T69" fmla="*/ 16 h 22"/>
                    <a:gd name="T70" fmla="*/ 1 w 67"/>
                    <a:gd name="T71" fmla="*/ 18 h 22"/>
                    <a:gd name="T72" fmla="*/ 2 w 67"/>
                    <a:gd name="T73" fmla="*/ 20 h 22"/>
                    <a:gd name="T74" fmla="*/ 2 w 67"/>
                    <a:gd name="T75" fmla="*/ 20 h 22"/>
                    <a:gd name="T76" fmla="*/ 5 w 67"/>
                    <a:gd name="T77" fmla="*/ 22 h 22"/>
                    <a:gd name="T78" fmla="*/ 7 w 67"/>
                    <a:gd name="T79" fmla="*/ 22 h 22"/>
                    <a:gd name="T80" fmla="*/ 10 w 67"/>
                    <a:gd name="T81" fmla="*/ 21 h 22"/>
                    <a:gd name="T82" fmla="*/ 13 w 67"/>
                    <a:gd name="T83" fmla="*/ 20 h 22"/>
                    <a:gd name="T84" fmla="*/ 13 w 67"/>
                    <a:gd name="T85"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7" h="22">
                      <a:moveTo>
                        <a:pt x="13" y="20"/>
                      </a:moveTo>
                      <a:lnTo>
                        <a:pt x="13" y="20"/>
                      </a:lnTo>
                      <a:lnTo>
                        <a:pt x="15" y="18"/>
                      </a:lnTo>
                      <a:lnTo>
                        <a:pt x="20" y="16"/>
                      </a:lnTo>
                      <a:lnTo>
                        <a:pt x="26" y="15"/>
                      </a:lnTo>
                      <a:lnTo>
                        <a:pt x="33" y="14"/>
                      </a:lnTo>
                      <a:lnTo>
                        <a:pt x="33" y="14"/>
                      </a:lnTo>
                      <a:lnTo>
                        <a:pt x="41" y="15"/>
                      </a:lnTo>
                      <a:lnTo>
                        <a:pt x="46" y="16"/>
                      </a:lnTo>
                      <a:lnTo>
                        <a:pt x="52" y="18"/>
                      </a:lnTo>
                      <a:lnTo>
                        <a:pt x="54" y="20"/>
                      </a:lnTo>
                      <a:lnTo>
                        <a:pt x="54" y="20"/>
                      </a:lnTo>
                      <a:lnTo>
                        <a:pt x="57" y="22"/>
                      </a:lnTo>
                      <a:lnTo>
                        <a:pt x="59" y="22"/>
                      </a:lnTo>
                      <a:lnTo>
                        <a:pt x="59" y="22"/>
                      </a:lnTo>
                      <a:lnTo>
                        <a:pt x="62" y="22"/>
                      </a:lnTo>
                      <a:lnTo>
                        <a:pt x="65" y="20"/>
                      </a:lnTo>
                      <a:lnTo>
                        <a:pt x="65" y="20"/>
                      </a:lnTo>
                      <a:lnTo>
                        <a:pt x="66" y="18"/>
                      </a:lnTo>
                      <a:lnTo>
                        <a:pt x="67" y="16"/>
                      </a:lnTo>
                      <a:lnTo>
                        <a:pt x="66" y="13"/>
                      </a:lnTo>
                      <a:lnTo>
                        <a:pt x="65" y="10"/>
                      </a:lnTo>
                      <a:lnTo>
                        <a:pt x="65" y="10"/>
                      </a:lnTo>
                      <a:lnTo>
                        <a:pt x="59" y="6"/>
                      </a:lnTo>
                      <a:lnTo>
                        <a:pt x="52" y="3"/>
                      </a:lnTo>
                      <a:lnTo>
                        <a:pt x="43" y="1"/>
                      </a:lnTo>
                      <a:lnTo>
                        <a:pt x="33" y="0"/>
                      </a:lnTo>
                      <a:lnTo>
                        <a:pt x="33" y="0"/>
                      </a:lnTo>
                      <a:lnTo>
                        <a:pt x="24" y="1"/>
                      </a:lnTo>
                      <a:lnTo>
                        <a:pt x="15" y="3"/>
                      </a:lnTo>
                      <a:lnTo>
                        <a:pt x="7" y="6"/>
                      </a:lnTo>
                      <a:lnTo>
                        <a:pt x="2" y="10"/>
                      </a:lnTo>
                      <a:lnTo>
                        <a:pt x="2" y="10"/>
                      </a:lnTo>
                      <a:lnTo>
                        <a:pt x="1" y="13"/>
                      </a:lnTo>
                      <a:lnTo>
                        <a:pt x="0" y="16"/>
                      </a:lnTo>
                      <a:lnTo>
                        <a:pt x="1" y="18"/>
                      </a:lnTo>
                      <a:lnTo>
                        <a:pt x="2" y="20"/>
                      </a:lnTo>
                      <a:lnTo>
                        <a:pt x="2" y="20"/>
                      </a:lnTo>
                      <a:lnTo>
                        <a:pt x="5" y="22"/>
                      </a:lnTo>
                      <a:lnTo>
                        <a:pt x="7" y="22"/>
                      </a:lnTo>
                      <a:lnTo>
                        <a:pt x="10" y="21"/>
                      </a:lnTo>
                      <a:lnTo>
                        <a:pt x="13" y="20"/>
                      </a:lnTo>
                      <a:lnTo>
                        <a:pt x="13" y="20"/>
                      </a:lnTo>
                      <a:close/>
                    </a:path>
                  </a:pathLst>
                </a:custGeom>
                <a:grpFill/>
                <a:ln>
                  <a:solidFill>
                    <a:schemeClr val="bg1"/>
                  </a:solidFill>
                </a:ln>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grpSp>
        </p:grpSp>
        <p:grpSp>
          <p:nvGrpSpPr>
            <p:cNvPr id="123" name="Group 122"/>
            <p:cNvGrpSpPr/>
            <p:nvPr/>
          </p:nvGrpSpPr>
          <p:grpSpPr>
            <a:xfrm>
              <a:off x="7620642" y="2943882"/>
              <a:ext cx="357498" cy="357498"/>
              <a:chOff x="7620642" y="2943882"/>
              <a:chExt cx="357498" cy="357498"/>
            </a:xfrm>
          </p:grpSpPr>
          <p:sp>
            <p:nvSpPr>
              <p:cNvPr id="57" name="Oval 56"/>
              <p:cNvSpPr/>
              <p:nvPr/>
            </p:nvSpPr>
            <p:spPr>
              <a:xfrm>
                <a:off x="7620642" y="2943882"/>
                <a:ext cx="357498" cy="357498"/>
              </a:xfrm>
              <a:prstGeom prst="ellipse">
                <a:avLst/>
              </a:prstGeom>
              <a:solidFill>
                <a:schemeClr val="bg1">
                  <a:alpha val="17000"/>
                </a:schemeClr>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5">
                  <a:solidFill>
                    <a:schemeClr val="bg1"/>
                  </a:solidFill>
                  <a:latin typeface="微软雅黑" panose="020B0503020204020204" charset="-122"/>
                  <a:ea typeface="微软雅黑" panose="020B0503020204020204" charset="-122"/>
                </a:endParaRPr>
              </a:p>
            </p:txBody>
          </p:sp>
          <p:grpSp>
            <p:nvGrpSpPr>
              <p:cNvPr id="89" name="Group 88"/>
              <p:cNvGrpSpPr/>
              <p:nvPr/>
            </p:nvGrpSpPr>
            <p:grpSpPr>
              <a:xfrm>
                <a:off x="7710642" y="3050714"/>
                <a:ext cx="177498" cy="143834"/>
                <a:chOff x="5145088" y="3205163"/>
                <a:chExt cx="736600" cy="596900"/>
              </a:xfrm>
              <a:solidFill>
                <a:schemeClr val="bg1"/>
              </a:solidFill>
            </p:grpSpPr>
            <p:sp>
              <p:nvSpPr>
                <p:cNvPr id="90" name="Freeform 89"/>
                <p:cNvSpPr>
                  <a:spLocks noEditPoints="1"/>
                </p:cNvSpPr>
                <p:nvPr/>
              </p:nvSpPr>
              <p:spPr bwMode="auto">
                <a:xfrm>
                  <a:off x="5145088" y="3205163"/>
                  <a:ext cx="736600" cy="596900"/>
                </a:xfrm>
                <a:custGeom>
                  <a:avLst/>
                  <a:gdLst>
                    <a:gd name="T0" fmla="*/ 464 w 464"/>
                    <a:gd name="T1" fmla="*/ 52 h 376"/>
                    <a:gd name="T2" fmla="*/ 464 w 464"/>
                    <a:gd name="T3" fmla="*/ 0 h 376"/>
                    <a:gd name="T4" fmla="*/ 0 w 464"/>
                    <a:gd name="T5" fmla="*/ 0 h 376"/>
                    <a:gd name="T6" fmla="*/ 0 w 464"/>
                    <a:gd name="T7" fmla="*/ 52 h 376"/>
                    <a:gd name="T8" fmla="*/ 10 w 464"/>
                    <a:gd name="T9" fmla="*/ 52 h 376"/>
                    <a:gd name="T10" fmla="*/ 10 w 464"/>
                    <a:gd name="T11" fmla="*/ 281 h 376"/>
                    <a:gd name="T12" fmla="*/ 0 w 464"/>
                    <a:gd name="T13" fmla="*/ 281 h 376"/>
                    <a:gd name="T14" fmla="*/ 0 w 464"/>
                    <a:gd name="T15" fmla="*/ 320 h 376"/>
                    <a:gd name="T16" fmla="*/ 153 w 464"/>
                    <a:gd name="T17" fmla="*/ 320 h 376"/>
                    <a:gd name="T18" fmla="*/ 115 w 464"/>
                    <a:gd name="T19" fmla="*/ 368 h 376"/>
                    <a:gd name="T20" fmla="*/ 126 w 464"/>
                    <a:gd name="T21" fmla="*/ 376 h 376"/>
                    <a:gd name="T22" fmla="*/ 171 w 464"/>
                    <a:gd name="T23" fmla="*/ 320 h 376"/>
                    <a:gd name="T24" fmla="*/ 224 w 464"/>
                    <a:gd name="T25" fmla="*/ 320 h 376"/>
                    <a:gd name="T26" fmla="*/ 224 w 464"/>
                    <a:gd name="T27" fmla="*/ 372 h 376"/>
                    <a:gd name="T28" fmla="*/ 238 w 464"/>
                    <a:gd name="T29" fmla="*/ 372 h 376"/>
                    <a:gd name="T30" fmla="*/ 238 w 464"/>
                    <a:gd name="T31" fmla="*/ 320 h 376"/>
                    <a:gd name="T32" fmla="*/ 292 w 464"/>
                    <a:gd name="T33" fmla="*/ 320 h 376"/>
                    <a:gd name="T34" fmla="*/ 337 w 464"/>
                    <a:gd name="T35" fmla="*/ 376 h 376"/>
                    <a:gd name="T36" fmla="*/ 348 w 464"/>
                    <a:gd name="T37" fmla="*/ 368 h 376"/>
                    <a:gd name="T38" fmla="*/ 310 w 464"/>
                    <a:gd name="T39" fmla="*/ 320 h 376"/>
                    <a:gd name="T40" fmla="*/ 464 w 464"/>
                    <a:gd name="T41" fmla="*/ 320 h 376"/>
                    <a:gd name="T42" fmla="*/ 464 w 464"/>
                    <a:gd name="T43" fmla="*/ 281 h 376"/>
                    <a:gd name="T44" fmla="*/ 452 w 464"/>
                    <a:gd name="T45" fmla="*/ 281 h 376"/>
                    <a:gd name="T46" fmla="*/ 452 w 464"/>
                    <a:gd name="T47" fmla="*/ 52 h 376"/>
                    <a:gd name="T48" fmla="*/ 464 w 464"/>
                    <a:gd name="T49" fmla="*/ 52 h 376"/>
                    <a:gd name="T50" fmla="*/ 449 w 464"/>
                    <a:gd name="T51" fmla="*/ 306 h 376"/>
                    <a:gd name="T52" fmla="*/ 14 w 464"/>
                    <a:gd name="T53" fmla="*/ 306 h 376"/>
                    <a:gd name="T54" fmla="*/ 14 w 464"/>
                    <a:gd name="T55" fmla="*/ 295 h 376"/>
                    <a:gd name="T56" fmla="*/ 449 w 464"/>
                    <a:gd name="T57" fmla="*/ 295 h 376"/>
                    <a:gd name="T58" fmla="*/ 449 w 464"/>
                    <a:gd name="T59" fmla="*/ 306 h 376"/>
                    <a:gd name="T60" fmla="*/ 14 w 464"/>
                    <a:gd name="T61" fmla="*/ 14 h 376"/>
                    <a:gd name="T62" fmla="*/ 449 w 464"/>
                    <a:gd name="T63" fmla="*/ 14 h 376"/>
                    <a:gd name="T64" fmla="*/ 449 w 464"/>
                    <a:gd name="T65" fmla="*/ 38 h 376"/>
                    <a:gd name="T66" fmla="*/ 14 w 464"/>
                    <a:gd name="T67" fmla="*/ 38 h 376"/>
                    <a:gd name="T68" fmla="*/ 14 w 464"/>
                    <a:gd name="T69" fmla="*/ 14 h 376"/>
                    <a:gd name="T70" fmla="*/ 438 w 464"/>
                    <a:gd name="T71" fmla="*/ 280 h 376"/>
                    <a:gd name="T72" fmla="*/ 26 w 464"/>
                    <a:gd name="T73" fmla="*/ 280 h 376"/>
                    <a:gd name="T74" fmla="*/ 26 w 464"/>
                    <a:gd name="T75" fmla="*/ 52 h 376"/>
                    <a:gd name="T76" fmla="*/ 438 w 464"/>
                    <a:gd name="T77" fmla="*/ 52 h 376"/>
                    <a:gd name="T78" fmla="*/ 438 w 464"/>
                    <a:gd name="T79" fmla="*/ 28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64" h="376">
                      <a:moveTo>
                        <a:pt x="464" y="52"/>
                      </a:moveTo>
                      <a:lnTo>
                        <a:pt x="464" y="0"/>
                      </a:lnTo>
                      <a:lnTo>
                        <a:pt x="0" y="0"/>
                      </a:lnTo>
                      <a:lnTo>
                        <a:pt x="0" y="52"/>
                      </a:lnTo>
                      <a:lnTo>
                        <a:pt x="10" y="52"/>
                      </a:lnTo>
                      <a:lnTo>
                        <a:pt x="10" y="281"/>
                      </a:lnTo>
                      <a:lnTo>
                        <a:pt x="0" y="281"/>
                      </a:lnTo>
                      <a:lnTo>
                        <a:pt x="0" y="320"/>
                      </a:lnTo>
                      <a:lnTo>
                        <a:pt x="153" y="320"/>
                      </a:lnTo>
                      <a:lnTo>
                        <a:pt x="115" y="368"/>
                      </a:lnTo>
                      <a:lnTo>
                        <a:pt x="126" y="376"/>
                      </a:lnTo>
                      <a:lnTo>
                        <a:pt x="171" y="320"/>
                      </a:lnTo>
                      <a:lnTo>
                        <a:pt x="224" y="320"/>
                      </a:lnTo>
                      <a:lnTo>
                        <a:pt x="224" y="372"/>
                      </a:lnTo>
                      <a:lnTo>
                        <a:pt x="238" y="372"/>
                      </a:lnTo>
                      <a:lnTo>
                        <a:pt x="238" y="320"/>
                      </a:lnTo>
                      <a:lnTo>
                        <a:pt x="292" y="320"/>
                      </a:lnTo>
                      <a:lnTo>
                        <a:pt x="337" y="376"/>
                      </a:lnTo>
                      <a:lnTo>
                        <a:pt x="348" y="368"/>
                      </a:lnTo>
                      <a:lnTo>
                        <a:pt x="310" y="320"/>
                      </a:lnTo>
                      <a:lnTo>
                        <a:pt x="464" y="320"/>
                      </a:lnTo>
                      <a:lnTo>
                        <a:pt x="464" y="281"/>
                      </a:lnTo>
                      <a:lnTo>
                        <a:pt x="452" y="281"/>
                      </a:lnTo>
                      <a:lnTo>
                        <a:pt x="452" y="52"/>
                      </a:lnTo>
                      <a:lnTo>
                        <a:pt x="464" y="52"/>
                      </a:lnTo>
                      <a:close/>
                      <a:moveTo>
                        <a:pt x="449" y="306"/>
                      </a:moveTo>
                      <a:lnTo>
                        <a:pt x="14" y="306"/>
                      </a:lnTo>
                      <a:lnTo>
                        <a:pt x="14" y="295"/>
                      </a:lnTo>
                      <a:lnTo>
                        <a:pt x="449" y="295"/>
                      </a:lnTo>
                      <a:lnTo>
                        <a:pt x="449" y="306"/>
                      </a:lnTo>
                      <a:close/>
                      <a:moveTo>
                        <a:pt x="14" y="14"/>
                      </a:moveTo>
                      <a:lnTo>
                        <a:pt x="449" y="14"/>
                      </a:lnTo>
                      <a:lnTo>
                        <a:pt x="449" y="38"/>
                      </a:lnTo>
                      <a:lnTo>
                        <a:pt x="14" y="38"/>
                      </a:lnTo>
                      <a:lnTo>
                        <a:pt x="14" y="14"/>
                      </a:lnTo>
                      <a:close/>
                      <a:moveTo>
                        <a:pt x="438" y="280"/>
                      </a:moveTo>
                      <a:lnTo>
                        <a:pt x="26" y="280"/>
                      </a:lnTo>
                      <a:lnTo>
                        <a:pt x="26" y="52"/>
                      </a:lnTo>
                      <a:lnTo>
                        <a:pt x="438" y="52"/>
                      </a:lnTo>
                      <a:lnTo>
                        <a:pt x="438" y="280"/>
                      </a:lnTo>
                      <a:close/>
                    </a:path>
                  </a:pathLst>
                </a:custGeom>
                <a:grpFill/>
                <a:ln>
                  <a:solidFill>
                    <a:schemeClr val="bg1"/>
                  </a:solidFill>
                </a:ln>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91" name="Freeform 90"/>
                <p:cNvSpPr>
                  <a:spLocks noEditPoints="1"/>
                </p:cNvSpPr>
                <p:nvPr/>
              </p:nvSpPr>
              <p:spPr bwMode="auto">
                <a:xfrm>
                  <a:off x="5221288" y="3425825"/>
                  <a:ext cx="174625" cy="188913"/>
                </a:xfrm>
                <a:custGeom>
                  <a:avLst/>
                  <a:gdLst>
                    <a:gd name="T0" fmla="*/ 46 w 110"/>
                    <a:gd name="T1" fmla="*/ 119 h 119"/>
                    <a:gd name="T2" fmla="*/ 65 w 110"/>
                    <a:gd name="T3" fmla="*/ 119 h 119"/>
                    <a:gd name="T4" fmla="*/ 78 w 110"/>
                    <a:gd name="T5" fmla="*/ 119 h 119"/>
                    <a:gd name="T6" fmla="*/ 110 w 110"/>
                    <a:gd name="T7" fmla="*/ 119 h 119"/>
                    <a:gd name="T8" fmla="*/ 110 w 110"/>
                    <a:gd name="T9" fmla="*/ 29 h 119"/>
                    <a:gd name="T10" fmla="*/ 78 w 110"/>
                    <a:gd name="T11" fmla="*/ 29 h 119"/>
                    <a:gd name="T12" fmla="*/ 78 w 110"/>
                    <a:gd name="T13" fmla="*/ 0 h 119"/>
                    <a:gd name="T14" fmla="*/ 33 w 110"/>
                    <a:gd name="T15" fmla="*/ 0 h 119"/>
                    <a:gd name="T16" fmla="*/ 33 w 110"/>
                    <a:gd name="T17" fmla="*/ 53 h 119"/>
                    <a:gd name="T18" fmla="*/ 0 w 110"/>
                    <a:gd name="T19" fmla="*/ 53 h 119"/>
                    <a:gd name="T20" fmla="*/ 0 w 110"/>
                    <a:gd name="T21" fmla="*/ 119 h 119"/>
                    <a:gd name="T22" fmla="*/ 33 w 110"/>
                    <a:gd name="T23" fmla="*/ 119 h 119"/>
                    <a:gd name="T24" fmla="*/ 46 w 110"/>
                    <a:gd name="T25" fmla="*/ 119 h 119"/>
                    <a:gd name="T26" fmla="*/ 80 w 110"/>
                    <a:gd name="T27" fmla="*/ 43 h 119"/>
                    <a:gd name="T28" fmla="*/ 96 w 110"/>
                    <a:gd name="T29" fmla="*/ 43 h 119"/>
                    <a:gd name="T30" fmla="*/ 96 w 110"/>
                    <a:gd name="T31" fmla="*/ 105 h 119"/>
                    <a:gd name="T32" fmla="*/ 80 w 110"/>
                    <a:gd name="T33" fmla="*/ 105 h 119"/>
                    <a:gd name="T34" fmla="*/ 80 w 110"/>
                    <a:gd name="T35" fmla="*/ 43 h 119"/>
                    <a:gd name="T36" fmla="*/ 47 w 110"/>
                    <a:gd name="T37" fmla="*/ 14 h 119"/>
                    <a:gd name="T38" fmla="*/ 64 w 110"/>
                    <a:gd name="T39" fmla="*/ 14 h 119"/>
                    <a:gd name="T40" fmla="*/ 64 w 110"/>
                    <a:gd name="T41" fmla="*/ 105 h 119"/>
                    <a:gd name="T42" fmla="*/ 47 w 110"/>
                    <a:gd name="T43" fmla="*/ 105 h 119"/>
                    <a:gd name="T44" fmla="*/ 47 w 110"/>
                    <a:gd name="T45" fmla="*/ 14 h 119"/>
                    <a:gd name="T46" fmla="*/ 32 w 110"/>
                    <a:gd name="T47" fmla="*/ 105 h 119"/>
                    <a:gd name="T48" fmla="*/ 14 w 110"/>
                    <a:gd name="T49" fmla="*/ 105 h 119"/>
                    <a:gd name="T50" fmla="*/ 14 w 110"/>
                    <a:gd name="T51" fmla="*/ 67 h 119"/>
                    <a:gd name="T52" fmla="*/ 32 w 110"/>
                    <a:gd name="T53" fmla="*/ 67 h 119"/>
                    <a:gd name="T54" fmla="*/ 32 w 110"/>
                    <a:gd name="T55" fmla="*/ 10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0" h="119">
                      <a:moveTo>
                        <a:pt x="46" y="119"/>
                      </a:moveTo>
                      <a:lnTo>
                        <a:pt x="65" y="119"/>
                      </a:lnTo>
                      <a:lnTo>
                        <a:pt x="78" y="119"/>
                      </a:lnTo>
                      <a:lnTo>
                        <a:pt x="110" y="119"/>
                      </a:lnTo>
                      <a:lnTo>
                        <a:pt x="110" y="29"/>
                      </a:lnTo>
                      <a:lnTo>
                        <a:pt x="78" y="29"/>
                      </a:lnTo>
                      <a:lnTo>
                        <a:pt x="78" y="0"/>
                      </a:lnTo>
                      <a:lnTo>
                        <a:pt x="33" y="0"/>
                      </a:lnTo>
                      <a:lnTo>
                        <a:pt x="33" y="53"/>
                      </a:lnTo>
                      <a:lnTo>
                        <a:pt x="0" y="53"/>
                      </a:lnTo>
                      <a:lnTo>
                        <a:pt x="0" y="119"/>
                      </a:lnTo>
                      <a:lnTo>
                        <a:pt x="33" y="119"/>
                      </a:lnTo>
                      <a:lnTo>
                        <a:pt x="46" y="119"/>
                      </a:lnTo>
                      <a:close/>
                      <a:moveTo>
                        <a:pt x="80" y="43"/>
                      </a:moveTo>
                      <a:lnTo>
                        <a:pt x="96" y="43"/>
                      </a:lnTo>
                      <a:lnTo>
                        <a:pt x="96" y="105"/>
                      </a:lnTo>
                      <a:lnTo>
                        <a:pt x="80" y="105"/>
                      </a:lnTo>
                      <a:lnTo>
                        <a:pt x="80" y="43"/>
                      </a:lnTo>
                      <a:close/>
                      <a:moveTo>
                        <a:pt x="47" y="14"/>
                      </a:moveTo>
                      <a:lnTo>
                        <a:pt x="64" y="14"/>
                      </a:lnTo>
                      <a:lnTo>
                        <a:pt x="64" y="105"/>
                      </a:lnTo>
                      <a:lnTo>
                        <a:pt x="47" y="105"/>
                      </a:lnTo>
                      <a:lnTo>
                        <a:pt x="47" y="14"/>
                      </a:lnTo>
                      <a:close/>
                      <a:moveTo>
                        <a:pt x="32" y="105"/>
                      </a:moveTo>
                      <a:lnTo>
                        <a:pt x="14" y="105"/>
                      </a:lnTo>
                      <a:lnTo>
                        <a:pt x="14" y="67"/>
                      </a:lnTo>
                      <a:lnTo>
                        <a:pt x="32" y="67"/>
                      </a:lnTo>
                      <a:lnTo>
                        <a:pt x="32" y="105"/>
                      </a:lnTo>
                      <a:close/>
                    </a:path>
                  </a:pathLst>
                </a:custGeom>
                <a:grpFill/>
                <a:ln>
                  <a:solidFill>
                    <a:schemeClr val="bg1"/>
                  </a:solidFill>
                </a:ln>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92" name="Freeform 91"/>
                <p:cNvSpPr>
                  <a:spLocks noEditPoints="1"/>
                </p:cNvSpPr>
                <p:nvPr/>
              </p:nvSpPr>
              <p:spPr bwMode="auto">
                <a:xfrm>
                  <a:off x="5424488" y="3427413"/>
                  <a:ext cx="174625" cy="187325"/>
                </a:xfrm>
                <a:custGeom>
                  <a:avLst/>
                  <a:gdLst>
                    <a:gd name="T0" fmla="*/ 45 w 110"/>
                    <a:gd name="T1" fmla="*/ 118 h 118"/>
                    <a:gd name="T2" fmla="*/ 77 w 110"/>
                    <a:gd name="T3" fmla="*/ 118 h 118"/>
                    <a:gd name="T4" fmla="*/ 77 w 110"/>
                    <a:gd name="T5" fmla="*/ 118 h 118"/>
                    <a:gd name="T6" fmla="*/ 110 w 110"/>
                    <a:gd name="T7" fmla="*/ 118 h 118"/>
                    <a:gd name="T8" fmla="*/ 110 w 110"/>
                    <a:gd name="T9" fmla="*/ 0 h 118"/>
                    <a:gd name="T10" fmla="*/ 64 w 110"/>
                    <a:gd name="T11" fmla="*/ 0 h 118"/>
                    <a:gd name="T12" fmla="*/ 64 w 110"/>
                    <a:gd name="T13" fmla="*/ 39 h 118"/>
                    <a:gd name="T14" fmla="*/ 32 w 110"/>
                    <a:gd name="T15" fmla="*/ 39 h 118"/>
                    <a:gd name="T16" fmla="*/ 32 w 110"/>
                    <a:gd name="T17" fmla="*/ 73 h 118"/>
                    <a:gd name="T18" fmla="*/ 0 w 110"/>
                    <a:gd name="T19" fmla="*/ 73 h 118"/>
                    <a:gd name="T20" fmla="*/ 0 w 110"/>
                    <a:gd name="T21" fmla="*/ 118 h 118"/>
                    <a:gd name="T22" fmla="*/ 32 w 110"/>
                    <a:gd name="T23" fmla="*/ 118 h 118"/>
                    <a:gd name="T24" fmla="*/ 45 w 110"/>
                    <a:gd name="T25" fmla="*/ 118 h 118"/>
                    <a:gd name="T26" fmla="*/ 80 w 110"/>
                    <a:gd name="T27" fmla="*/ 14 h 118"/>
                    <a:gd name="T28" fmla="*/ 96 w 110"/>
                    <a:gd name="T29" fmla="*/ 14 h 118"/>
                    <a:gd name="T30" fmla="*/ 96 w 110"/>
                    <a:gd name="T31" fmla="*/ 104 h 118"/>
                    <a:gd name="T32" fmla="*/ 80 w 110"/>
                    <a:gd name="T33" fmla="*/ 104 h 118"/>
                    <a:gd name="T34" fmla="*/ 80 w 110"/>
                    <a:gd name="T35" fmla="*/ 14 h 118"/>
                    <a:gd name="T36" fmla="*/ 46 w 110"/>
                    <a:gd name="T37" fmla="*/ 53 h 118"/>
                    <a:gd name="T38" fmla="*/ 63 w 110"/>
                    <a:gd name="T39" fmla="*/ 53 h 118"/>
                    <a:gd name="T40" fmla="*/ 63 w 110"/>
                    <a:gd name="T41" fmla="*/ 104 h 118"/>
                    <a:gd name="T42" fmla="*/ 46 w 110"/>
                    <a:gd name="T43" fmla="*/ 104 h 118"/>
                    <a:gd name="T44" fmla="*/ 46 w 110"/>
                    <a:gd name="T45" fmla="*/ 53 h 118"/>
                    <a:gd name="T46" fmla="*/ 31 w 110"/>
                    <a:gd name="T47" fmla="*/ 104 h 118"/>
                    <a:gd name="T48" fmla="*/ 14 w 110"/>
                    <a:gd name="T49" fmla="*/ 104 h 118"/>
                    <a:gd name="T50" fmla="*/ 14 w 110"/>
                    <a:gd name="T51" fmla="*/ 87 h 118"/>
                    <a:gd name="T52" fmla="*/ 31 w 110"/>
                    <a:gd name="T53" fmla="*/ 87 h 118"/>
                    <a:gd name="T54" fmla="*/ 31 w 110"/>
                    <a:gd name="T55" fmla="*/ 10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0" h="118">
                      <a:moveTo>
                        <a:pt x="45" y="118"/>
                      </a:moveTo>
                      <a:lnTo>
                        <a:pt x="77" y="118"/>
                      </a:lnTo>
                      <a:lnTo>
                        <a:pt x="77" y="118"/>
                      </a:lnTo>
                      <a:lnTo>
                        <a:pt x="110" y="118"/>
                      </a:lnTo>
                      <a:lnTo>
                        <a:pt x="110" y="0"/>
                      </a:lnTo>
                      <a:lnTo>
                        <a:pt x="64" y="0"/>
                      </a:lnTo>
                      <a:lnTo>
                        <a:pt x="64" y="39"/>
                      </a:lnTo>
                      <a:lnTo>
                        <a:pt x="32" y="39"/>
                      </a:lnTo>
                      <a:lnTo>
                        <a:pt x="32" y="73"/>
                      </a:lnTo>
                      <a:lnTo>
                        <a:pt x="0" y="73"/>
                      </a:lnTo>
                      <a:lnTo>
                        <a:pt x="0" y="118"/>
                      </a:lnTo>
                      <a:lnTo>
                        <a:pt x="32" y="118"/>
                      </a:lnTo>
                      <a:lnTo>
                        <a:pt x="45" y="118"/>
                      </a:lnTo>
                      <a:close/>
                      <a:moveTo>
                        <a:pt x="80" y="14"/>
                      </a:moveTo>
                      <a:lnTo>
                        <a:pt x="96" y="14"/>
                      </a:lnTo>
                      <a:lnTo>
                        <a:pt x="96" y="104"/>
                      </a:lnTo>
                      <a:lnTo>
                        <a:pt x="80" y="104"/>
                      </a:lnTo>
                      <a:lnTo>
                        <a:pt x="80" y="14"/>
                      </a:lnTo>
                      <a:close/>
                      <a:moveTo>
                        <a:pt x="46" y="53"/>
                      </a:moveTo>
                      <a:lnTo>
                        <a:pt x="63" y="53"/>
                      </a:lnTo>
                      <a:lnTo>
                        <a:pt x="63" y="104"/>
                      </a:lnTo>
                      <a:lnTo>
                        <a:pt x="46" y="104"/>
                      </a:lnTo>
                      <a:lnTo>
                        <a:pt x="46" y="53"/>
                      </a:lnTo>
                      <a:close/>
                      <a:moveTo>
                        <a:pt x="31" y="104"/>
                      </a:moveTo>
                      <a:lnTo>
                        <a:pt x="14" y="104"/>
                      </a:lnTo>
                      <a:lnTo>
                        <a:pt x="14" y="87"/>
                      </a:lnTo>
                      <a:lnTo>
                        <a:pt x="31" y="87"/>
                      </a:lnTo>
                      <a:lnTo>
                        <a:pt x="31" y="104"/>
                      </a:lnTo>
                      <a:close/>
                    </a:path>
                  </a:pathLst>
                </a:custGeom>
                <a:grpFill/>
                <a:ln>
                  <a:solidFill>
                    <a:schemeClr val="bg1"/>
                  </a:solidFill>
                </a:ln>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93" name="Freeform 92"/>
                <p:cNvSpPr>
                  <a:spLocks noEditPoints="1"/>
                </p:cNvSpPr>
                <p:nvPr/>
              </p:nvSpPr>
              <p:spPr bwMode="auto">
                <a:xfrm>
                  <a:off x="5626100" y="3409950"/>
                  <a:ext cx="174625" cy="204788"/>
                </a:xfrm>
                <a:custGeom>
                  <a:avLst/>
                  <a:gdLst>
                    <a:gd name="T0" fmla="*/ 45 w 110"/>
                    <a:gd name="T1" fmla="*/ 129 h 129"/>
                    <a:gd name="T2" fmla="*/ 65 w 110"/>
                    <a:gd name="T3" fmla="*/ 129 h 129"/>
                    <a:gd name="T4" fmla="*/ 78 w 110"/>
                    <a:gd name="T5" fmla="*/ 129 h 129"/>
                    <a:gd name="T6" fmla="*/ 110 w 110"/>
                    <a:gd name="T7" fmla="*/ 129 h 129"/>
                    <a:gd name="T8" fmla="*/ 110 w 110"/>
                    <a:gd name="T9" fmla="*/ 0 h 129"/>
                    <a:gd name="T10" fmla="*/ 65 w 110"/>
                    <a:gd name="T11" fmla="*/ 0 h 129"/>
                    <a:gd name="T12" fmla="*/ 65 w 110"/>
                    <a:gd name="T13" fmla="*/ 80 h 129"/>
                    <a:gd name="T14" fmla="*/ 45 w 110"/>
                    <a:gd name="T15" fmla="*/ 80 h 129"/>
                    <a:gd name="T16" fmla="*/ 45 w 110"/>
                    <a:gd name="T17" fmla="*/ 47 h 129"/>
                    <a:gd name="T18" fmla="*/ 0 w 110"/>
                    <a:gd name="T19" fmla="*/ 47 h 129"/>
                    <a:gd name="T20" fmla="*/ 0 w 110"/>
                    <a:gd name="T21" fmla="*/ 129 h 129"/>
                    <a:gd name="T22" fmla="*/ 32 w 110"/>
                    <a:gd name="T23" fmla="*/ 129 h 129"/>
                    <a:gd name="T24" fmla="*/ 45 w 110"/>
                    <a:gd name="T25" fmla="*/ 129 h 129"/>
                    <a:gd name="T26" fmla="*/ 80 w 110"/>
                    <a:gd name="T27" fmla="*/ 14 h 129"/>
                    <a:gd name="T28" fmla="*/ 96 w 110"/>
                    <a:gd name="T29" fmla="*/ 14 h 129"/>
                    <a:gd name="T30" fmla="*/ 96 w 110"/>
                    <a:gd name="T31" fmla="*/ 115 h 129"/>
                    <a:gd name="T32" fmla="*/ 80 w 110"/>
                    <a:gd name="T33" fmla="*/ 115 h 129"/>
                    <a:gd name="T34" fmla="*/ 80 w 110"/>
                    <a:gd name="T35" fmla="*/ 14 h 129"/>
                    <a:gd name="T36" fmla="*/ 47 w 110"/>
                    <a:gd name="T37" fmla="*/ 94 h 129"/>
                    <a:gd name="T38" fmla="*/ 64 w 110"/>
                    <a:gd name="T39" fmla="*/ 94 h 129"/>
                    <a:gd name="T40" fmla="*/ 64 w 110"/>
                    <a:gd name="T41" fmla="*/ 115 h 129"/>
                    <a:gd name="T42" fmla="*/ 47 w 110"/>
                    <a:gd name="T43" fmla="*/ 115 h 129"/>
                    <a:gd name="T44" fmla="*/ 47 w 110"/>
                    <a:gd name="T45" fmla="*/ 94 h 129"/>
                    <a:gd name="T46" fmla="*/ 31 w 110"/>
                    <a:gd name="T47" fmla="*/ 115 h 129"/>
                    <a:gd name="T48" fmla="*/ 14 w 110"/>
                    <a:gd name="T49" fmla="*/ 115 h 129"/>
                    <a:gd name="T50" fmla="*/ 14 w 110"/>
                    <a:gd name="T51" fmla="*/ 61 h 129"/>
                    <a:gd name="T52" fmla="*/ 31 w 110"/>
                    <a:gd name="T53" fmla="*/ 61 h 129"/>
                    <a:gd name="T54" fmla="*/ 31 w 110"/>
                    <a:gd name="T55" fmla="*/ 11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0" h="129">
                      <a:moveTo>
                        <a:pt x="45" y="129"/>
                      </a:moveTo>
                      <a:lnTo>
                        <a:pt x="65" y="129"/>
                      </a:lnTo>
                      <a:lnTo>
                        <a:pt x="78" y="129"/>
                      </a:lnTo>
                      <a:lnTo>
                        <a:pt x="110" y="129"/>
                      </a:lnTo>
                      <a:lnTo>
                        <a:pt x="110" y="0"/>
                      </a:lnTo>
                      <a:lnTo>
                        <a:pt x="65" y="0"/>
                      </a:lnTo>
                      <a:lnTo>
                        <a:pt x="65" y="80"/>
                      </a:lnTo>
                      <a:lnTo>
                        <a:pt x="45" y="80"/>
                      </a:lnTo>
                      <a:lnTo>
                        <a:pt x="45" y="47"/>
                      </a:lnTo>
                      <a:lnTo>
                        <a:pt x="0" y="47"/>
                      </a:lnTo>
                      <a:lnTo>
                        <a:pt x="0" y="129"/>
                      </a:lnTo>
                      <a:lnTo>
                        <a:pt x="32" y="129"/>
                      </a:lnTo>
                      <a:lnTo>
                        <a:pt x="45" y="129"/>
                      </a:lnTo>
                      <a:close/>
                      <a:moveTo>
                        <a:pt x="80" y="14"/>
                      </a:moveTo>
                      <a:lnTo>
                        <a:pt x="96" y="14"/>
                      </a:lnTo>
                      <a:lnTo>
                        <a:pt x="96" y="115"/>
                      </a:lnTo>
                      <a:lnTo>
                        <a:pt x="80" y="115"/>
                      </a:lnTo>
                      <a:lnTo>
                        <a:pt x="80" y="14"/>
                      </a:lnTo>
                      <a:close/>
                      <a:moveTo>
                        <a:pt x="47" y="94"/>
                      </a:moveTo>
                      <a:lnTo>
                        <a:pt x="64" y="94"/>
                      </a:lnTo>
                      <a:lnTo>
                        <a:pt x="64" y="115"/>
                      </a:lnTo>
                      <a:lnTo>
                        <a:pt x="47" y="115"/>
                      </a:lnTo>
                      <a:lnTo>
                        <a:pt x="47" y="94"/>
                      </a:lnTo>
                      <a:close/>
                      <a:moveTo>
                        <a:pt x="31" y="115"/>
                      </a:moveTo>
                      <a:lnTo>
                        <a:pt x="14" y="115"/>
                      </a:lnTo>
                      <a:lnTo>
                        <a:pt x="14" y="61"/>
                      </a:lnTo>
                      <a:lnTo>
                        <a:pt x="31" y="61"/>
                      </a:lnTo>
                      <a:lnTo>
                        <a:pt x="31" y="115"/>
                      </a:lnTo>
                      <a:close/>
                    </a:path>
                  </a:pathLst>
                </a:custGeom>
                <a:grpFill/>
                <a:ln>
                  <a:solidFill>
                    <a:schemeClr val="bg1"/>
                  </a:solidFill>
                </a:ln>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94" name="Rectangle 93"/>
                <p:cNvSpPr>
                  <a:spLocks noChangeArrowheads="1"/>
                </p:cNvSpPr>
                <p:nvPr/>
              </p:nvSpPr>
              <p:spPr bwMode="auto">
                <a:xfrm>
                  <a:off x="5226050" y="3333750"/>
                  <a:ext cx="176213" cy="22225"/>
                </a:xfrm>
                <a:prstGeom prst="rect">
                  <a:avLst/>
                </a:prstGeom>
                <a:grpFill/>
                <a:ln>
                  <a:solidFill>
                    <a:schemeClr val="bg1"/>
                  </a:solidFill>
                </a:ln>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95" name="Rectangle 94"/>
                <p:cNvSpPr>
                  <a:spLocks noChangeArrowheads="1"/>
                </p:cNvSpPr>
                <p:nvPr/>
              </p:nvSpPr>
              <p:spPr bwMode="auto">
                <a:xfrm>
                  <a:off x="5226050" y="3373438"/>
                  <a:ext cx="71438" cy="25400"/>
                </a:xfrm>
                <a:prstGeom prst="rect">
                  <a:avLst/>
                </a:prstGeom>
                <a:grpFill/>
                <a:ln>
                  <a:solidFill>
                    <a:schemeClr val="bg1"/>
                  </a:solidFill>
                </a:ln>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grpSp>
        </p:grpSp>
        <p:grpSp>
          <p:nvGrpSpPr>
            <p:cNvPr id="128" name="Group 127"/>
            <p:cNvGrpSpPr/>
            <p:nvPr/>
          </p:nvGrpSpPr>
          <p:grpSpPr>
            <a:xfrm>
              <a:off x="5737232" y="4521222"/>
              <a:ext cx="466718" cy="466718"/>
              <a:chOff x="5737232" y="4521222"/>
              <a:chExt cx="466718" cy="466718"/>
            </a:xfrm>
          </p:grpSpPr>
          <p:sp>
            <p:nvSpPr>
              <p:cNvPr id="53" name="Oval 52"/>
              <p:cNvSpPr/>
              <p:nvPr/>
            </p:nvSpPr>
            <p:spPr>
              <a:xfrm>
                <a:off x="5737232" y="4521222"/>
                <a:ext cx="466718" cy="466718"/>
              </a:xfrm>
              <a:prstGeom prst="ellipse">
                <a:avLst/>
              </a:prstGeom>
              <a:solidFill>
                <a:schemeClr val="bg1">
                  <a:alpha val="17000"/>
                </a:schemeClr>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5">
                  <a:solidFill>
                    <a:schemeClr val="bg1"/>
                  </a:solidFill>
                  <a:latin typeface="微软雅黑" panose="020B0503020204020204" charset="-122"/>
                  <a:ea typeface="微软雅黑" panose="020B0503020204020204" charset="-122"/>
                </a:endParaRPr>
              </a:p>
            </p:txBody>
          </p:sp>
          <p:sp>
            <p:nvSpPr>
              <p:cNvPr id="96" name="Freeform 95"/>
              <p:cNvSpPr>
                <a:spLocks noEditPoints="1"/>
              </p:cNvSpPr>
              <p:nvPr/>
            </p:nvSpPr>
            <p:spPr bwMode="auto">
              <a:xfrm>
                <a:off x="5823450" y="4625175"/>
                <a:ext cx="294282" cy="258813"/>
              </a:xfrm>
              <a:custGeom>
                <a:avLst/>
                <a:gdLst>
                  <a:gd name="T0" fmla="*/ 448 w 531"/>
                  <a:gd name="T1" fmla="*/ 98 h 467"/>
                  <a:gd name="T2" fmla="*/ 461 w 531"/>
                  <a:gd name="T3" fmla="*/ 75 h 467"/>
                  <a:gd name="T4" fmla="*/ 449 w 531"/>
                  <a:gd name="T5" fmla="*/ 72 h 467"/>
                  <a:gd name="T6" fmla="*/ 442 w 531"/>
                  <a:gd name="T7" fmla="*/ 85 h 467"/>
                  <a:gd name="T8" fmla="*/ 430 w 531"/>
                  <a:gd name="T9" fmla="*/ 78 h 467"/>
                  <a:gd name="T10" fmla="*/ 435 w 531"/>
                  <a:gd name="T11" fmla="*/ 67 h 467"/>
                  <a:gd name="T12" fmla="*/ 429 w 531"/>
                  <a:gd name="T13" fmla="*/ 60 h 467"/>
                  <a:gd name="T14" fmla="*/ 286 w 531"/>
                  <a:gd name="T15" fmla="*/ 36 h 467"/>
                  <a:gd name="T16" fmla="*/ 288 w 531"/>
                  <a:gd name="T17" fmla="*/ 15 h 467"/>
                  <a:gd name="T18" fmla="*/ 266 w 531"/>
                  <a:gd name="T19" fmla="*/ 0 h 467"/>
                  <a:gd name="T20" fmla="*/ 247 w 531"/>
                  <a:gd name="T21" fmla="*/ 11 h 467"/>
                  <a:gd name="T22" fmla="*/ 243 w 531"/>
                  <a:gd name="T23" fmla="*/ 31 h 467"/>
                  <a:gd name="T24" fmla="*/ 135 w 531"/>
                  <a:gd name="T25" fmla="*/ 51 h 467"/>
                  <a:gd name="T26" fmla="*/ 97 w 531"/>
                  <a:gd name="T27" fmla="*/ 65 h 467"/>
                  <a:gd name="T28" fmla="*/ 101 w 531"/>
                  <a:gd name="T29" fmla="*/ 78 h 467"/>
                  <a:gd name="T30" fmla="*/ 92 w 531"/>
                  <a:gd name="T31" fmla="*/ 87 h 467"/>
                  <a:gd name="T32" fmla="*/ 84 w 531"/>
                  <a:gd name="T33" fmla="*/ 75 h 467"/>
                  <a:gd name="T34" fmla="*/ 72 w 531"/>
                  <a:gd name="T35" fmla="*/ 72 h 467"/>
                  <a:gd name="T36" fmla="*/ 78 w 531"/>
                  <a:gd name="T37" fmla="*/ 95 h 467"/>
                  <a:gd name="T38" fmla="*/ 0 w 531"/>
                  <a:gd name="T39" fmla="*/ 304 h 467"/>
                  <a:gd name="T40" fmla="*/ 24 w 531"/>
                  <a:gd name="T41" fmla="*/ 328 h 467"/>
                  <a:gd name="T42" fmla="*/ 138 w 531"/>
                  <a:gd name="T43" fmla="*/ 339 h 467"/>
                  <a:gd name="T44" fmla="*/ 173 w 531"/>
                  <a:gd name="T45" fmla="*/ 320 h 467"/>
                  <a:gd name="T46" fmla="*/ 185 w 531"/>
                  <a:gd name="T47" fmla="*/ 300 h 467"/>
                  <a:gd name="T48" fmla="*/ 114 w 531"/>
                  <a:gd name="T49" fmla="*/ 84 h 467"/>
                  <a:gd name="T50" fmla="*/ 178 w 531"/>
                  <a:gd name="T51" fmla="*/ 58 h 467"/>
                  <a:gd name="T52" fmla="*/ 243 w 531"/>
                  <a:gd name="T53" fmla="*/ 233 h 467"/>
                  <a:gd name="T54" fmla="*/ 249 w 531"/>
                  <a:gd name="T55" fmla="*/ 299 h 467"/>
                  <a:gd name="T56" fmla="*/ 248 w 531"/>
                  <a:gd name="T57" fmla="*/ 352 h 467"/>
                  <a:gd name="T58" fmla="*/ 210 w 531"/>
                  <a:gd name="T59" fmla="*/ 385 h 467"/>
                  <a:gd name="T60" fmla="*/ 186 w 531"/>
                  <a:gd name="T61" fmla="*/ 467 h 467"/>
                  <a:gd name="T62" fmla="*/ 327 w 531"/>
                  <a:gd name="T63" fmla="*/ 386 h 467"/>
                  <a:gd name="T64" fmla="*/ 292 w 531"/>
                  <a:gd name="T65" fmla="*/ 371 h 467"/>
                  <a:gd name="T66" fmla="*/ 282 w 531"/>
                  <a:gd name="T67" fmla="*/ 299 h 467"/>
                  <a:gd name="T68" fmla="*/ 289 w 531"/>
                  <a:gd name="T69" fmla="*/ 233 h 467"/>
                  <a:gd name="T70" fmla="*/ 354 w 531"/>
                  <a:gd name="T71" fmla="*/ 58 h 467"/>
                  <a:gd name="T72" fmla="*/ 417 w 531"/>
                  <a:gd name="T73" fmla="*/ 84 h 467"/>
                  <a:gd name="T74" fmla="*/ 346 w 531"/>
                  <a:gd name="T75" fmla="*/ 300 h 467"/>
                  <a:gd name="T76" fmla="*/ 358 w 531"/>
                  <a:gd name="T77" fmla="*/ 320 h 467"/>
                  <a:gd name="T78" fmla="*/ 396 w 531"/>
                  <a:gd name="T79" fmla="*/ 339 h 467"/>
                  <a:gd name="T80" fmla="*/ 507 w 531"/>
                  <a:gd name="T81" fmla="*/ 328 h 467"/>
                  <a:gd name="T82" fmla="*/ 531 w 531"/>
                  <a:gd name="T83" fmla="*/ 303 h 467"/>
                  <a:gd name="T84" fmla="*/ 275 w 531"/>
                  <a:gd name="T85" fmla="*/ 24 h 467"/>
                  <a:gd name="T86" fmla="*/ 266 w 531"/>
                  <a:gd name="T87" fmla="*/ 34 h 467"/>
                  <a:gd name="T88" fmla="*/ 257 w 531"/>
                  <a:gd name="T89" fmla="*/ 21 h 467"/>
                  <a:gd name="T90" fmla="*/ 51 w 531"/>
                  <a:gd name="T91" fmla="*/ 325 h 467"/>
                  <a:gd name="T92" fmla="*/ 166 w 531"/>
                  <a:gd name="T93" fmla="*/ 308 h 467"/>
                  <a:gd name="T94" fmla="*/ 134 w 531"/>
                  <a:gd name="T95" fmla="*/ 325 h 467"/>
                  <a:gd name="T96" fmla="*/ 270 w 531"/>
                  <a:gd name="T97" fmla="*/ 217 h 467"/>
                  <a:gd name="T98" fmla="*/ 275 w 531"/>
                  <a:gd name="T99" fmla="*/ 274 h 467"/>
                  <a:gd name="T100" fmla="*/ 256 w 531"/>
                  <a:gd name="T101" fmla="*/ 274 h 467"/>
                  <a:gd name="T102" fmla="*/ 262 w 531"/>
                  <a:gd name="T103" fmla="*/ 217 h 467"/>
                  <a:gd name="T104" fmla="*/ 331 w 531"/>
                  <a:gd name="T105" fmla="*/ 453 h 467"/>
                  <a:gd name="T106" fmla="*/ 296 w 531"/>
                  <a:gd name="T107" fmla="*/ 391 h 467"/>
                  <a:gd name="T108" fmla="*/ 256 w 531"/>
                  <a:gd name="T109" fmla="*/ 368 h 467"/>
                  <a:gd name="T110" fmla="*/ 268 w 531"/>
                  <a:gd name="T111" fmla="*/ 307 h 467"/>
                  <a:gd name="T112" fmla="*/ 274 w 531"/>
                  <a:gd name="T113" fmla="*/ 368 h 467"/>
                  <a:gd name="T114" fmla="*/ 268 w 531"/>
                  <a:gd name="T115" fmla="*/ 203 h 467"/>
                  <a:gd name="T116" fmla="*/ 268 w 531"/>
                  <a:gd name="T117" fmla="*/ 53 h 467"/>
                  <a:gd name="T118" fmla="*/ 480 w 531"/>
                  <a:gd name="T119" fmla="*/ 325 h 467"/>
                  <a:gd name="T120" fmla="*/ 367 w 531"/>
                  <a:gd name="T121" fmla="*/ 308 h 467"/>
                  <a:gd name="T122" fmla="*/ 480 w 531"/>
                  <a:gd name="T123" fmla="*/ 325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1" h="467">
                    <a:moveTo>
                      <a:pt x="531" y="303"/>
                    </a:moveTo>
                    <a:lnTo>
                      <a:pt x="531" y="303"/>
                    </a:lnTo>
                    <a:lnTo>
                      <a:pt x="531" y="300"/>
                    </a:lnTo>
                    <a:lnTo>
                      <a:pt x="530" y="298"/>
                    </a:lnTo>
                    <a:lnTo>
                      <a:pt x="448" y="98"/>
                    </a:lnTo>
                    <a:lnTo>
                      <a:pt x="448" y="98"/>
                    </a:lnTo>
                    <a:lnTo>
                      <a:pt x="453" y="95"/>
                    </a:lnTo>
                    <a:lnTo>
                      <a:pt x="457" y="91"/>
                    </a:lnTo>
                    <a:lnTo>
                      <a:pt x="461" y="84"/>
                    </a:lnTo>
                    <a:lnTo>
                      <a:pt x="462" y="78"/>
                    </a:lnTo>
                    <a:lnTo>
                      <a:pt x="462" y="78"/>
                    </a:lnTo>
                    <a:lnTo>
                      <a:pt x="461" y="75"/>
                    </a:lnTo>
                    <a:lnTo>
                      <a:pt x="459" y="72"/>
                    </a:lnTo>
                    <a:lnTo>
                      <a:pt x="457" y="71"/>
                    </a:lnTo>
                    <a:lnTo>
                      <a:pt x="454" y="70"/>
                    </a:lnTo>
                    <a:lnTo>
                      <a:pt x="454" y="70"/>
                    </a:lnTo>
                    <a:lnTo>
                      <a:pt x="452" y="71"/>
                    </a:lnTo>
                    <a:lnTo>
                      <a:pt x="449" y="72"/>
                    </a:lnTo>
                    <a:lnTo>
                      <a:pt x="448" y="75"/>
                    </a:lnTo>
                    <a:lnTo>
                      <a:pt x="448" y="78"/>
                    </a:lnTo>
                    <a:lnTo>
                      <a:pt x="448" y="78"/>
                    </a:lnTo>
                    <a:lnTo>
                      <a:pt x="446" y="81"/>
                    </a:lnTo>
                    <a:lnTo>
                      <a:pt x="444" y="83"/>
                    </a:lnTo>
                    <a:lnTo>
                      <a:pt x="442" y="85"/>
                    </a:lnTo>
                    <a:lnTo>
                      <a:pt x="439" y="87"/>
                    </a:lnTo>
                    <a:lnTo>
                      <a:pt x="439" y="87"/>
                    </a:lnTo>
                    <a:lnTo>
                      <a:pt x="436" y="85"/>
                    </a:lnTo>
                    <a:lnTo>
                      <a:pt x="434" y="83"/>
                    </a:lnTo>
                    <a:lnTo>
                      <a:pt x="431" y="81"/>
                    </a:lnTo>
                    <a:lnTo>
                      <a:pt x="430" y="78"/>
                    </a:lnTo>
                    <a:lnTo>
                      <a:pt x="430" y="78"/>
                    </a:lnTo>
                    <a:lnTo>
                      <a:pt x="431" y="75"/>
                    </a:lnTo>
                    <a:lnTo>
                      <a:pt x="434" y="72"/>
                    </a:lnTo>
                    <a:lnTo>
                      <a:pt x="434" y="72"/>
                    </a:lnTo>
                    <a:lnTo>
                      <a:pt x="435" y="70"/>
                    </a:lnTo>
                    <a:lnTo>
                      <a:pt x="435" y="67"/>
                    </a:lnTo>
                    <a:lnTo>
                      <a:pt x="435" y="65"/>
                    </a:lnTo>
                    <a:lnTo>
                      <a:pt x="434" y="63"/>
                    </a:lnTo>
                    <a:lnTo>
                      <a:pt x="434" y="63"/>
                    </a:lnTo>
                    <a:lnTo>
                      <a:pt x="431" y="61"/>
                    </a:lnTo>
                    <a:lnTo>
                      <a:pt x="429" y="60"/>
                    </a:lnTo>
                    <a:lnTo>
                      <a:pt x="429" y="60"/>
                    </a:lnTo>
                    <a:lnTo>
                      <a:pt x="396" y="51"/>
                    </a:lnTo>
                    <a:lnTo>
                      <a:pt x="360" y="44"/>
                    </a:lnTo>
                    <a:lnTo>
                      <a:pt x="323" y="41"/>
                    </a:lnTo>
                    <a:lnTo>
                      <a:pt x="283" y="39"/>
                    </a:lnTo>
                    <a:lnTo>
                      <a:pt x="283" y="39"/>
                    </a:lnTo>
                    <a:lnTo>
                      <a:pt x="286" y="36"/>
                    </a:lnTo>
                    <a:lnTo>
                      <a:pt x="288" y="31"/>
                    </a:lnTo>
                    <a:lnTo>
                      <a:pt x="289" y="28"/>
                    </a:lnTo>
                    <a:lnTo>
                      <a:pt x="289" y="24"/>
                    </a:lnTo>
                    <a:lnTo>
                      <a:pt x="289" y="24"/>
                    </a:lnTo>
                    <a:lnTo>
                      <a:pt x="289" y="20"/>
                    </a:lnTo>
                    <a:lnTo>
                      <a:pt x="288" y="15"/>
                    </a:lnTo>
                    <a:lnTo>
                      <a:pt x="286" y="11"/>
                    </a:lnTo>
                    <a:lnTo>
                      <a:pt x="282" y="8"/>
                    </a:lnTo>
                    <a:lnTo>
                      <a:pt x="279" y="4"/>
                    </a:lnTo>
                    <a:lnTo>
                      <a:pt x="275" y="2"/>
                    </a:lnTo>
                    <a:lnTo>
                      <a:pt x="270" y="1"/>
                    </a:lnTo>
                    <a:lnTo>
                      <a:pt x="266" y="0"/>
                    </a:lnTo>
                    <a:lnTo>
                      <a:pt x="266" y="0"/>
                    </a:lnTo>
                    <a:lnTo>
                      <a:pt x="261" y="1"/>
                    </a:lnTo>
                    <a:lnTo>
                      <a:pt x="256" y="2"/>
                    </a:lnTo>
                    <a:lnTo>
                      <a:pt x="253" y="4"/>
                    </a:lnTo>
                    <a:lnTo>
                      <a:pt x="249" y="8"/>
                    </a:lnTo>
                    <a:lnTo>
                      <a:pt x="247" y="11"/>
                    </a:lnTo>
                    <a:lnTo>
                      <a:pt x="245" y="15"/>
                    </a:lnTo>
                    <a:lnTo>
                      <a:pt x="242" y="20"/>
                    </a:lnTo>
                    <a:lnTo>
                      <a:pt x="242" y="24"/>
                    </a:lnTo>
                    <a:lnTo>
                      <a:pt x="242" y="24"/>
                    </a:lnTo>
                    <a:lnTo>
                      <a:pt x="242" y="28"/>
                    </a:lnTo>
                    <a:lnTo>
                      <a:pt x="243" y="31"/>
                    </a:lnTo>
                    <a:lnTo>
                      <a:pt x="246" y="36"/>
                    </a:lnTo>
                    <a:lnTo>
                      <a:pt x="248" y="39"/>
                    </a:lnTo>
                    <a:lnTo>
                      <a:pt x="248" y="39"/>
                    </a:lnTo>
                    <a:lnTo>
                      <a:pt x="209" y="41"/>
                    </a:lnTo>
                    <a:lnTo>
                      <a:pt x="171" y="44"/>
                    </a:lnTo>
                    <a:lnTo>
                      <a:pt x="135" y="51"/>
                    </a:lnTo>
                    <a:lnTo>
                      <a:pt x="102" y="60"/>
                    </a:lnTo>
                    <a:lnTo>
                      <a:pt x="102" y="60"/>
                    </a:lnTo>
                    <a:lnTo>
                      <a:pt x="100" y="61"/>
                    </a:lnTo>
                    <a:lnTo>
                      <a:pt x="98" y="63"/>
                    </a:lnTo>
                    <a:lnTo>
                      <a:pt x="98" y="63"/>
                    </a:lnTo>
                    <a:lnTo>
                      <a:pt x="97" y="65"/>
                    </a:lnTo>
                    <a:lnTo>
                      <a:pt x="97" y="67"/>
                    </a:lnTo>
                    <a:lnTo>
                      <a:pt x="97" y="70"/>
                    </a:lnTo>
                    <a:lnTo>
                      <a:pt x="99" y="72"/>
                    </a:lnTo>
                    <a:lnTo>
                      <a:pt x="99" y="72"/>
                    </a:lnTo>
                    <a:lnTo>
                      <a:pt x="100" y="75"/>
                    </a:lnTo>
                    <a:lnTo>
                      <a:pt x="101" y="78"/>
                    </a:lnTo>
                    <a:lnTo>
                      <a:pt x="101" y="78"/>
                    </a:lnTo>
                    <a:lnTo>
                      <a:pt x="100" y="81"/>
                    </a:lnTo>
                    <a:lnTo>
                      <a:pt x="99" y="83"/>
                    </a:lnTo>
                    <a:lnTo>
                      <a:pt x="95" y="85"/>
                    </a:lnTo>
                    <a:lnTo>
                      <a:pt x="92" y="87"/>
                    </a:lnTo>
                    <a:lnTo>
                      <a:pt x="92" y="87"/>
                    </a:lnTo>
                    <a:lnTo>
                      <a:pt x="89" y="85"/>
                    </a:lnTo>
                    <a:lnTo>
                      <a:pt x="87" y="83"/>
                    </a:lnTo>
                    <a:lnTo>
                      <a:pt x="85" y="81"/>
                    </a:lnTo>
                    <a:lnTo>
                      <a:pt x="85" y="78"/>
                    </a:lnTo>
                    <a:lnTo>
                      <a:pt x="85" y="78"/>
                    </a:lnTo>
                    <a:lnTo>
                      <a:pt x="84" y="75"/>
                    </a:lnTo>
                    <a:lnTo>
                      <a:pt x="83" y="72"/>
                    </a:lnTo>
                    <a:lnTo>
                      <a:pt x="80" y="71"/>
                    </a:lnTo>
                    <a:lnTo>
                      <a:pt x="77" y="70"/>
                    </a:lnTo>
                    <a:lnTo>
                      <a:pt x="77" y="70"/>
                    </a:lnTo>
                    <a:lnTo>
                      <a:pt x="75" y="71"/>
                    </a:lnTo>
                    <a:lnTo>
                      <a:pt x="72" y="72"/>
                    </a:lnTo>
                    <a:lnTo>
                      <a:pt x="71" y="75"/>
                    </a:lnTo>
                    <a:lnTo>
                      <a:pt x="71" y="78"/>
                    </a:lnTo>
                    <a:lnTo>
                      <a:pt x="71" y="78"/>
                    </a:lnTo>
                    <a:lnTo>
                      <a:pt x="71" y="84"/>
                    </a:lnTo>
                    <a:lnTo>
                      <a:pt x="74" y="91"/>
                    </a:lnTo>
                    <a:lnTo>
                      <a:pt x="78" y="95"/>
                    </a:lnTo>
                    <a:lnTo>
                      <a:pt x="84" y="98"/>
                    </a:lnTo>
                    <a:lnTo>
                      <a:pt x="2" y="298"/>
                    </a:lnTo>
                    <a:lnTo>
                      <a:pt x="2" y="298"/>
                    </a:lnTo>
                    <a:lnTo>
                      <a:pt x="2" y="300"/>
                    </a:lnTo>
                    <a:lnTo>
                      <a:pt x="2" y="303"/>
                    </a:lnTo>
                    <a:lnTo>
                      <a:pt x="0" y="304"/>
                    </a:lnTo>
                    <a:lnTo>
                      <a:pt x="0" y="304"/>
                    </a:lnTo>
                    <a:lnTo>
                      <a:pt x="4" y="310"/>
                    </a:lnTo>
                    <a:lnTo>
                      <a:pt x="8" y="314"/>
                    </a:lnTo>
                    <a:lnTo>
                      <a:pt x="12" y="320"/>
                    </a:lnTo>
                    <a:lnTo>
                      <a:pt x="18" y="324"/>
                    </a:lnTo>
                    <a:lnTo>
                      <a:pt x="24" y="328"/>
                    </a:lnTo>
                    <a:lnTo>
                      <a:pt x="32" y="333"/>
                    </a:lnTo>
                    <a:lnTo>
                      <a:pt x="39" y="336"/>
                    </a:lnTo>
                    <a:lnTo>
                      <a:pt x="48" y="339"/>
                    </a:lnTo>
                    <a:lnTo>
                      <a:pt x="50" y="339"/>
                    </a:lnTo>
                    <a:lnTo>
                      <a:pt x="135" y="339"/>
                    </a:lnTo>
                    <a:lnTo>
                      <a:pt x="138" y="339"/>
                    </a:lnTo>
                    <a:lnTo>
                      <a:pt x="138" y="339"/>
                    </a:lnTo>
                    <a:lnTo>
                      <a:pt x="146" y="336"/>
                    </a:lnTo>
                    <a:lnTo>
                      <a:pt x="154" y="333"/>
                    </a:lnTo>
                    <a:lnTo>
                      <a:pt x="161" y="328"/>
                    </a:lnTo>
                    <a:lnTo>
                      <a:pt x="168" y="324"/>
                    </a:lnTo>
                    <a:lnTo>
                      <a:pt x="173" y="320"/>
                    </a:lnTo>
                    <a:lnTo>
                      <a:pt x="179" y="314"/>
                    </a:lnTo>
                    <a:lnTo>
                      <a:pt x="183" y="310"/>
                    </a:lnTo>
                    <a:lnTo>
                      <a:pt x="186" y="304"/>
                    </a:lnTo>
                    <a:lnTo>
                      <a:pt x="185" y="303"/>
                    </a:lnTo>
                    <a:lnTo>
                      <a:pt x="185" y="303"/>
                    </a:lnTo>
                    <a:lnTo>
                      <a:pt x="185" y="300"/>
                    </a:lnTo>
                    <a:lnTo>
                      <a:pt x="184" y="298"/>
                    </a:lnTo>
                    <a:lnTo>
                      <a:pt x="102" y="98"/>
                    </a:lnTo>
                    <a:lnTo>
                      <a:pt x="102" y="98"/>
                    </a:lnTo>
                    <a:lnTo>
                      <a:pt x="107" y="95"/>
                    </a:lnTo>
                    <a:lnTo>
                      <a:pt x="112" y="90"/>
                    </a:lnTo>
                    <a:lnTo>
                      <a:pt x="114" y="84"/>
                    </a:lnTo>
                    <a:lnTo>
                      <a:pt x="115" y="78"/>
                    </a:lnTo>
                    <a:lnTo>
                      <a:pt x="115" y="78"/>
                    </a:lnTo>
                    <a:lnTo>
                      <a:pt x="114" y="70"/>
                    </a:lnTo>
                    <a:lnTo>
                      <a:pt x="114" y="70"/>
                    </a:lnTo>
                    <a:lnTo>
                      <a:pt x="145" y="64"/>
                    </a:lnTo>
                    <a:lnTo>
                      <a:pt x="178" y="58"/>
                    </a:lnTo>
                    <a:lnTo>
                      <a:pt x="212" y="54"/>
                    </a:lnTo>
                    <a:lnTo>
                      <a:pt x="249" y="53"/>
                    </a:lnTo>
                    <a:lnTo>
                      <a:pt x="249" y="211"/>
                    </a:lnTo>
                    <a:lnTo>
                      <a:pt x="249" y="211"/>
                    </a:lnTo>
                    <a:lnTo>
                      <a:pt x="246" y="222"/>
                    </a:lnTo>
                    <a:lnTo>
                      <a:pt x="243" y="233"/>
                    </a:lnTo>
                    <a:lnTo>
                      <a:pt x="241" y="244"/>
                    </a:lnTo>
                    <a:lnTo>
                      <a:pt x="241" y="255"/>
                    </a:lnTo>
                    <a:lnTo>
                      <a:pt x="241" y="267"/>
                    </a:lnTo>
                    <a:lnTo>
                      <a:pt x="243" y="278"/>
                    </a:lnTo>
                    <a:lnTo>
                      <a:pt x="246" y="288"/>
                    </a:lnTo>
                    <a:lnTo>
                      <a:pt x="249" y="299"/>
                    </a:lnTo>
                    <a:lnTo>
                      <a:pt x="249" y="299"/>
                    </a:lnTo>
                    <a:lnTo>
                      <a:pt x="249" y="300"/>
                    </a:lnTo>
                    <a:lnTo>
                      <a:pt x="249" y="341"/>
                    </a:lnTo>
                    <a:lnTo>
                      <a:pt x="249" y="341"/>
                    </a:lnTo>
                    <a:lnTo>
                      <a:pt x="249" y="346"/>
                    </a:lnTo>
                    <a:lnTo>
                      <a:pt x="248" y="352"/>
                    </a:lnTo>
                    <a:lnTo>
                      <a:pt x="246" y="358"/>
                    </a:lnTo>
                    <a:lnTo>
                      <a:pt x="242" y="364"/>
                    </a:lnTo>
                    <a:lnTo>
                      <a:pt x="238" y="371"/>
                    </a:lnTo>
                    <a:lnTo>
                      <a:pt x="230" y="376"/>
                    </a:lnTo>
                    <a:lnTo>
                      <a:pt x="222" y="381"/>
                    </a:lnTo>
                    <a:lnTo>
                      <a:pt x="210" y="385"/>
                    </a:lnTo>
                    <a:lnTo>
                      <a:pt x="206" y="386"/>
                    </a:lnTo>
                    <a:lnTo>
                      <a:pt x="205" y="391"/>
                    </a:lnTo>
                    <a:lnTo>
                      <a:pt x="192" y="391"/>
                    </a:lnTo>
                    <a:lnTo>
                      <a:pt x="192" y="429"/>
                    </a:lnTo>
                    <a:lnTo>
                      <a:pt x="186" y="429"/>
                    </a:lnTo>
                    <a:lnTo>
                      <a:pt x="186" y="467"/>
                    </a:lnTo>
                    <a:lnTo>
                      <a:pt x="345" y="467"/>
                    </a:lnTo>
                    <a:lnTo>
                      <a:pt x="345" y="429"/>
                    </a:lnTo>
                    <a:lnTo>
                      <a:pt x="340" y="429"/>
                    </a:lnTo>
                    <a:lnTo>
                      <a:pt x="340" y="391"/>
                    </a:lnTo>
                    <a:lnTo>
                      <a:pt x="327" y="391"/>
                    </a:lnTo>
                    <a:lnTo>
                      <a:pt x="327" y="386"/>
                    </a:lnTo>
                    <a:lnTo>
                      <a:pt x="321" y="385"/>
                    </a:lnTo>
                    <a:lnTo>
                      <a:pt x="321" y="385"/>
                    </a:lnTo>
                    <a:lnTo>
                      <a:pt x="311" y="382"/>
                    </a:lnTo>
                    <a:lnTo>
                      <a:pt x="304" y="379"/>
                    </a:lnTo>
                    <a:lnTo>
                      <a:pt x="297" y="375"/>
                    </a:lnTo>
                    <a:lnTo>
                      <a:pt x="292" y="371"/>
                    </a:lnTo>
                    <a:lnTo>
                      <a:pt x="288" y="364"/>
                    </a:lnTo>
                    <a:lnTo>
                      <a:pt x="286" y="358"/>
                    </a:lnTo>
                    <a:lnTo>
                      <a:pt x="283" y="350"/>
                    </a:lnTo>
                    <a:lnTo>
                      <a:pt x="282" y="341"/>
                    </a:lnTo>
                    <a:lnTo>
                      <a:pt x="282" y="299"/>
                    </a:lnTo>
                    <a:lnTo>
                      <a:pt x="282" y="299"/>
                    </a:lnTo>
                    <a:lnTo>
                      <a:pt x="286" y="288"/>
                    </a:lnTo>
                    <a:lnTo>
                      <a:pt x="289" y="278"/>
                    </a:lnTo>
                    <a:lnTo>
                      <a:pt x="290" y="266"/>
                    </a:lnTo>
                    <a:lnTo>
                      <a:pt x="290" y="255"/>
                    </a:lnTo>
                    <a:lnTo>
                      <a:pt x="290" y="244"/>
                    </a:lnTo>
                    <a:lnTo>
                      <a:pt x="289" y="233"/>
                    </a:lnTo>
                    <a:lnTo>
                      <a:pt x="286" y="222"/>
                    </a:lnTo>
                    <a:lnTo>
                      <a:pt x="282" y="211"/>
                    </a:lnTo>
                    <a:lnTo>
                      <a:pt x="282" y="53"/>
                    </a:lnTo>
                    <a:lnTo>
                      <a:pt x="282" y="53"/>
                    </a:lnTo>
                    <a:lnTo>
                      <a:pt x="319" y="54"/>
                    </a:lnTo>
                    <a:lnTo>
                      <a:pt x="354" y="58"/>
                    </a:lnTo>
                    <a:lnTo>
                      <a:pt x="387" y="64"/>
                    </a:lnTo>
                    <a:lnTo>
                      <a:pt x="417" y="70"/>
                    </a:lnTo>
                    <a:lnTo>
                      <a:pt x="417" y="70"/>
                    </a:lnTo>
                    <a:lnTo>
                      <a:pt x="416" y="78"/>
                    </a:lnTo>
                    <a:lnTo>
                      <a:pt x="416" y="78"/>
                    </a:lnTo>
                    <a:lnTo>
                      <a:pt x="417" y="84"/>
                    </a:lnTo>
                    <a:lnTo>
                      <a:pt x="421" y="90"/>
                    </a:lnTo>
                    <a:lnTo>
                      <a:pt x="424" y="95"/>
                    </a:lnTo>
                    <a:lnTo>
                      <a:pt x="429" y="98"/>
                    </a:lnTo>
                    <a:lnTo>
                      <a:pt x="347" y="298"/>
                    </a:lnTo>
                    <a:lnTo>
                      <a:pt x="347" y="298"/>
                    </a:lnTo>
                    <a:lnTo>
                      <a:pt x="346" y="300"/>
                    </a:lnTo>
                    <a:lnTo>
                      <a:pt x="347" y="303"/>
                    </a:lnTo>
                    <a:lnTo>
                      <a:pt x="346" y="304"/>
                    </a:lnTo>
                    <a:lnTo>
                      <a:pt x="346" y="304"/>
                    </a:lnTo>
                    <a:lnTo>
                      <a:pt x="349" y="310"/>
                    </a:lnTo>
                    <a:lnTo>
                      <a:pt x="354" y="314"/>
                    </a:lnTo>
                    <a:lnTo>
                      <a:pt x="358" y="320"/>
                    </a:lnTo>
                    <a:lnTo>
                      <a:pt x="363" y="324"/>
                    </a:lnTo>
                    <a:lnTo>
                      <a:pt x="370" y="328"/>
                    </a:lnTo>
                    <a:lnTo>
                      <a:pt x="377" y="333"/>
                    </a:lnTo>
                    <a:lnTo>
                      <a:pt x="385" y="336"/>
                    </a:lnTo>
                    <a:lnTo>
                      <a:pt x="394" y="339"/>
                    </a:lnTo>
                    <a:lnTo>
                      <a:pt x="396" y="339"/>
                    </a:lnTo>
                    <a:lnTo>
                      <a:pt x="481" y="339"/>
                    </a:lnTo>
                    <a:lnTo>
                      <a:pt x="483" y="339"/>
                    </a:lnTo>
                    <a:lnTo>
                      <a:pt x="483" y="339"/>
                    </a:lnTo>
                    <a:lnTo>
                      <a:pt x="492" y="336"/>
                    </a:lnTo>
                    <a:lnTo>
                      <a:pt x="499" y="333"/>
                    </a:lnTo>
                    <a:lnTo>
                      <a:pt x="507" y="328"/>
                    </a:lnTo>
                    <a:lnTo>
                      <a:pt x="513" y="324"/>
                    </a:lnTo>
                    <a:lnTo>
                      <a:pt x="519" y="320"/>
                    </a:lnTo>
                    <a:lnTo>
                      <a:pt x="524" y="314"/>
                    </a:lnTo>
                    <a:lnTo>
                      <a:pt x="527" y="310"/>
                    </a:lnTo>
                    <a:lnTo>
                      <a:pt x="531" y="304"/>
                    </a:lnTo>
                    <a:lnTo>
                      <a:pt x="531" y="303"/>
                    </a:lnTo>
                    <a:close/>
                    <a:moveTo>
                      <a:pt x="266" y="15"/>
                    </a:moveTo>
                    <a:lnTo>
                      <a:pt x="266" y="15"/>
                    </a:lnTo>
                    <a:lnTo>
                      <a:pt x="269" y="15"/>
                    </a:lnTo>
                    <a:lnTo>
                      <a:pt x="273" y="17"/>
                    </a:lnTo>
                    <a:lnTo>
                      <a:pt x="275" y="21"/>
                    </a:lnTo>
                    <a:lnTo>
                      <a:pt x="275" y="24"/>
                    </a:lnTo>
                    <a:lnTo>
                      <a:pt x="275" y="24"/>
                    </a:lnTo>
                    <a:lnTo>
                      <a:pt x="275" y="27"/>
                    </a:lnTo>
                    <a:lnTo>
                      <a:pt x="273" y="30"/>
                    </a:lnTo>
                    <a:lnTo>
                      <a:pt x="269" y="33"/>
                    </a:lnTo>
                    <a:lnTo>
                      <a:pt x="266" y="34"/>
                    </a:lnTo>
                    <a:lnTo>
                      <a:pt x="266" y="34"/>
                    </a:lnTo>
                    <a:lnTo>
                      <a:pt x="262" y="33"/>
                    </a:lnTo>
                    <a:lnTo>
                      <a:pt x="260" y="30"/>
                    </a:lnTo>
                    <a:lnTo>
                      <a:pt x="257" y="27"/>
                    </a:lnTo>
                    <a:lnTo>
                      <a:pt x="256" y="24"/>
                    </a:lnTo>
                    <a:lnTo>
                      <a:pt x="256" y="24"/>
                    </a:lnTo>
                    <a:lnTo>
                      <a:pt x="257" y="21"/>
                    </a:lnTo>
                    <a:lnTo>
                      <a:pt x="260" y="17"/>
                    </a:lnTo>
                    <a:lnTo>
                      <a:pt x="262" y="15"/>
                    </a:lnTo>
                    <a:lnTo>
                      <a:pt x="266" y="15"/>
                    </a:lnTo>
                    <a:lnTo>
                      <a:pt x="266" y="15"/>
                    </a:lnTo>
                    <a:close/>
                    <a:moveTo>
                      <a:pt x="134" y="325"/>
                    </a:moveTo>
                    <a:lnTo>
                      <a:pt x="51" y="325"/>
                    </a:lnTo>
                    <a:lnTo>
                      <a:pt x="51" y="325"/>
                    </a:lnTo>
                    <a:lnTo>
                      <a:pt x="41" y="322"/>
                    </a:lnTo>
                    <a:lnTo>
                      <a:pt x="34" y="318"/>
                    </a:lnTo>
                    <a:lnTo>
                      <a:pt x="26" y="313"/>
                    </a:lnTo>
                    <a:lnTo>
                      <a:pt x="21" y="308"/>
                    </a:lnTo>
                    <a:lnTo>
                      <a:pt x="166" y="308"/>
                    </a:lnTo>
                    <a:lnTo>
                      <a:pt x="166" y="308"/>
                    </a:lnTo>
                    <a:lnTo>
                      <a:pt x="159" y="313"/>
                    </a:lnTo>
                    <a:lnTo>
                      <a:pt x="152" y="318"/>
                    </a:lnTo>
                    <a:lnTo>
                      <a:pt x="144" y="322"/>
                    </a:lnTo>
                    <a:lnTo>
                      <a:pt x="134" y="325"/>
                    </a:lnTo>
                    <a:lnTo>
                      <a:pt x="134" y="325"/>
                    </a:lnTo>
                    <a:close/>
                    <a:moveTo>
                      <a:pt x="19" y="294"/>
                    </a:moveTo>
                    <a:lnTo>
                      <a:pt x="93" y="114"/>
                    </a:lnTo>
                    <a:lnTo>
                      <a:pt x="167" y="294"/>
                    </a:lnTo>
                    <a:lnTo>
                      <a:pt x="19" y="294"/>
                    </a:lnTo>
                    <a:close/>
                    <a:moveTo>
                      <a:pt x="270" y="217"/>
                    </a:moveTo>
                    <a:lnTo>
                      <a:pt x="270" y="217"/>
                    </a:lnTo>
                    <a:lnTo>
                      <a:pt x="273" y="227"/>
                    </a:lnTo>
                    <a:lnTo>
                      <a:pt x="275" y="237"/>
                    </a:lnTo>
                    <a:lnTo>
                      <a:pt x="276" y="245"/>
                    </a:lnTo>
                    <a:lnTo>
                      <a:pt x="276" y="255"/>
                    </a:lnTo>
                    <a:lnTo>
                      <a:pt x="276" y="265"/>
                    </a:lnTo>
                    <a:lnTo>
                      <a:pt x="275" y="274"/>
                    </a:lnTo>
                    <a:lnTo>
                      <a:pt x="273" y="283"/>
                    </a:lnTo>
                    <a:lnTo>
                      <a:pt x="270" y="293"/>
                    </a:lnTo>
                    <a:lnTo>
                      <a:pt x="262" y="293"/>
                    </a:lnTo>
                    <a:lnTo>
                      <a:pt x="262" y="293"/>
                    </a:lnTo>
                    <a:lnTo>
                      <a:pt x="259" y="283"/>
                    </a:lnTo>
                    <a:lnTo>
                      <a:pt x="256" y="274"/>
                    </a:lnTo>
                    <a:lnTo>
                      <a:pt x="255" y="265"/>
                    </a:lnTo>
                    <a:lnTo>
                      <a:pt x="255" y="255"/>
                    </a:lnTo>
                    <a:lnTo>
                      <a:pt x="255" y="245"/>
                    </a:lnTo>
                    <a:lnTo>
                      <a:pt x="256" y="237"/>
                    </a:lnTo>
                    <a:lnTo>
                      <a:pt x="259" y="227"/>
                    </a:lnTo>
                    <a:lnTo>
                      <a:pt x="262" y="217"/>
                    </a:lnTo>
                    <a:lnTo>
                      <a:pt x="270" y="217"/>
                    </a:lnTo>
                    <a:close/>
                    <a:moveTo>
                      <a:pt x="331" y="453"/>
                    </a:moveTo>
                    <a:lnTo>
                      <a:pt x="200" y="453"/>
                    </a:lnTo>
                    <a:lnTo>
                      <a:pt x="200" y="443"/>
                    </a:lnTo>
                    <a:lnTo>
                      <a:pt x="331" y="443"/>
                    </a:lnTo>
                    <a:lnTo>
                      <a:pt x="331" y="453"/>
                    </a:lnTo>
                    <a:close/>
                    <a:moveTo>
                      <a:pt x="207" y="429"/>
                    </a:moveTo>
                    <a:lnTo>
                      <a:pt x="207" y="406"/>
                    </a:lnTo>
                    <a:lnTo>
                      <a:pt x="326" y="406"/>
                    </a:lnTo>
                    <a:lnTo>
                      <a:pt x="326" y="429"/>
                    </a:lnTo>
                    <a:lnTo>
                      <a:pt x="207" y="429"/>
                    </a:lnTo>
                    <a:close/>
                    <a:moveTo>
                      <a:pt x="296" y="391"/>
                    </a:moveTo>
                    <a:lnTo>
                      <a:pt x="235" y="391"/>
                    </a:lnTo>
                    <a:lnTo>
                      <a:pt x="235" y="391"/>
                    </a:lnTo>
                    <a:lnTo>
                      <a:pt x="241" y="386"/>
                    </a:lnTo>
                    <a:lnTo>
                      <a:pt x="248" y="380"/>
                    </a:lnTo>
                    <a:lnTo>
                      <a:pt x="252" y="375"/>
                    </a:lnTo>
                    <a:lnTo>
                      <a:pt x="256" y="368"/>
                    </a:lnTo>
                    <a:lnTo>
                      <a:pt x="260" y="362"/>
                    </a:lnTo>
                    <a:lnTo>
                      <a:pt x="262" y="355"/>
                    </a:lnTo>
                    <a:lnTo>
                      <a:pt x="263" y="348"/>
                    </a:lnTo>
                    <a:lnTo>
                      <a:pt x="263" y="341"/>
                    </a:lnTo>
                    <a:lnTo>
                      <a:pt x="263" y="307"/>
                    </a:lnTo>
                    <a:lnTo>
                      <a:pt x="268" y="307"/>
                    </a:lnTo>
                    <a:lnTo>
                      <a:pt x="268" y="341"/>
                    </a:lnTo>
                    <a:lnTo>
                      <a:pt x="268" y="341"/>
                    </a:lnTo>
                    <a:lnTo>
                      <a:pt x="269" y="348"/>
                    </a:lnTo>
                    <a:lnTo>
                      <a:pt x="269" y="354"/>
                    </a:lnTo>
                    <a:lnTo>
                      <a:pt x="272" y="362"/>
                    </a:lnTo>
                    <a:lnTo>
                      <a:pt x="274" y="368"/>
                    </a:lnTo>
                    <a:lnTo>
                      <a:pt x="278" y="375"/>
                    </a:lnTo>
                    <a:lnTo>
                      <a:pt x="282" y="380"/>
                    </a:lnTo>
                    <a:lnTo>
                      <a:pt x="289" y="386"/>
                    </a:lnTo>
                    <a:lnTo>
                      <a:pt x="296" y="391"/>
                    </a:lnTo>
                    <a:lnTo>
                      <a:pt x="296" y="391"/>
                    </a:lnTo>
                    <a:close/>
                    <a:moveTo>
                      <a:pt x="268" y="203"/>
                    </a:moveTo>
                    <a:lnTo>
                      <a:pt x="263" y="203"/>
                    </a:lnTo>
                    <a:lnTo>
                      <a:pt x="263" y="53"/>
                    </a:lnTo>
                    <a:lnTo>
                      <a:pt x="263" y="53"/>
                    </a:lnTo>
                    <a:lnTo>
                      <a:pt x="266" y="53"/>
                    </a:lnTo>
                    <a:lnTo>
                      <a:pt x="266" y="53"/>
                    </a:lnTo>
                    <a:lnTo>
                      <a:pt x="268" y="53"/>
                    </a:lnTo>
                    <a:lnTo>
                      <a:pt x="268" y="203"/>
                    </a:lnTo>
                    <a:close/>
                    <a:moveTo>
                      <a:pt x="512" y="294"/>
                    </a:moveTo>
                    <a:lnTo>
                      <a:pt x="364" y="294"/>
                    </a:lnTo>
                    <a:lnTo>
                      <a:pt x="439" y="114"/>
                    </a:lnTo>
                    <a:lnTo>
                      <a:pt x="512" y="294"/>
                    </a:lnTo>
                    <a:close/>
                    <a:moveTo>
                      <a:pt x="480" y="325"/>
                    </a:moveTo>
                    <a:lnTo>
                      <a:pt x="397" y="325"/>
                    </a:lnTo>
                    <a:lnTo>
                      <a:pt x="397" y="325"/>
                    </a:lnTo>
                    <a:lnTo>
                      <a:pt x="387" y="322"/>
                    </a:lnTo>
                    <a:lnTo>
                      <a:pt x="380" y="318"/>
                    </a:lnTo>
                    <a:lnTo>
                      <a:pt x="372" y="313"/>
                    </a:lnTo>
                    <a:lnTo>
                      <a:pt x="367" y="308"/>
                    </a:lnTo>
                    <a:lnTo>
                      <a:pt x="511" y="308"/>
                    </a:lnTo>
                    <a:lnTo>
                      <a:pt x="511" y="308"/>
                    </a:lnTo>
                    <a:lnTo>
                      <a:pt x="505" y="313"/>
                    </a:lnTo>
                    <a:lnTo>
                      <a:pt x="497" y="318"/>
                    </a:lnTo>
                    <a:lnTo>
                      <a:pt x="490" y="322"/>
                    </a:lnTo>
                    <a:lnTo>
                      <a:pt x="480" y="325"/>
                    </a:lnTo>
                    <a:lnTo>
                      <a:pt x="480" y="325"/>
                    </a:lnTo>
                    <a:close/>
                  </a:path>
                </a:pathLst>
              </a:custGeom>
              <a:solidFill>
                <a:schemeClr val="bg1"/>
              </a:solidFill>
              <a:ln>
                <a:solidFill>
                  <a:schemeClr val="bg1"/>
                </a:solidFill>
              </a:ln>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grpSp>
        <p:grpSp>
          <p:nvGrpSpPr>
            <p:cNvPr id="125" name="Group 124"/>
            <p:cNvGrpSpPr/>
            <p:nvPr/>
          </p:nvGrpSpPr>
          <p:grpSpPr>
            <a:xfrm>
              <a:off x="4959358" y="2281260"/>
              <a:ext cx="317492" cy="317492"/>
              <a:chOff x="4959358" y="2281260"/>
              <a:chExt cx="317492" cy="317492"/>
            </a:xfrm>
          </p:grpSpPr>
          <p:sp>
            <p:nvSpPr>
              <p:cNvPr id="44" name="Oval 43"/>
              <p:cNvSpPr/>
              <p:nvPr/>
            </p:nvSpPr>
            <p:spPr>
              <a:xfrm>
                <a:off x="4959358" y="2281260"/>
                <a:ext cx="317492" cy="317492"/>
              </a:xfrm>
              <a:prstGeom prst="ellipse">
                <a:avLst/>
              </a:prstGeom>
              <a:solidFill>
                <a:schemeClr val="bg1">
                  <a:alpha val="20000"/>
                </a:schemeClr>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5">
                  <a:solidFill>
                    <a:schemeClr val="bg1"/>
                  </a:solidFill>
                  <a:latin typeface="微软雅黑" panose="020B0503020204020204" charset="-122"/>
                  <a:ea typeface="微软雅黑" panose="020B0503020204020204" charset="-122"/>
                </a:endParaRPr>
              </a:p>
            </p:txBody>
          </p:sp>
          <p:grpSp>
            <p:nvGrpSpPr>
              <p:cNvPr id="97" name="Group 96"/>
              <p:cNvGrpSpPr/>
              <p:nvPr/>
            </p:nvGrpSpPr>
            <p:grpSpPr>
              <a:xfrm>
                <a:off x="5029755" y="2351843"/>
                <a:ext cx="176698" cy="176327"/>
                <a:chOff x="5138738" y="4373563"/>
                <a:chExt cx="755650" cy="754063"/>
              </a:xfrm>
              <a:solidFill>
                <a:schemeClr val="bg1"/>
              </a:solidFill>
            </p:grpSpPr>
            <p:sp>
              <p:nvSpPr>
                <p:cNvPr id="98" name="Freeform 97"/>
                <p:cNvSpPr>
                  <a:spLocks noEditPoints="1"/>
                </p:cNvSpPr>
                <p:nvPr/>
              </p:nvSpPr>
              <p:spPr bwMode="auto">
                <a:xfrm>
                  <a:off x="5138738" y="4373563"/>
                  <a:ext cx="755650" cy="754063"/>
                </a:xfrm>
                <a:custGeom>
                  <a:avLst/>
                  <a:gdLst>
                    <a:gd name="T0" fmla="*/ 214 w 476"/>
                    <a:gd name="T1" fmla="*/ 1 h 475"/>
                    <a:gd name="T2" fmla="*/ 146 w 476"/>
                    <a:gd name="T3" fmla="*/ 20 h 475"/>
                    <a:gd name="T4" fmla="*/ 87 w 476"/>
                    <a:gd name="T5" fmla="*/ 55 h 475"/>
                    <a:gd name="T6" fmla="*/ 41 w 476"/>
                    <a:gd name="T7" fmla="*/ 105 h 475"/>
                    <a:gd name="T8" fmla="*/ 11 w 476"/>
                    <a:gd name="T9" fmla="*/ 167 h 475"/>
                    <a:gd name="T10" fmla="*/ 0 w 476"/>
                    <a:gd name="T11" fmla="*/ 238 h 475"/>
                    <a:gd name="T12" fmla="*/ 6 w 476"/>
                    <a:gd name="T13" fmla="*/ 286 h 475"/>
                    <a:gd name="T14" fmla="*/ 30 w 476"/>
                    <a:gd name="T15" fmla="*/ 351 h 475"/>
                    <a:gd name="T16" fmla="*/ 71 w 476"/>
                    <a:gd name="T17" fmla="*/ 406 h 475"/>
                    <a:gd name="T18" fmla="*/ 125 w 476"/>
                    <a:gd name="T19" fmla="*/ 447 h 475"/>
                    <a:gd name="T20" fmla="*/ 190 w 476"/>
                    <a:gd name="T21" fmla="*/ 471 h 475"/>
                    <a:gd name="T22" fmla="*/ 238 w 476"/>
                    <a:gd name="T23" fmla="*/ 475 h 475"/>
                    <a:gd name="T24" fmla="*/ 309 w 476"/>
                    <a:gd name="T25" fmla="*/ 464 h 475"/>
                    <a:gd name="T26" fmla="*/ 371 w 476"/>
                    <a:gd name="T27" fmla="*/ 435 h 475"/>
                    <a:gd name="T28" fmla="*/ 422 w 476"/>
                    <a:gd name="T29" fmla="*/ 389 h 475"/>
                    <a:gd name="T30" fmla="*/ 457 w 476"/>
                    <a:gd name="T31" fmla="*/ 331 h 475"/>
                    <a:gd name="T32" fmla="*/ 474 w 476"/>
                    <a:gd name="T33" fmla="*/ 263 h 475"/>
                    <a:gd name="T34" fmla="*/ 474 w 476"/>
                    <a:gd name="T35" fmla="*/ 214 h 475"/>
                    <a:gd name="T36" fmla="*/ 457 w 476"/>
                    <a:gd name="T37" fmla="*/ 146 h 475"/>
                    <a:gd name="T38" fmla="*/ 422 w 476"/>
                    <a:gd name="T39" fmla="*/ 86 h 475"/>
                    <a:gd name="T40" fmla="*/ 371 w 476"/>
                    <a:gd name="T41" fmla="*/ 41 h 475"/>
                    <a:gd name="T42" fmla="*/ 309 w 476"/>
                    <a:gd name="T43" fmla="*/ 11 h 475"/>
                    <a:gd name="T44" fmla="*/ 238 w 476"/>
                    <a:gd name="T45" fmla="*/ 0 h 475"/>
                    <a:gd name="T46" fmla="*/ 238 w 476"/>
                    <a:gd name="T47" fmla="*/ 461 h 475"/>
                    <a:gd name="T48" fmla="*/ 172 w 476"/>
                    <a:gd name="T49" fmla="*/ 452 h 475"/>
                    <a:gd name="T50" fmla="*/ 114 w 476"/>
                    <a:gd name="T51" fmla="*/ 423 h 475"/>
                    <a:gd name="T52" fmla="*/ 66 w 476"/>
                    <a:gd name="T53" fmla="*/ 380 h 475"/>
                    <a:gd name="T54" fmla="*/ 33 w 476"/>
                    <a:gd name="T55" fmla="*/ 325 h 475"/>
                    <a:gd name="T56" fmla="*/ 15 w 476"/>
                    <a:gd name="T57" fmla="*/ 260 h 475"/>
                    <a:gd name="T58" fmla="*/ 15 w 476"/>
                    <a:gd name="T59" fmla="*/ 215 h 475"/>
                    <a:gd name="T60" fmla="*/ 33 w 476"/>
                    <a:gd name="T61" fmla="*/ 151 h 475"/>
                    <a:gd name="T62" fmla="*/ 66 w 476"/>
                    <a:gd name="T63" fmla="*/ 96 h 475"/>
                    <a:gd name="T64" fmla="*/ 114 w 476"/>
                    <a:gd name="T65" fmla="*/ 53 h 475"/>
                    <a:gd name="T66" fmla="*/ 172 w 476"/>
                    <a:gd name="T67" fmla="*/ 25 h 475"/>
                    <a:gd name="T68" fmla="*/ 238 w 476"/>
                    <a:gd name="T69" fmla="*/ 14 h 475"/>
                    <a:gd name="T70" fmla="*/ 283 w 476"/>
                    <a:gd name="T71" fmla="*/ 20 h 475"/>
                    <a:gd name="T72" fmla="*/ 345 w 476"/>
                    <a:gd name="T73" fmla="*/ 41 h 475"/>
                    <a:gd name="T74" fmla="*/ 396 w 476"/>
                    <a:gd name="T75" fmla="*/ 80 h 475"/>
                    <a:gd name="T76" fmla="*/ 435 w 476"/>
                    <a:gd name="T77" fmla="*/ 132 h 475"/>
                    <a:gd name="T78" fmla="*/ 457 w 476"/>
                    <a:gd name="T79" fmla="*/ 193 h 475"/>
                    <a:gd name="T80" fmla="*/ 462 w 476"/>
                    <a:gd name="T81" fmla="*/ 238 h 475"/>
                    <a:gd name="T82" fmla="*/ 452 w 476"/>
                    <a:gd name="T83" fmla="*/ 305 h 475"/>
                    <a:gd name="T84" fmla="*/ 424 w 476"/>
                    <a:gd name="T85" fmla="*/ 363 h 475"/>
                    <a:gd name="T86" fmla="*/ 381 w 476"/>
                    <a:gd name="T87" fmla="*/ 410 h 475"/>
                    <a:gd name="T88" fmla="*/ 325 w 476"/>
                    <a:gd name="T89" fmla="*/ 444 h 475"/>
                    <a:gd name="T90" fmla="*/ 261 w 476"/>
                    <a:gd name="T91" fmla="*/ 460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6" h="475">
                      <a:moveTo>
                        <a:pt x="238" y="0"/>
                      </a:moveTo>
                      <a:lnTo>
                        <a:pt x="238" y="0"/>
                      </a:lnTo>
                      <a:lnTo>
                        <a:pt x="214" y="1"/>
                      </a:lnTo>
                      <a:lnTo>
                        <a:pt x="190" y="5"/>
                      </a:lnTo>
                      <a:lnTo>
                        <a:pt x="168" y="11"/>
                      </a:lnTo>
                      <a:lnTo>
                        <a:pt x="146" y="20"/>
                      </a:lnTo>
                      <a:lnTo>
                        <a:pt x="125" y="29"/>
                      </a:lnTo>
                      <a:lnTo>
                        <a:pt x="105" y="41"/>
                      </a:lnTo>
                      <a:lnTo>
                        <a:pt x="87" y="55"/>
                      </a:lnTo>
                      <a:lnTo>
                        <a:pt x="71" y="70"/>
                      </a:lnTo>
                      <a:lnTo>
                        <a:pt x="54" y="86"/>
                      </a:lnTo>
                      <a:lnTo>
                        <a:pt x="41" y="105"/>
                      </a:lnTo>
                      <a:lnTo>
                        <a:pt x="30" y="125"/>
                      </a:lnTo>
                      <a:lnTo>
                        <a:pt x="19" y="146"/>
                      </a:lnTo>
                      <a:lnTo>
                        <a:pt x="11" y="167"/>
                      </a:lnTo>
                      <a:lnTo>
                        <a:pt x="6" y="190"/>
                      </a:lnTo>
                      <a:lnTo>
                        <a:pt x="1" y="214"/>
                      </a:lnTo>
                      <a:lnTo>
                        <a:pt x="0" y="238"/>
                      </a:lnTo>
                      <a:lnTo>
                        <a:pt x="0" y="238"/>
                      </a:lnTo>
                      <a:lnTo>
                        <a:pt x="1" y="263"/>
                      </a:lnTo>
                      <a:lnTo>
                        <a:pt x="6" y="286"/>
                      </a:lnTo>
                      <a:lnTo>
                        <a:pt x="11" y="309"/>
                      </a:lnTo>
                      <a:lnTo>
                        <a:pt x="19" y="331"/>
                      </a:lnTo>
                      <a:lnTo>
                        <a:pt x="30" y="351"/>
                      </a:lnTo>
                      <a:lnTo>
                        <a:pt x="41" y="371"/>
                      </a:lnTo>
                      <a:lnTo>
                        <a:pt x="54" y="389"/>
                      </a:lnTo>
                      <a:lnTo>
                        <a:pt x="71" y="406"/>
                      </a:lnTo>
                      <a:lnTo>
                        <a:pt x="87" y="421"/>
                      </a:lnTo>
                      <a:lnTo>
                        <a:pt x="105" y="435"/>
                      </a:lnTo>
                      <a:lnTo>
                        <a:pt x="125" y="447"/>
                      </a:lnTo>
                      <a:lnTo>
                        <a:pt x="146" y="457"/>
                      </a:lnTo>
                      <a:lnTo>
                        <a:pt x="168" y="464"/>
                      </a:lnTo>
                      <a:lnTo>
                        <a:pt x="190" y="471"/>
                      </a:lnTo>
                      <a:lnTo>
                        <a:pt x="214" y="474"/>
                      </a:lnTo>
                      <a:lnTo>
                        <a:pt x="238" y="475"/>
                      </a:lnTo>
                      <a:lnTo>
                        <a:pt x="238" y="475"/>
                      </a:lnTo>
                      <a:lnTo>
                        <a:pt x="263" y="474"/>
                      </a:lnTo>
                      <a:lnTo>
                        <a:pt x="285" y="471"/>
                      </a:lnTo>
                      <a:lnTo>
                        <a:pt x="309" y="464"/>
                      </a:lnTo>
                      <a:lnTo>
                        <a:pt x="331" y="457"/>
                      </a:lnTo>
                      <a:lnTo>
                        <a:pt x="351" y="447"/>
                      </a:lnTo>
                      <a:lnTo>
                        <a:pt x="371" y="435"/>
                      </a:lnTo>
                      <a:lnTo>
                        <a:pt x="389" y="421"/>
                      </a:lnTo>
                      <a:lnTo>
                        <a:pt x="406" y="406"/>
                      </a:lnTo>
                      <a:lnTo>
                        <a:pt x="422" y="389"/>
                      </a:lnTo>
                      <a:lnTo>
                        <a:pt x="436" y="371"/>
                      </a:lnTo>
                      <a:lnTo>
                        <a:pt x="447" y="351"/>
                      </a:lnTo>
                      <a:lnTo>
                        <a:pt x="457" y="331"/>
                      </a:lnTo>
                      <a:lnTo>
                        <a:pt x="465" y="309"/>
                      </a:lnTo>
                      <a:lnTo>
                        <a:pt x="471" y="286"/>
                      </a:lnTo>
                      <a:lnTo>
                        <a:pt x="474" y="263"/>
                      </a:lnTo>
                      <a:lnTo>
                        <a:pt x="476" y="238"/>
                      </a:lnTo>
                      <a:lnTo>
                        <a:pt x="476" y="238"/>
                      </a:lnTo>
                      <a:lnTo>
                        <a:pt x="474" y="214"/>
                      </a:lnTo>
                      <a:lnTo>
                        <a:pt x="471" y="190"/>
                      </a:lnTo>
                      <a:lnTo>
                        <a:pt x="465" y="167"/>
                      </a:lnTo>
                      <a:lnTo>
                        <a:pt x="457" y="146"/>
                      </a:lnTo>
                      <a:lnTo>
                        <a:pt x="447" y="125"/>
                      </a:lnTo>
                      <a:lnTo>
                        <a:pt x="436" y="105"/>
                      </a:lnTo>
                      <a:lnTo>
                        <a:pt x="422" y="86"/>
                      </a:lnTo>
                      <a:lnTo>
                        <a:pt x="406" y="70"/>
                      </a:lnTo>
                      <a:lnTo>
                        <a:pt x="389" y="55"/>
                      </a:lnTo>
                      <a:lnTo>
                        <a:pt x="371" y="41"/>
                      </a:lnTo>
                      <a:lnTo>
                        <a:pt x="351" y="29"/>
                      </a:lnTo>
                      <a:lnTo>
                        <a:pt x="331" y="20"/>
                      </a:lnTo>
                      <a:lnTo>
                        <a:pt x="309" y="11"/>
                      </a:lnTo>
                      <a:lnTo>
                        <a:pt x="285" y="5"/>
                      </a:lnTo>
                      <a:lnTo>
                        <a:pt x="263" y="1"/>
                      </a:lnTo>
                      <a:lnTo>
                        <a:pt x="238" y="0"/>
                      </a:lnTo>
                      <a:lnTo>
                        <a:pt x="238" y="0"/>
                      </a:lnTo>
                      <a:close/>
                      <a:moveTo>
                        <a:pt x="238" y="461"/>
                      </a:moveTo>
                      <a:lnTo>
                        <a:pt x="238" y="461"/>
                      </a:lnTo>
                      <a:lnTo>
                        <a:pt x="215" y="460"/>
                      </a:lnTo>
                      <a:lnTo>
                        <a:pt x="194" y="457"/>
                      </a:lnTo>
                      <a:lnTo>
                        <a:pt x="172" y="452"/>
                      </a:lnTo>
                      <a:lnTo>
                        <a:pt x="152" y="444"/>
                      </a:lnTo>
                      <a:lnTo>
                        <a:pt x="132" y="434"/>
                      </a:lnTo>
                      <a:lnTo>
                        <a:pt x="114" y="423"/>
                      </a:lnTo>
                      <a:lnTo>
                        <a:pt x="96" y="410"/>
                      </a:lnTo>
                      <a:lnTo>
                        <a:pt x="80" y="396"/>
                      </a:lnTo>
                      <a:lnTo>
                        <a:pt x="66" y="380"/>
                      </a:lnTo>
                      <a:lnTo>
                        <a:pt x="53" y="363"/>
                      </a:lnTo>
                      <a:lnTo>
                        <a:pt x="41" y="345"/>
                      </a:lnTo>
                      <a:lnTo>
                        <a:pt x="33" y="325"/>
                      </a:lnTo>
                      <a:lnTo>
                        <a:pt x="25" y="305"/>
                      </a:lnTo>
                      <a:lnTo>
                        <a:pt x="19" y="283"/>
                      </a:lnTo>
                      <a:lnTo>
                        <a:pt x="15" y="260"/>
                      </a:lnTo>
                      <a:lnTo>
                        <a:pt x="14" y="238"/>
                      </a:lnTo>
                      <a:lnTo>
                        <a:pt x="14" y="238"/>
                      </a:lnTo>
                      <a:lnTo>
                        <a:pt x="15" y="215"/>
                      </a:lnTo>
                      <a:lnTo>
                        <a:pt x="19" y="193"/>
                      </a:lnTo>
                      <a:lnTo>
                        <a:pt x="25" y="172"/>
                      </a:lnTo>
                      <a:lnTo>
                        <a:pt x="33" y="151"/>
                      </a:lnTo>
                      <a:lnTo>
                        <a:pt x="41" y="132"/>
                      </a:lnTo>
                      <a:lnTo>
                        <a:pt x="53" y="113"/>
                      </a:lnTo>
                      <a:lnTo>
                        <a:pt x="66" y="96"/>
                      </a:lnTo>
                      <a:lnTo>
                        <a:pt x="80" y="80"/>
                      </a:lnTo>
                      <a:lnTo>
                        <a:pt x="96" y="66"/>
                      </a:lnTo>
                      <a:lnTo>
                        <a:pt x="114" y="53"/>
                      </a:lnTo>
                      <a:lnTo>
                        <a:pt x="132" y="41"/>
                      </a:lnTo>
                      <a:lnTo>
                        <a:pt x="152" y="32"/>
                      </a:lnTo>
                      <a:lnTo>
                        <a:pt x="172" y="25"/>
                      </a:lnTo>
                      <a:lnTo>
                        <a:pt x="194" y="20"/>
                      </a:lnTo>
                      <a:lnTo>
                        <a:pt x="215" y="15"/>
                      </a:lnTo>
                      <a:lnTo>
                        <a:pt x="238" y="14"/>
                      </a:lnTo>
                      <a:lnTo>
                        <a:pt x="238" y="14"/>
                      </a:lnTo>
                      <a:lnTo>
                        <a:pt x="261" y="15"/>
                      </a:lnTo>
                      <a:lnTo>
                        <a:pt x="283" y="20"/>
                      </a:lnTo>
                      <a:lnTo>
                        <a:pt x="305" y="25"/>
                      </a:lnTo>
                      <a:lnTo>
                        <a:pt x="325" y="32"/>
                      </a:lnTo>
                      <a:lnTo>
                        <a:pt x="345" y="41"/>
                      </a:lnTo>
                      <a:lnTo>
                        <a:pt x="363" y="53"/>
                      </a:lnTo>
                      <a:lnTo>
                        <a:pt x="381" y="66"/>
                      </a:lnTo>
                      <a:lnTo>
                        <a:pt x="396" y="80"/>
                      </a:lnTo>
                      <a:lnTo>
                        <a:pt x="411" y="96"/>
                      </a:lnTo>
                      <a:lnTo>
                        <a:pt x="424" y="113"/>
                      </a:lnTo>
                      <a:lnTo>
                        <a:pt x="435" y="132"/>
                      </a:lnTo>
                      <a:lnTo>
                        <a:pt x="444" y="151"/>
                      </a:lnTo>
                      <a:lnTo>
                        <a:pt x="452" y="172"/>
                      </a:lnTo>
                      <a:lnTo>
                        <a:pt x="457" y="193"/>
                      </a:lnTo>
                      <a:lnTo>
                        <a:pt x="460" y="215"/>
                      </a:lnTo>
                      <a:lnTo>
                        <a:pt x="462" y="238"/>
                      </a:lnTo>
                      <a:lnTo>
                        <a:pt x="462" y="238"/>
                      </a:lnTo>
                      <a:lnTo>
                        <a:pt x="460" y="260"/>
                      </a:lnTo>
                      <a:lnTo>
                        <a:pt x="457" y="283"/>
                      </a:lnTo>
                      <a:lnTo>
                        <a:pt x="452" y="305"/>
                      </a:lnTo>
                      <a:lnTo>
                        <a:pt x="444" y="325"/>
                      </a:lnTo>
                      <a:lnTo>
                        <a:pt x="435" y="345"/>
                      </a:lnTo>
                      <a:lnTo>
                        <a:pt x="424" y="363"/>
                      </a:lnTo>
                      <a:lnTo>
                        <a:pt x="411" y="380"/>
                      </a:lnTo>
                      <a:lnTo>
                        <a:pt x="396" y="396"/>
                      </a:lnTo>
                      <a:lnTo>
                        <a:pt x="381" y="410"/>
                      </a:lnTo>
                      <a:lnTo>
                        <a:pt x="363" y="423"/>
                      </a:lnTo>
                      <a:lnTo>
                        <a:pt x="345" y="434"/>
                      </a:lnTo>
                      <a:lnTo>
                        <a:pt x="325" y="444"/>
                      </a:lnTo>
                      <a:lnTo>
                        <a:pt x="305" y="452"/>
                      </a:lnTo>
                      <a:lnTo>
                        <a:pt x="283" y="457"/>
                      </a:lnTo>
                      <a:lnTo>
                        <a:pt x="261" y="460"/>
                      </a:lnTo>
                      <a:lnTo>
                        <a:pt x="238" y="461"/>
                      </a:lnTo>
                      <a:lnTo>
                        <a:pt x="238" y="461"/>
                      </a:lnTo>
                      <a:close/>
                    </a:path>
                  </a:pathLst>
                </a:custGeom>
                <a:grpFill/>
                <a:ln>
                  <a:solidFill>
                    <a:schemeClr val="bg1"/>
                  </a:solidFill>
                </a:ln>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99" name="Freeform 98"/>
                <p:cNvSpPr>
                  <a:spLocks noEditPoints="1"/>
                </p:cNvSpPr>
                <p:nvPr/>
              </p:nvSpPr>
              <p:spPr bwMode="auto">
                <a:xfrm>
                  <a:off x="5189538" y="4422775"/>
                  <a:ext cx="654050" cy="655638"/>
                </a:xfrm>
                <a:custGeom>
                  <a:avLst/>
                  <a:gdLst>
                    <a:gd name="T0" fmla="*/ 185 w 412"/>
                    <a:gd name="T1" fmla="*/ 1 h 413"/>
                    <a:gd name="T2" fmla="*/ 126 w 412"/>
                    <a:gd name="T3" fmla="*/ 17 h 413"/>
                    <a:gd name="T4" fmla="*/ 75 w 412"/>
                    <a:gd name="T5" fmla="*/ 48 h 413"/>
                    <a:gd name="T6" fmla="*/ 35 w 412"/>
                    <a:gd name="T7" fmla="*/ 92 h 413"/>
                    <a:gd name="T8" fmla="*/ 9 w 412"/>
                    <a:gd name="T9" fmla="*/ 146 h 413"/>
                    <a:gd name="T10" fmla="*/ 0 w 412"/>
                    <a:gd name="T11" fmla="*/ 207 h 413"/>
                    <a:gd name="T12" fmla="*/ 4 w 412"/>
                    <a:gd name="T13" fmla="*/ 249 h 413"/>
                    <a:gd name="T14" fmla="*/ 25 w 412"/>
                    <a:gd name="T15" fmla="*/ 305 h 413"/>
                    <a:gd name="T16" fmla="*/ 60 w 412"/>
                    <a:gd name="T17" fmla="*/ 352 h 413"/>
                    <a:gd name="T18" fmla="*/ 108 w 412"/>
                    <a:gd name="T19" fmla="*/ 388 h 413"/>
                    <a:gd name="T20" fmla="*/ 165 w 412"/>
                    <a:gd name="T21" fmla="*/ 409 h 413"/>
                    <a:gd name="T22" fmla="*/ 206 w 412"/>
                    <a:gd name="T23" fmla="*/ 413 h 413"/>
                    <a:gd name="T24" fmla="*/ 268 w 412"/>
                    <a:gd name="T25" fmla="*/ 404 h 413"/>
                    <a:gd name="T26" fmla="*/ 322 w 412"/>
                    <a:gd name="T27" fmla="*/ 378 h 413"/>
                    <a:gd name="T28" fmla="*/ 365 w 412"/>
                    <a:gd name="T29" fmla="*/ 338 h 413"/>
                    <a:gd name="T30" fmla="*/ 396 w 412"/>
                    <a:gd name="T31" fmla="*/ 288 h 413"/>
                    <a:gd name="T32" fmla="*/ 411 w 412"/>
                    <a:gd name="T33" fmla="*/ 228 h 413"/>
                    <a:gd name="T34" fmla="*/ 411 w 412"/>
                    <a:gd name="T35" fmla="*/ 186 h 413"/>
                    <a:gd name="T36" fmla="*/ 396 w 412"/>
                    <a:gd name="T37" fmla="*/ 127 h 413"/>
                    <a:gd name="T38" fmla="*/ 365 w 412"/>
                    <a:gd name="T39" fmla="*/ 76 h 413"/>
                    <a:gd name="T40" fmla="*/ 322 w 412"/>
                    <a:gd name="T41" fmla="*/ 36 h 413"/>
                    <a:gd name="T42" fmla="*/ 268 w 412"/>
                    <a:gd name="T43" fmla="*/ 10 h 413"/>
                    <a:gd name="T44" fmla="*/ 206 w 412"/>
                    <a:gd name="T45" fmla="*/ 0 h 413"/>
                    <a:gd name="T46" fmla="*/ 206 w 412"/>
                    <a:gd name="T47" fmla="*/ 399 h 413"/>
                    <a:gd name="T48" fmla="*/ 149 w 412"/>
                    <a:gd name="T49" fmla="*/ 390 h 413"/>
                    <a:gd name="T50" fmla="*/ 99 w 412"/>
                    <a:gd name="T51" fmla="*/ 367 h 413"/>
                    <a:gd name="T52" fmla="*/ 58 w 412"/>
                    <a:gd name="T53" fmla="*/ 329 h 413"/>
                    <a:gd name="T54" fmla="*/ 29 w 412"/>
                    <a:gd name="T55" fmla="*/ 281 h 413"/>
                    <a:gd name="T56" fmla="*/ 15 w 412"/>
                    <a:gd name="T57" fmla="*/ 226 h 413"/>
                    <a:gd name="T58" fmla="*/ 15 w 412"/>
                    <a:gd name="T59" fmla="*/ 187 h 413"/>
                    <a:gd name="T60" fmla="*/ 29 w 412"/>
                    <a:gd name="T61" fmla="*/ 132 h 413"/>
                    <a:gd name="T62" fmla="*/ 58 w 412"/>
                    <a:gd name="T63" fmla="*/ 85 h 413"/>
                    <a:gd name="T64" fmla="*/ 99 w 412"/>
                    <a:gd name="T65" fmla="*/ 48 h 413"/>
                    <a:gd name="T66" fmla="*/ 149 w 412"/>
                    <a:gd name="T67" fmla="*/ 24 h 413"/>
                    <a:gd name="T68" fmla="*/ 206 w 412"/>
                    <a:gd name="T69" fmla="*/ 16 h 413"/>
                    <a:gd name="T70" fmla="*/ 245 w 412"/>
                    <a:gd name="T71" fmla="*/ 19 h 413"/>
                    <a:gd name="T72" fmla="*/ 298 w 412"/>
                    <a:gd name="T73" fmla="*/ 38 h 413"/>
                    <a:gd name="T74" fmla="*/ 342 w 412"/>
                    <a:gd name="T75" fmla="*/ 72 h 413"/>
                    <a:gd name="T76" fmla="*/ 374 w 412"/>
                    <a:gd name="T77" fmla="*/ 116 h 413"/>
                    <a:gd name="T78" fmla="*/ 394 w 412"/>
                    <a:gd name="T79" fmla="*/ 169 h 413"/>
                    <a:gd name="T80" fmla="*/ 398 w 412"/>
                    <a:gd name="T81" fmla="*/ 207 h 413"/>
                    <a:gd name="T82" fmla="*/ 390 w 412"/>
                    <a:gd name="T83" fmla="*/ 264 h 413"/>
                    <a:gd name="T84" fmla="*/ 366 w 412"/>
                    <a:gd name="T85" fmla="*/ 315 h 413"/>
                    <a:gd name="T86" fmla="*/ 328 w 412"/>
                    <a:gd name="T87" fmla="*/ 355 h 413"/>
                    <a:gd name="T88" fmla="*/ 280 w 412"/>
                    <a:gd name="T89" fmla="*/ 384 h 413"/>
                    <a:gd name="T90" fmla="*/ 225 w 412"/>
                    <a:gd name="T91" fmla="*/ 398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12" h="413">
                      <a:moveTo>
                        <a:pt x="206" y="0"/>
                      </a:moveTo>
                      <a:lnTo>
                        <a:pt x="206" y="0"/>
                      </a:lnTo>
                      <a:lnTo>
                        <a:pt x="185" y="1"/>
                      </a:lnTo>
                      <a:lnTo>
                        <a:pt x="165" y="5"/>
                      </a:lnTo>
                      <a:lnTo>
                        <a:pt x="144" y="10"/>
                      </a:lnTo>
                      <a:lnTo>
                        <a:pt x="126" y="17"/>
                      </a:lnTo>
                      <a:lnTo>
                        <a:pt x="108" y="26"/>
                      </a:lnTo>
                      <a:lnTo>
                        <a:pt x="91" y="36"/>
                      </a:lnTo>
                      <a:lnTo>
                        <a:pt x="75" y="48"/>
                      </a:lnTo>
                      <a:lnTo>
                        <a:pt x="60" y="61"/>
                      </a:lnTo>
                      <a:lnTo>
                        <a:pt x="47" y="76"/>
                      </a:lnTo>
                      <a:lnTo>
                        <a:pt x="35" y="92"/>
                      </a:lnTo>
                      <a:lnTo>
                        <a:pt x="25" y="108"/>
                      </a:lnTo>
                      <a:lnTo>
                        <a:pt x="16" y="127"/>
                      </a:lnTo>
                      <a:lnTo>
                        <a:pt x="9" y="146"/>
                      </a:lnTo>
                      <a:lnTo>
                        <a:pt x="4" y="166"/>
                      </a:lnTo>
                      <a:lnTo>
                        <a:pt x="1" y="186"/>
                      </a:lnTo>
                      <a:lnTo>
                        <a:pt x="0" y="207"/>
                      </a:lnTo>
                      <a:lnTo>
                        <a:pt x="0" y="207"/>
                      </a:lnTo>
                      <a:lnTo>
                        <a:pt x="1" y="228"/>
                      </a:lnTo>
                      <a:lnTo>
                        <a:pt x="4" y="249"/>
                      </a:lnTo>
                      <a:lnTo>
                        <a:pt x="9" y="268"/>
                      </a:lnTo>
                      <a:lnTo>
                        <a:pt x="16" y="288"/>
                      </a:lnTo>
                      <a:lnTo>
                        <a:pt x="25" y="305"/>
                      </a:lnTo>
                      <a:lnTo>
                        <a:pt x="35" y="322"/>
                      </a:lnTo>
                      <a:lnTo>
                        <a:pt x="47" y="338"/>
                      </a:lnTo>
                      <a:lnTo>
                        <a:pt x="60" y="352"/>
                      </a:lnTo>
                      <a:lnTo>
                        <a:pt x="75" y="367"/>
                      </a:lnTo>
                      <a:lnTo>
                        <a:pt x="91" y="378"/>
                      </a:lnTo>
                      <a:lnTo>
                        <a:pt x="108" y="388"/>
                      </a:lnTo>
                      <a:lnTo>
                        <a:pt x="126" y="397"/>
                      </a:lnTo>
                      <a:lnTo>
                        <a:pt x="144" y="404"/>
                      </a:lnTo>
                      <a:lnTo>
                        <a:pt x="165" y="409"/>
                      </a:lnTo>
                      <a:lnTo>
                        <a:pt x="185" y="412"/>
                      </a:lnTo>
                      <a:lnTo>
                        <a:pt x="206" y="413"/>
                      </a:lnTo>
                      <a:lnTo>
                        <a:pt x="206" y="413"/>
                      </a:lnTo>
                      <a:lnTo>
                        <a:pt x="228" y="412"/>
                      </a:lnTo>
                      <a:lnTo>
                        <a:pt x="248" y="409"/>
                      </a:lnTo>
                      <a:lnTo>
                        <a:pt x="268" y="404"/>
                      </a:lnTo>
                      <a:lnTo>
                        <a:pt x="286" y="397"/>
                      </a:lnTo>
                      <a:lnTo>
                        <a:pt x="304" y="388"/>
                      </a:lnTo>
                      <a:lnTo>
                        <a:pt x="322" y="378"/>
                      </a:lnTo>
                      <a:lnTo>
                        <a:pt x="337" y="367"/>
                      </a:lnTo>
                      <a:lnTo>
                        <a:pt x="352" y="352"/>
                      </a:lnTo>
                      <a:lnTo>
                        <a:pt x="365" y="338"/>
                      </a:lnTo>
                      <a:lnTo>
                        <a:pt x="377" y="322"/>
                      </a:lnTo>
                      <a:lnTo>
                        <a:pt x="387" y="305"/>
                      </a:lnTo>
                      <a:lnTo>
                        <a:pt x="396" y="288"/>
                      </a:lnTo>
                      <a:lnTo>
                        <a:pt x="403" y="268"/>
                      </a:lnTo>
                      <a:lnTo>
                        <a:pt x="408" y="249"/>
                      </a:lnTo>
                      <a:lnTo>
                        <a:pt x="411" y="228"/>
                      </a:lnTo>
                      <a:lnTo>
                        <a:pt x="412" y="207"/>
                      </a:lnTo>
                      <a:lnTo>
                        <a:pt x="412" y="207"/>
                      </a:lnTo>
                      <a:lnTo>
                        <a:pt x="411" y="186"/>
                      </a:lnTo>
                      <a:lnTo>
                        <a:pt x="408" y="166"/>
                      </a:lnTo>
                      <a:lnTo>
                        <a:pt x="403" y="146"/>
                      </a:lnTo>
                      <a:lnTo>
                        <a:pt x="396" y="127"/>
                      </a:lnTo>
                      <a:lnTo>
                        <a:pt x="387" y="108"/>
                      </a:lnTo>
                      <a:lnTo>
                        <a:pt x="377" y="92"/>
                      </a:lnTo>
                      <a:lnTo>
                        <a:pt x="365" y="76"/>
                      </a:lnTo>
                      <a:lnTo>
                        <a:pt x="352" y="61"/>
                      </a:lnTo>
                      <a:lnTo>
                        <a:pt x="337" y="48"/>
                      </a:lnTo>
                      <a:lnTo>
                        <a:pt x="322" y="36"/>
                      </a:lnTo>
                      <a:lnTo>
                        <a:pt x="304" y="26"/>
                      </a:lnTo>
                      <a:lnTo>
                        <a:pt x="286" y="17"/>
                      </a:lnTo>
                      <a:lnTo>
                        <a:pt x="268" y="10"/>
                      </a:lnTo>
                      <a:lnTo>
                        <a:pt x="248" y="5"/>
                      </a:lnTo>
                      <a:lnTo>
                        <a:pt x="228" y="1"/>
                      </a:lnTo>
                      <a:lnTo>
                        <a:pt x="206" y="0"/>
                      </a:lnTo>
                      <a:lnTo>
                        <a:pt x="206" y="0"/>
                      </a:lnTo>
                      <a:close/>
                      <a:moveTo>
                        <a:pt x="206" y="399"/>
                      </a:moveTo>
                      <a:lnTo>
                        <a:pt x="206" y="399"/>
                      </a:lnTo>
                      <a:lnTo>
                        <a:pt x="187" y="398"/>
                      </a:lnTo>
                      <a:lnTo>
                        <a:pt x="167" y="395"/>
                      </a:lnTo>
                      <a:lnTo>
                        <a:pt x="149" y="390"/>
                      </a:lnTo>
                      <a:lnTo>
                        <a:pt x="131" y="384"/>
                      </a:lnTo>
                      <a:lnTo>
                        <a:pt x="114" y="376"/>
                      </a:lnTo>
                      <a:lnTo>
                        <a:pt x="99" y="367"/>
                      </a:lnTo>
                      <a:lnTo>
                        <a:pt x="84" y="355"/>
                      </a:lnTo>
                      <a:lnTo>
                        <a:pt x="71" y="343"/>
                      </a:lnTo>
                      <a:lnTo>
                        <a:pt x="58" y="329"/>
                      </a:lnTo>
                      <a:lnTo>
                        <a:pt x="47" y="315"/>
                      </a:lnTo>
                      <a:lnTo>
                        <a:pt x="37" y="298"/>
                      </a:lnTo>
                      <a:lnTo>
                        <a:pt x="29" y="281"/>
                      </a:lnTo>
                      <a:lnTo>
                        <a:pt x="22" y="264"/>
                      </a:lnTo>
                      <a:lnTo>
                        <a:pt x="18" y="246"/>
                      </a:lnTo>
                      <a:lnTo>
                        <a:pt x="15" y="226"/>
                      </a:lnTo>
                      <a:lnTo>
                        <a:pt x="14" y="207"/>
                      </a:lnTo>
                      <a:lnTo>
                        <a:pt x="14" y="207"/>
                      </a:lnTo>
                      <a:lnTo>
                        <a:pt x="15" y="187"/>
                      </a:lnTo>
                      <a:lnTo>
                        <a:pt x="18" y="169"/>
                      </a:lnTo>
                      <a:lnTo>
                        <a:pt x="22" y="151"/>
                      </a:lnTo>
                      <a:lnTo>
                        <a:pt x="29" y="132"/>
                      </a:lnTo>
                      <a:lnTo>
                        <a:pt x="37" y="116"/>
                      </a:lnTo>
                      <a:lnTo>
                        <a:pt x="47" y="100"/>
                      </a:lnTo>
                      <a:lnTo>
                        <a:pt x="58" y="85"/>
                      </a:lnTo>
                      <a:lnTo>
                        <a:pt x="71" y="72"/>
                      </a:lnTo>
                      <a:lnTo>
                        <a:pt x="84" y="59"/>
                      </a:lnTo>
                      <a:lnTo>
                        <a:pt x="99" y="48"/>
                      </a:lnTo>
                      <a:lnTo>
                        <a:pt x="114" y="38"/>
                      </a:lnTo>
                      <a:lnTo>
                        <a:pt x="131" y="31"/>
                      </a:lnTo>
                      <a:lnTo>
                        <a:pt x="149" y="24"/>
                      </a:lnTo>
                      <a:lnTo>
                        <a:pt x="167" y="19"/>
                      </a:lnTo>
                      <a:lnTo>
                        <a:pt x="187" y="16"/>
                      </a:lnTo>
                      <a:lnTo>
                        <a:pt x="206" y="16"/>
                      </a:lnTo>
                      <a:lnTo>
                        <a:pt x="206" y="16"/>
                      </a:lnTo>
                      <a:lnTo>
                        <a:pt x="225" y="16"/>
                      </a:lnTo>
                      <a:lnTo>
                        <a:pt x="245" y="19"/>
                      </a:lnTo>
                      <a:lnTo>
                        <a:pt x="263" y="24"/>
                      </a:lnTo>
                      <a:lnTo>
                        <a:pt x="280" y="31"/>
                      </a:lnTo>
                      <a:lnTo>
                        <a:pt x="298" y="38"/>
                      </a:lnTo>
                      <a:lnTo>
                        <a:pt x="313" y="48"/>
                      </a:lnTo>
                      <a:lnTo>
                        <a:pt x="328" y="59"/>
                      </a:lnTo>
                      <a:lnTo>
                        <a:pt x="342" y="72"/>
                      </a:lnTo>
                      <a:lnTo>
                        <a:pt x="354" y="85"/>
                      </a:lnTo>
                      <a:lnTo>
                        <a:pt x="366" y="100"/>
                      </a:lnTo>
                      <a:lnTo>
                        <a:pt x="374" y="116"/>
                      </a:lnTo>
                      <a:lnTo>
                        <a:pt x="383" y="132"/>
                      </a:lnTo>
                      <a:lnTo>
                        <a:pt x="390" y="151"/>
                      </a:lnTo>
                      <a:lnTo>
                        <a:pt x="394" y="169"/>
                      </a:lnTo>
                      <a:lnTo>
                        <a:pt x="397" y="187"/>
                      </a:lnTo>
                      <a:lnTo>
                        <a:pt x="398" y="207"/>
                      </a:lnTo>
                      <a:lnTo>
                        <a:pt x="398" y="207"/>
                      </a:lnTo>
                      <a:lnTo>
                        <a:pt x="397" y="226"/>
                      </a:lnTo>
                      <a:lnTo>
                        <a:pt x="394" y="246"/>
                      </a:lnTo>
                      <a:lnTo>
                        <a:pt x="390" y="264"/>
                      </a:lnTo>
                      <a:lnTo>
                        <a:pt x="383" y="281"/>
                      </a:lnTo>
                      <a:lnTo>
                        <a:pt x="374" y="298"/>
                      </a:lnTo>
                      <a:lnTo>
                        <a:pt x="366" y="315"/>
                      </a:lnTo>
                      <a:lnTo>
                        <a:pt x="354" y="329"/>
                      </a:lnTo>
                      <a:lnTo>
                        <a:pt x="342" y="343"/>
                      </a:lnTo>
                      <a:lnTo>
                        <a:pt x="328" y="355"/>
                      </a:lnTo>
                      <a:lnTo>
                        <a:pt x="313" y="367"/>
                      </a:lnTo>
                      <a:lnTo>
                        <a:pt x="298" y="376"/>
                      </a:lnTo>
                      <a:lnTo>
                        <a:pt x="280" y="384"/>
                      </a:lnTo>
                      <a:lnTo>
                        <a:pt x="263" y="390"/>
                      </a:lnTo>
                      <a:lnTo>
                        <a:pt x="245" y="395"/>
                      </a:lnTo>
                      <a:lnTo>
                        <a:pt x="225" y="398"/>
                      </a:lnTo>
                      <a:lnTo>
                        <a:pt x="206" y="399"/>
                      </a:lnTo>
                      <a:lnTo>
                        <a:pt x="206" y="399"/>
                      </a:lnTo>
                      <a:close/>
                    </a:path>
                  </a:pathLst>
                </a:custGeom>
                <a:grpFill/>
                <a:ln>
                  <a:solidFill>
                    <a:schemeClr val="bg1"/>
                  </a:solidFill>
                </a:ln>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00" name="Rectangle 99"/>
                <p:cNvSpPr>
                  <a:spLocks noChangeArrowheads="1"/>
                </p:cNvSpPr>
                <p:nvPr/>
              </p:nvSpPr>
              <p:spPr bwMode="auto">
                <a:xfrm>
                  <a:off x="5505450" y="4470400"/>
                  <a:ext cx="23813" cy="57150"/>
                </a:xfrm>
                <a:prstGeom prst="rect">
                  <a:avLst/>
                </a:prstGeom>
                <a:grpFill/>
                <a:ln>
                  <a:solidFill>
                    <a:schemeClr val="bg1"/>
                  </a:solidFill>
                </a:ln>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01" name="Freeform 100"/>
                <p:cNvSpPr/>
                <p:nvPr/>
              </p:nvSpPr>
              <p:spPr bwMode="auto">
                <a:xfrm>
                  <a:off x="5365750" y="4502150"/>
                  <a:ext cx="49213" cy="61913"/>
                </a:xfrm>
                <a:custGeom>
                  <a:avLst/>
                  <a:gdLst>
                    <a:gd name="T0" fmla="*/ 31 w 31"/>
                    <a:gd name="T1" fmla="*/ 31 h 39"/>
                    <a:gd name="T2" fmla="*/ 13 w 31"/>
                    <a:gd name="T3" fmla="*/ 0 h 39"/>
                    <a:gd name="T4" fmla="*/ 0 w 31"/>
                    <a:gd name="T5" fmla="*/ 7 h 39"/>
                    <a:gd name="T6" fmla="*/ 18 w 31"/>
                    <a:gd name="T7" fmla="*/ 39 h 39"/>
                    <a:gd name="T8" fmla="*/ 31 w 31"/>
                    <a:gd name="T9" fmla="*/ 31 h 39"/>
                  </a:gdLst>
                  <a:ahLst/>
                  <a:cxnLst>
                    <a:cxn ang="0">
                      <a:pos x="T0" y="T1"/>
                    </a:cxn>
                    <a:cxn ang="0">
                      <a:pos x="T2" y="T3"/>
                    </a:cxn>
                    <a:cxn ang="0">
                      <a:pos x="T4" y="T5"/>
                    </a:cxn>
                    <a:cxn ang="0">
                      <a:pos x="T6" y="T7"/>
                    </a:cxn>
                    <a:cxn ang="0">
                      <a:pos x="T8" y="T9"/>
                    </a:cxn>
                  </a:cxnLst>
                  <a:rect l="0" t="0" r="r" b="b"/>
                  <a:pathLst>
                    <a:path w="31" h="39">
                      <a:moveTo>
                        <a:pt x="31" y="31"/>
                      </a:moveTo>
                      <a:lnTo>
                        <a:pt x="13" y="0"/>
                      </a:lnTo>
                      <a:lnTo>
                        <a:pt x="0" y="7"/>
                      </a:lnTo>
                      <a:lnTo>
                        <a:pt x="18" y="39"/>
                      </a:lnTo>
                      <a:lnTo>
                        <a:pt x="31" y="31"/>
                      </a:lnTo>
                      <a:close/>
                    </a:path>
                  </a:pathLst>
                </a:custGeom>
                <a:grpFill/>
                <a:ln>
                  <a:solidFill>
                    <a:schemeClr val="bg1"/>
                  </a:solidFill>
                </a:ln>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02" name="Freeform 101"/>
                <p:cNvSpPr/>
                <p:nvPr/>
              </p:nvSpPr>
              <p:spPr bwMode="auto">
                <a:xfrm>
                  <a:off x="5265738" y="4600575"/>
                  <a:ext cx="63500" cy="49213"/>
                </a:xfrm>
                <a:custGeom>
                  <a:avLst/>
                  <a:gdLst>
                    <a:gd name="T0" fmla="*/ 0 w 40"/>
                    <a:gd name="T1" fmla="*/ 13 h 31"/>
                    <a:gd name="T2" fmla="*/ 33 w 40"/>
                    <a:gd name="T3" fmla="*/ 31 h 31"/>
                    <a:gd name="T4" fmla="*/ 40 w 40"/>
                    <a:gd name="T5" fmla="*/ 19 h 31"/>
                    <a:gd name="T6" fmla="*/ 8 w 40"/>
                    <a:gd name="T7" fmla="*/ 0 h 31"/>
                    <a:gd name="T8" fmla="*/ 0 w 40"/>
                    <a:gd name="T9" fmla="*/ 13 h 31"/>
                  </a:gdLst>
                  <a:ahLst/>
                  <a:cxnLst>
                    <a:cxn ang="0">
                      <a:pos x="T0" y="T1"/>
                    </a:cxn>
                    <a:cxn ang="0">
                      <a:pos x="T2" y="T3"/>
                    </a:cxn>
                    <a:cxn ang="0">
                      <a:pos x="T4" y="T5"/>
                    </a:cxn>
                    <a:cxn ang="0">
                      <a:pos x="T6" y="T7"/>
                    </a:cxn>
                    <a:cxn ang="0">
                      <a:pos x="T8" y="T9"/>
                    </a:cxn>
                  </a:cxnLst>
                  <a:rect l="0" t="0" r="r" b="b"/>
                  <a:pathLst>
                    <a:path w="40" h="31">
                      <a:moveTo>
                        <a:pt x="0" y="13"/>
                      </a:moveTo>
                      <a:lnTo>
                        <a:pt x="33" y="31"/>
                      </a:lnTo>
                      <a:lnTo>
                        <a:pt x="40" y="19"/>
                      </a:lnTo>
                      <a:lnTo>
                        <a:pt x="8" y="0"/>
                      </a:lnTo>
                      <a:lnTo>
                        <a:pt x="0" y="13"/>
                      </a:lnTo>
                      <a:close/>
                    </a:path>
                  </a:pathLst>
                </a:custGeom>
                <a:grpFill/>
                <a:ln>
                  <a:solidFill>
                    <a:schemeClr val="bg1"/>
                  </a:solidFill>
                </a:ln>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03" name="Rectangle 102"/>
                <p:cNvSpPr>
                  <a:spLocks noChangeArrowheads="1"/>
                </p:cNvSpPr>
                <p:nvPr/>
              </p:nvSpPr>
              <p:spPr bwMode="auto">
                <a:xfrm>
                  <a:off x="5235575" y="4740275"/>
                  <a:ext cx="58738" cy="22225"/>
                </a:xfrm>
                <a:prstGeom prst="rect">
                  <a:avLst/>
                </a:prstGeom>
                <a:grpFill/>
                <a:ln>
                  <a:solidFill>
                    <a:schemeClr val="bg1"/>
                  </a:solidFill>
                </a:ln>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04" name="Freeform 103"/>
                <p:cNvSpPr/>
                <p:nvPr/>
              </p:nvSpPr>
              <p:spPr bwMode="auto">
                <a:xfrm>
                  <a:off x="5265738" y="4852988"/>
                  <a:ext cx="63500" cy="49213"/>
                </a:xfrm>
                <a:custGeom>
                  <a:avLst/>
                  <a:gdLst>
                    <a:gd name="T0" fmla="*/ 0 w 40"/>
                    <a:gd name="T1" fmla="*/ 19 h 31"/>
                    <a:gd name="T2" fmla="*/ 8 w 40"/>
                    <a:gd name="T3" fmla="*/ 31 h 31"/>
                    <a:gd name="T4" fmla="*/ 40 w 40"/>
                    <a:gd name="T5" fmla="*/ 12 h 31"/>
                    <a:gd name="T6" fmla="*/ 33 w 40"/>
                    <a:gd name="T7" fmla="*/ 0 h 31"/>
                    <a:gd name="T8" fmla="*/ 0 w 40"/>
                    <a:gd name="T9" fmla="*/ 19 h 31"/>
                  </a:gdLst>
                  <a:ahLst/>
                  <a:cxnLst>
                    <a:cxn ang="0">
                      <a:pos x="T0" y="T1"/>
                    </a:cxn>
                    <a:cxn ang="0">
                      <a:pos x="T2" y="T3"/>
                    </a:cxn>
                    <a:cxn ang="0">
                      <a:pos x="T4" y="T5"/>
                    </a:cxn>
                    <a:cxn ang="0">
                      <a:pos x="T6" y="T7"/>
                    </a:cxn>
                    <a:cxn ang="0">
                      <a:pos x="T8" y="T9"/>
                    </a:cxn>
                  </a:cxnLst>
                  <a:rect l="0" t="0" r="r" b="b"/>
                  <a:pathLst>
                    <a:path w="40" h="31">
                      <a:moveTo>
                        <a:pt x="0" y="19"/>
                      </a:moveTo>
                      <a:lnTo>
                        <a:pt x="8" y="31"/>
                      </a:lnTo>
                      <a:lnTo>
                        <a:pt x="40" y="12"/>
                      </a:lnTo>
                      <a:lnTo>
                        <a:pt x="33" y="0"/>
                      </a:lnTo>
                      <a:lnTo>
                        <a:pt x="0" y="19"/>
                      </a:lnTo>
                      <a:close/>
                    </a:path>
                  </a:pathLst>
                </a:custGeom>
                <a:grpFill/>
                <a:ln>
                  <a:solidFill>
                    <a:schemeClr val="bg1"/>
                  </a:solidFill>
                </a:ln>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05" name="Freeform 104"/>
                <p:cNvSpPr/>
                <p:nvPr/>
              </p:nvSpPr>
              <p:spPr bwMode="auto">
                <a:xfrm>
                  <a:off x="5365750" y="4938713"/>
                  <a:ext cx="49213" cy="61913"/>
                </a:xfrm>
                <a:custGeom>
                  <a:avLst/>
                  <a:gdLst>
                    <a:gd name="T0" fmla="*/ 0 w 31"/>
                    <a:gd name="T1" fmla="*/ 32 h 39"/>
                    <a:gd name="T2" fmla="*/ 13 w 31"/>
                    <a:gd name="T3" fmla="*/ 39 h 39"/>
                    <a:gd name="T4" fmla="*/ 31 w 31"/>
                    <a:gd name="T5" fmla="*/ 7 h 39"/>
                    <a:gd name="T6" fmla="*/ 18 w 31"/>
                    <a:gd name="T7" fmla="*/ 0 h 39"/>
                    <a:gd name="T8" fmla="*/ 0 w 31"/>
                    <a:gd name="T9" fmla="*/ 32 h 39"/>
                  </a:gdLst>
                  <a:ahLst/>
                  <a:cxnLst>
                    <a:cxn ang="0">
                      <a:pos x="T0" y="T1"/>
                    </a:cxn>
                    <a:cxn ang="0">
                      <a:pos x="T2" y="T3"/>
                    </a:cxn>
                    <a:cxn ang="0">
                      <a:pos x="T4" y="T5"/>
                    </a:cxn>
                    <a:cxn ang="0">
                      <a:pos x="T6" y="T7"/>
                    </a:cxn>
                    <a:cxn ang="0">
                      <a:pos x="T8" y="T9"/>
                    </a:cxn>
                  </a:cxnLst>
                  <a:rect l="0" t="0" r="r" b="b"/>
                  <a:pathLst>
                    <a:path w="31" h="39">
                      <a:moveTo>
                        <a:pt x="0" y="32"/>
                      </a:moveTo>
                      <a:lnTo>
                        <a:pt x="13" y="39"/>
                      </a:lnTo>
                      <a:lnTo>
                        <a:pt x="31" y="7"/>
                      </a:lnTo>
                      <a:lnTo>
                        <a:pt x="18" y="0"/>
                      </a:lnTo>
                      <a:lnTo>
                        <a:pt x="0" y="32"/>
                      </a:lnTo>
                      <a:close/>
                    </a:path>
                  </a:pathLst>
                </a:custGeom>
                <a:grpFill/>
                <a:ln>
                  <a:solidFill>
                    <a:schemeClr val="bg1"/>
                  </a:solidFill>
                </a:ln>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06" name="Rectangle 105"/>
                <p:cNvSpPr>
                  <a:spLocks noChangeArrowheads="1"/>
                </p:cNvSpPr>
                <p:nvPr/>
              </p:nvSpPr>
              <p:spPr bwMode="auto">
                <a:xfrm>
                  <a:off x="5505450" y="4975225"/>
                  <a:ext cx="23813" cy="58738"/>
                </a:xfrm>
                <a:prstGeom prst="rect">
                  <a:avLst/>
                </a:prstGeom>
                <a:grpFill/>
                <a:ln>
                  <a:solidFill>
                    <a:schemeClr val="bg1"/>
                  </a:solidFill>
                </a:ln>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07" name="Freeform 106"/>
                <p:cNvSpPr/>
                <p:nvPr/>
              </p:nvSpPr>
              <p:spPr bwMode="auto">
                <a:xfrm>
                  <a:off x="5619750" y="4938713"/>
                  <a:ext cx="47625" cy="61913"/>
                </a:xfrm>
                <a:custGeom>
                  <a:avLst/>
                  <a:gdLst>
                    <a:gd name="T0" fmla="*/ 0 w 30"/>
                    <a:gd name="T1" fmla="*/ 7 h 39"/>
                    <a:gd name="T2" fmla="*/ 18 w 30"/>
                    <a:gd name="T3" fmla="*/ 39 h 39"/>
                    <a:gd name="T4" fmla="*/ 30 w 30"/>
                    <a:gd name="T5" fmla="*/ 32 h 39"/>
                    <a:gd name="T6" fmla="*/ 12 w 30"/>
                    <a:gd name="T7" fmla="*/ 0 h 39"/>
                    <a:gd name="T8" fmla="*/ 0 w 30"/>
                    <a:gd name="T9" fmla="*/ 7 h 39"/>
                  </a:gdLst>
                  <a:ahLst/>
                  <a:cxnLst>
                    <a:cxn ang="0">
                      <a:pos x="T0" y="T1"/>
                    </a:cxn>
                    <a:cxn ang="0">
                      <a:pos x="T2" y="T3"/>
                    </a:cxn>
                    <a:cxn ang="0">
                      <a:pos x="T4" y="T5"/>
                    </a:cxn>
                    <a:cxn ang="0">
                      <a:pos x="T6" y="T7"/>
                    </a:cxn>
                    <a:cxn ang="0">
                      <a:pos x="T8" y="T9"/>
                    </a:cxn>
                  </a:cxnLst>
                  <a:rect l="0" t="0" r="r" b="b"/>
                  <a:pathLst>
                    <a:path w="30" h="39">
                      <a:moveTo>
                        <a:pt x="0" y="7"/>
                      </a:moveTo>
                      <a:lnTo>
                        <a:pt x="18" y="39"/>
                      </a:lnTo>
                      <a:lnTo>
                        <a:pt x="30" y="32"/>
                      </a:lnTo>
                      <a:lnTo>
                        <a:pt x="12" y="0"/>
                      </a:lnTo>
                      <a:lnTo>
                        <a:pt x="0" y="7"/>
                      </a:lnTo>
                      <a:close/>
                    </a:path>
                  </a:pathLst>
                </a:custGeom>
                <a:grpFill/>
                <a:ln>
                  <a:solidFill>
                    <a:schemeClr val="bg1"/>
                  </a:solidFill>
                </a:ln>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08" name="Freeform 107"/>
                <p:cNvSpPr/>
                <p:nvPr/>
              </p:nvSpPr>
              <p:spPr bwMode="auto">
                <a:xfrm>
                  <a:off x="5705475" y="4852988"/>
                  <a:ext cx="61913" cy="49213"/>
                </a:xfrm>
                <a:custGeom>
                  <a:avLst/>
                  <a:gdLst>
                    <a:gd name="T0" fmla="*/ 0 w 39"/>
                    <a:gd name="T1" fmla="*/ 12 h 31"/>
                    <a:gd name="T2" fmla="*/ 31 w 39"/>
                    <a:gd name="T3" fmla="*/ 31 h 31"/>
                    <a:gd name="T4" fmla="*/ 39 w 39"/>
                    <a:gd name="T5" fmla="*/ 19 h 31"/>
                    <a:gd name="T6" fmla="*/ 6 w 39"/>
                    <a:gd name="T7" fmla="*/ 0 h 31"/>
                    <a:gd name="T8" fmla="*/ 0 w 39"/>
                    <a:gd name="T9" fmla="*/ 12 h 31"/>
                  </a:gdLst>
                  <a:ahLst/>
                  <a:cxnLst>
                    <a:cxn ang="0">
                      <a:pos x="T0" y="T1"/>
                    </a:cxn>
                    <a:cxn ang="0">
                      <a:pos x="T2" y="T3"/>
                    </a:cxn>
                    <a:cxn ang="0">
                      <a:pos x="T4" y="T5"/>
                    </a:cxn>
                    <a:cxn ang="0">
                      <a:pos x="T6" y="T7"/>
                    </a:cxn>
                    <a:cxn ang="0">
                      <a:pos x="T8" y="T9"/>
                    </a:cxn>
                  </a:cxnLst>
                  <a:rect l="0" t="0" r="r" b="b"/>
                  <a:pathLst>
                    <a:path w="39" h="31">
                      <a:moveTo>
                        <a:pt x="0" y="12"/>
                      </a:moveTo>
                      <a:lnTo>
                        <a:pt x="31" y="31"/>
                      </a:lnTo>
                      <a:lnTo>
                        <a:pt x="39" y="19"/>
                      </a:lnTo>
                      <a:lnTo>
                        <a:pt x="6" y="0"/>
                      </a:lnTo>
                      <a:lnTo>
                        <a:pt x="0" y="12"/>
                      </a:lnTo>
                      <a:close/>
                    </a:path>
                  </a:pathLst>
                </a:custGeom>
                <a:grpFill/>
                <a:ln>
                  <a:solidFill>
                    <a:schemeClr val="bg1"/>
                  </a:solidFill>
                </a:ln>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09" name="Rectangle 108"/>
                <p:cNvSpPr>
                  <a:spLocks noChangeArrowheads="1"/>
                </p:cNvSpPr>
                <p:nvPr/>
              </p:nvSpPr>
              <p:spPr bwMode="auto">
                <a:xfrm>
                  <a:off x="5738813" y="4740275"/>
                  <a:ext cx="60325" cy="22225"/>
                </a:xfrm>
                <a:prstGeom prst="rect">
                  <a:avLst/>
                </a:prstGeom>
                <a:grpFill/>
                <a:ln>
                  <a:solidFill>
                    <a:schemeClr val="bg1"/>
                  </a:solidFill>
                </a:ln>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10" name="Freeform 109"/>
                <p:cNvSpPr/>
                <p:nvPr/>
              </p:nvSpPr>
              <p:spPr bwMode="auto">
                <a:xfrm>
                  <a:off x="5705475" y="4600575"/>
                  <a:ext cx="61913" cy="49213"/>
                </a:xfrm>
                <a:custGeom>
                  <a:avLst/>
                  <a:gdLst>
                    <a:gd name="T0" fmla="*/ 39 w 39"/>
                    <a:gd name="T1" fmla="*/ 13 h 31"/>
                    <a:gd name="T2" fmla="*/ 31 w 39"/>
                    <a:gd name="T3" fmla="*/ 0 h 31"/>
                    <a:gd name="T4" fmla="*/ 0 w 39"/>
                    <a:gd name="T5" fmla="*/ 19 h 31"/>
                    <a:gd name="T6" fmla="*/ 6 w 39"/>
                    <a:gd name="T7" fmla="*/ 31 h 31"/>
                    <a:gd name="T8" fmla="*/ 39 w 39"/>
                    <a:gd name="T9" fmla="*/ 13 h 31"/>
                  </a:gdLst>
                  <a:ahLst/>
                  <a:cxnLst>
                    <a:cxn ang="0">
                      <a:pos x="T0" y="T1"/>
                    </a:cxn>
                    <a:cxn ang="0">
                      <a:pos x="T2" y="T3"/>
                    </a:cxn>
                    <a:cxn ang="0">
                      <a:pos x="T4" y="T5"/>
                    </a:cxn>
                    <a:cxn ang="0">
                      <a:pos x="T6" y="T7"/>
                    </a:cxn>
                    <a:cxn ang="0">
                      <a:pos x="T8" y="T9"/>
                    </a:cxn>
                  </a:cxnLst>
                  <a:rect l="0" t="0" r="r" b="b"/>
                  <a:pathLst>
                    <a:path w="39" h="31">
                      <a:moveTo>
                        <a:pt x="39" y="13"/>
                      </a:moveTo>
                      <a:lnTo>
                        <a:pt x="31" y="0"/>
                      </a:lnTo>
                      <a:lnTo>
                        <a:pt x="0" y="19"/>
                      </a:lnTo>
                      <a:lnTo>
                        <a:pt x="6" y="31"/>
                      </a:lnTo>
                      <a:lnTo>
                        <a:pt x="39" y="13"/>
                      </a:lnTo>
                      <a:close/>
                    </a:path>
                  </a:pathLst>
                </a:custGeom>
                <a:grpFill/>
                <a:ln>
                  <a:solidFill>
                    <a:schemeClr val="bg1"/>
                  </a:solidFill>
                </a:ln>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11" name="Freeform 110"/>
                <p:cNvSpPr/>
                <p:nvPr/>
              </p:nvSpPr>
              <p:spPr bwMode="auto">
                <a:xfrm>
                  <a:off x="5619750" y="4502150"/>
                  <a:ext cx="47625" cy="61913"/>
                </a:xfrm>
                <a:custGeom>
                  <a:avLst/>
                  <a:gdLst>
                    <a:gd name="T0" fmla="*/ 30 w 30"/>
                    <a:gd name="T1" fmla="*/ 7 h 39"/>
                    <a:gd name="T2" fmla="*/ 18 w 30"/>
                    <a:gd name="T3" fmla="*/ 0 h 39"/>
                    <a:gd name="T4" fmla="*/ 0 w 30"/>
                    <a:gd name="T5" fmla="*/ 31 h 39"/>
                    <a:gd name="T6" fmla="*/ 12 w 30"/>
                    <a:gd name="T7" fmla="*/ 39 h 39"/>
                    <a:gd name="T8" fmla="*/ 30 w 30"/>
                    <a:gd name="T9" fmla="*/ 7 h 39"/>
                  </a:gdLst>
                  <a:ahLst/>
                  <a:cxnLst>
                    <a:cxn ang="0">
                      <a:pos x="T0" y="T1"/>
                    </a:cxn>
                    <a:cxn ang="0">
                      <a:pos x="T2" y="T3"/>
                    </a:cxn>
                    <a:cxn ang="0">
                      <a:pos x="T4" y="T5"/>
                    </a:cxn>
                    <a:cxn ang="0">
                      <a:pos x="T6" y="T7"/>
                    </a:cxn>
                    <a:cxn ang="0">
                      <a:pos x="T8" y="T9"/>
                    </a:cxn>
                  </a:cxnLst>
                  <a:rect l="0" t="0" r="r" b="b"/>
                  <a:pathLst>
                    <a:path w="30" h="39">
                      <a:moveTo>
                        <a:pt x="30" y="7"/>
                      </a:moveTo>
                      <a:lnTo>
                        <a:pt x="18" y="0"/>
                      </a:lnTo>
                      <a:lnTo>
                        <a:pt x="0" y="31"/>
                      </a:lnTo>
                      <a:lnTo>
                        <a:pt x="12" y="39"/>
                      </a:lnTo>
                      <a:lnTo>
                        <a:pt x="30" y="7"/>
                      </a:lnTo>
                      <a:close/>
                    </a:path>
                  </a:pathLst>
                </a:custGeom>
                <a:grpFill/>
                <a:ln>
                  <a:solidFill>
                    <a:schemeClr val="bg1"/>
                  </a:solidFill>
                </a:ln>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12" name="Freeform 111"/>
                <p:cNvSpPr>
                  <a:spLocks noEditPoints="1"/>
                </p:cNvSpPr>
                <p:nvPr/>
              </p:nvSpPr>
              <p:spPr bwMode="auto">
                <a:xfrm>
                  <a:off x="5373688" y="4592638"/>
                  <a:ext cx="277813" cy="187325"/>
                </a:xfrm>
                <a:custGeom>
                  <a:avLst/>
                  <a:gdLst>
                    <a:gd name="T0" fmla="*/ 175 w 175"/>
                    <a:gd name="T1" fmla="*/ 33 h 118"/>
                    <a:gd name="T2" fmla="*/ 167 w 175"/>
                    <a:gd name="T3" fmla="*/ 22 h 118"/>
                    <a:gd name="T4" fmla="*/ 98 w 175"/>
                    <a:gd name="T5" fmla="*/ 83 h 118"/>
                    <a:gd name="T6" fmla="*/ 98 w 175"/>
                    <a:gd name="T7" fmla="*/ 83 h 118"/>
                    <a:gd name="T8" fmla="*/ 94 w 175"/>
                    <a:gd name="T9" fmla="*/ 82 h 118"/>
                    <a:gd name="T10" fmla="*/ 90 w 175"/>
                    <a:gd name="T11" fmla="*/ 81 h 118"/>
                    <a:gd name="T12" fmla="*/ 90 w 175"/>
                    <a:gd name="T13" fmla="*/ 81 h 118"/>
                    <a:gd name="T14" fmla="*/ 85 w 175"/>
                    <a:gd name="T15" fmla="*/ 82 h 118"/>
                    <a:gd name="T16" fmla="*/ 11 w 175"/>
                    <a:gd name="T17" fmla="*/ 0 h 118"/>
                    <a:gd name="T18" fmla="*/ 0 w 175"/>
                    <a:gd name="T19" fmla="*/ 10 h 118"/>
                    <a:gd name="T20" fmla="*/ 74 w 175"/>
                    <a:gd name="T21" fmla="*/ 92 h 118"/>
                    <a:gd name="T22" fmla="*/ 74 w 175"/>
                    <a:gd name="T23" fmla="*/ 92 h 118"/>
                    <a:gd name="T24" fmla="*/ 73 w 175"/>
                    <a:gd name="T25" fmla="*/ 95 h 118"/>
                    <a:gd name="T26" fmla="*/ 72 w 175"/>
                    <a:gd name="T27" fmla="*/ 99 h 118"/>
                    <a:gd name="T28" fmla="*/ 72 w 175"/>
                    <a:gd name="T29" fmla="*/ 99 h 118"/>
                    <a:gd name="T30" fmla="*/ 72 w 175"/>
                    <a:gd name="T31" fmla="*/ 103 h 118"/>
                    <a:gd name="T32" fmla="*/ 73 w 175"/>
                    <a:gd name="T33" fmla="*/ 106 h 118"/>
                    <a:gd name="T34" fmla="*/ 75 w 175"/>
                    <a:gd name="T35" fmla="*/ 109 h 118"/>
                    <a:gd name="T36" fmla="*/ 77 w 175"/>
                    <a:gd name="T37" fmla="*/ 113 h 118"/>
                    <a:gd name="T38" fmla="*/ 77 w 175"/>
                    <a:gd name="T39" fmla="*/ 113 h 118"/>
                    <a:gd name="T40" fmla="*/ 79 w 175"/>
                    <a:gd name="T41" fmla="*/ 115 h 118"/>
                    <a:gd name="T42" fmla="*/ 82 w 175"/>
                    <a:gd name="T43" fmla="*/ 117 h 118"/>
                    <a:gd name="T44" fmla="*/ 87 w 175"/>
                    <a:gd name="T45" fmla="*/ 118 h 118"/>
                    <a:gd name="T46" fmla="*/ 90 w 175"/>
                    <a:gd name="T47" fmla="*/ 118 h 118"/>
                    <a:gd name="T48" fmla="*/ 90 w 175"/>
                    <a:gd name="T49" fmla="*/ 118 h 118"/>
                    <a:gd name="T50" fmla="*/ 96 w 175"/>
                    <a:gd name="T51" fmla="*/ 117 h 118"/>
                    <a:gd name="T52" fmla="*/ 102 w 175"/>
                    <a:gd name="T53" fmla="*/ 114 h 118"/>
                    <a:gd name="T54" fmla="*/ 102 w 175"/>
                    <a:gd name="T55" fmla="*/ 114 h 118"/>
                    <a:gd name="T56" fmla="*/ 106 w 175"/>
                    <a:gd name="T57" fmla="*/ 109 h 118"/>
                    <a:gd name="T58" fmla="*/ 107 w 175"/>
                    <a:gd name="T59" fmla="*/ 104 h 118"/>
                    <a:gd name="T60" fmla="*/ 108 w 175"/>
                    <a:gd name="T61" fmla="*/ 100 h 118"/>
                    <a:gd name="T62" fmla="*/ 107 w 175"/>
                    <a:gd name="T63" fmla="*/ 94 h 118"/>
                    <a:gd name="T64" fmla="*/ 175 w 175"/>
                    <a:gd name="T65" fmla="*/ 33 h 118"/>
                    <a:gd name="T66" fmla="*/ 93 w 175"/>
                    <a:gd name="T67" fmla="*/ 103 h 118"/>
                    <a:gd name="T68" fmla="*/ 93 w 175"/>
                    <a:gd name="T69" fmla="*/ 103 h 118"/>
                    <a:gd name="T70" fmla="*/ 91 w 175"/>
                    <a:gd name="T71" fmla="*/ 104 h 118"/>
                    <a:gd name="T72" fmla="*/ 90 w 175"/>
                    <a:gd name="T73" fmla="*/ 104 h 118"/>
                    <a:gd name="T74" fmla="*/ 90 w 175"/>
                    <a:gd name="T75" fmla="*/ 104 h 118"/>
                    <a:gd name="T76" fmla="*/ 89 w 175"/>
                    <a:gd name="T77" fmla="*/ 104 h 118"/>
                    <a:gd name="T78" fmla="*/ 87 w 175"/>
                    <a:gd name="T79" fmla="*/ 103 h 118"/>
                    <a:gd name="T80" fmla="*/ 87 w 175"/>
                    <a:gd name="T81" fmla="*/ 103 h 118"/>
                    <a:gd name="T82" fmla="*/ 86 w 175"/>
                    <a:gd name="T83" fmla="*/ 100 h 118"/>
                    <a:gd name="T84" fmla="*/ 86 w 175"/>
                    <a:gd name="T85" fmla="*/ 100 h 118"/>
                    <a:gd name="T86" fmla="*/ 88 w 175"/>
                    <a:gd name="T87" fmla="*/ 98 h 118"/>
                    <a:gd name="T88" fmla="*/ 88 w 175"/>
                    <a:gd name="T89" fmla="*/ 98 h 118"/>
                    <a:gd name="T90" fmla="*/ 89 w 175"/>
                    <a:gd name="T91" fmla="*/ 96 h 118"/>
                    <a:gd name="T92" fmla="*/ 90 w 175"/>
                    <a:gd name="T93" fmla="*/ 96 h 118"/>
                    <a:gd name="T94" fmla="*/ 90 w 175"/>
                    <a:gd name="T95" fmla="*/ 96 h 118"/>
                    <a:gd name="T96" fmla="*/ 91 w 175"/>
                    <a:gd name="T97" fmla="*/ 96 h 118"/>
                    <a:gd name="T98" fmla="*/ 93 w 175"/>
                    <a:gd name="T99" fmla="*/ 98 h 118"/>
                    <a:gd name="T100" fmla="*/ 93 w 175"/>
                    <a:gd name="T101" fmla="*/ 98 h 118"/>
                    <a:gd name="T102" fmla="*/ 94 w 175"/>
                    <a:gd name="T103" fmla="*/ 101 h 118"/>
                    <a:gd name="T104" fmla="*/ 93 w 175"/>
                    <a:gd name="T105" fmla="*/ 103 h 118"/>
                    <a:gd name="T106" fmla="*/ 93 w 175"/>
                    <a:gd name="T107" fmla="*/ 10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5" h="118">
                      <a:moveTo>
                        <a:pt x="175" y="33"/>
                      </a:moveTo>
                      <a:lnTo>
                        <a:pt x="167" y="22"/>
                      </a:lnTo>
                      <a:lnTo>
                        <a:pt x="98" y="83"/>
                      </a:lnTo>
                      <a:lnTo>
                        <a:pt x="98" y="83"/>
                      </a:lnTo>
                      <a:lnTo>
                        <a:pt x="94" y="82"/>
                      </a:lnTo>
                      <a:lnTo>
                        <a:pt x="90" y="81"/>
                      </a:lnTo>
                      <a:lnTo>
                        <a:pt x="90" y="81"/>
                      </a:lnTo>
                      <a:lnTo>
                        <a:pt x="85" y="82"/>
                      </a:lnTo>
                      <a:lnTo>
                        <a:pt x="11" y="0"/>
                      </a:lnTo>
                      <a:lnTo>
                        <a:pt x="0" y="10"/>
                      </a:lnTo>
                      <a:lnTo>
                        <a:pt x="74" y="92"/>
                      </a:lnTo>
                      <a:lnTo>
                        <a:pt x="74" y="92"/>
                      </a:lnTo>
                      <a:lnTo>
                        <a:pt x="73" y="95"/>
                      </a:lnTo>
                      <a:lnTo>
                        <a:pt x="72" y="99"/>
                      </a:lnTo>
                      <a:lnTo>
                        <a:pt x="72" y="99"/>
                      </a:lnTo>
                      <a:lnTo>
                        <a:pt x="72" y="103"/>
                      </a:lnTo>
                      <a:lnTo>
                        <a:pt x="73" y="106"/>
                      </a:lnTo>
                      <a:lnTo>
                        <a:pt x="75" y="109"/>
                      </a:lnTo>
                      <a:lnTo>
                        <a:pt x="77" y="113"/>
                      </a:lnTo>
                      <a:lnTo>
                        <a:pt x="77" y="113"/>
                      </a:lnTo>
                      <a:lnTo>
                        <a:pt x="79" y="115"/>
                      </a:lnTo>
                      <a:lnTo>
                        <a:pt x="82" y="117"/>
                      </a:lnTo>
                      <a:lnTo>
                        <a:pt x="87" y="118"/>
                      </a:lnTo>
                      <a:lnTo>
                        <a:pt x="90" y="118"/>
                      </a:lnTo>
                      <a:lnTo>
                        <a:pt x="90" y="118"/>
                      </a:lnTo>
                      <a:lnTo>
                        <a:pt x="96" y="117"/>
                      </a:lnTo>
                      <a:lnTo>
                        <a:pt x="102" y="114"/>
                      </a:lnTo>
                      <a:lnTo>
                        <a:pt x="102" y="114"/>
                      </a:lnTo>
                      <a:lnTo>
                        <a:pt x="106" y="109"/>
                      </a:lnTo>
                      <a:lnTo>
                        <a:pt x="107" y="104"/>
                      </a:lnTo>
                      <a:lnTo>
                        <a:pt x="108" y="100"/>
                      </a:lnTo>
                      <a:lnTo>
                        <a:pt x="107" y="94"/>
                      </a:lnTo>
                      <a:lnTo>
                        <a:pt x="175" y="33"/>
                      </a:lnTo>
                      <a:close/>
                      <a:moveTo>
                        <a:pt x="93" y="103"/>
                      </a:moveTo>
                      <a:lnTo>
                        <a:pt x="93" y="103"/>
                      </a:lnTo>
                      <a:lnTo>
                        <a:pt x="91" y="104"/>
                      </a:lnTo>
                      <a:lnTo>
                        <a:pt x="90" y="104"/>
                      </a:lnTo>
                      <a:lnTo>
                        <a:pt x="90" y="104"/>
                      </a:lnTo>
                      <a:lnTo>
                        <a:pt x="89" y="104"/>
                      </a:lnTo>
                      <a:lnTo>
                        <a:pt x="87" y="103"/>
                      </a:lnTo>
                      <a:lnTo>
                        <a:pt x="87" y="103"/>
                      </a:lnTo>
                      <a:lnTo>
                        <a:pt x="86" y="100"/>
                      </a:lnTo>
                      <a:lnTo>
                        <a:pt x="86" y="100"/>
                      </a:lnTo>
                      <a:lnTo>
                        <a:pt x="88" y="98"/>
                      </a:lnTo>
                      <a:lnTo>
                        <a:pt x="88" y="98"/>
                      </a:lnTo>
                      <a:lnTo>
                        <a:pt x="89" y="96"/>
                      </a:lnTo>
                      <a:lnTo>
                        <a:pt x="90" y="96"/>
                      </a:lnTo>
                      <a:lnTo>
                        <a:pt x="90" y="96"/>
                      </a:lnTo>
                      <a:lnTo>
                        <a:pt x="91" y="96"/>
                      </a:lnTo>
                      <a:lnTo>
                        <a:pt x="93" y="98"/>
                      </a:lnTo>
                      <a:lnTo>
                        <a:pt x="93" y="98"/>
                      </a:lnTo>
                      <a:lnTo>
                        <a:pt x="94" y="101"/>
                      </a:lnTo>
                      <a:lnTo>
                        <a:pt x="93" y="103"/>
                      </a:lnTo>
                      <a:lnTo>
                        <a:pt x="93" y="103"/>
                      </a:lnTo>
                      <a:close/>
                    </a:path>
                  </a:pathLst>
                </a:custGeom>
                <a:grpFill/>
                <a:ln>
                  <a:solidFill>
                    <a:schemeClr val="bg1"/>
                  </a:solidFill>
                </a:ln>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grpSp>
        </p:grpSp>
        <p:grpSp>
          <p:nvGrpSpPr>
            <p:cNvPr id="127" name="Group 126"/>
            <p:cNvGrpSpPr/>
            <p:nvPr/>
          </p:nvGrpSpPr>
          <p:grpSpPr>
            <a:xfrm>
              <a:off x="5088900" y="5513571"/>
              <a:ext cx="306060" cy="306060"/>
              <a:chOff x="5088900" y="5513571"/>
              <a:chExt cx="306060" cy="306060"/>
            </a:xfrm>
          </p:grpSpPr>
          <p:sp>
            <p:nvSpPr>
              <p:cNvPr id="66" name="Oval 65"/>
              <p:cNvSpPr/>
              <p:nvPr/>
            </p:nvSpPr>
            <p:spPr>
              <a:xfrm>
                <a:off x="5088900" y="5513571"/>
                <a:ext cx="306060" cy="306060"/>
              </a:xfrm>
              <a:prstGeom prst="ellipse">
                <a:avLst/>
              </a:prstGeom>
              <a:solidFill>
                <a:schemeClr val="bg1">
                  <a:alpha val="17000"/>
                </a:schemeClr>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5">
                  <a:solidFill>
                    <a:schemeClr val="bg1"/>
                  </a:solidFill>
                  <a:latin typeface="微软雅黑" panose="020B0503020204020204" charset="-122"/>
                  <a:ea typeface="微软雅黑" panose="020B0503020204020204" charset="-122"/>
                </a:endParaRPr>
              </a:p>
            </p:txBody>
          </p:sp>
          <p:sp>
            <p:nvSpPr>
              <p:cNvPr id="113" name="Freeform 112"/>
              <p:cNvSpPr>
                <a:spLocks noEditPoints="1"/>
              </p:cNvSpPr>
              <p:nvPr/>
            </p:nvSpPr>
            <p:spPr bwMode="auto">
              <a:xfrm>
                <a:off x="5155246" y="5587749"/>
                <a:ext cx="173369" cy="157704"/>
              </a:xfrm>
              <a:custGeom>
                <a:avLst/>
                <a:gdLst>
                  <a:gd name="T0" fmla="*/ 348 w 498"/>
                  <a:gd name="T1" fmla="*/ 251 h 453"/>
                  <a:gd name="T2" fmla="*/ 340 w 498"/>
                  <a:gd name="T3" fmla="*/ 252 h 453"/>
                  <a:gd name="T4" fmla="*/ 376 w 498"/>
                  <a:gd name="T5" fmla="*/ 185 h 453"/>
                  <a:gd name="T6" fmla="*/ 407 w 498"/>
                  <a:gd name="T7" fmla="*/ 194 h 453"/>
                  <a:gd name="T8" fmla="*/ 470 w 498"/>
                  <a:gd name="T9" fmla="*/ 103 h 453"/>
                  <a:gd name="T10" fmla="*/ 495 w 498"/>
                  <a:gd name="T11" fmla="*/ 93 h 453"/>
                  <a:gd name="T12" fmla="*/ 484 w 498"/>
                  <a:gd name="T13" fmla="*/ 68 h 453"/>
                  <a:gd name="T14" fmla="*/ 459 w 498"/>
                  <a:gd name="T15" fmla="*/ 79 h 453"/>
                  <a:gd name="T16" fmla="*/ 394 w 498"/>
                  <a:gd name="T17" fmla="*/ 162 h 453"/>
                  <a:gd name="T18" fmla="*/ 356 w 498"/>
                  <a:gd name="T19" fmla="*/ 140 h 453"/>
                  <a:gd name="T20" fmla="*/ 300 w 498"/>
                  <a:gd name="T21" fmla="*/ 34 h 453"/>
                  <a:gd name="T22" fmla="*/ 185 w 498"/>
                  <a:gd name="T23" fmla="*/ 0 h 453"/>
                  <a:gd name="T24" fmla="*/ 79 w 498"/>
                  <a:gd name="T25" fmla="*/ 57 h 453"/>
                  <a:gd name="T26" fmla="*/ 44 w 498"/>
                  <a:gd name="T27" fmla="*/ 175 h 453"/>
                  <a:gd name="T28" fmla="*/ 88 w 498"/>
                  <a:gd name="T29" fmla="*/ 306 h 453"/>
                  <a:gd name="T30" fmla="*/ 38 w 498"/>
                  <a:gd name="T31" fmla="*/ 280 h 453"/>
                  <a:gd name="T32" fmla="*/ 15 w 498"/>
                  <a:gd name="T33" fmla="*/ 266 h 453"/>
                  <a:gd name="T34" fmla="*/ 0 w 498"/>
                  <a:gd name="T35" fmla="*/ 288 h 453"/>
                  <a:gd name="T36" fmla="*/ 25 w 498"/>
                  <a:gd name="T37" fmla="*/ 302 h 453"/>
                  <a:gd name="T38" fmla="*/ 69 w 498"/>
                  <a:gd name="T39" fmla="*/ 338 h 453"/>
                  <a:gd name="T40" fmla="*/ 96 w 498"/>
                  <a:gd name="T41" fmla="*/ 338 h 453"/>
                  <a:gd name="T42" fmla="*/ 117 w 498"/>
                  <a:gd name="T43" fmla="*/ 289 h 453"/>
                  <a:gd name="T44" fmla="*/ 201 w 498"/>
                  <a:gd name="T45" fmla="*/ 313 h 453"/>
                  <a:gd name="T46" fmla="*/ 292 w 498"/>
                  <a:gd name="T47" fmla="*/ 284 h 453"/>
                  <a:gd name="T48" fmla="*/ 295 w 498"/>
                  <a:gd name="T49" fmla="*/ 301 h 453"/>
                  <a:gd name="T50" fmla="*/ 297 w 498"/>
                  <a:gd name="T51" fmla="*/ 305 h 453"/>
                  <a:gd name="T52" fmla="*/ 447 w 498"/>
                  <a:gd name="T53" fmla="*/ 453 h 453"/>
                  <a:gd name="T54" fmla="*/ 497 w 498"/>
                  <a:gd name="T55" fmla="*/ 413 h 453"/>
                  <a:gd name="T56" fmla="*/ 481 w 498"/>
                  <a:gd name="T57" fmla="*/ 83 h 453"/>
                  <a:gd name="T58" fmla="*/ 346 w 498"/>
                  <a:gd name="T59" fmla="*/ 268 h 453"/>
                  <a:gd name="T60" fmla="*/ 68 w 498"/>
                  <a:gd name="T61" fmla="*/ 101 h 453"/>
                  <a:gd name="T62" fmla="*/ 146 w 498"/>
                  <a:gd name="T63" fmla="*/ 25 h 453"/>
                  <a:gd name="T64" fmla="*/ 255 w 498"/>
                  <a:gd name="T65" fmla="*/ 25 h 453"/>
                  <a:gd name="T66" fmla="*/ 333 w 498"/>
                  <a:gd name="T67" fmla="*/ 101 h 453"/>
                  <a:gd name="T68" fmla="*/ 329 w 498"/>
                  <a:gd name="T69" fmla="*/ 156 h 453"/>
                  <a:gd name="T70" fmla="*/ 292 w 498"/>
                  <a:gd name="T71" fmla="*/ 64 h 453"/>
                  <a:gd name="T72" fmla="*/ 201 w 498"/>
                  <a:gd name="T73" fmla="*/ 27 h 453"/>
                  <a:gd name="T74" fmla="*/ 109 w 498"/>
                  <a:gd name="T75" fmla="*/ 66 h 453"/>
                  <a:gd name="T76" fmla="*/ 71 w 498"/>
                  <a:gd name="T77" fmla="*/ 156 h 453"/>
                  <a:gd name="T78" fmla="*/ 109 w 498"/>
                  <a:gd name="T79" fmla="*/ 247 h 453"/>
                  <a:gd name="T80" fmla="*/ 67 w 498"/>
                  <a:gd name="T81" fmla="*/ 205 h 453"/>
                  <a:gd name="T82" fmla="*/ 204 w 498"/>
                  <a:gd name="T83" fmla="*/ 175 h 453"/>
                  <a:gd name="T84" fmla="*/ 294 w 498"/>
                  <a:gd name="T85" fmla="*/ 224 h 453"/>
                  <a:gd name="T86" fmla="*/ 212 w 498"/>
                  <a:gd name="T87" fmla="*/ 271 h 453"/>
                  <a:gd name="T88" fmla="*/ 140 w 498"/>
                  <a:gd name="T89" fmla="*/ 255 h 453"/>
                  <a:gd name="T90" fmla="*/ 197 w 498"/>
                  <a:gd name="T91" fmla="*/ 139 h 453"/>
                  <a:gd name="T92" fmla="*/ 187 w 498"/>
                  <a:gd name="T93" fmla="*/ 164 h 453"/>
                  <a:gd name="T94" fmla="*/ 91 w 498"/>
                  <a:gd name="T95" fmla="*/ 190 h 453"/>
                  <a:gd name="T96" fmla="*/ 99 w 498"/>
                  <a:gd name="T97" fmla="*/ 102 h 453"/>
                  <a:gd name="T98" fmla="*/ 167 w 498"/>
                  <a:gd name="T99" fmla="*/ 46 h 453"/>
                  <a:gd name="T100" fmla="*/ 255 w 498"/>
                  <a:gd name="T101" fmla="*/ 55 h 453"/>
                  <a:gd name="T102" fmla="*/ 311 w 498"/>
                  <a:gd name="T103" fmla="*/ 123 h 453"/>
                  <a:gd name="T104" fmla="*/ 201 w 498"/>
                  <a:gd name="T105" fmla="*/ 299 h 453"/>
                  <a:gd name="T106" fmla="*/ 125 w 498"/>
                  <a:gd name="T107" fmla="*/ 277 h 453"/>
                  <a:gd name="T108" fmla="*/ 214 w 498"/>
                  <a:gd name="T109" fmla="*/ 285 h 453"/>
                  <a:gd name="T110" fmla="*/ 299 w 498"/>
                  <a:gd name="T111" fmla="*/ 239 h 453"/>
                  <a:gd name="T112" fmla="*/ 341 w 498"/>
                  <a:gd name="T113" fmla="*/ 181 h 453"/>
                  <a:gd name="T114" fmla="*/ 308 w 498"/>
                  <a:gd name="T115" fmla="*/ 250 h 453"/>
                  <a:gd name="T116" fmla="*/ 288 w 498"/>
                  <a:gd name="T117" fmla="*/ 269 h 453"/>
                  <a:gd name="T118" fmla="*/ 225 w 498"/>
                  <a:gd name="T119" fmla="*/ 297 h 453"/>
                  <a:gd name="T120" fmla="*/ 307 w 498"/>
                  <a:gd name="T121" fmla="*/ 272 h 453"/>
                  <a:gd name="T122" fmla="*/ 310 w 498"/>
                  <a:gd name="T123" fmla="*/ 283 h 453"/>
                  <a:gd name="T124" fmla="*/ 483 w 498"/>
                  <a:gd name="T125" fmla="*/ 412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8" h="453">
                    <a:moveTo>
                      <a:pt x="496" y="398"/>
                    </a:moveTo>
                    <a:lnTo>
                      <a:pt x="496" y="398"/>
                    </a:lnTo>
                    <a:lnTo>
                      <a:pt x="485" y="387"/>
                    </a:lnTo>
                    <a:lnTo>
                      <a:pt x="485" y="387"/>
                    </a:lnTo>
                    <a:lnTo>
                      <a:pt x="485" y="387"/>
                    </a:lnTo>
                    <a:lnTo>
                      <a:pt x="350" y="252"/>
                    </a:lnTo>
                    <a:lnTo>
                      <a:pt x="350" y="252"/>
                    </a:lnTo>
                    <a:lnTo>
                      <a:pt x="348" y="251"/>
                    </a:lnTo>
                    <a:lnTo>
                      <a:pt x="348" y="251"/>
                    </a:lnTo>
                    <a:lnTo>
                      <a:pt x="348" y="251"/>
                    </a:lnTo>
                    <a:lnTo>
                      <a:pt x="348" y="251"/>
                    </a:lnTo>
                    <a:lnTo>
                      <a:pt x="346" y="250"/>
                    </a:lnTo>
                    <a:lnTo>
                      <a:pt x="346" y="250"/>
                    </a:lnTo>
                    <a:lnTo>
                      <a:pt x="342" y="251"/>
                    </a:lnTo>
                    <a:lnTo>
                      <a:pt x="342" y="251"/>
                    </a:lnTo>
                    <a:lnTo>
                      <a:pt x="342" y="251"/>
                    </a:lnTo>
                    <a:lnTo>
                      <a:pt x="342" y="251"/>
                    </a:lnTo>
                    <a:lnTo>
                      <a:pt x="340" y="252"/>
                    </a:lnTo>
                    <a:lnTo>
                      <a:pt x="337" y="256"/>
                    </a:lnTo>
                    <a:lnTo>
                      <a:pt x="328" y="247"/>
                    </a:lnTo>
                    <a:lnTo>
                      <a:pt x="328" y="247"/>
                    </a:lnTo>
                    <a:lnTo>
                      <a:pt x="338" y="232"/>
                    </a:lnTo>
                    <a:lnTo>
                      <a:pt x="346" y="217"/>
                    </a:lnTo>
                    <a:lnTo>
                      <a:pt x="351" y="199"/>
                    </a:lnTo>
                    <a:lnTo>
                      <a:pt x="355" y="183"/>
                    </a:lnTo>
                    <a:lnTo>
                      <a:pt x="376" y="185"/>
                    </a:lnTo>
                    <a:lnTo>
                      <a:pt x="376" y="185"/>
                    </a:lnTo>
                    <a:lnTo>
                      <a:pt x="379" y="191"/>
                    </a:lnTo>
                    <a:lnTo>
                      <a:pt x="382" y="195"/>
                    </a:lnTo>
                    <a:lnTo>
                      <a:pt x="388" y="198"/>
                    </a:lnTo>
                    <a:lnTo>
                      <a:pt x="394" y="199"/>
                    </a:lnTo>
                    <a:lnTo>
                      <a:pt x="394" y="199"/>
                    </a:lnTo>
                    <a:lnTo>
                      <a:pt x="399" y="199"/>
                    </a:lnTo>
                    <a:lnTo>
                      <a:pt x="402" y="198"/>
                    </a:lnTo>
                    <a:lnTo>
                      <a:pt x="405" y="196"/>
                    </a:lnTo>
                    <a:lnTo>
                      <a:pt x="407" y="194"/>
                    </a:lnTo>
                    <a:lnTo>
                      <a:pt x="410" y="191"/>
                    </a:lnTo>
                    <a:lnTo>
                      <a:pt x="412" y="188"/>
                    </a:lnTo>
                    <a:lnTo>
                      <a:pt x="413" y="184"/>
                    </a:lnTo>
                    <a:lnTo>
                      <a:pt x="414" y="181"/>
                    </a:lnTo>
                    <a:lnTo>
                      <a:pt x="414" y="181"/>
                    </a:lnTo>
                    <a:lnTo>
                      <a:pt x="413" y="176"/>
                    </a:lnTo>
                    <a:lnTo>
                      <a:pt x="412" y="172"/>
                    </a:lnTo>
                    <a:lnTo>
                      <a:pt x="470" y="103"/>
                    </a:lnTo>
                    <a:lnTo>
                      <a:pt x="470" y="103"/>
                    </a:lnTo>
                    <a:lnTo>
                      <a:pt x="473" y="104"/>
                    </a:lnTo>
                    <a:lnTo>
                      <a:pt x="477" y="104"/>
                    </a:lnTo>
                    <a:lnTo>
                      <a:pt x="477" y="104"/>
                    </a:lnTo>
                    <a:lnTo>
                      <a:pt x="481" y="104"/>
                    </a:lnTo>
                    <a:lnTo>
                      <a:pt x="484" y="103"/>
                    </a:lnTo>
                    <a:lnTo>
                      <a:pt x="487" y="101"/>
                    </a:lnTo>
                    <a:lnTo>
                      <a:pt x="490" y="99"/>
                    </a:lnTo>
                    <a:lnTo>
                      <a:pt x="493" y="96"/>
                    </a:lnTo>
                    <a:lnTo>
                      <a:pt x="495" y="93"/>
                    </a:lnTo>
                    <a:lnTo>
                      <a:pt x="496" y="89"/>
                    </a:lnTo>
                    <a:lnTo>
                      <a:pt x="496" y="86"/>
                    </a:lnTo>
                    <a:lnTo>
                      <a:pt x="496" y="86"/>
                    </a:lnTo>
                    <a:lnTo>
                      <a:pt x="496" y="82"/>
                    </a:lnTo>
                    <a:lnTo>
                      <a:pt x="495" y="79"/>
                    </a:lnTo>
                    <a:lnTo>
                      <a:pt x="493" y="75"/>
                    </a:lnTo>
                    <a:lnTo>
                      <a:pt x="490" y="72"/>
                    </a:lnTo>
                    <a:lnTo>
                      <a:pt x="487" y="70"/>
                    </a:lnTo>
                    <a:lnTo>
                      <a:pt x="484" y="68"/>
                    </a:lnTo>
                    <a:lnTo>
                      <a:pt x="481" y="67"/>
                    </a:lnTo>
                    <a:lnTo>
                      <a:pt x="477" y="67"/>
                    </a:lnTo>
                    <a:lnTo>
                      <a:pt x="477" y="67"/>
                    </a:lnTo>
                    <a:lnTo>
                      <a:pt x="473" y="67"/>
                    </a:lnTo>
                    <a:lnTo>
                      <a:pt x="470" y="68"/>
                    </a:lnTo>
                    <a:lnTo>
                      <a:pt x="467" y="70"/>
                    </a:lnTo>
                    <a:lnTo>
                      <a:pt x="463" y="72"/>
                    </a:lnTo>
                    <a:lnTo>
                      <a:pt x="461" y="75"/>
                    </a:lnTo>
                    <a:lnTo>
                      <a:pt x="459" y="79"/>
                    </a:lnTo>
                    <a:lnTo>
                      <a:pt x="458" y="82"/>
                    </a:lnTo>
                    <a:lnTo>
                      <a:pt x="458" y="86"/>
                    </a:lnTo>
                    <a:lnTo>
                      <a:pt x="458" y="86"/>
                    </a:lnTo>
                    <a:lnTo>
                      <a:pt x="459" y="89"/>
                    </a:lnTo>
                    <a:lnTo>
                      <a:pt x="460" y="94"/>
                    </a:lnTo>
                    <a:lnTo>
                      <a:pt x="401" y="163"/>
                    </a:lnTo>
                    <a:lnTo>
                      <a:pt x="401" y="163"/>
                    </a:lnTo>
                    <a:lnTo>
                      <a:pt x="394" y="162"/>
                    </a:lnTo>
                    <a:lnTo>
                      <a:pt x="394" y="162"/>
                    </a:lnTo>
                    <a:lnTo>
                      <a:pt x="389" y="163"/>
                    </a:lnTo>
                    <a:lnTo>
                      <a:pt x="385" y="165"/>
                    </a:lnTo>
                    <a:lnTo>
                      <a:pt x="381" y="167"/>
                    </a:lnTo>
                    <a:lnTo>
                      <a:pt x="378" y="171"/>
                    </a:lnTo>
                    <a:lnTo>
                      <a:pt x="358" y="169"/>
                    </a:lnTo>
                    <a:lnTo>
                      <a:pt x="358" y="169"/>
                    </a:lnTo>
                    <a:lnTo>
                      <a:pt x="358" y="156"/>
                    </a:lnTo>
                    <a:lnTo>
                      <a:pt x="358" y="156"/>
                    </a:lnTo>
                    <a:lnTo>
                      <a:pt x="356" y="140"/>
                    </a:lnTo>
                    <a:lnTo>
                      <a:pt x="354" y="125"/>
                    </a:lnTo>
                    <a:lnTo>
                      <a:pt x="351" y="111"/>
                    </a:lnTo>
                    <a:lnTo>
                      <a:pt x="346" y="96"/>
                    </a:lnTo>
                    <a:lnTo>
                      <a:pt x="339" y="82"/>
                    </a:lnTo>
                    <a:lnTo>
                      <a:pt x="332" y="69"/>
                    </a:lnTo>
                    <a:lnTo>
                      <a:pt x="322" y="57"/>
                    </a:lnTo>
                    <a:lnTo>
                      <a:pt x="312" y="45"/>
                    </a:lnTo>
                    <a:lnTo>
                      <a:pt x="312" y="45"/>
                    </a:lnTo>
                    <a:lnTo>
                      <a:pt x="300" y="34"/>
                    </a:lnTo>
                    <a:lnTo>
                      <a:pt x="287" y="26"/>
                    </a:lnTo>
                    <a:lnTo>
                      <a:pt x="274" y="18"/>
                    </a:lnTo>
                    <a:lnTo>
                      <a:pt x="260" y="12"/>
                    </a:lnTo>
                    <a:lnTo>
                      <a:pt x="246" y="6"/>
                    </a:lnTo>
                    <a:lnTo>
                      <a:pt x="231" y="2"/>
                    </a:lnTo>
                    <a:lnTo>
                      <a:pt x="216" y="0"/>
                    </a:lnTo>
                    <a:lnTo>
                      <a:pt x="201" y="0"/>
                    </a:lnTo>
                    <a:lnTo>
                      <a:pt x="201" y="0"/>
                    </a:lnTo>
                    <a:lnTo>
                      <a:pt x="185" y="0"/>
                    </a:lnTo>
                    <a:lnTo>
                      <a:pt x="170" y="2"/>
                    </a:lnTo>
                    <a:lnTo>
                      <a:pt x="155" y="6"/>
                    </a:lnTo>
                    <a:lnTo>
                      <a:pt x="140" y="12"/>
                    </a:lnTo>
                    <a:lnTo>
                      <a:pt x="126" y="18"/>
                    </a:lnTo>
                    <a:lnTo>
                      <a:pt x="113" y="26"/>
                    </a:lnTo>
                    <a:lnTo>
                      <a:pt x="102" y="35"/>
                    </a:lnTo>
                    <a:lnTo>
                      <a:pt x="90" y="45"/>
                    </a:lnTo>
                    <a:lnTo>
                      <a:pt x="90" y="45"/>
                    </a:lnTo>
                    <a:lnTo>
                      <a:pt x="79" y="57"/>
                    </a:lnTo>
                    <a:lnTo>
                      <a:pt x="70" y="70"/>
                    </a:lnTo>
                    <a:lnTo>
                      <a:pt x="62" y="83"/>
                    </a:lnTo>
                    <a:lnTo>
                      <a:pt x="55" y="96"/>
                    </a:lnTo>
                    <a:lnTo>
                      <a:pt x="51" y="111"/>
                    </a:lnTo>
                    <a:lnTo>
                      <a:pt x="47" y="125"/>
                    </a:lnTo>
                    <a:lnTo>
                      <a:pt x="44" y="141"/>
                    </a:lnTo>
                    <a:lnTo>
                      <a:pt x="43" y="156"/>
                    </a:lnTo>
                    <a:lnTo>
                      <a:pt x="43" y="156"/>
                    </a:lnTo>
                    <a:lnTo>
                      <a:pt x="44" y="175"/>
                    </a:lnTo>
                    <a:lnTo>
                      <a:pt x="48" y="193"/>
                    </a:lnTo>
                    <a:lnTo>
                      <a:pt x="53" y="210"/>
                    </a:lnTo>
                    <a:lnTo>
                      <a:pt x="61" y="226"/>
                    </a:lnTo>
                    <a:lnTo>
                      <a:pt x="69" y="242"/>
                    </a:lnTo>
                    <a:lnTo>
                      <a:pt x="80" y="256"/>
                    </a:lnTo>
                    <a:lnTo>
                      <a:pt x="92" y="269"/>
                    </a:lnTo>
                    <a:lnTo>
                      <a:pt x="105" y="280"/>
                    </a:lnTo>
                    <a:lnTo>
                      <a:pt x="88" y="306"/>
                    </a:lnTo>
                    <a:lnTo>
                      <a:pt x="88" y="306"/>
                    </a:lnTo>
                    <a:lnTo>
                      <a:pt x="83" y="305"/>
                    </a:lnTo>
                    <a:lnTo>
                      <a:pt x="83" y="305"/>
                    </a:lnTo>
                    <a:lnTo>
                      <a:pt x="77" y="306"/>
                    </a:lnTo>
                    <a:lnTo>
                      <a:pt x="71" y="310"/>
                    </a:lnTo>
                    <a:lnTo>
                      <a:pt x="38" y="288"/>
                    </a:lnTo>
                    <a:lnTo>
                      <a:pt x="38" y="288"/>
                    </a:lnTo>
                    <a:lnTo>
                      <a:pt x="38" y="285"/>
                    </a:lnTo>
                    <a:lnTo>
                      <a:pt x="38" y="285"/>
                    </a:lnTo>
                    <a:lnTo>
                      <a:pt x="38" y="280"/>
                    </a:lnTo>
                    <a:lnTo>
                      <a:pt x="37" y="277"/>
                    </a:lnTo>
                    <a:lnTo>
                      <a:pt x="35" y="274"/>
                    </a:lnTo>
                    <a:lnTo>
                      <a:pt x="32" y="271"/>
                    </a:lnTo>
                    <a:lnTo>
                      <a:pt x="29" y="269"/>
                    </a:lnTo>
                    <a:lnTo>
                      <a:pt x="26" y="268"/>
                    </a:lnTo>
                    <a:lnTo>
                      <a:pt x="23" y="266"/>
                    </a:lnTo>
                    <a:lnTo>
                      <a:pt x="20" y="265"/>
                    </a:lnTo>
                    <a:lnTo>
                      <a:pt x="20" y="265"/>
                    </a:lnTo>
                    <a:lnTo>
                      <a:pt x="15" y="266"/>
                    </a:lnTo>
                    <a:lnTo>
                      <a:pt x="12" y="268"/>
                    </a:lnTo>
                    <a:lnTo>
                      <a:pt x="9" y="269"/>
                    </a:lnTo>
                    <a:lnTo>
                      <a:pt x="5" y="271"/>
                    </a:lnTo>
                    <a:lnTo>
                      <a:pt x="3" y="274"/>
                    </a:lnTo>
                    <a:lnTo>
                      <a:pt x="1" y="277"/>
                    </a:lnTo>
                    <a:lnTo>
                      <a:pt x="0" y="280"/>
                    </a:lnTo>
                    <a:lnTo>
                      <a:pt x="0" y="285"/>
                    </a:lnTo>
                    <a:lnTo>
                      <a:pt x="0" y="285"/>
                    </a:lnTo>
                    <a:lnTo>
                      <a:pt x="0" y="288"/>
                    </a:lnTo>
                    <a:lnTo>
                      <a:pt x="1" y="292"/>
                    </a:lnTo>
                    <a:lnTo>
                      <a:pt x="3" y="295"/>
                    </a:lnTo>
                    <a:lnTo>
                      <a:pt x="5" y="298"/>
                    </a:lnTo>
                    <a:lnTo>
                      <a:pt x="9" y="300"/>
                    </a:lnTo>
                    <a:lnTo>
                      <a:pt x="12" y="302"/>
                    </a:lnTo>
                    <a:lnTo>
                      <a:pt x="15" y="303"/>
                    </a:lnTo>
                    <a:lnTo>
                      <a:pt x="20" y="303"/>
                    </a:lnTo>
                    <a:lnTo>
                      <a:pt x="20" y="303"/>
                    </a:lnTo>
                    <a:lnTo>
                      <a:pt x="25" y="302"/>
                    </a:lnTo>
                    <a:lnTo>
                      <a:pt x="29" y="300"/>
                    </a:lnTo>
                    <a:lnTo>
                      <a:pt x="64" y="322"/>
                    </a:lnTo>
                    <a:lnTo>
                      <a:pt x="64" y="322"/>
                    </a:lnTo>
                    <a:lnTo>
                      <a:pt x="64" y="325"/>
                    </a:lnTo>
                    <a:lnTo>
                      <a:pt x="64" y="325"/>
                    </a:lnTo>
                    <a:lnTo>
                      <a:pt x="64" y="328"/>
                    </a:lnTo>
                    <a:lnTo>
                      <a:pt x="65" y="332"/>
                    </a:lnTo>
                    <a:lnTo>
                      <a:pt x="67" y="336"/>
                    </a:lnTo>
                    <a:lnTo>
                      <a:pt x="69" y="338"/>
                    </a:lnTo>
                    <a:lnTo>
                      <a:pt x="72" y="340"/>
                    </a:lnTo>
                    <a:lnTo>
                      <a:pt x="76" y="342"/>
                    </a:lnTo>
                    <a:lnTo>
                      <a:pt x="79" y="343"/>
                    </a:lnTo>
                    <a:lnTo>
                      <a:pt x="83" y="343"/>
                    </a:lnTo>
                    <a:lnTo>
                      <a:pt x="83" y="343"/>
                    </a:lnTo>
                    <a:lnTo>
                      <a:pt x="86" y="343"/>
                    </a:lnTo>
                    <a:lnTo>
                      <a:pt x="90" y="342"/>
                    </a:lnTo>
                    <a:lnTo>
                      <a:pt x="93" y="340"/>
                    </a:lnTo>
                    <a:lnTo>
                      <a:pt x="96" y="338"/>
                    </a:lnTo>
                    <a:lnTo>
                      <a:pt x="98" y="336"/>
                    </a:lnTo>
                    <a:lnTo>
                      <a:pt x="101" y="332"/>
                    </a:lnTo>
                    <a:lnTo>
                      <a:pt x="102" y="328"/>
                    </a:lnTo>
                    <a:lnTo>
                      <a:pt x="102" y="325"/>
                    </a:lnTo>
                    <a:lnTo>
                      <a:pt x="102" y="325"/>
                    </a:lnTo>
                    <a:lnTo>
                      <a:pt x="101" y="319"/>
                    </a:lnTo>
                    <a:lnTo>
                      <a:pt x="98" y="314"/>
                    </a:lnTo>
                    <a:lnTo>
                      <a:pt x="117" y="289"/>
                    </a:lnTo>
                    <a:lnTo>
                      <a:pt x="117" y="289"/>
                    </a:lnTo>
                    <a:lnTo>
                      <a:pt x="126" y="295"/>
                    </a:lnTo>
                    <a:lnTo>
                      <a:pt x="136" y="299"/>
                    </a:lnTo>
                    <a:lnTo>
                      <a:pt x="146" y="303"/>
                    </a:lnTo>
                    <a:lnTo>
                      <a:pt x="157" y="306"/>
                    </a:lnTo>
                    <a:lnTo>
                      <a:pt x="166" y="310"/>
                    </a:lnTo>
                    <a:lnTo>
                      <a:pt x="178" y="312"/>
                    </a:lnTo>
                    <a:lnTo>
                      <a:pt x="189" y="313"/>
                    </a:lnTo>
                    <a:lnTo>
                      <a:pt x="201" y="313"/>
                    </a:lnTo>
                    <a:lnTo>
                      <a:pt x="201" y="313"/>
                    </a:lnTo>
                    <a:lnTo>
                      <a:pt x="201" y="313"/>
                    </a:lnTo>
                    <a:lnTo>
                      <a:pt x="213" y="313"/>
                    </a:lnTo>
                    <a:lnTo>
                      <a:pt x="225" y="311"/>
                    </a:lnTo>
                    <a:lnTo>
                      <a:pt x="237" y="309"/>
                    </a:lnTo>
                    <a:lnTo>
                      <a:pt x="248" y="305"/>
                    </a:lnTo>
                    <a:lnTo>
                      <a:pt x="260" y="302"/>
                    </a:lnTo>
                    <a:lnTo>
                      <a:pt x="271" y="297"/>
                    </a:lnTo>
                    <a:lnTo>
                      <a:pt x="282" y="291"/>
                    </a:lnTo>
                    <a:lnTo>
                      <a:pt x="292" y="284"/>
                    </a:lnTo>
                    <a:lnTo>
                      <a:pt x="300" y="292"/>
                    </a:lnTo>
                    <a:lnTo>
                      <a:pt x="297" y="296"/>
                    </a:lnTo>
                    <a:lnTo>
                      <a:pt x="297" y="296"/>
                    </a:lnTo>
                    <a:lnTo>
                      <a:pt x="295" y="298"/>
                    </a:lnTo>
                    <a:lnTo>
                      <a:pt x="295" y="298"/>
                    </a:lnTo>
                    <a:lnTo>
                      <a:pt x="295" y="298"/>
                    </a:lnTo>
                    <a:lnTo>
                      <a:pt x="295" y="298"/>
                    </a:lnTo>
                    <a:lnTo>
                      <a:pt x="295" y="301"/>
                    </a:lnTo>
                    <a:lnTo>
                      <a:pt x="295" y="301"/>
                    </a:lnTo>
                    <a:lnTo>
                      <a:pt x="295" y="301"/>
                    </a:lnTo>
                    <a:lnTo>
                      <a:pt x="295" y="301"/>
                    </a:lnTo>
                    <a:lnTo>
                      <a:pt x="295" y="303"/>
                    </a:lnTo>
                    <a:lnTo>
                      <a:pt x="295" y="303"/>
                    </a:lnTo>
                    <a:lnTo>
                      <a:pt x="295" y="303"/>
                    </a:lnTo>
                    <a:lnTo>
                      <a:pt x="295" y="303"/>
                    </a:lnTo>
                    <a:lnTo>
                      <a:pt x="297" y="305"/>
                    </a:lnTo>
                    <a:lnTo>
                      <a:pt x="297" y="305"/>
                    </a:lnTo>
                    <a:lnTo>
                      <a:pt x="297" y="305"/>
                    </a:lnTo>
                    <a:lnTo>
                      <a:pt x="312" y="322"/>
                    </a:lnTo>
                    <a:lnTo>
                      <a:pt x="312" y="322"/>
                    </a:lnTo>
                    <a:lnTo>
                      <a:pt x="312" y="322"/>
                    </a:lnTo>
                    <a:lnTo>
                      <a:pt x="432" y="440"/>
                    </a:lnTo>
                    <a:lnTo>
                      <a:pt x="443" y="451"/>
                    </a:lnTo>
                    <a:lnTo>
                      <a:pt x="443" y="451"/>
                    </a:lnTo>
                    <a:lnTo>
                      <a:pt x="445" y="452"/>
                    </a:lnTo>
                    <a:lnTo>
                      <a:pt x="447" y="453"/>
                    </a:lnTo>
                    <a:lnTo>
                      <a:pt x="447" y="453"/>
                    </a:lnTo>
                    <a:lnTo>
                      <a:pt x="447" y="453"/>
                    </a:lnTo>
                    <a:lnTo>
                      <a:pt x="447" y="453"/>
                    </a:lnTo>
                    <a:lnTo>
                      <a:pt x="458" y="452"/>
                    </a:lnTo>
                    <a:lnTo>
                      <a:pt x="467" y="449"/>
                    </a:lnTo>
                    <a:lnTo>
                      <a:pt x="475" y="445"/>
                    </a:lnTo>
                    <a:lnTo>
                      <a:pt x="483" y="438"/>
                    </a:lnTo>
                    <a:lnTo>
                      <a:pt x="489" y="431"/>
                    </a:lnTo>
                    <a:lnTo>
                      <a:pt x="494" y="422"/>
                    </a:lnTo>
                    <a:lnTo>
                      <a:pt x="497" y="413"/>
                    </a:lnTo>
                    <a:lnTo>
                      <a:pt x="498" y="403"/>
                    </a:lnTo>
                    <a:lnTo>
                      <a:pt x="498" y="403"/>
                    </a:lnTo>
                    <a:lnTo>
                      <a:pt x="497" y="400"/>
                    </a:lnTo>
                    <a:lnTo>
                      <a:pt x="496" y="398"/>
                    </a:lnTo>
                    <a:lnTo>
                      <a:pt x="496" y="398"/>
                    </a:lnTo>
                    <a:close/>
                    <a:moveTo>
                      <a:pt x="481" y="83"/>
                    </a:moveTo>
                    <a:lnTo>
                      <a:pt x="480" y="82"/>
                    </a:lnTo>
                    <a:lnTo>
                      <a:pt x="480" y="82"/>
                    </a:lnTo>
                    <a:lnTo>
                      <a:pt x="481" y="83"/>
                    </a:lnTo>
                    <a:lnTo>
                      <a:pt x="481" y="83"/>
                    </a:lnTo>
                    <a:close/>
                    <a:moveTo>
                      <a:pt x="327" y="316"/>
                    </a:moveTo>
                    <a:lnTo>
                      <a:pt x="361" y="283"/>
                    </a:lnTo>
                    <a:lnTo>
                      <a:pt x="470" y="393"/>
                    </a:lnTo>
                    <a:lnTo>
                      <a:pt x="470" y="393"/>
                    </a:lnTo>
                    <a:lnTo>
                      <a:pt x="437" y="426"/>
                    </a:lnTo>
                    <a:lnTo>
                      <a:pt x="327" y="316"/>
                    </a:lnTo>
                    <a:close/>
                    <a:moveTo>
                      <a:pt x="312" y="301"/>
                    </a:moveTo>
                    <a:lnTo>
                      <a:pt x="346" y="268"/>
                    </a:lnTo>
                    <a:lnTo>
                      <a:pt x="351" y="273"/>
                    </a:lnTo>
                    <a:lnTo>
                      <a:pt x="318" y="306"/>
                    </a:lnTo>
                    <a:lnTo>
                      <a:pt x="312" y="301"/>
                    </a:lnTo>
                    <a:close/>
                    <a:moveTo>
                      <a:pt x="58" y="156"/>
                    </a:moveTo>
                    <a:lnTo>
                      <a:pt x="58" y="156"/>
                    </a:lnTo>
                    <a:lnTo>
                      <a:pt x="58" y="142"/>
                    </a:lnTo>
                    <a:lnTo>
                      <a:pt x="61" y="128"/>
                    </a:lnTo>
                    <a:lnTo>
                      <a:pt x="64" y="115"/>
                    </a:lnTo>
                    <a:lnTo>
                      <a:pt x="68" y="101"/>
                    </a:lnTo>
                    <a:lnTo>
                      <a:pt x="75" y="89"/>
                    </a:lnTo>
                    <a:lnTo>
                      <a:pt x="82" y="77"/>
                    </a:lnTo>
                    <a:lnTo>
                      <a:pt x="90" y="66"/>
                    </a:lnTo>
                    <a:lnTo>
                      <a:pt x="99" y="56"/>
                    </a:lnTo>
                    <a:lnTo>
                      <a:pt x="99" y="56"/>
                    </a:lnTo>
                    <a:lnTo>
                      <a:pt x="110" y="46"/>
                    </a:lnTo>
                    <a:lnTo>
                      <a:pt x="121" y="37"/>
                    </a:lnTo>
                    <a:lnTo>
                      <a:pt x="133" y="30"/>
                    </a:lnTo>
                    <a:lnTo>
                      <a:pt x="146" y="25"/>
                    </a:lnTo>
                    <a:lnTo>
                      <a:pt x="159" y="19"/>
                    </a:lnTo>
                    <a:lnTo>
                      <a:pt x="173" y="16"/>
                    </a:lnTo>
                    <a:lnTo>
                      <a:pt x="187" y="14"/>
                    </a:lnTo>
                    <a:lnTo>
                      <a:pt x="201" y="14"/>
                    </a:lnTo>
                    <a:lnTo>
                      <a:pt x="201" y="14"/>
                    </a:lnTo>
                    <a:lnTo>
                      <a:pt x="215" y="14"/>
                    </a:lnTo>
                    <a:lnTo>
                      <a:pt x="229" y="16"/>
                    </a:lnTo>
                    <a:lnTo>
                      <a:pt x="242" y="19"/>
                    </a:lnTo>
                    <a:lnTo>
                      <a:pt x="255" y="25"/>
                    </a:lnTo>
                    <a:lnTo>
                      <a:pt x="268" y="30"/>
                    </a:lnTo>
                    <a:lnTo>
                      <a:pt x="280" y="37"/>
                    </a:lnTo>
                    <a:lnTo>
                      <a:pt x="291" y="46"/>
                    </a:lnTo>
                    <a:lnTo>
                      <a:pt x="301" y="55"/>
                    </a:lnTo>
                    <a:lnTo>
                      <a:pt x="301" y="55"/>
                    </a:lnTo>
                    <a:lnTo>
                      <a:pt x="311" y="66"/>
                    </a:lnTo>
                    <a:lnTo>
                      <a:pt x="320" y="77"/>
                    </a:lnTo>
                    <a:lnTo>
                      <a:pt x="327" y="89"/>
                    </a:lnTo>
                    <a:lnTo>
                      <a:pt x="333" y="101"/>
                    </a:lnTo>
                    <a:lnTo>
                      <a:pt x="337" y="114"/>
                    </a:lnTo>
                    <a:lnTo>
                      <a:pt x="340" y="128"/>
                    </a:lnTo>
                    <a:lnTo>
                      <a:pt x="342" y="142"/>
                    </a:lnTo>
                    <a:lnTo>
                      <a:pt x="344" y="156"/>
                    </a:lnTo>
                    <a:lnTo>
                      <a:pt x="344" y="156"/>
                    </a:lnTo>
                    <a:lnTo>
                      <a:pt x="344" y="167"/>
                    </a:lnTo>
                    <a:lnTo>
                      <a:pt x="329" y="165"/>
                    </a:lnTo>
                    <a:lnTo>
                      <a:pt x="329" y="165"/>
                    </a:lnTo>
                    <a:lnTo>
                      <a:pt x="329" y="156"/>
                    </a:lnTo>
                    <a:lnTo>
                      <a:pt x="329" y="156"/>
                    </a:lnTo>
                    <a:lnTo>
                      <a:pt x="329" y="143"/>
                    </a:lnTo>
                    <a:lnTo>
                      <a:pt x="327" y="130"/>
                    </a:lnTo>
                    <a:lnTo>
                      <a:pt x="324" y="118"/>
                    </a:lnTo>
                    <a:lnTo>
                      <a:pt x="320" y="107"/>
                    </a:lnTo>
                    <a:lnTo>
                      <a:pt x="314" y="96"/>
                    </a:lnTo>
                    <a:lnTo>
                      <a:pt x="308" y="85"/>
                    </a:lnTo>
                    <a:lnTo>
                      <a:pt x="300" y="74"/>
                    </a:lnTo>
                    <a:lnTo>
                      <a:pt x="292" y="64"/>
                    </a:lnTo>
                    <a:lnTo>
                      <a:pt x="292" y="64"/>
                    </a:lnTo>
                    <a:lnTo>
                      <a:pt x="282" y="56"/>
                    </a:lnTo>
                    <a:lnTo>
                      <a:pt x="272" y="48"/>
                    </a:lnTo>
                    <a:lnTo>
                      <a:pt x="261" y="42"/>
                    </a:lnTo>
                    <a:lnTo>
                      <a:pt x="250" y="36"/>
                    </a:lnTo>
                    <a:lnTo>
                      <a:pt x="239" y="33"/>
                    </a:lnTo>
                    <a:lnTo>
                      <a:pt x="226" y="30"/>
                    </a:lnTo>
                    <a:lnTo>
                      <a:pt x="214" y="28"/>
                    </a:lnTo>
                    <a:lnTo>
                      <a:pt x="201" y="27"/>
                    </a:lnTo>
                    <a:lnTo>
                      <a:pt x="201" y="27"/>
                    </a:lnTo>
                    <a:lnTo>
                      <a:pt x="188" y="28"/>
                    </a:lnTo>
                    <a:lnTo>
                      <a:pt x="175" y="30"/>
                    </a:lnTo>
                    <a:lnTo>
                      <a:pt x="163" y="33"/>
                    </a:lnTo>
                    <a:lnTo>
                      <a:pt x="151" y="37"/>
                    </a:lnTo>
                    <a:lnTo>
                      <a:pt x="139" y="43"/>
                    </a:lnTo>
                    <a:lnTo>
                      <a:pt x="129" y="49"/>
                    </a:lnTo>
                    <a:lnTo>
                      <a:pt x="119" y="57"/>
                    </a:lnTo>
                    <a:lnTo>
                      <a:pt x="109" y="66"/>
                    </a:lnTo>
                    <a:lnTo>
                      <a:pt x="109" y="66"/>
                    </a:lnTo>
                    <a:lnTo>
                      <a:pt x="101" y="74"/>
                    </a:lnTo>
                    <a:lnTo>
                      <a:pt x="93" y="85"/>
                    </a:lnTo>
                    <a:lnTo>
                      <a:pt x="86" y="96"/>
                    </a:lnTo>
                    <a:lnTo>
                      <a:pt x="81" y="107"/>
                    </a:lnTo>
                    <a:lnTo>
                      <a:pt x="77" y="118"/>
                    </a:lnTo>
                    <a:lnTo>
                      <a:pt x="75" y="131"/>
                    </a:lnTo>
                    <a:lnTo>
                      <a:pt x="72" y="143"/>
                    </a:lnTo>
                    <a:lnTo>
                      <a:pt x="71" y="156"/>
                    </a:lnTo>
                    <a:lnTo>
                      <a:pt x="71" y="156"/>
                    </a:lnTo>
                    <a:lnTo>
                      <a:pt x="72" y="169"/>
                    </a:lnTo>
                    <a:lnTo>
                      <a:pt x="75" y="181"/>
                    </a:lnTo>
                    <a:lnTo>
                      <a:pt x="77" y="194"/>
                    </a:lnTo>
                    <a:lnTo>
                      <a:pt x="81" y="206"/>
                    </a:lnTo>
                    <a:lnTo>
                      <a:pt x="86" y="217"/>
                    </a:lnTo>
                    <a:lnTo>
                      <a:pt x="93" y="228"/>
                    </a:lnTo>
                    <a:lnTo>
                      <a:pt x="101" y="238"/>
                    </a:lnTo>
                    <a:lnTo>
                      <a:pt x="109" y="247"/>
                    </a:lnTo>
                    <a:lnTo>
                      <a:pt x="109" y="247"/>
                    </a:lnTo>
                    <a:lnTo>
                      <a:pt x="121" y="258"/>
                    </a:lnTo>
                    <a:lnTo>
                      <a:pt x="113" y="269"/>
                    </a:lnTo>
                    <a:lnTo>
                      <a:pt x="113" y="269"/>
                    </a:lnTo>
                    <a:lnTo>
                      <a:pt x="102" y="259"/>
                    </a:lnTo>
                    <a:lnTo>
                      <a:pt x="91" y="247"/>
                    </a:lnTo>
                    <a:lnTo>
                      <a:pt x="81" y="234"/>
                    </a:lnTo>
                    <a:lnTo>
                      <a:pt x="72" y="220"/>
                    </a:lnTo>
                    <a:lnTo>
                      <a:pt x="67" y="205"/>
                    </a:lnTo>
                    <a:lnTo>
                      <a:pt x="62" y="190"/>
                    </a:lnTo>
                    <a:lnTo>
                      <a:pt x="58" y="174"/>
                    </a:lnTo>
                    <a:lnTo>
                      <a:pt x="58" y="156"/>
                    </a:lnTo>
                    <a:lnTo>
                      <a:pt x="58" y="156"/>
                    </a:lnTo>
                    <a:close/>
                    <a:moveTo>
                      <a:pt x="140" y="255"/>
                    </a:moveTo>
                    <a:lnTo>
                      <a:pt x="198" y="174"/>
                    </a:lnTo>
                    <a:lnTo>
                      <a:pt x="198" y="174"/>
                    </a:lnTo>
                    <a:lnTo>
                      <a:pt x="204" y="175"/>
                    </a:lnTo>
                    <a:lnTo>
                      <a:pt x="204" y="175"/>
                    </a:lnTo>
                    <a:lnTo>
                      <a:pt x="209" y="175"/>
                    </a:lnTo>
                    <a:lnTo>
                      <a:pt x="213" y="172"/>
                    </a:lnTo>
                    <a:lnTo>
                      <a:pt x="217" y="169"/>
                    </a:lnTo>
                    <a:lnTo>
                      <a:pt x="220" y="166"/>
                    </a:lnTo>
                    <a:lnTo>
                      <a:pt x="313" y="178"/>
                    </a:lnTo>
                    <a:lnTo>
                      <a:pt x="313" y="178"/>
                    </a:lnTo>
                    <a:lnTo>
                      <a:pt x="309" y="194"/>
                    </a:lnTo>
                    <a:lnTo>
                      <a:pt x="302" y="209"/>
                    </a:lnTo>
                    <a:lnTo>
                      <a:pt x="294" y="224"/>
                    </a:lnTo>
                    <a:lnTo>
                      <a:pt x="282" y="237"/>
                    </a:lnTo>
                    <a:lnTo>
                      <a:pt x="282" y="237"/>
                    </a:lnTo>
                    <a:lnTo>
                      <a:pt x="273" y="245"/>
                    </a:lnTo>
                    <a:lnTo>
                      <a:pt x="265" y="251"/>
                    </a:lnTo>
                    <a:lnTo>
                      <a:pt x="255" y="258"/>
                    </a:lnTo>
                    <a:lnTo>
                      <a:pt x="245" y="262"/>
                    </a:lnTo>
                    <a:lnTo>
                      <a:pt x="234" y="266"/>
                    </a:lnTo>
                    <a:lnTo>
                      <a:pt x="224" y="269"/>
                    </a:lnTo>
                    <a:lnTo>
                      <a:pt x="212" y="271"/>
                    </a:lnTo>
                    <a:lnTo>
                      <a:pt x="201" y="271"/>
                    </a:lnTo>
                    <a:lnTo>
                      <a:pt x="201" y="278"/>
                    </a:lnTo>
                    <a:lnTo>
                      <a:pt x="201" y="271"/>
                    </a:lnTo>
                    <a:lnTo>
                      <a:pt x="201" y="271"/>
                    </a:lnTo>
                    <a:lnTo>
                      <a:pt x="185" y="270"/>
                    </a:lnTo>
                    <a:lnTo>
                      <a:pt x="170" y="266"/>
                    </a:lnTo>
                    <a:lnTo>
                      <a:pt x="155" y="261"/>
                    </a:lnTo>
                    <a:lnTo>
                      <a:pt x="140" y="255"/>
                    </a:lnTo>
                    <a:lnTo>
                      <a:pt x="140" y="255"/>
                    </a:lnTo>
                    <a:close/>
                    <a:moveTo>
                      <a:pt x="223" y="152"/>
                    </a:moveTo>
                    <a:lnTo>
                      <a:pt x="223" y="152"/>
                    </a:lnTo>
                    <a:lnTo>
                      <a:pt x="220" y="147"/>
                    </a:lnTo>
                    <a:lnTo>
                      <a:pt x="216" y="141"/>
                    </a:lnTo>
                    <a:lnTo>
                      <a:pt x="211" y="139"/>
                    </a:lnTo>
                    <a:lnTo>
                      <a:pt x="204" y="137"/>
                    </a:lnTo>
                    <a:lnTo>
                      <a:pt x="204" y="137"/>
                    </a:lnTo>
                    <a:lnTo>
                      <a:pt x="200" y="138"/>
                    </a:lnTo>
                    <a:lnTo>
                      <a:pt x="197" y="139"/>
                    </a:lnTo>
                    <a:lnTo>
                      <a:pt x="193" y="140"/>
                    </a:lnTo>
                    <a:lnTo>
                      <a:pt x="190" y="143"/>
                    </a:lnTo>
                    <a:lnTo>
                      <a:pt x="188" y="145"/>
                    </a:lnTo>
                    <a:lnTo>
                      <a:pt x="187" y="149"/>
                    </a:lnTo>
                    <a:lnTo>
                      <a:pt x="186" y="152"/>
                    </a:lnTo>
                    <a:lnTo>
                      <a:pt x="185" y="156"/>
                    </a:lnTo>
                    <a:lnTo>
                      <a:pt x="185" y="156"/>
                    </a:lnTo>
                    <a:lnTo>
                      <a:pt x="186" y="161"/>
                    </a:lnTo>
                    <a:lnTo>
                      <a:pt x="187" y="164"/>
                    </a:lnTo>
                    <a:lnTo>
                      <a:pt x="130" y="246"/>
                    </a:lnTo>
                    <a:lnTo>
                      <a:pt x="130" y="246"/>
                    </a:lnTo>
                    <a:lnTo>
                      <a:pt x="120" y="237"/>
                    </a:lnTo>
                    <a:lnTo>
                      <a:pt x="120" y="237"/>
                    </a:lnTo>
                    <a:lnTo>
                      <a:pt x="111" y="229"/>
                    </a:lnTo>
                    <a:lnTo>
                      <a:pt x="105" y="220"/>
                    </a:lnTo>
                    <a:lnTo>
                      <a:pt x="99" y="210"/>
                    </a:lnTo>
                    <a:lnTo>
                      <a:pt x="94" y="201"/>
                    </a:lnTo>
                    <a:lnTo>
                      <a:pt x="91" y="190"/>
                    </a:lnTo>
                    <a:lnTo>
                      <a:pt x="88" y="179"/>
                    </a:lnTo>
                    <a:lnTo>
                      <a:pt x="86" y="167"/>
                    </a:lnTo>
                    <a:lnTo>
                      <a:pt x="85" y="156"/>
                    </a:lnTo>
                    <a:lnTo>
                      <a:pt x="85" y="156"/>
                    </a:lnTo>
                    <a:lnTo>
                      <a:pt x="86" y="144"/>
                    </a:lnTo>
                    <a:lnTo>
                      <a:pt x="88" y="134"/>
                    </a:lnTo>
                    <a:lnTo>
                      <a:pt x="91" y="123"/>
                    </a:lnTo>
                    <a:lnTo>
                      <a:pt x="94" y="112"/>
                    </a:lnTo>
                    <a:lnTo>
                      <a:pt x="99" y="102"/>
                    </a:lnTo>
                    <a:lnTo>
                      <a:pt x="105" y="93"/>
                    </a:lnTo>
                    <a:lnTo>
                      <a:pt x="111" y="84"/>
                    </a:lnTo>
                    <a:lnTo>
                      <a:pt x="119" y="75"/>
                    </a:lnTo>
                    <a:lnTo>
                      <a:pt x="119" y="75"/>
                    </a:lnTo>
                    <a:lnTo>
                      <a:pt x="128" y="68"/>
                    </a:lnTo>
                    <a:lnTo>
                      <a:pt x="137" y="60"/>
                    </a:lnTo>
                    <a:lnTo>
                      <a:pt x="147" y="55"/>
                    </a:lnTo>
                    <a:lnTo>
                      <a:pt x="157" y="50"/>
                    </a:lnTo>
                    <a:lnTo>
                      <a:pt x="167" y="46"/>
                    </a:lnTo>
                    <a:lnTo>
                      <a:pt x="178" y="44"/>
                    </a:lnTo>
                    <a:lnTo>
                      <a:pt x="189" y="42"/>
                    </a:lnTo>
                    <a:lnTo>
                      <a:pt x="201" y="42"/>
                    </a:lnTo>
                    <a:lnTo>
                      <a:pt x="201" y="42"/>
                    </a:lnTo>
                    <a:lnTo>
                      <a:pt x="212" y="42"/>
                    </a:lnTo>
                    <a:lnTo>
                      <a:pt x="224" y="44"/>
                    </a:lnTo>
                    <a:lnTo>
                      <a:pt x="234" y="46"/>
                    </a:lnTo>
                    <a:lnTo>
                      <a:pt x="244" y="50"/>
                    </a:lnTo>
                    <a:lnTo>
                      <a:pt x="255" y="55"/>
                    </a:lnTo>
                    <a:lnTo>
                      <a:pt x="265" y="60"/>
                    </a:lnTo>
                    <a:lnTo>
                      <a:pt x="273" y="68"/>
                    </a:lnTo>
                    <a:lnTo>
                      <a:pt x="282" y="75"/>
                    </a:lnTo>
                    <a:lnTo>
                      <a:pt x="282" y="75"/>
                    </a:lnTo>
                    <a:lnTo>
                      <a:pt x="290" y="84"/>
                    </a:lnTo>
                    <a:lnTo>
                      <a:pt x="296" y="93"/>
                    </a:lnTo>
                    <a:lnTo>
                      <a:pt x="302" y="102"/>
                    </a:lnTo>
                    <a:lnTo>
                      <a:pt x="307" y="112"/>
                    </a:lnTo>
                    <a:lnTo>
                      <a:pt x="311" y="123"/>
                    </a:lnTo>
                    <a:lnTo>
                      <a:pt x="313" y="134"/>
                    </a:lnTo>
                    <a:lnTo>
                      <a:pt x="315" y="144"/>
                    </a:lnTo>
                    <a:lnTo>
                      <a:pt x="315" y="156"/>
                    </a:lnTo>
                    <a:lnTo>
                      <a:pt x="315" y="156"/>
                    </a:lnTo>
                    <a:lnTo>
                      <a:pt x="315" y="164"/>
                    </a:lnTo>
                    <a:lnTo>
                      <a:pt x="223" y="152"/>
                    </a:lnTo>
                    <a:close/>
                    <a:moveTo>
                      <a:pt x="201" y="299"/>
                    </a:moveTo>
                    <a:lnTo>
                      <a:pt x="201" y="306"/>
                    </a:lnTo>
                    <a:lnTo>
                      <a:pt x="201" y="299"/>
                    </a:lnTo>
                    <a:lnTo>
                      <a:pt x="201" y="299"/>
                    </a:lnTo>
                    <a:lnTo>
                      <a:pt x="190" y="299"/>
                    </a:lnTo>
                    <a:lnTo>
                      <a:pt x="180" y="298"/>
                    </a:lnTo>
                    <a:lnTo>
                      <a:pt x="171" y="296"/>
                    </a:lnTo>
                    <a:lnTo>
                      <a:pt x="161" y="293"/>
                    </a:lnTo>
                    <a:lnTo>
                      <a:pt x="151" y="290"/>
                    </a:lnTo>
                    <a:lnTo>
                      <a:pt x="142" y="286"/>
                    </a:lnTo>
                    <a:lnTo>
                      <a:pt x="133" y="282"/>
                    </a:lnTo>
                    <a:lnTo>
                      <a:pt x="125" y="277"/>
                    </a:lnTo>
                    <a:lnTo>
                      <a:pt x="133" y="265"/>
                    </a:lnTo>
                    <a:lnTo>
                      <a:pt x="133" y="265"/>
                    </a:lnTo>
                    <a:lnTo>
                      <a:pt x="148" y="274"/>
                    </a:lnTo>
                    <a:lnTo>
                      <a:pt x="165" y="280"/>
                    </a:lnTo>
                    <a:lnTo>
                      <a:pt x="183" y="284"/>
                    </a:lnTo>
                    <a:lnTo>
                      <a:pt x="201" y="285"/>
                    </a:lnTo>
                    <a:lnTo>
                      <a:pt x="201" y="285"/>
                    </a:lnTo>
                    <a:lnTo>
                      <a:pt x="201" y="285"/>
                    </a:lnTo>
                    <a:lnTo>
                      <a:pt x="214" y="285"/>
                    </a:lnTo>
                    <a:lnTo>
                      <a:pt x="226" y="283"/>
                    </a:lnTo>
                    <a:lnTo>
                      <a:pt x="239" y="279"/>
                    </a:lnTo>
                    <a:lnTo>
                      <a:pt x="251" y="275"/>
                    </a:lnTo>
                    <a:lnTo>
                      <a:pt x="261" y="270"/>
                    </a:lnTo>
                    <a:lnTo>
                      <a:pt x="272" y="263"/>
                    </a:lnTo>
                    <a:lnTo>
                      <a:pt x="283" y="256"/>
                    </a:lnTo>
                    <a:lnTo>
                      <a:pt x="292" y="247"/>
                    </a:lnTo>
                    <a:lnTo>
                      <a:pt x="292" y="247"/>
                    </a:lnTo>
                    <a:lnTo>
                      <a:pt x="299" y="239"/>
                    </a:lnTo>
                    <a:lnTo>
                      <a:pt x="305" y="232"/>
                    </a:lnTo>
                    <a:lnTo>
                      <a:pt x="310" y="224"/>
                    </a:lnTo>
                    <a:lnTo>
                      <a:pt x="315" y="216"/>
                    </a:lnTo>
                    <a:lnTo>
                      <a:pt x="320" y="207"/>
                    </a:lnTo>
                    <a:lnTo>
                      <a:pt x="323" y="198"/>
                    </a:lnTo>
                    <a:lnTo>
                      <a:pt x="325" y="189"/>
                    </a:lnTo>
                    <a:lnTo>
                      <a:pt x="327" y="179"/>
                    </a:lnTo>
                    <a:lnTo>
                      <a:pt x="341" y="181"/>
                    </a:lnTo>
                    <a:lnTo>
                      <a:pt x="341" y="181"/>
                    </a:lnTo>
                    <a:lnTo>
                      <a:pt x="337" y="197"/>
                    </a:lnTo>
                    <a:lnTo>
                      <a:pt x="332" y="214"/>
                    </a:lnTo>
                    <a:lnTo>
                      <a:pt x="324" y="229"/>
                    </a:lnTo>
                    <a:lnTo>
                      <a:pt x="314" y="243"/>
                    </a:lnTo>
                    <a:lnTo>
                      <a:pt x="314" y="243"/>
                    </a:lnTo>
                    <a:lnTo>
                      <a:pt x="314" y="244"/>
                    </a:lnTo>
                    <a:lnTo>
                      <a:pt x="314" y="244"/>
                    </a:lnTo>
                    <a:lnTo>
                      <a:pt x="308" y="250"/>
                    </a:lnTo>
                    <a:lnTo>
                      <a:pt x="308" y="250"/>
                    </a:lnTo>
                    <a:lnTo>
                      <a:pt x="308" y="250"/>
                    </a:lnTo>
                    <a:lnTo>
                      <a:pt x="308" y="250"/>
                    </a:lnTo>
                    <a:lnTo>
                      <a:pt x="301" y="257"/>
                    </a:lnTo>
                    <a:lnTo>
                      <a:pt x="301" y="257"/>
                    </a:lnTo>
                    <a:lnTo>
                      <a:pt x="295" y="263"/>
                    </a:lnTo>
                    <a:lnTo>
                      <a:pt x="295" y="263"/>
                    </a:lnTo>
                    <a:lnTo>
                      <a:pt x="295" y="263"/>
                    </a:lnTo>
                    <a:lnTo>
                      <a:pt x="295" y="263"/>
                    </a:lnTo>
                    <a:lnTo>
                      <a:pt x="288" y="269"/>
                    </a:lnTo>
                    <a:lnTo>
                      <a:pt x="288" y="269"/>
                    </a:lnTo>
                    <a:lnTo>
                      <a:pt x="288" y="270"/>
                    </a:lnTo>
                    <a:lnTo>
                      <a:pt x="288" y="270"/>
                    </a:lnTo>
                    <a:lnTo>
                      <a:pt x="279" y="276"/>
                    </a:lnTo>
                    <a:lnTo>
                      <a:pt x="268" y="282"/>
                    </a:lnTo>
                    <a:lnTo>
                      <a:pt x="258" y="287"/>
                    </a:lnTo>
                    <a:lnTo>
                      <a:pt x="247" y="291"/>
                    </a:lnTo>
                    <a:lnTo>
                      <a:pt x="236" y="295"/>
                    </a:lnTo>
                    <a:lnTo>
                      <a:pt x="225" y="297"/>
                    </a:lnTo>
                    <a:lnTo>
                      <a:pt x="213" y="299"/>
                    </a:lnTo>
                    <a:lnTo>
                      <a:pt x="201" y="299"/>
                    </a:lnTo>
                    <a:lnTo>
                      <a:pt x="201" y="299"/>
                    </a:lnTo>
                    <a:close/>
                    <a:moveTo>
                      <a:pt x="302" y="275"/>
                    </a:moveTo>
                    <a:lnTo>
                      <a:pt x="302" y="275"/>
                    </a:lnTo>
                    <a:lnTo>
                      <a:pt x="304" y="275"/>
                    </a:lnTo>
                    <a:lnTo>
                      <a:pt x="304" y="275"/>
                    </a:lnTo>
                    <a:lnTo>
                      <a:pt x="307" y="272"/>
                    </a:lnTo>
                    <a:lnTo>
                      <a:pt x="307" y="272"/>
                    </a:lnTo>
                    <a:lnTo>
                      <a:pt x="311" y="268"/>
                    </a:lnTo>
                    <a:lnTo>
                      <a:pt x="311" y="268"/>
                    </a:lnTo>
                    <a:lnTo>
                      <a:pt x="312" y="266"/>
                    </a:lnTo>
                    <a:lnTo>
                      <a:pt x="312" y="266"/>
                    </a:lnTo>
                    <a:lnTo>
                      <a:pt x="320" y="259"/>
                    </a:lnTo>
                    <a:lnTo>
                      <a:pt x="320" y="259"/>
                    </a:lnTo>
                    <a:lnTo>
                      <a:pt x="320" y="258"/>
                    </a:lnTo>
                    <a:lnTo>
                      <a:pt x="327" y="265"/>
                    </a:lnTo>
                    <a:lnTo>
                      <a:pt x="310" y="283"/>
                    </a:lnTo>
                    <a:lnTo>
                      <a:pt x="302" y="275"/>
                    </a:lnTo>
                    <a:close/>
                    <a:moveTo>
                      <a:pt x="450" y="439"/>
                    </a:moveTo>
                    <a:lnTo>
                      <a:pt x="447" y="436"/>
                    </a:lnTo>
                    <a:lnTo>
                      <a:pt x="447" y="436"/>
                    </a:lnTo>
                    <a:lnTo>
                      <a:pt x="481" y="403"/>
                    </a:lnTo>
                    <a:lnTo>
                      <a:pt x="481" y="403"/>
                    </a:lnTo>
                    <a:lnTo>
                      <a:pt x="484" y="406"/>
                    </a:lnTo>
                    <a:lnTo>
                      <a:pt x="484" y="406"/>
                    </a:lnTo>
                    <a:lnTo>
                      <a:pt x="483" y="412"/>
                    </a:lnTo>
                    <a:lnTo>
                      <a:pt x="481" y="418"/>
                    </a:lnTo>
                    <a:lnTo>
                      <a:pt x="477" y="424"/>
                    </a:lnTo>
                    <a:lnTo>
                      <a:pt x="473" y="428"/>
                    </a:lnTo>
                    <a:lnTo>
                      <a:pt x="468" y="433"/>
                    </a:lnTo>
                    <a:lnTo>
                      <a:pt x="462" y="436"/>
                    </a:lnTo>
                    <a:lnTo>
                      <a:pt x="457" y="438"/>
                    </a:lnTo>
                    <a:lnTo>
                      <a:pt x="450" y="439"/>
                    </a:lnTo>
                    <a:lnTo>
                      <a:pt x="450" y="439"/>
                    </a:lnTo>
                    <a:close/>
                  </a:path>
                </a:pathLst>
              </a:custGeom>
              <a:solidFill>
                <a:schemeClr val="bg1"/>
              </a:solidFill>
              <a:ln>
                <a:solidFill>
                  <a:schemeClr val="bg1"/>
                </a:solidFill>
              </a:ln>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grpSp>
        <p:grpSp>
          <p:nvGrpSpPr>
            <p:cNvPr id="129" name="Group 128"/>
            <p:cNvGrpSpPr/>
            <p:nvPr/>
          </p:nvGrpSpPr>
          <p:grpSpPr>
            <a:xfrm>
              <a:off x="7496182" y="4699022"/>
              <a:ext cx="473068" cy="473068"/>
              <a:chOff x="7496182" y="4699022"/>
              <a:chExt cx="473068" cy="473068"/>
            </a:xfrm>
          </p:grpSpPr>
          <p:sp>
            <p:nvSpPr>
              <p:cNvPr id="60" name="Oval 59"/>
              <p:cNvSpPr/>
              <p:nvPr/>
            </p:nvSpPr>
            <p:spPr>
              <a:xfrm>
                <a:off x="7496182" y="4699022"/>
                <a:ext cx="473068" cy="473068"/>
              </a:xfrm>
              <a:prstGeom prst="ellipse">
                <a:avLst/>
              </a:prstGeom>
              <a:solidFill>
                <a:schemeClr val="bg1">
                  <a:alpha val="17000"/>
                </a:schemeClr>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5">
                  <a:solidFill>
                    <a:schemeClr val="bg1"/>
                  </a:solidFill>
                  <a:latin typeface="微软雅黑" panose="020B0503020204020204" charset="-122"/>
                  <a:ea typeface="微软雅黑" panose="020B0503020204020204" charset="-122"/>
                </a:endParaRPr>
              </a:p>
            </p:txBody>
          </p:sp>
          <p:grpSp>
            <p:nvGrpSpPr>
              <p:cNvPr id="115" name="Group 114"/>
              <p:cNvGrpSpPr/>
              <p:nvPr/>
            </p:nvGrpSpPr>
            <p:grpSpPr>
              <a:xfrm>
                <a:off x="7599439" y="4809384"/>
                <a:ext cx="266554" cy="252345"/>
                <a:chOff x="2835275" y="3127375"/>
                <a:chExt cx="744538" cy="704850"/>
              </a:xfrm>
              <a:solidFill>
                <a:schemeClr val="bg1"/>
              </a:solidFill>
            </p:grpSpPr>
            <p:sp>
              <p:nvSpPr>
                <p:cNvPr id="116" name="Freeform 115"/>
                <p:cNvSpPr>
                  <a:spLocks noEditPoints="1"/>
                </p:cNvSpPr>
                <p:nvPr/>
              </p:nvSpPr>
              <p:spPr bwMode="auto">
                <a:xfrm>
                  <a:off x="2835275" y="3324225"/>
                  <a:ext cx="504825" cy="508000"/>
                </a:xfrm>
                <a:custGeom>
                  <a:avLst/>
                  <a:gdLst>
                    <a:gd name="T0" fmla="*/ 284 w 318"/>
                    <a:gd name="T1" fmla="*/ 55 h 320"/>
                    <a:gd name="T2" fmla="*/ 253 w 318"/>
                    <a:gd name="T3" fmla="*/ 61 h 320"/>
                    <a:gd name="T4" fmla="*/ 195 w 318"/>
                    <a:gd name="T5" fmla="*/ 28 h 320"/>
                    <a:gd name="T6" fmla="*/ 185 w 318"/>
                    <a:gd name="T7" fmla="*/ 0 h 320"/>
                    <a:gd name="T8" fmla="*/ 125 w 318"/>
                    <a:gd name="T9" fmla="*/ 27 h 320"/>
                    <a:gd name="T10" fmla="*/ 55 w 318"/>
                    <a:gd name="T11" fmla="*/ 36 h 320"/>
                    <a:gd name="T12" fmla="*/ 57 w 318"/>
                    <a:gd name="T13" fmla="*/ 66 h 320"/>
                    <a:gd name="T14" fmla="*/ 25 w 318"/>
                    <a:gd name="T15" fmla="*/ 120 h 320"/>
                    <a:gd name="T16" fmla="*/ 0 w 318"/>
                    <a:gd name="T17" fmla="*/ 135 h 320"/>
                    <a:gd name="T18" fmla="*/ 20 w 318"/>
                    <a:gd name="T19" fmla="*/ 192 h 320"/>
                    <a:gd name="T20" fmla="*/ 35 w 318"/>
                    <a:gd name="T21" fmla="*/ 264 h 320"/>
                    <a:gd name="T22" fmla="*/ 64 w 318"/>
                    <a:gd name="T23" fmla="*/ 268 h 320"/>
                    <a:gd name="T24" fmla="*/ 116 w 318"/>
                    <a:gd name="T25" fmla="*/ 298 h 320"/>
                    <a:gd name="T26" fmla="*/ 135 w 318"/>
                    <a:gd name="T27" fmla="*/ 320 h 320"/>
                    <a:gd name="T28" fmla="*/ 192 w 318"/>
                    <a:gd name="T29" fmla="*/ 300 h 320"/>
                    <a:gd name="T30" fmla="*/ 263 w 318"/>
                    <a:gd name="T31" fmla="*/ 284 h 320"/>
                    <a:gd name="T32" fmla="*/ 264 w 318"/>
                    <a:gd name="T33" fmla="*/ 255 h 320"/>
                    <a:gd name="T34" fmla="*/ 294 w 318"/>
                    <a:gd name="T35" fmla="*/ 199 h 320"/>
                    <a:gd name="T36" fmla="*/ 318 w 318"/>
                    <a:gd name="T37" fmla="*/ 185 h 320"/>
                    <a:gd name="T38" fmla="*/ 293 w 318"/>
                    <a:gd name="T39" fmla="*/ 126 h 320"/>
                    <a:gd name="T40" fmla="*/ 304 w 318"/>
                    <a:gd name="T41" fmla="*/ 173 h 320"/>
                    <a:gd name="T42" fmla="*/ 283 w 318"/>
                    <a:gd name="T43" fmla="*/ 183 h 320"/>
                    <a:gd name="T44" fmla="*/ 294 w 318"/>
                    <a:gd name="T45" fmla="*/ 218 h 320"/>
                    <a:gd name="T46" fmla="*/ 257 w 318"/>
                    <a:gd name="T47" fmla="*/ 242 h 320"/>
                    <a:gd name="T48" fmla="*/ 244 w 318"/>
                    <a:gd name="T49" fmla="*/ 256 h 320"/>
                    <a:gd name="T50" fmla="*/ 220 w 318"/>
                    <a:gd name="T51" fmla="*/ 293 h 320"/>
                    <a:gd name="T52" fmla="*/ 204 w 318"/>
                    <a:gd name="T53" fmla="*/ 281 h 320"/>
                    <a:gd name="T54" fmla="*/ 180 w 318"/>
                    <a:gd name="T55" fmla="*/ 288 h 320"/>
                    <a:gd name="T56" fmla="*/ 142 w 318"/>
                    <a:gd name="T57" fmla="*/ 290 h 320"/>
                    <a:gd name="T58" fmla="*/ 127 w 318"/>
                    <a:gd name="T59" fmla="*/ 286 h 320"/>
                    <a:gd name="T60" fmla="*/ 101 w 318"/>
                    <a:gd name="T61" fmla="*/ 294 h 320"/>
                    <a:gd name="T62" fmla="*/ 77 w 318"/>
                    <a:gd name="T63" fmla="*/ 260 h 320"/>
                    <a:gd name="T64" fmla="*/ 61 w 318"/>
                    <a:gd name="T65" fmla="*/ 245 h 320"/>
                    <a:gd name="T66" fmla="*/ 27 w 318"/>
                    <a:gd name="T67" fmla="*/ 220 h 320"/>
                    <a:gd name="T68" fmla="*/ 38 w 318"/>
                    <a:gd name="T69" fmla="*/ 204 h 320"/>
                    <a:gd name="T70" fmla="*/ 32 w 318"/>
                    <a:gd name="T71" fmla="*/ 180 h 320"/>
                    <a:gd name="T72" fmla="*/ 33 w 318"/>
                    <a:gd name="T73" fmla="*/ 143 h 320"/>
                    <a:gd name="T74" fmla="*/ 37 w 318"/>
                    <a:gd name="T75" fmla="*/ 129 h 320"/>
                    <a:gd name="T76" fmla="*/ 25 w 318"/>
                    <a:gd name="T77" fmla="*/ 102 h 320"/>
                    <a:gd name="T78" fmla="*/ 65 w 318"/>
                    <a:gd name="T79" fmla="*/ 79 h 320"/>
                    <a:gd name="T80" fmla="*/ 80 w 318"/>
                    <a:gd name="T81" fmla="*/ 65 h 320"/>
                    <a:gd name="T82" fmla="*/ 114 w 318"/>
                    <a:gd name="T83" fmla="*/ 45 h 320"/>
                    <a:gd name="T84" fmla="*/ 133 w 318"/>
                    <a:gd name="T85" fmla="*/ 40 h 320"/>
                    <a:gd name="T86" fmla="*/ 173 w 318"/>
                    <a:gd name="T87" fmla="*/ 14 h 320"/>
                    <a:gd name="T88" fmla="*/ 182 w 318"/>
                    <a:gd name="T89" fmla="*/ 40 h 320"/>
                    <a:gd name="T90" fmla="*/ 218 w 318"/>
                    <a:gd name="T91" fmla="*/ 25 h 320"/>
                    <a:gd name="T92" fmla="*/ 240 w 318"/>
                    <a:gd name="T93" fmla="*/ 68 h 320"/>
                    <a:gd name="T94" fmla="*/ 253 w 318"/>
                    <a:gd name="T95" fmla="*/ 80 h 320"/>
                    <a:gd name="T96" fmla="*/ 274 w 318"/>
                    <a:gd name="T97" fmla="*/ 115 h 320"/>
                    <a:gd name="T98" fmla="*/ 281 w 318"/>
                    <a:gd name="T99" fmla="*/ 134 h 320"/>
                    <a:gd name="T100" fmla="*/ 304 w 318"/>
                    <a:gd name="T101" fmla="*/ 173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8" h="320">
                      <a:moveTo>
                        <a:pt x="290" y="119"/>
                      </a:moveTo>
                      <a:lnTo>
                        <a:pt x="310" y="102"/>
                      </a:lnTo>
                      <a:lnTo>
                        <a:pt x="284" y="55"/>
                      </a:lnTo>
                      <a:lnTo>
                        <a:pt x="257" y="64"/>
                      </a:lnTo>
                      <a:lnTo>
                        <a:pt x="257" y="64"/>
                      </a:lnTo>
                      <a:lnTo>
                        <a:pt x="253" y="61"/>
                      </a:lnTo>
                      <a:lnTo>
                        <a:pt x="260" y="34"/>
                      </a:lnTo>
                      <a:lnTo>
                        <a:pt x="215" y="8"/>
                      </a:lnTo>
                      <a:lnTo>
                        <a:pt x="195" y="28"/>
                      </a:lnTo>
                      <a:lnTo>
                        <a:pt x="195" y="28"/>
                      </a:lnTo>
                      <a:lnTo>
                        <a:pt x="190" y="27"/>
                      </a:lnTo>
                      <a:lnTo>
                        <a:pt x="185" y="0"/>
                      </a:lnTo>
                      <a:lnTo>
                        <a:pt x="131" y="0"/>
                      </a:lnTo>
                      <a:lnTo>
                        <a:pt x="125" y="27"/>
                      </a:lnTo>
                      <a:lnTo>
                        <a:pt x="125" y="27"/>
                      </a:lnTo>
                      <a:lnTo>
                        <a:pt x="119" y="29"/>
                      </a:lnTo>
                      <a:lnTo>
                        <a:pt x="101" y="9"/>
                      </a:lnTo>
                      <a:lnTo>
                        <a:pt x="55" y="36"/>
                      </a:lnTo>
                      <a:lnTo>
                        <a:pt x="62" y="61"/>
                      </a:lnTo>
                      <a:lnTo>
                        <a:pt x="62" y="61"/>
                      </a:lnTo>
                      <a:lnTo>
                        <a:pt x="57" y="66"/>
                      </a:lnTo>
                      <a:lnTo>
                        <a:pt x="33" y="58"/>
                      </a:lnTo>
                      <a:lnTo>
                        <a:pt x="7" y="105"/>
                      </a:lnTo>
                      <a:lnTo>
                        <a:pt x="25" y="120"/>
                      </a:lnTo>
                      <a:lnTo>
                        <a:pt x="25" y="120"/>
                      </a:lnTo>
                      <a:lnTo>
                        <a:pt x="21" y="131"/>
                      </a:lnTo>
                      <a:lnTo>
                        <a:pt x="0" y="135"/>
                      </a:lnTo>
                      <a:lnTo>
                        <a:pt x="0" y="188"/>
                      </a:lnTo>
                      <a:lnTo>
                        <a:pt x="20" y="192"/>
                      </a:lnTo>
                      <a:lnTo>
                        <a:pt x="20" y="192"/>
                      </a:lnTo>
                      <a:lnTo>
                        <a:pt x="24" y="205"/>
                      </a:lnTo>
                      <a:lnTo>
                        <a:pt x="8" y="218"/>
                      </a:lnTo>
                      <a:lnTo>
                        <a:pt x="35" y="264"/>
                      </a:lnTo>
                      <a:lnTo>
                        <a:pt x="54" y="258"/>
                      </a:lnTo>
                      <a:lnTo>
                        <a:pt x="54" y="258"/>
                      </a:lnTo>
                      <a:lnTo>
                        <a:pt x="64" y="268"/>
                      </a:lnTo>
                      <a:lnTo>
                        <a:pt x="58" y="285"/>
                      </a:lnTo>
                      <a:lnTo>
                        <a:pt x="104" y="312"/>
                      </a:lnTo>
                      <a:lnTo>
                        <a:pt x="116" y="298"/>
                      </a:lnTo>
                      <a:lnTo>
                        <a:pt x="116" y="298"/>
                      </a:lnTo>
                      <a:lnTo>
                        <a:pt x="131" y="301"/>
                      </a:lnTo>
                      <a:lnTo>
                        <a:pt x="135" y="320"/>
                      </a:lnTo>
                      <a:lnTo>
                        <a:pt x="188" y="320"/>
                      </a:lnTo>
                      <a:lnTo>
                        <a:pt x="192" y="300"/>
                      </a:lnTo>
                      <a:lnTo>
                        <a:pt x="192" y="300"/>
                      </a:lnTo>
                      <a:lnTo>
                        <a:pt x="205" y="296"/>
                      </a:lnTo>
                      <a:lnTo>
                        <a:pt x="218" y="310"/>
                      </a:lnTo>
                      <a:lnTo>
                        <a:pt x="263" y="284"/>
                      </a:lnTo>
                      <a:lnTo>
                        <a:pt x="257" y="264"/>
                      </a:lnTo>
                      <a:lnTo>
                        <a:pt x="257" y="264"/>
                      </a:lnTo>
                      <a:lnTo>
                        <a:pt x="264" y="255"/>
                      </a:lnTo>
                      <a:lnTo>
                        <a:pt x="285" y="261"/>
                      </a:lnTo>
                      <a:lnTo>
                        <a:pt x="312" y="215"/>
                      </a:lnTo>
                      <a:lnTo>
                        <a:pt x="294" y="199"/>
                      </a:lnTo>
                      <a:lnTo>
                        <a:pt x="294" y="199"/>
                      </a:lnTo>
                      <a:lnTo>
                        <a:pt x="296" y="190"/>
                      </a:lnTo>
                      <a:lnTo>
                        <a:pt x="318" y="185"/>
                      </a:lnTo>
                      <a:lnTo>
                        <a:pt x="318" y="132"/>
                      </a:lnTo>
                      <a:lnTo>
                        <a:pt x="293" y="126"/>
                      </a:lnTo>
                      <a:lnTo>
                        <a:pt x="293" y="126"/>
                      </a:lnTo>
                      <a:lnTo>
                        <a:pt x="290" y="119"/>
                      </a:lnTo>
                      <a:lnTo>
                        <a:pt x="290" y="119"/>
                      </a:lnTo>
                      <a:close/>
                      <a:moveTo>
                        <a:pt x="304" y="173"/>
                      </a:moveTo>
                      <a:lnTo>
                        <a:pt x="283" y="178"/>
                      </a:lnTo>
                      <a:lnTo>
                        <a:pt x="283" y="183"/>
                      </a:lnTo>
                      <a:lnTo>
                        <a:pt x="283" y="183"/>
                      </a:lnTo>
                      <a:lnTo>
                        <a:pt x="278" y="199"/>
                      </a:lnTo>
                      <a:lnTo>
                        <a:pt x="277" y="203"/>
                      </a:lnTo>
                      <a:lnTo>
                        <a:pt x="294" y="218"/>
                      </a:lnTo>
                      <a:lnTo>
                        <a:pt x="278" y="244"/>
                      </a:lnTo>
                      <a:lnTo>
                        <a:pt x="260" y="238"/>
                      </a:lnTo>
                      <a:lnTo>
                        <a:pt x="257" y="242"/>
                      </a:lnTo>
                      <a:lnTo>
                        <a:pt x="257" y="242"/>
                      </a:lnTo>
                      <a:lnTo>
                        <a:pt x="250" y="250"/>
                      </a:lnTo>
                      <a:lnTo>
                        <a:pt x="244" y="256"/>
                      </a:lnTo>
                      <a:lnTo>
                        <a:pt x="241" y="259"/>
                      </a:lnTo>
                      <a:lnTo>
                        <a:pt x="246" y="278"/>
                      </a:lnTo>
                      <a:lnTo>
                        <a:pt x="220" y="293"/>
                      </a:lnTo>
                      <a:lnTo>
                        <a:pt x="208" y="280"/>
                      </a:lnTo>
                      <a:lnTo>
                        <a:pt x="204" y="281"/>
                      </a:lnTo>
                      <a:lnTo>
                        <a:pt x="204" y="281"/>
                      </a:lnTo>
                      <a:lnTo>
                        <a:pt x="194" y="285"/>
                      </a:lnTo>
                      <a:lnTo>
                        <a:pt x="185" y="287"/>
                      </a:lnTo>
                      <a:lnTo>
                        <a:pt x="180" y="288"/>
                      </a:lnTo>
                      <a:lnTo>
                        <a:pt x="176" y="306"/>
                      </a:lnTo>
                      <a:lnTo>
                        <a:pt x="146" y="306"/>
                      </a:lnTo>
                      <a:lnTo>
                        <a:pt x="142" y="290"/>
                      </a:lnTo>
                      <a:lnTo>
                        <a:pt x="138" y="288"/>
                      </a:lnTo>
                      <a:lnTo>
                        <a:pt x="138" y="288"/>
                      </a:lnTo>
                      <a:lnTo>
                        <a:pt x="127" y="286"/>
                      </a:lnTo>
                      <a:lnTo>
                        <a:pt x="116" y="283"/>
                      </a:lnTo>
                      <a:lnTo>
                        <a:pt x="112" y="282"/>
                      </a:lnTo>
                      <a:lnTo>
                        <a:pt x="101" y="294"/>
                      </a:lnTo>
                      <a:lnTo>
                        <a:pt x="74" y="279"/>
                      </a:lnTo>
                      <a:lnTo>
                        <a:pt x="80" y="264"/>
                      </a:lnTo>
                      <a:lnTo>
                        <a:pt x="77" y="260"/>
                      </a:lnTo>
                      <a:lnTo>
                        <a:pt x="77" y="260"/>
                      </a:lnTo>
                      <a:lnTo>
                        <a:pt x="68" y="253"/>
                      </a:lnTo>
                      <a:lnTo>
                        <a:pt x="61" y="245"/>
                      </a:lnTo>
                      <a:lnTo>
                        <a:pt x="58" y="242"/>
                      </a:lnTo>
                      <a:lnTo>
                        <a:pt x="42" y="247"/>
                      </a:lnTo>
                      <a:lnTo>
                        <a:pt x="27" y="220"/>
                      </a:lnTo>
                      <a:lnTo>
                        <a:pt x="40" y="210"/>
                      </a:lnTo>
                      <a:lnTo>
                        <a:pt x="38" y="204"/>
                      </a:lnTo>
                      <a:lnTo>
                        <a:pt x="38" y="204"/>
                      </a:lnTo>
                      <a:lnTo>
                        <a:pt x="35" y="196"/>
                      </a:lnTo>
                      <a:lnTo>
                        <a:pt x="33" y="185"/>
                      </a:lnTo>
                      <a:lnTo>
                        <a:pt x="32" y="180"/>
                      </a:lnTo>
                      <a:lnTo>
                        <a:pt x="14" y="176"/>
                      </a:lnTo>
                      <a:lnTo>
                        <a:pt x="14" y="146"/>
                      </a:lnTo>
                      <a:lnTo>
                        <a:pt x="33" y="143"/>
                      </a:lnTo>
                      <a:lnTo>
                        <a:pt x="34" y="137"/>
                      </a:lnTo>
                      <a:lnTo>
                        <a:pt x="34" y="137"/>
                      </a:lnTo>
                      <a:lnTo>
                        <a:pt x="37" y="129"/>
                      </a:lnTo>
                      <a:lnTo>
                        <a:pt x="39" y="120"/>
                      </a:lnTo>
                      <a:lnTo>
                        <a:pt x="41" y="116"/>
                      </a:lnTo>
                      <a:lnTo>
                        <a:pt x="25" y="102"/>
                      </a:lnTo>
                      <a:lnTo>
                        <a:pt x="40" y="76"/>
                      </a:lnTo>
                      <a:lnTo>
                        <a:pt x="61" y="82"/>
                      </a:lnTo>
                      <a:lnTo>
                        <a:pt x="65" y="79"/>
                      </a:lnTo>
                      <a:lnTo>
                        <a:pt x="65" y="79"/>
                      </a:lnTo>
                      <a:lnTo>
                        <a:pt x="75" y="68"/>
                      </a:lnTo>
                      <a:lnTo>
                        <a:pt x="80" y="65"/>
                      </a:lnTo>
                      <a:lnTo>
                        <a:pt x="72" y="42"/>
                      </a:lnTo>
                      <a:lnTo>
                        <a:pt x="98" y="27"/>
                      </a:lnTo>
                      <a:lnTo>
                        <a:pt x="114" y="45"/>
                      </a:lnTo>
                      <a:lnTo>
                        <a:pt x="119" y="43"/>
                      </a:lnTo>
                      <a:lnTo>
                        <a:pt x="119" y="43"/>
                      </a:lnTo>
                      <a:lnTo>
                        <a:pt x="133" y="40"/>
                      </a:lnTo>
                      <a:lnTo>
                        <a:pt x="137" y="39"/>
                      </a:lnTo>
                      <a:lnTo>
                        <a:pt x="142" y="14"/>
                      </a:lnTo>
                      <a:lnTo>
                        <a:pt x="173" y="14"/>
                      </a:lnTo>
                      <a:lnTo>
                        <a:pt x="178" y="39"/>
                      </a:lnTo>
                      <a:lnTo>
                        <a:pt x="182" y="40"/>
                      </a:lnTo>
                      <a:lnTo>
                        <a:pt x="182" y="40"/>
                      </a:lnTo>
                      <a:lnTo>
                        <a:pt x="195" y="43"/>
                      </a:lnTo>
                      <a:lnTo>
                        <a:pt x="200" y="44"/>
                      </a:lnTo>
                      <a:lnTo>
                        <a:pt x="218" y="25"/>
                      </a:lnTo>
                      <a:lnTo>
                        <a:pt x="244" y="40"/>
                      </a:lnTo>
                      <a:lnTo>
                        <a:pt x="236" y="65"/>
                      </a:lnTo>
                      <a:lnTo>
                        <a:pt x="240" y="68"/>
                      </a:lnTo>
                      <a:lnTo>
                        <a:pt x="240" y="68"/>
                      </a:lnTo>
                      <a:lnTo>
                        <a:pt x="249" y="77"/>
                      </a:lnTo>
                      <a:lnTo>
                        <a:pt x="253" y="80"/>
                      </a:lnTo>
                      <a:lnTo>
                        <a:pt x="277" y="72"/>
                      </a:lnTo>
                      <a:lnTo>
                        <a:pt x="293" y="98"/>
                      </a:lnTo>
                      <a:lnTo>
                        <a:pt x="274" y="115"/>
                      </a:lnTo>
                      <a:lnTo>
                        <a:pt x="276" y="119"/>
                      </a:lnTo>
                      <a:lnTo>
                        <a:pt x="276" y="119"/>
                      </a:lnTo>
                      <a:lnTo>
                        <a:pt x="281" y="134"/>
                      </a:lnTo>
                      <a:lnTo>
                        <a:pt x="282" y="138"/>
                      </a:lnTo>
                      <a:lnTo>
                        <a:pt x="304" y="143"/>
                      </a:lnTo>
                      <a:lnTo>
                        <a:pt x="304" y="173"/>
                      </a:lnTo>
                      <a:close/>
                    </a:path>
                  </a:pathLst>
                </a:custGeom>
                <a:grpFill/>
                <a:ln>
                  <a:solidFill>
                    <a:schemeClr val="bg1"/>
                  </a:solidFill>
                </a:ln>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17" name="Freeform 116"/>
                <p:cNvSpPr>
                  <a:spLocks noEditPoints="1"/>
                </p:cNvSpPr>
                <p:nvPr/>
              </p:nvSpPr>
              <p:spPr bwMode="auto">
                <a:xfrm>
                  <a:off x="2963863" y="3462338"/>
                  <a:ext cx="242888" cy="244475"/>
                </a:xfrm>
                <a:custGeom>
                  <a:avLst/>
                  <a:gdLst>
                    <a:gd name="T0" fmla="*/ 77 w 153"/>
                    <a:gd name="T1" fmla="*/ 0 h 154"/>
                    <a:gd name="T2" fmla="*/ 61 w 153"/>
                    <a:gd name="T3" fmla="*/ 2 h 154"/>
                    <a:gd name="T4" fmla="*/ 46 w 153"/>
                    <a:gd name="T5" fmla="*/ 6 h 154"/>
                    <a:gd name="T6" fmla="*/ 33 w 153"/>
                    <a:gd name="T7" fmla="*/ 14 h 154"/>
                    <a:gd name="T8" fmla="*/ 23 w 153"/>
                    <a:gd name="T9" fmla="*/ 22 h 154"/>
                    <a:gd name="T10" fmla="*/ 13 w 153"/>
                    <a:gd name="T11" fmla="*/ 34 h 154"/>
                    <a:gd name="T12" fmla="*/ 5 w 153"/>
                    <a:gd name="T13" fmla="*/ 47 h 154"/>
                    <a:gd name="T14" fmla="*/ 1 w 153"/>
                    <a:gd name="T15" fmla="*/ 61 h 154"/>
                    <a:gd name="T16" fmla="*/ 0 w 153"/>
                    <a:gd name="T17" fmla="*/ 77 h 154"/>
                    <a:gd name="T18" fmla="*/ 0 w 153"/>
                    <a:gd name="T19" fmla="*/ 85 h 154"/>
                    <a:gd name="T20" fmla="*/ 3 w 153"/>
                    <a:gd name="T21" fmla="*/ 100 h 154"/>
                    <a:gd name="T22" fmla="*/ 8 w 153"/>
                    <a:gd name="T23" fmla="*/ 114 h 154"/>
                    <a:gd name="T24" fmla="*/ 17 w 153"/>
                    <a:gd name="T25" fmla="*/ 126 h 154"/>
                    <a:gd name="T26" fmla="*/ 28 w 153"/>
                    <a:gd name="T27" fmla="*/ 137 h 154"/>
                    <a:gd name="T28" fmla="*/ 40 w 153"/>
                    <a:gd name="T29" fmla="*/ 144 h 154"/>
                    <a:gd name="T30" fmla="*/ 54 w 153"/>
                    <a:gd name="T31" fmla="*/ 151 h 154"/>
                    <a:gd name="T32" fmla="*/ 69 w 153"/>
                    <a:gd name="T33" fmla="*/ 154 h 154"/>
                    <a:gd name="T34" fmla="*/ 77 w 153"/>
                    <a:gd name="T35" fmla="*/ 154 h 154"/>
                    <a:gd name="T36" fmla="*/ 92 w 153"/>
                    <a:gd name="T37" fmla="*/ 153 h 154"/>
                    <a:gd name="T38" fmla="*/ 107 w 153"/>
                    <a:gd name="T39" fmla="*/ 147 h 154"/>
                    <a:gd name="T40" fmla="*/ 120 w 153"/>
                    <a:gd name="T41" fmla="*/ 141 h 154"/>
                    <a:gd name="T42" fmla="*/ 132 w 153"/>
                    <a:gd name="T43" fmla="*/ 131 h 154"/>
                    <a:gd name="T44" fmla="*/ 140 w 153"/>
                    <a:gd name="T45" fmla="*/ 120 h 154"/>
                    <a:gd name="T46" fmla="*/ 148 w 153"/>
                    <a:gd name="T47" fmla="*/ 106 h 154"/>
                    <a:gd name="T48" fmla="*/ 152 w 153"/>
                    <a:gd name="T49" fmla="*/ 92 h 154"/>
                    <a:gd name="T50" fmla="*/ 153 w 153"/>
                    <a:gd name="T51" fmla="*/ 77 h 154"/>
                    <a:gd name="T52" fmla="*/ 153 w 153"/>
                    <a:gd name="T53" fmla="*/ 69 h 154"/>
                    <a:gd name="T54" fmla="*/ 150 w 153"/>
                    <a:gd name="T55" fmla="*/ 55 h 154"/>
                    <a:gd name="T56" fmla="*/ 145 w 153"/>
                    <a:gd name="T57" fmla="*/ 41 h 154"/>
                    <a:gd name="T58" fmla="*/ 136 w 153"/>
                    <a:gd name="T59" fmla="*/ 28 h 154"/>
                    <a:gd name="T60" fmla="*/ 125 w 153"/>
                    <a:gd name="T61" fmla="*/ 18 h 154"/>
                    <a:gd name="T62" fmla="*/ 113 w 153"/>
                    <a:gd name="T63" fmla="*/ 9 h 154"/>
                    <a:gd name="T64" fmla="*/ 99 w 153"/>
                    <a:gd name="T65" fmla="*/ 4 h 154"/>
                    <a:gd name="T66" fmla="*/ 84 w 153"/>
                    <a:gd name="T67" fmla="*/ 1 h 154"/>
                    <a:gd name="T68" fmla="*/ 77 w 153"/>
                    <a:gd name="T69" fmla="*/ 0 h 154"/>
                    <a:gd name="T70" fmla="*/ 77 w 153"/>
                    <a:gd name="T71" fmla="*/ 140 h 154"/>
                    <a:gd name="T72" fmla="*/ 64 w 153"/>
                    <a:gd name="T73" fmla="*/ 139 h 154"/>
                    <a:gd name="T74" fmla="*/ 42 w 153"/>
                    <a:gd name="T75" fmla="*/ 129 h 154"/>
                    <a:gd name="T76" fmla="*/ 25 w 153"/>
                    <a:gd name="T77" fmla="*/ 112 h 154"/>
                    <a:gd name="T78" fmla="*/ 15 w 153"/>
                    <a:gd name="T79" fmla="*/ 89 h 154"/>
                    <a:gd name="T80" fmla="*/ 14 w 153"/>
                    <a:gd name="T81" fmla="*/ 77 h 154"/>
                    <a:gd name="T82" fmla="*/ 14 w 153"/>
                    <a:gd name="T83" fmla="*/ 71 h 154"/>
                    <a:gd name="T84" fmla="*/ 18 w 153"/>
                    <a:gd name="T85" fmla="*/ 52 h 154"/>
                    <a:gd name="T86" fmla="*/ 32 w 153"/>
                    <a:gd name="T87" fmla="*/ 33 h 154"/>
                    <a:gd name="T88" fmla="*/ 52 w 153"/>
                    <a:gd name="T89" fmla="*/ 19 h 154"/>
                    <a:gd name="T90" fmla="*/ 70 w 153"/>
                    <a:gd name="T91" fmla="*/ 15 h 154"/>
                    <a:gd name="T92" fmla="*/ 77 w 153"/>
                    <a:gd name="T93" fmla="*/ 14 h 154"/>
                    <a:gd name="T94" fmla="*/ 89 w 153"/>
                    <a:gd name="T95" fmla="*/ 16 h 154"/>
                    <a:gd name="T96" fmla="*/ 112 w 153"/>
                    <a:gd name="T97" fmla="*/ 24 h 154"/>
                    <a:gd name="T98" fmla="*/ 128 w 153"/>
                    <a:gd name="T99" fmla="*/ 42 h 154"/>
                    <a:gd name="T100" fmla="*/ 138 w 153"/>
                    <a:gd name="T101" fmla="*/ 64 h 154"/>
                    <a:gd name="T102" fmla="*/ 139 w 153"/>
                    <a:gd name="T103" fmla="*/ 77 h 154"/>
                    <a:gd name="T104" fmla="*/ 139 w 153"/>
                    <a:gd name="T105" fmla="*/ 84 h 154"/>
                    <a:gd name="T106" fmla="*/ 135 w 153"/>
                    <a:gd name="T107" fmla="*/ 101 h 154"/>
                    <a:gd name="T108" fmla="*/ 121 w 153"/>
                    <a:gd name="T109" fmla="*/ 122 h 154"/>
                    <a:gd name="T110" fmla="*/ 101 w 153"/>
                    <a:gd name="T111" fmla="*/ 135 h 154"/>
                    <a:gd name="T112" fmla="*/ 83 w 153"/>
                    <a:gd name="T113" fmla="*/ 140 h 154"/>
                    <a:gd name="T114" fmla="*/ 77 w 153"/>
                    <a:gd name="T115" fmla="*/ 14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3" h="154">
                      <a:moveTo>
                        <a:pt x="77" y="0"/>
                      </a:moveTo>
                      <a:lnTo>
                        <a:pt x="77" y="0"/>
                      </a:lnTo>
                      <a:lnTo>
                        <a:pt x="69" y="1"/>
                      </a:lnTo>
                      <a:lnTo>
                        <a:pt x="61" y="2"/>
                      </a:lnTo>
                      <a:lnTo>
                        <a:pt x="54" y="4"/>
                      </a:lnTo>
                      <a:lnTo>
                        <a:pt x="46" y="6"/>
                      </a:lnTo>
                      <a:lnTo>
                        <a:pt x="40" y="9"/>
                      </a:lnTo>
                      <a:lnTo>
                        <a:pt x="33" y="14"/>
                      </a:lnTo>
                      <a:lnTo>
                        <a:pt x="28" y="18"/>
                      </a:lnTo>
                      <a:lnTo>
                        <a:pt x="23" y="22"/>
                      </a:lnTo>
                      <a:lnTo>
                        <a:pt x="17" y="28"/>
                      </a:lnTo>
                      <a:lnTo>
                        <a:pt x="13" y="34"/>
                      </a:lnTo>
                      <a:lnTo>
                        <a:pt x="8" y="41"/>
                      </a:lnTo>
                      <a:lnTo>
                        <a:pt x="5" y="47"/>
                      </a:lnTo>
                      <a:lnTo>
                        <a:pt x="3" y="55"/>
                      </a:lnTo>
                      <a:lnTo>
                        <a:pt x="1" y="61"/>
                      </a:lnTo>
                      <a:lnTo>
                        <a:pt x="0" y="69"/>
                      </a:lnTo>
                      <a:lnTo>
                        <a:pt x="0" y="77"/>
                      </a:lnTo>
                      <a:lnTo>
                        <a:pt x="0" y="77"/>
                      </a:lnTo>
                      <a:lnTo>
                        <a:pt x="0" y="85"/>
                      </a:lnTo>
                      <a:lnTo>
                        <a:pt x="1" y="92"/>
                      </a:lnTo>
                      <a:lnTo>
                        <a:pt x="3" y="100"/>
                      </a:lnTo>
                      <a:lnTo>
                        <a:pt x="5" y="106"/>
                      </a:lnTo>
                      <a:lnTo>
                        <a:pt x="8" y="114"/>
                      </a:lnTo>
                      <a:lnTo>
                        <a:pt x="13" y="120"/>
                      </a:lnTo>
                      <a:lnTo>
                        <a:pt x="17" y="126"/>
                      </a:lnTo>
                      <a:lnTo>
                        <a:pt x="23" y="131"/>
                      </a:lnTo>
                      <a:lnTo>
                        <a:pt x="28" y="137"/>
                      </a:lnTo>
                      <a:lnTo>
                        <a:pt x="33" y="141"/>
                      </a:lnTo>
                      <a:lnTo>
                        <a:pt x="40" y="144"/>
                      </a:lnTo>
                      <a:lnTo>
                        <a:pt x="46" y="147"/>
                      </a:lnTo>
                      <a:lnTo>
                        <a:pt x="54" y="151"/>
                      </a:lnTo>
                      <a:lnTo>
                        <a:pt x="61" y="153"/>
                      </a:lnTo>
                      <a:lnTo>
                        <a:pt x="69" y="154"/>
                      </a:lnTo>
                      <a:lnTo>
                        <a:pt x="77" y="154"/>
                      </a:lnTo>
                      <a:lnTo>
                        <a:pt x="77" y="154"/>
                      </a:lnTo>
                      <a:lnTo>
                        <a:pt x="84" y="154"/>
                      </a:lnTo>
                      <a:lnTo>
                        <a:pt x="92" y="153"/>
                      </a:lnTo>
                      <a:lnTo>
                        <a:pt x="99" y="151"/>
                      </a:lnTo>
                      <a:lnTo>
                        <a:pt x="107" y="147"/>
                      </a:lnTo>
                      <a:lnTo>
                        <a:pt x="113" y="144"/>
                      </a:lnTo>
                      <a:lnTo>
                        <a:pt x="120" y="141"/>
                      </a:lnTo>
                      <a:lnTo>
                        <a:pt x="125" y="137"/>
                      </a:lnTo>
                      <a:lnTo>
                        <a:pt x="132" y="131"/>
                      </a:lnTo>
                      <a:lnTo>
                        <a:pt x="136" y="126"/>
                      </a:lnTo>
                      <a:lnTo>
                        <a:pt x="140" y="120"/>
                      </a:lnTo>
                      <a:lnTo>
                        <a:pt x="145" y="114"/>
                      </a:lnTo>
                      <a:lnTo>
                        <a:pt x="148" y="106"/>
                      </a:lnTo>
                      <a:lnTo>
                        <a:pt x="150" y="100"/>
                      </a:lnTo>
                      <a:lnTo>
                        <a:pt x="152" y="92"/>
                      </a:lnTo>
                      <a:lnTo>
                        <a:pt x="153" y="85"/>
                      </a:lnTo>
                      <a:lnTo>
                        <a:pt x="153" y="77"/>
                      </a:lnTo>
                      <a:lnTo>
                        <a:pt x="153" y="77"/>
                      </a:lnTo>
                      <a:lnTo>
                        <a:pt x="153" y="69"/>
                      </a:lnTo>
                      <a:lnTo>
                        <a:pt x="152" y="61"/>
                      </a:lnTo>
                      <a:lnTo>
                        <a:pt x="150" y="55"/>
                      </a:lnTo>
                      <a:lnTo>
                        <a:pt x="148" y="47"/>
                      </a:lnTo>
                      <a:lnTo>
                        <a:pt x="145" y="41"/>
                      </a:lnTo>
                      <a:lnTo>
                        <a:pt x="140" y="34"/>
                      </a:lnTo>
                      <a:lnTo>
                        <a:pt x="136" y="28"/>
                      </a:lnTo>
                      <a:lnTo>
                        <a:pt x="132" y="22"/>
                      </a:lnTo>
                      <a:lnTo>
                        <a:pt x="125" y="18"/>
                      </a:lnTo>
                      <a:lnTo>
                        <a:pt x="120" y="14"/>
                      </a:lnTo>
                      <a:lnTo>
                        <a:pt x="113" y="9"/>
                      </a:lnTo>
                      <a:lnTo>
                        <a:pt x="107" y="6"/>
                      </a:lnTo>
                      <a:lnTo>
                        <a:pt x="99" y="4"/>
                      </a:lnTo>
                      <a:lnTo>
                        <a:pt x="92" y="2"/>
                      </a:lnTo>
                      <a:lnTo>
                        <a:pt x="84" y="1"/>
                      </a:lnTo>
                      <a:lnTo>
                        <a:pt x="77" y="0"/>
                      </a:lnTo>
                      <a:lnTo>
                        <a:pt x="77" y="0"/>
                      </a:lnTo>
                      <a:close/>
                      <a:moveTo>
                        <a:pt x="77" y="140"/>
                      </a:moveTo>
                      <a:lnTo>
                        <a:pt x="77" y="140"/>
                      </a:lnTo>
                      <a:lnTo>
                        <a:pt x="70" y="140"/>
                      </a:lnTo>
                      <a:lnTo>
                        <a:pt x="64" y="139"/>
                      </a:lnTo>
                      <a:lnTo>
                        <a:pt x="52" y="135"/>
                      </a:lnTo>
                      <a:lnTo>
                        <a:pt x="42" y="129"/>
                      </a:lnTo>
                      <a:lnTo>
                        <a:pt x="32" y="122"/>
                      </a:lnTo>
                      <a:lnTo>
                        <a:pt x="25" y="112"/>
                      </a:lnTo>
                      <a:lnTo>
                        <a:pt x="18" y="101"/>
                      </a:lnTo>
                      <a:lnTo>
                        <a:pt x="15" y="89"/>
                      </a:lnTo>
                      <a:lnTo>
                        <a:pt x="14" y="84"/>
                      </a:lnTo>
                      <a:lnTo>
                        <a:pt x="14" y="77"/>
                      </a:lnTo>
                      <a:lnTo>
                        <a:pt x="14" y="77"/>
                      </a:lnTo>
                      <a:lnTo>
                        <a:pt x="14" y="71"/>
                      </a:lnTo>
                      <a:lnTo>
                        <a:pt x="15" y="64"/>
                      </a:lnTo>
                      <a:lnTo>
                        <a:pt x="18" y="52"/>
                      </a:lnTo>
                      <a:lnTo>
                        <a:pt x="25" y="42"/>
                      </a:lnTo>
                      <a:lnTo>
                        <a:pt x="32" y="33"/>
                      </a:lnTo>
                      <a:lnTo>
                        <a:pt x="42" y="24"/>
                      </a:lnTo>
                      <a:lnTo>
                        <a:pt x="52" y="19"/>
                      </a:lnTo>
                      <a:lnTo>
                        <a:pt x="64" y="16"/>
                      </a:lnTo>
                      <a:lnTo>
                        <a:pt x="70" y="15"/>
                      </a:lnTo>
                      <a:lnTo>
                        <a:pt x="77" y="14"/>
                      </a:lnTo>
                      <a:lnTo>
                        <a:pt x="77" y="14"/>
                      </a:lnTo>
                      <a:lnTo>
                        <a:pt x="83" y="15"/>
                      </a:lnTo>
                      <a:lnTo>
                        <a:pt x="89" y="16"/>
                      </a:lnTo>
                      <a:lnTo>
                        <a:pt x="101" y="19"/>
                      </a:lnTo>
                      <a:lnTo>
                        <a:pt x="112" y="24"/>
                      </a:lnTo>
                      <a:lnTo>
                        <a:pt x="121" y="33"/>
                      </a:lnTo>
                      <a:lnTo>
                        <a:pt x="128" y="42"/>
                      </a:lnTo>
                      <a:lnTo>
                        <a:pt x="135" y="52"/>
                      </a:lnTo>
                      <a:lnTo>
                        <a:pt x="138" y="64"/>
                      </a:lnTo>
                      <a:lnTo>
                        <a:pt x="139" y="71"/>
                      </a:lnTo>
                      <a:lnTo>
                        <a:pt x="139" y="77"/>
                      </a:lnTo>
                      <a:lnTo>
                        <a:pt x="139" y="77"/>
                      </a:lnTo>
                      <a:lnTo>
                        <a:pt x="139" y="84"/>
                      </a:lnTo>
                      <a:lnTo>
                        <a:pt x="138" y="89"/>
                      </a:lnTo>
                      <a:lnTo>
                        <a:pt x="135" y="101"/>
                      </a:lnTo>
                      <a:lnTo>
                        <a:pt x="128" y="112"/>
                      </a:lnTo>
                      <a:lnTo>
                        <a:pt x="121" y="122"/>
                      </a:lnTo>
                      <a:lnTo>
                        <a:pt x="112" y="129"/>
                      </a:lnTo>
                      <a:lnTo>
                        <a:pt x="101" y="135"/>
                      </a:lnTo>
                      <a:lnTo>
                        <a:pt x="89" y="139"/>
                      </a:lnTo>
                      <a:lnTo>
                        <a:pt x="83" y="140"/>
                      </a:lnTo>
                      <a:lnTo>
                        <a:pt x="77" y="140"/>
                      </a:lnTo>
                      <a:lnTo>
                        <a:pt x="77" y="140"/>
                      </a:lnTo>
                      <a:close/>
                    </a:path>
                  </a:pathLst>
                </a:custGeom>
                <a:grpFill/>
                <a:ln>
                  <a:solidFill>
                    <a:schemeClr val="bg1"/>
                  </a:solidFill>
                </a:ln>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18" name="Freeform 117"/>
                <p:cNvSpPr>
                  <a:spLocks noEditPoints="1"/>
                </p:cNvSpPr>
                <p:nvPr/>
              </p:nvSpPr>
              <p:spPr bwMode="auto">
                <a:xfrm>
                  <a:off x="3238500" y="3127375"/>
                  <a:ext cx="341313" cy="342900"/>
                </a:xfrm>
                <a:custGeom>
                  <a:avLst/>
                  <a:gdLst>
                    <a:gd name="T0" fmla="*/ 197 w 215"/>
                    <a:gd name="T1" fmla="*/ 83 h 216"/>
                    <a:gd name="T2" fmla="*/ 209 w 215"/>
                    <a:gd name="T3" fmla="*/ 70 h 216"/>
                    <a:gd name="T4" fmla="*/ 171 w 215"/>
                    <a:gd name="T5" fmla="*/ 42 h 216"/>
                    <a:gd name="T6" fmla="*/ 143 w 215"/>
                    <a:gd name="T7" fmla="*/ 4 h 216"/>
                    <a:gd name="T8" fmla="*/ 129 w 215"/>
                    <a:gd name="T9" fmla="*/ 18 h 216"/>
                    <a:gd name="T10" fmla="*/ 83 w 215"/>
                    <a:gd name="T11" fmla="*/ 18 h 216"/>
                    <a:gd name="T12" fmla="*/ 69 w 215"/>
                    <a:gd name="T13" fmla="*/ 5 h 216"/>
                    <a:gd name="T14" fmla="*/ 41 w 215"/>
                    <a:gd name="T15" fmla="*/ 41 h 216"/>
                    <a:gd name="T16" fmla="*/ 3 w 215"/>
                    <a:gd name="T17" fmla="*/ 71 h 216"/>
                    <a:gd name="T18" fmla="*/ 14 w 215"/>
                    <a:gd name="T19" fmla="*/ 86 h 216"/>
                    <a:gd name="T20" fmla="*/ 13 w 215"/>
                    <a:gd name="T21" fmla="*/ 132 h 216"/>
                    <a:gd name="T22" fmla="*/ 4 w 215"/>
                    <a:gd name="T23" fmla="*/ 146 h 216"/>
                    <a:gd name="T24" fmla="*/ 36 w 215"/>
                    <a:gd name="T25" fmla="*/ 175 h 216"/>
                    <a:gd name="T26" fmla="*/ 71 w 215"/>
                    <a:gd name="T27" fmla="*/ 212 h 216"/>
                    <a:gd name="T28" fmla="*/ 86 w 215"/>
                    <a:gd name="T29" fmla="*/ 203 h 216"/>
                    <a:gd name="T30" fmla="*/ 130 w 215"/>
                    <a:gd name="T31" fmla="*/ 202 h 216"/>
                    <a:gd name="T32" fmla="*/ 144 w 215"/>
                    <a:gd name="T33" fmla="*/ 211 h 216"/>
                    <a:gd name="T34" fmla="*/ 174 w 215"/>
                    <a:gd name="T35" fmla="*/ 177 h 216"/>
                    <a:gd name="T36" fmla="*/ 210 w 215"/>
                    <a:gd name="T37" fmla="*/ 144 h 216"/>
                    <a:gd name="T38" fmla="*/ 198 w 215"/>
                    <a:gd name="T39" fmla="*/ 130 h 216"/>
                    <a:gd name="T40" fmla="*/ 184 w 215"/>
                    <a:gd name="T41" fmla="*/ 161 h 216"/>
                    <a:gd name="T42" fmla="*/ 169 w 215"/>
                    <a:gd name="T43" fmla="*/ 161 h 216"/>
                    <a:gd name="T44" fmla="*/ 162 w 215"/>
                    <a:gd name="T45" fmla="*/ 185 h 216"/>
                    <a:gd name="T46" fmla="*/ 136 w 215"/>
                    <a:gd name="T47" fmla="*/ 186 h 216"/>
                    <a:gd name="T48" fmla="*/ 118 w 215"/>
                    <a:gd name="T49" fmla="*/ 191 h 216"/>
                    <a:gd name="T50" fmla="*/ 98 w 215"/>
                    <a:gd name="T51" fmla="*/ 191 h 216"/>
                    <a:gd name="T52" fmla="*/ 80 w 215"/>
                    <a:gd name="T53" fmla="*/ 187 h 216"/>
                    <a:gd name="T54" fmla="*/ 54 w 215"/>
                    <a:gd name="T55" fmla="*/ 186 h 216"/>
                    <a:gd name="T56" fmla="*/ 54 w 215"/>
                    <a:gd name="T57" fmla="*/ 173 h 216"/>
                    <a:gd name="T58" fmla="*/ 30 w 215"/>
                    <a:gd name="T59" fmla="*/ 162 h 216"/>
                    <a:gd name="T60" fmla="*/ 29 w 215"/>
                    <a:gd name="T61" fmla="*/ 137 h 216"/>
                    <a:gd name="T62" fmla="*/ 26 w 215"/>
                    <a:gd name="T63" fmla="*/ 120 h 216"/>
                    <a:gd name="T64" fmla="*/ 26 w 215"/>
                    <a:gd name="T65" fmla="*/ 98 h 216"/>
                    <a:gd name="T66" fmla="*/ 30 w 215"/>
                    <a:gd name="T67" fmla="*/ 83 h 216"/>
                    <a:gd name="T68" fmla="*/ 29 w 215"/>
                    <a:gd name="T69" fmla="*/ 55 h 216"/>
                    <a:gd name="T70" fmla="*/ 46 w 215"/>
                    <a:gd name="T71" fmla="*/ 56 h 216"/>
                    <a:gd name="T72" fmla="*/ 53 w 215"/>
                    <a:gd name="T73" fmla="*/ 31 h 216"/>
                    <a:gd name="T74" fmla="*/ 81 w 215"/>
                    <a:gd name="T75" fmla="*/ 33 h 216"/>
                    <a:gd name="T76" fmla="*/ 95 w 215"/>
                    <a:gd name="T77" fmla="*/ 30 h 216"/>
                    <a:gd name="T78" fmla="*/ 117 w 215"/>
                    <a:gd name="T79" fmla="*/ 30 h 216"/>
                    <a:gd name="T80" fmla="*/ 130 w 215"/>
                    <a:gd name="T81" fmla="*/ 33 h 216"/>
                    <a:gd name="T82" fmla="*/ 159 w 215"/>
                    <a:gd name="T83" fmla="*/ 30 h 216"/>
                    <a:gd name="T84" fmla="*/ 158 w 215"/>
                    <a:gd name="T85" fmla="*/ 49 h 216"/>
                    <a:gd name="T86" fmla="*/ 183 w 215"/>
                    <a:gd name="T87" fmla="*/ 53 h 216"/>
                    <a:gd name="T88" fmla="*/ 181 w 215"/>
                    <a:gd name="T89" fmla="*/ 82 h 216"/>
                    <a:gd name="T90" fmla="*/ 185 w 215"/>
                    <a:gd name="T91" fmla="*/ 95 h 216"/>
                    <a:gd name="T92" fmla="*/ 186 w 215"/>
                    <a:gd name="T93" fmla="*/ 118 h 216"/>
                    <a:gd name="T94" fmla="*/ 183 w 215"/>
                    <a:gd name="T95" fmla="*/ 13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5" h="216">
                      <a:moveTo>
                        <a:pt x="215" y="126"/>
                      </a:moveTo>
                      <a:lnTo>
                        <a:pt x="215" y="87"/>
                      </a:lnTo>
                      <a:lnTo>
                        <a:pt x="197" y="83"/>
                      </a:lnTo>
                      <a:lnTo>
                        <a:pt x="197" y="83"/>
                      </a:lnTo>
                      <a:lnTo>
                        <a:pt x="196" y="82"/>
                      </a:lnTo>
                      <a:lnTo>
                        <a:pt x="209" y="70"/>
                      </a:lnTo>
                      <a:lnTo>
                        <a:pt x="190" y="37"/>
                      </a:lnTo>
                      <a:lnTo>
                        <a:pt x="171" y="42"/>
                      </a:lnTo>
                      <a:lnTo>
                        <a:pt x="171" y="42"/>
                      </a:lnTo>
                      <a:lnTo>
                        <a:pt x="171" y="41"/>
                      </a:lnTo>
                      <a:lnTo>
                        <a:pt x="177" y="24"/>
                      </a:lnTo>
                      <a:lnTo>
                        <a:pt x="143" y="4"/>
                      </a:lnTo>
                      <a:lnTo>
                        <a:pt x="130" y="18"/>
                      </a:lnTo>
                      <a:lnTo>
                        <a:pt x="130" y="18"/>
                      </a:lnTo>
                      <a:lnTo>
                        <a:pt x="129" y="18"/>
                      </a:lnTo>
                      <a:lnTo>
                        <a:pt x="125" y="0"/>
                      </a:lnTo>
                      <a:lnTo>
                        <a:pt x="86" y="0"/>
                      </a:lnTo>
                      <a:lnTo>
                        <a:pt x="83" y="18"/>
                      </a:lnTo>
                      <a:lnTo>
                        <a:pt x="83" y="18"/>
                      </a:lnTo>
                      <a:lnTo>
                        <a:pt x="81" y="18"/>
                      </a:lnTo>
                      <a:lnTo>
                        <a:pt x="69" y="5"/>
                      </a:lnTo>
                      <a:lnTo>
                        <a:pt x="35" y="25"/>
                      </a:lnTo>
                      <a:lnTo>
                        <a:pt x="41" y="41"/>
                      </a:lnTo>
                      <a:lnTo>
                        <a:pt x="41" y="41"/>
                      </a:lnTo>
                      <a:lnTo>
                        <a:pt x="39" y="43"/>
                      </a:lnTo>
                      <a:lnTo>
                        <a:pt x="22" y="38"/>
                      </a:lnTo>
                      <a:lnTo>
                        <a:pt x="3" y="71"/>
                      </a:lnTo>
                      <a:lnTo>
                        <a:pt x="15" y="82"/>
                      </a:lnTo>
                      <a:lnTo>
                        <a:pt x="15" y="82"/>
                      </a:lnTo>
                      <a:lnTo>
                        <a:pt x="14" y="86"/>
                      </a:lnTo>
                      <a:lnTo>
                        <a:pt x="0" y="90"/>
                      </a:lnTo>
                      <a:lnTo>
                        <a:pt x="0" y="128"/>
                      </a:lnTo>
                      <a:lnTo>
                        <a:pt x="13" y="132"/>
                      </a:lnTo>
                      <a:lnTo>
                        <a:pt x="13" y="132"/>
                      </a:lnTo>
                      <a:lnTo>
                        <a:pt x="15" y="137"/>
                      </a:lnTo>
                      <a:lnTo>
                        <a:pt x="4" y="146"/>
                      </a:lnTo>
                      <a:lnTo>
                        <a:pt x="23" y="179"/>
                      </a:lnTo>
                      <a:lnTo>
                        <a:pt x="36" y="175"/>
                      </a:lnTo>
                      <a:lnTo>
                        <a:pt x="36" y="175"/>
                      </a:lnTo>
                      <a:lnTo>
                        <a:pt x="41" y="180"/>
                      </a:lnTo>
                      <a:lnTo>
                        <a:pt x="37" y="192"/>
                      </a:lnTo>
                      <a:lnTo>
                        <a:pt x="71" y="212"/>
                      </a:lnTo>
                      <a:lnTo>
                        <a:pt x="80" y="202"/>
                      </a:lnTo>
                      <a:lnTo>
                        <a:pt x="80" y="202"/>
                      </a:lnTo>
                      <a:lnTo>
                        <a:pt x="86" y="203"/>
                      </a:lnTo>
                      <a:lnTo>
                        <a:pt x="88" y="216"/>
                      </a:lnTo>
                      <a:lnTo>
                        <a:pt x="127" y="216"/>
                      </a:lnTo>
                      <a:lnTo>
                        <a:pt x="130" y="202"/>
                      </a:lnTo>
                      <a:lnTo>
                        <a:pt x="130" y="202"/>
                      </a:lnTo>
                      <a:lnTo>
                        <a:pt x="136" y="201"/>
                      </a:lnTo>
                      <a:lnTo>
                        <a:pt x="144" y="211"/>
                      </a:lnTo>
                      <a:lnTo>
                        <a:pt x="179" y="191"/>
                      </a:lnTo>
                      <a:lnTo>
                        <a:pt x="174" y="177"/>
                      </a:lnTo>
                      <a:lnTo>
                        <a:pt x="174" y="177"/>
                      </a:lnTo>
                      <a:lnTo>
                        <a:pt x="177" y="173"/>
                      </a:lnTo>
                      <a:lnTo>
                        <a:pt x="191" y="177"/>
                      </a:lnTo>
                      <a:lnTo>
                        <a:pt x="210" y="144"/>
                      </a:lnTo>
                      <a:lnTo>
                        <a:pt x="198" y="133"/>
                      </a:lnTo>
                      <a:lnTo>
                        <a:pt x="198" y="133"/>
                      </a:lnTo>
                      <a:lnTo>
                        <a:pt x="198" y="130"/>
                      </a:lnTo>
                      <a:lnTo>
                        <a:pt x="215" y="126"/>
                      </a:lnTo>
                      <a:close/>
                      <a:moveTo>
                        <a:pt x="193" y="147"/>
                      </a:moveTo>
                      <a:lnTo>
                        <a:pt x="184" y="161"/>
                      </a:lnTo>
                      <a:lnTo>
                        <a:pt x="172" y="157"/>
                      </a:lnTo>
                      <a:lnTo>
                        <a:pt x="169" y="161"/>
                      </a:lnTo>
                      <a:lnTo>
                        <a:pt x="169" y="161"/>
                      </a:lnTo>
                      <a:lnTo>
                        <a:pt x="161" y="169"/>
                      </a:lnTo>
                      <a:lnTo>
                        <a:pt x="157" y="173"/>
                      </a:lnTo>
                      <a:lnTo>
                        <a:pt x="162" y="185"/>
                      </a:lnTo>
                      <a:lnTo>
                        <a:pt x="148" y="192"/>
                      </a:lnTo>
                      <a:lnTo>
                        <a:pt x="140" y="184"/>
                      </a:lnTo>
                      <a:lnTo>
                        <a:pt x="136" y="186"/>
                      </a:lnTo>
                      <a:lnTo>
                        <a:pt x="136" y="186"/>
                      </a:lnTo>
                      <a:lnTo>
                        <a:pt x="123" y="190"/>
                      </a:lnTo>
                      <a:lnTo>
                        <a:pt x="118" y="191"/>
                      </a:lnTo>
                      <a:lnTo>
                        <a:pt x="116" y="202"/>
                      </a:lnTo>
                      <a:lnTo>
                        <a:pt x="100" y="202"/>
                      </a:lnTo>
                      <a:lnTo>
                        <a:pt x="98" y="191"/>
                      </a:lnTo>
                      <a:lnTo>
                        <a:pt x="93" y="190"/>
                      </a:lnTo>
                      <a:lnTo>
                        <a:pt x="93" y="190"/>
                      </a:lnTo>
                      <a:lnTo>
                        <a:pt x="80" y="187"/>
                      </a:lnTo>
                      <a:lnTo>
                        <a:pt x="75" y="186"/>
                      </a:lnTo>
                      <a:lnTo>
                        <a:pt x="68" y="193"/>
                      </a:lnTo>
                      <a:lnTo>
                        <a:pt x="54" y="186"/>
                      </a:lnTo>
                      <a:lnTo>
                        <a:pt x="57" y="176"/>
                      </a:lnTo>
                      <a:lnTo>
                        <a:pt x="54" y="173"/>
                      </a:lnTo>
                      <a:lnTo>
                        <a:pt x="54" y="173"/>
                      </a:lnTo>
                      <a:lnTo>
                        <a:pt x="44" y="163"/>
                      </a:lnTo>
                      <a:lnTo>
                        <a:pt x="41" y="159"/>
                      </a:lnTo>
                      <a:lnTo>
                        <a:pt x="30" y="162"/>
                      </a:lnTo>
                      <a:lnTo>
                        <a:pt x="22" y="149"/>
                      </a:lnTo>
                      <a:lnTo>
                        <a:pt x="31" y="141"/>
                      </a:lnTo>
                      <a:lnTo>
                        <a:pt x="29" y="137"/>
                      </a:lnTo>
                      <a:lnTo>
                        <a:pt x="29" y="137"/>
                      </a:lnTo>
                      <a:lnTo>
                        <a:pt x="27" y="124"/>
                      </a:lnTo>
                      <a:lnTo>
                        <a:pt x="26" y="120"/>
                      </a:lnTo>
                      <a:lnTo>
                        <a:pt x="14" y="117"/>
                      </a:lnTo>
                      <a:lnTo>
                        <a:pt x="14" y="100"/>
                      </a:lnTo>
                      <a:lnTo>
                        <a:pt x="26" y="98"/>
                      </a:lnTo>
                      <a:lnTo>
                        <a:pt x="27" y="94"/>
                      </a:lnTo>
                      <a:lnTo>
                        <a:pt x="27" y="94"/>
                      </a:lnTo>
                      <a:lnTo>
                        <a:pt x="30" y="83"/>
                      </a:lnTo>
                      <a:lnTo>
                        <a:pt x="32" y="78"/>
                      </a:lnTo>
                      <a:lnTo>
                        <a:pt x="21" y="69"/>
                      </a:lnTo>
                      <a:lnTo>
                        <a:pt x="29" y="55"/>
                      </a:lnTo>
                      <a:lnTo>
                        <a:pt x="43" y="59"/>
                      </a:lnTo>
                      <a:lnTo>
                        <a:pt x="46" y="56"/>
                      </a:lnTo>
                      <a:lnTo>
                        <a:pt x="46" y="56"/>
                      </a:lnTo>
                      <a:lnTo>
                        <a:pt x="54" y="49"/>
                      </a:lnTo>
                      <a:lnTo>
                        <a:pt x="57" y="46"/>
                      </a:lnTo>
                      <a:lnTo>
                        <a:pt x="53" y="31"/>
                      </a:lnTo>
                      <a:lnTo>
                        <a:pt x="67" y="24"/>
                      </a:lnTo>
                      <a:lnTo>
                        <a:pt x="76" y="34"/>
                      </a:lnTo>
                      <a:lnTo>
                        <a:pt x="81" y="33"/>
                      </a:lnTo>
                      <a:lnTo>
                        <a:pt x="81" y="33"/>
                      </a:lnTo>
                      <a:lnTo>
                        <a:pt x="89" y="31"/>
                      </a:lnTo>
                      <a:lnTo>
                        <a:pt x="95" y="30"/>
                      </a:lnTo>
                      <a:lnTo>
                        <a:pt x="98" y="14"/>
                      </a:lnTo>
                      <a:lnTo>
                        <a:pt x="114" y="14"/>
                      </a:lnTo>
                      <a:lnTo>
                        <a:pt x="117" y="30"/>
                      </a:lnTo>
                      <a:lnTo>
                        <a:pt x="122" y="31"/>
                      </a:lnTo>
                      <a:lnTo>
                        <a:pt x="122" y="31"/>
                      </a:lnTo>
                      <a:lnTo>
                        <a:pt x="130" y="33"/>
                      </a:lnTo>
                      <a:lnTo>
                        <a:pt x="135" y="34"/>
                      </a:lnTo>
                      <a:lnTo>
                        <a:pt x="145" y="23"/>
                      </a:lnTo>
                      <a:lnTo>
                        <a:pt x="159" y="30"/>
                      </a:lnTo>
                      <a:lnTo>
                        <a:pt x="154" y="46"/>
                      </a:lnTo>
                      <a:lnTo>
                        <a:pt x="158" y="49"/>
                      </a:lnTo>
                      <a:lnTo>
                        <a:pt x="158" y="49"/>
                      </a:lnTo>
                      <a:lnTo>
                        <a:pt x="165" y="55"/>
                      </a:lnTo>
                      <a:lnTo>
                        <a:pt x="167" y="58"/>
                      </a:lnTo>
                      <a:lnTo>
                        <a:pt x="183" y="53"/>
                      </a:lnTo>
                      <a:lnTo>
                        <a:pt x="192" y="67"/>
                      </a:lnTo>
                      <a:lnTo>
                        <a:pt x="180" y="78"/>
                      </a:lnTo>
                      <a:lnTo>
                        <a:pt x="181" y="82"/>
                      </a:lnTo>
                      <a:lnTo>
                        <a:pt x="181" y="82"/>
                      </a:lnTo>
                      <a:lnTo>
                        <a:pt x="184" y="91"/>
                      </a:lnTo>
                      <a:lnTo>
                        <a:pt x="185" y="95"/>
                      </a:lnTo>
                      <a:lnTo>
                        <a:pt x="201" y="98"/>
                      </a:lnTo>
                      <a:lnTo>
                        <a:pt x="201" y="114"/>
                      </a:lnTo>
                      <a:lnTo>
                        <a:pt x="186" y="118"/>
                      </a:lnTo>
                      <a:lnTo>
                        <a:pt x="185" y="123"/>
                      </a:lnTo>
                      <a:lnTo>
                        <a:pt x="185" y="123"/>
                      </a:lnTo>
                      <a:lnTo>
                        <a:pt x="183" y="133"/>
                      </a:lnTo>
                      <a:lnTo>
                        <a:pt x="182" y="137"/>
                      </a:lnTo>
                      <a:lnTo>
                        <a:pt x="193" y="147"/>
                      </a:lnTo>
                      <a:close/>
                    </a:path>
                  </a:pathLst>
                </a:custGeom>
                <a:grpFill/>
                <a:ln>
                  <a:solidFill>
                    <a:schemeClr val="bg1"/>
                  </a:solidFill>
                </a:ln>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19" name="Freeform 118"/>
                <p:cNvSpPr>
                  <a:spLocks noEditPoints="1"/>
                </p:cNvSpPr>
                <p:nvPr/>
              </p:nvSpPr>
              <p:spPr bwMode="auto">
                <a:xfrm>
                  <a:off x="3335338" y="3232150"/>
                  <a:ext cx="142875" cy="141288"/>
                </a:xfrm>
                <a:custGeom>
                  <a:avLst/>
                  <a:gdLst>
                    <a:gd name="T0" fmla="*/ 44 w 90"/>
                    <a:gd name="T1" fmla="*/ 0 h 89"/>
                    <a:gd name="T2" fmla="*/ 27 w 90"/>
                    <a:gd name="T3" fmla="*/ 3 h 89"/>
                    <a:gd name="T4" fmla="*/ 13 w 90"/>
                    <a:gd name="T5" fmla="*/ 13 h 89"/>
                    <a:gd name="T6" fmla="*/ 3 w 90"/>
                    <a:gd name="T7" fmla="*/ 27 h 89"/>
                    <a:gd name="T8" fmla="*/ 0 w 90"/>
                    <a:gd name="T9" fmla="*/ 44 h 89"/>
                    <a:gd name="T10" fmla="*/ 1 w 90"/>
                    <a:gd name="T11" fmla="*/ 54 h 89"/>
                    <a:gd name="T12" fmla="*/ 8 w 90"/>
                    <a:gd name="T13" fmla="*/ 70 h 89"/>
                    <a:gd name="T14" fmla="*/ 20 w 90"/>
                    <a:gd name="T15" fmla="*/ 82 h 89"/>
                    <a:gd name="T16" fmla="*/ 36 w 90"/>
                    <a:gd name="T17" fmla="*/ 88 h 89"/>
                    <a:gd name="T18" fmla="*/ 44 w 90"/>
                    <a:gd name="T19" fmla="*/ 89 h 89"/>
                    <a:gd name="T20" fmla="*/ 62 w 90"/>
                    <a:gd name="T21" fmla="*/ 86 h 89"/>
                    <a:gd name="T22" fmla="*/ 77 w 90"/>
                    <a:gd name="T23" fmla="*/ 76 h 89"/>
                    <a:gd name="T24" fmla="*/ 86 w 90"/>
                    <a:gd name="T25" fmla="*/ 62 h 89"/>
                    <a:gd name="T26" fmla="*/ 90 w 90"/>
                    <a:gd name="T27" fmla="*/ 44 h 89"/>
                    <a:gd name="T28" fmla="*/ 89 w 90"/>
                    <a:gd name="T29" fmla="*/ 35 h 89"/>
                    <a:gd name="T30" fmla="*/ 82 w 90"/>
                    <a:gd name="T31" fmla="*/ 19 h 89"/>
                    <a:gd name="T32" fmla="*/ 69 w 90"/>
                    <a:gd name="T33" fmla="*/ 7 h 89"/>
                    <a:gd name="T34" fmla="*/ 54 w 90"/>
                    <a:gd name="T35" fmla="*/ 1 h 89"/>
                    <a:gd name="T36" fmla="*/ 44 w 90"/>
                    <a:gd name="T37" fmla="*/ 0 h 89"/>
                    <a:gd name="T38" fmla="*/ 44 w 90"/>
                    <a:gd name="T39" fmla="*/ 75 h 89"/>
                    <a:gd name="T40" fmla="*/ 33 w 90"/>
                    <a:gd name="T41" fmla="*/ 73 h 89"/>
                    <a:gd name="T42" fmla="*/ 23 w 90"/>
                    <a:gd name="T43" fmla="*/ 66 h 89"/>
                    <a:gd name="T44" fmla="*/ 16 w 90"/>
                    <a:gd name="T45" fmla="*/ 56 h 89"/>
                    <a:gd name="T46" fmla="*/ 14 w 90"/>
                    <a:gd name="T47" fmla="*/ 44 h 89"/>
                    <a:gd name="T48" fmla="*/ 14 w 90"/>
                    <a:gd name="T49" fmla="*/ 39 h 89"/>
                    <a:gd name="T50" fmla="*/ 20 w 90"/>
                    <a:gd name="T51" fmla="*/ 28 h 89"/>
                    <a:gd name="T52" fmla="*/ 27 w 90"/>
                    <a:gd name="T53" fmla="*/ 19 h 89"/>
                    <a:gd name="T54" fmla="*/ 39 w 90"/>
                    <a:gd name="T55" fmla="*/ 15 h 89"/>
                    <a:gd name="T56" fmla="*/ 44 w 90"/>
                    <a:gd name="T57" fmla="*/ 14 h 89"/>
                    <a:gd name="T58" fmla="*/ 56 w 90"/>
                    <a:gd name="T59" fmla="*/ 16 h 89"/>
                    <a:gd name="T60" fmla="*/ 66 w 90"/>
                    <a:gd name="T61" fmla="*/ 22 h 89"/>
                    <a:gd name="T62" fmla="*/ 73 w 90"/>
                    <a:gd name="T63" fmla="*/ 32 h 89"/>
                    <a:gd name="T64" fmla="*/ 76 w 90"/>
                    <a:gd name="T65" fmla="*/ 44 h 89"/>
                    <a:gd name="T66" fmla="*/ 75 w 90"/>
                    <a:gd name="T67" fmla="*/ 51 h 89"/>
                    <a:gd name="T68" fmla="*/ 70 w 90"/>
                    <a:gd name="T69" fmla="*/ 61 h 89"/>
                    <a:gd name="T70" fmla="*/ 62 w 90"/>
                    <a:gd name="T71" fmla="*/ 70 h 89"/>
                    <a:gd name="T72" fmla="*/ 51 w 90"/>
                    <a:gd name="T73" fmla="*/ 74 h 89"/>
                    <a:gd name="T74" fmla="*/ 44 w 90"/>
                    <a:gd name="T75" fmla="*/ 7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0" h="89">
                      <a:moveTo>
                        <a:pt x="44" y="0"/>
                      </a:moveTo>
                      <a:lnTo>
                        <a:pt x="44" y="0"/>
                      </a:lnTo>
                      <a:lnTo>
                        <a:pt x="36" y="1"/>
                      </a:lnTo>
                      <a:lnTo>
                        <a:pt x="27" y="3"/>
                      </a:lnTo>
                      <a:lnTo>
                        <a:pt x="20" y="7"/>
                      </a:lnTo>
                      <a:lnTo>
                        <a:pt x="13" y="13"/>
                      </a:lnTo>
                      <a:lnTo>
                        <a:pt x="8" y="19"/>
                      </a:lnTo>
                      <a:lnTo>
                        <a:pt x="3" y="27"/>
                      </a:lnTo>
                      <a:lnTo>
                        <a:pt x="1" y="35"/>
                      </a:lnTo>
                      <a:lnTo>
                        <a:pt x="0" y="44"/>
                      </a:lnTo>
                      <a:lnTo>
                        <a:pt x="0" y="44"/>
                      </a:lnTo>
                      <a:lnTo>
                        <a:pt x="1" y="54"/>
                      </a:lnTo>
                      <a:lnTo>
                        <a:pt x="3" y="62"/>
                      </a:lnTo>
                      <a:lnTo>
                        <a:pt x="8" y="70"/>
                      </a:lnTo>
                      <a:lnTo>
                        <a:pt x="13" y="76"/>
                      </a:lnTo>
                      <a:lnTo>
                        <a:pt x="20" y="82"/>
                      </a:lnTo>
                      <a:lnTo>
                        <a:pt x="27" y="86"/>
                      </a:lnTo>
                      <a:lnTo>
                        <a:pt x="36" y="88"/>
                      </a:lnTo>
                      <a:lnTo>
                        <a:pt x="44" y="89"/>
                      </a:lnTo>
                      <a:lnTo>
                        <a:pt x="44" y="89"/>
                      </a:lnTo>
                      <a:lnTo>
                        <a:pt x="54" y="88"/>
                      </a:lnTo>
                      <a:lnTo>
                        <a:pt x="62" y="86"/>
                      </a:lnTo>
                      <a:lnTo>
                        <a:pt x="69" y="82"/>
                      </a:lnTo>
                      <a:lnTo>
                        <a:pt x="77" y="76"/>
                      </a:lnTo>
                      <a:lnTo>
                        <a:pt x="82" y="70"/>
                      </a:lnTo>
                      <a:lnTo>
                        <a:pt x="86" y="62"/>
                      </a:lnTo>
                      <a:lnTo>
                        <a:pt x="89" y="54"/>
                      </a:lnTo>
                      <a:lnTo>
                        <a:pt x="90" y="44"/>
                      </a:lnTo>
                      <a:lnTo>
                        <a:pt x="90" y="44"/>
                      </a:lnTo>
                      <a:lnTo>
                        <a:pt x="89" y="35"/>
                      </a:lnTo>
                      <a:lnTo>
                        <a:pt x="86" y="27"/>
                      </a:lnTo>
                      <a:lnTo>
                        <a:pt x="82" y="19"/>
                      </a:lnTo>
                      <a:lnTo>
                        <a:pt x="77" y="13"/>
                      </a:lnTo>
                      <a:lnTo>
                        <a:pt x="69" y="7"/>
                      </a:lnTo>
                      <a:lnTo>
                        <a:pt x="62" y="3"/>
                      </a:lnTo>
                      <a:lnTo>
                        <a:pt x="54" y="1"/>
                      </a:lnTo>
                      <a:lnTo>
                        <a:pt x="44" y="0"/>
                      </a:lnTo>
                      <a:lnTo>
                        <a:pt x="44" y="0"/>
                      </a:lnTo>
                      <a:close/>
                      <a:moveTo>
                        <a:pt x="44" y="75"/>
                      </a:moveTo>
                      <a:lnTo>
                        <a:pt x="44" y="75"/>
                      </a:lnTo>
                      <a:lnTo>
                        <a:pt x="39" y="74"/>
                      </a:lnTo>
                      <a:lnTo>
                        <a:pt x="33" y="73"/>
                      </a:lnTo>
                      <a:lnTo>
                        <a:pt x="27" y="70"/>
                      </a:lnTo>
                      <a:lnTo>
                        <a:pt x="23" y="66"/>
                      </a:lnTo>
                      <a:lnTo>
                        <a:pt x="20" y="61"/>
                      </a:lnTo>
                      <a:lnTo>
                        <a:pt x="16" y="56"/>
                      </a:lnTo>
                      <a:lnTo>
                        <a:pt x="14" y="51"/>
                      </a:lnTo>
                      <a:lnTo>
                        <a:pt x="14" y="44"/>
                      </a:lnTo>
                      <a:lnTo>
                        <a:pt x="14" y="44"/>
                      </a:lnTo>
                      <a:lnTo>
                        <a:pt x="14" y="39"/>
                      </a:lnTo>
                      <a:lnTo>
                        <a:pt x="16" y="32"/>
                      </a:lnTo>
                      <a:lnTo>
                        <a:pt x="20" y="28"/>
                      </a:lnTo>
                      <a:lnTo>
                        <a:pt x="23" y="22"/>
                      </a:lnTo>
                      <a:lnTo>
                        <a:pt x="27" y="19"/>
                      </a:lnTo>
                      <a:lnTo>
                        <a:pt x="33" y="16"/>
                      </a:lnTo>
                      <a:lnTo>
                        <a:pt x="39" y="15"/>
                      </a:lnTo>
                      <a:lnTo>
                        <a:pt x="44" y="14"/>
                      </a:lnTo>
                      <a:lnTo>
                        <a:pt x="44" y="14"/>
                      </a:lnTo>
                      <a:lnTo>
                        <a:pt x="51" y="15"/>
                      </a:lnTo>
                      <a:lnTo>
                        <a:pt x="56" y="16"/>
                      </a:lnTo>
                      <a:lnTo>
                        <a:pt x="62" y="19"/>
                      </a:lnTo>
                      <a:lnTo>
                        <a:pt x="66" y="22"/>
                      </a:lnTo>
                      <a:lnTo>
                        <a:pt x="70" y="28"/>
                      </a:lnTo>
                      <a:lnTo>
                        <a:pt x="73" y="32"/>
                      </a:lnTo>
                      <a:lnTo>
                        <a:pt x="75" y="39"/>
                      </a:lnTo>
                      <a:lnTo>
                        <a:pt x="76" y="44"/>
                      </a:lnTo>
                      <a:lnTo>
                        <a:pt x="76" y="44"/>
                      </a:lnTo>
                      <a:lnTo>
                        <a:pt x="75" y="51"/>
                      </a:lnTo>
                      <a:lnTo>
                        <a:pt x="73" y="56"/>
                      </a:lnTo>
                      <a:lnTo>
                        <a:pt x="70" y="61"/>
                      </a:lnTo>
                      <a:lnTo>
                        <a:pt x="66" y="66"/>
                      </a:lnTo>
                      <a:lnTo>
                        <a:pt x="62" y="70"/>
                      </a:lnTo>
                      <a:lnTo>
                        <a:pt x="56" y="73"/>
                      </a:lnTo>
                      <a:lnTo>
                        <a:pt x="51" y="74"/>
                      </a:lnTo>
                      <a:lnTo>
                        <a:pt x="44" y="75"/>
                      </a:lnTo>
                      <a:lnTo>
                        <a:pt x="44" y="75"/>
                      </a:lnTo>
                      <a:close/>
                    </a:path>
                  </a:pathLst>
                </a:custGeom>
                <a:grpFill/>
                <a:ln>
                  <a:solidFill>
                    <a:schemeClr val="bg1"/>
                  </a:solidFill>
                </a:ln>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20" name="Freeform 119"/>
                <p:cNvSpPr>
                  <a:spLocks noEditPoints="1"/>
                </p:cNvSpPr>
                <p:nvPr/>
              </p:nvSpPr>
              <p:spPr bwMode="auto">
                <a:xfrm>
                  <a:off x="3352800" y="3486150"/>
                  <a:ext cx="200025" cy="201613"/>
                </a:xfrm>
                <a:custGeom>
                  <a:avLst/>
                  <a:gdLst>
                    <a:gd name="T0" fmla="*/ 111 w 126"/>
                    <a:gd name="T1" fmla="*/ 45 h 127"/>
                    <a:gd name="T2" fmla="*/ 117 w 126"/>
                    <a:gd name="T3" fmla="*/ 27 h 127"/>
                    <a:gd name="T4" fmla="*/ 93 w 126"/>
                    <a:gd name="T5" fmla="*/ 10 h 127"/>
                    <a:gd name="T6" fmla="*/ 82 w 126"/>
                    <a:gd name="T7" fmla="*/ 5 h 127"/>
                    <a:gd name="T8" fmla="*/ 53 w 126"/>
                    <a:gd name="T9" fmla="*/ 0 h 127"/>
                    <a:gd name="T10" fmla="*/ 44 w 126"/>
                    <a:gd name="T11" fmla="*/ 15 h 127"/>
                    <a:gd name="T12" fmla="*/ 27 w 126"/>
                    <a:gd name="T13" fmla="*/ 10 h 127"/>
                    <a:gd name="T14" fmla="*/ 11 w 126"/>
                    <a:gd name="T15" fmla="*/ 34 h 127"/>
                    <a:gd name="T16" fmla="*/ 5 w 126"/>
                    <a:gd name="T17" fmla="*/ 45 h 127"/>
                    <a:gd name="T18" fmla="*/ 0 w 126"/>
                    <a:gd name="T19" fmla="*/ 73 h 127"/>
                    <a:gd name="T20" fmla="*/ 15 w 126"/>
                    <a:gd name="T21" fmla="*/ 82 h 127"/>
                    <a:gd name="T22" fmla="*/ 10 w 126"/>
                    <a:gd name="T23" fmla="*/ 100 h 127"/>
                    <a:gd name="T24" fmla="*/ 33 w 126"/>
                    <a:gd name="T25" fmla="*/ 116 h 127"/>
                    <a:gd name="T26" fmla="*/ 44 w 126"/>
                    <a:gd name="T27" fmla="*/ 122 h 127"/>
                    <a:gd name="T28" fmla="*/ 72 w 126"/>
                    <a:gd name="T29" fmla="*/ 127 h 127"/>
                    <a:gd name="T30" fmla="*/ 82 w 126"/>
                    <a:gd name="T31" fmla="*/ 112 h 127"/>
                    <a:gd name="T32" fmla="*/ 99 w 126"/>
                    <a:gd name="T33" fmla="*/ 116 h 127"/>
                    <a:gd name="T34" fmla="*/ 116 w 126"/>
                    <a:gd name="T35" fmla="*/ 93 h 127"/>
                    <a:gd name="T36" fmla="*/ 121 w 126"/>
                    <a:gd name="T37" fmla="*/ 82 h 127"/>
                    <a:gd name="T38" fmla="*/ 126 w 126"/>
                    <a:gd name="T39" fmla="*/ 54 h 127"/>
                    <a:gd name="T40" fmla="*/ 98 w 126"/>
                    <a:gd name="T41" fmla="*/ 73 h 127"/>
                    <a:gd name="T42" fmla="*/ 100 w 126"/>
                    <a:gd name="T43" fmla="*/ 96 h 127"/>
                    <a:gd name="T44" fmla="*/ 81 w 126"/>
                    <a:gd name="T45" fmla="*/ 95 h 127"/>
                    <a:gd name="T46" fmla="*/ 67 w 126"/>
                    <a:gd name="T47" fmla="*/ 113 h 127"/>
                    <a:gd name="T48" fmla="*/ 54 w 126"/>
                    <a:gd name="T49" fmla="*/ 98 h 127"/>
                    <a:gd name="T50" fmla="*/ 31 w 126"/>
                    <a:gd name="T51" fmla="*/ 101 h 127"/>
                    <a:gd name="T52" fmla="*/ 32 w 126"/>
                    <a:gd name="T53" fmla="*/ 82 h 127"/>
                    <a:gd name="T54" fmla="*/ 14 w 126"/>
                    <a:gd name="T55" fmla="*/ 68 h 127"/>
                    <a:gd name="T56" fmla="*/ 28 w 126"/>
                    <a:gd name="T57" fmla="*/ 54 h 127"/>
                    <a:gd name="T58" fmla="*/ 26 w 126"/>
                    <a:gd name="T59" fmla="*/ 31 h 127"/>
                    <a:gd name="T60" fmla="*/ 45 w 126"/>
                    <a:gd name="T61" fmla="*/ 32 h 127"/>
                    <a:gd name="T62" fmla="*/ 59 w 126"/>
                    <a:gd name="T63" fmla="*/ 14 h 127"/>
                    <a:gd name="T64" fmla="*/ 72 w 126"/>
                    <a:gd name="T65" fmla="*/ 29 h 127"/>
                    <a:gd name="T66" fmla="*/ 95 w 126"/>
                    <a:gd name="T67" fmla="*/ 26 h 127"/>
                    <a:gd name="T68" fmla="*/ 94 w 126"/>
                    <a:gd name="T69" fmla="*/ 45 h 127"/>
                    <a:gd name="T70" fmla="*/ 112 w 126"/>
                    <a:gd name="T71" fmla="*/ 59 h 127"/>
                    <a:gd name="T72" fmla="*/ 98 w 126"/>
                    <a:gd name="T73" fmla="*/ 7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6" h="127">
                      <a:moveTo>
                        <a:pt x="121" y="47"/>
                      </a:moveTo>
                      <a:lnTo>
                        <a:pt x="111" y="45"/>
                      </a:lnTo>
                      <a:lnTo>
                        <a:pt x="117" y="35"/>
                      </a:lnTo>
                      <a:lnTo>
                        <a:pt x="117" y="27"/>
                      </a:lnTo>
                      <a:lnTo>
                        <a:pt x="102" y="12"/>
                      </a:lnTo>
                      <a:lnTo>
                        <a:pt x="93" y="10"/>
                      </a:lnTo>
                      <a:lnTo>
                        <a:pt x="84" y="16"/>
                      </a:lnTo>
                      <a:lnTo>
                        <a:pt x="82" y="5"/>
                      </a:lnTo>
                      <a:lnTo>
                        <a:pt x="75" y="0"/>
                      </a:lnTo>
                      <a:lnTo>
                        <a:pt x="53" y="0"/>
                      </a:lnTo>
                      <a:lnTo>
                        <a:pt x="46" y="5"/>
                      </a:lnTo>
                      <a:lnTo>
                        <a:pt x="44" y="15"/>
                      </a:lnTo>
                      <a:lnTo>
                        <a:pt x="36" y="9"/>
                      </a:lnTo>
                      <a:lnTo>
                        <a:pt x="27" y="10"/>
                      </a:lnTo>
                      <a:lnTo>
                        <a:pt x="12" y="26"/>
                      </a:lnTo>
                      <a:lnTo>
                        <a:pt x="11" y="34"/>
                      </a:lnTo>
                      <a:lnTo>
                        <a:pt x="15" y="43"/>
                      </a:lnTo>
                      <a:lnTo>
                        <a:pt x="5" y="45"/>
                      </a:lnTo>
                      <a:lnTo>
                        <a:pt x="0" y="51"/>
                      </a:lnTo>
                      <a:lnTo>
                        <a:pt x="0" y="73"/>
                      </a:lnTo>
                      <a:lnTo>
                        <a:pt x="5" y="80"/>
                      </a:lnTo>
                      <a:lnTo>
                        <a:pt x="15" y="82"/>
                      </a:lnTo>
                      <a:lnTo>
                        <a:pt x="9" y="91"/>
                      </a:lnTo>
                      <a:lnTo>
                        <a:pt x="10" y="100"/>
                      </a:lnTo>
                      <a:lnTo>
                        <a:pt x="25" y="115"/>
                      </a:lnTo>
                      <a:lnTo>
                        <a:pt x="33" y="116"/>
                      </a:lnTo>
                      <a:lnTo>
                        <a:pt x="42" y="111"/>
                      </a:lnTo>
                      <a:lnTo>
                        <a:pt x="44" y="122"/>
                      </a:lnTo>
                      <a:lnTo>
                        <a:pt x="52" y="127"/>
                      </a:lnTo>
                      <a:lnTo>
                        <a:pt x="72" y="127"/>
                      </a:lnTo>
                      <a:lnTo>
                        <a:pt x="80" y="122"/>
                      </a:lnTo>
                      <a:lnTo>
                        <a:pt x="82" y="112"/>
                      </a:lnTo>
                      <a:lnTo>
                        <a:pt x="91" y="117"/>
                      </a:lnTo>
                      <a:lnTo>
                        <a:pt x="99" y="116"/>
                      </a:lnTo>
                      <a:lnTo>
                        <a:pt x="114" y="101"/>
                      </a:lnTo>
                      <a:lnTo>
                        <a:pt x="116" y="93"/>
                      </a:lnTo>
                      <a:lnTo>
                        <a:pt x="111" y="84"/>
                      </a:lnTo>
                      <a:lnTo>
                        <a:pt x="121" y="82"/>
                      </a:lnTo>
                      <a:lnTo>
                        <a:pt x="126" y="75"/>
                      </a:lnTo>
                      <a:lnTo>
                        <a:pt x="126" y="54"/>
                      </a:lnTo>
                      <a:lnTo>
                        <a:pt x="121" y="47"/>
                      </a:lnTo>
                      <a:close/>
                      <a:moveTo>
                        <a:pt x="98" y="73"/>
                      </a:moveTo>
                      <a:lnTo>
                        <a:pt x="94" y="84"/>
                      </a:lnTo>
                      <a:lnTo>
                        <a:pt x="100" y="96"/>
                      </a:lnTo>
                      <a:lnTo>
                        <a:pt x="94" y="102"/>
                      </a:lnTo>
                      <a:lnTo>
                        <a:pt x="81" y="95"/>
                      </a:lnTo>
                      <a:lnTo>
                        <a:pt x="70" y="99"/>
                      </a:lnTo>
                      <a:lnTo>
                        <a:pt x="67" y="113"/>
                      </a:lnTo>
                      <a:lnTo>
                        <a:pt x="57" y="113"/>
                      </a:lnTo>
                      <a:lnTo>
                        <a:pt x="54" y="98"/>
                      </a:lnTo>
                      <a:lnTo>
                        <a:pt x="43" y="94"/>
                      </a:lnTo>
                      <a:lnTo>
                        <a:pt x="31" y="101"/>
                      </a:lnTo>
                      <a:lnTo>
                        <a:pt x="24" y="94"/>
                      </a:lnTo>
                      <a:lnTo>
                        <a:pt x="32" y="82"/>
                      </a:lnTo>
                      <a:lnTo>
                        <a:pt x="28" y="71"/>
                      </a:lnTo>
                      <a:lnTo>
                        <a:pt x="14" y="68"/>
                      </a:lnTo>
                      <a:lnTo>
                        <a:pt x="14" y="58"/>
                      </a:lnTo>
                      <a:lnTo>
                        <a:pt x="28" y="54"/>
                      </a:lnTo>
                      <a:lnTo>
                        <a:pt x="32" y="44"/>
                      </a:lnTo>
                      <a:lnTo>
                        <a:pt x="26" y="31"/>
                      </a:lnTo>
                      <a:lnTo>
                        <a:pt x="32" y="24"/>
                      </a:lnTo>
                      <a:lnTo>
                        <a:pt x="45" y="32"/>
                      </a:lnTo>
                      <a:lnTo>
                        <a:pt x="56" y="28"/>
                      </a:lnTo>
                      <a:lnTo>
                        <a:pt x="59" y="14"/>
                      </a:lnTo>
                      <a:lnTo>
                        <a:pt x="69" y="14"/>
                      </a:lnTo>
                      <a:lnTo>
                        <a:pt x="72" y="29"/>
                      </a:lnTo>
                      <a:lnTo>
                        <a:pt x="83" y="33"/>
                      </a:lnTo>
                      <a:lnTo>
                        <a:pt x="95" y="26"/>
                      </a:lnTo>
                      <a:lnTo>
                        <a:pt x="103" y="33"/>
                      </a:lnTo>
                      <a:lnTo>
                        <a:pt x="94" y="45"/>
                      </a:lnTo>
                      <a:lnTo>
                        <a:pt x="98" y="56"/>
                      </a:lnTo>
                      <a:lnTo>
                        <a:pt x="112" y="59"/>
                      </a:lnTo>
                      <a:lnTo>
                        <a:pt x="112" y="70"/>
                      </a:lnTo>
                      <a:lnTo>
                        <a:pt x="98" y="73"/>
                      </a:lnTo>
                      <a:close/>
                    </a:path>
                  </a:pathLst>
                </a:custGeom>
                <a:grpFill/>
                <a:ln>
                  <a:solidFill>
                    <a:schemeClr val="bg1"/>
                  </a:solidFill>
                </a:ln>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21" name="Freeform 120"/>
                <p:cNvSpPr>
                  <a:spLocks noEditPoints="1"/>
                </p:cNvSpPr>
                <p:nvPr/>
              </p:nvSpPr>
              <p:spPr bwMode="auto">
                <a:xfrm>
                  <a:off x="3414713" y="3549650"/>
                  <a:ext cx="74613" cy="74613"/>
                </a:xfrm>
                <a:custGeom>
                  <a:avLst/>
                  <a:gdLst>
                    <a:gd name="T0" fmla="*/ 24 w 47"/>
                    <a:gd name="T1" fmla="*/ 0 h 47"/>
                    <a:gd name="T2" fmla="*/ 24 w 47"/>
                    <a:gd name="T3" fmla="*/ 0 h 47"/>
                    <a:gd name="T4" fmla="*/ 19 w 47"/>
                    <a:gd name="T5" fmla="*/ 0 h 47"/>
                    <a:gd name="T6" fmla="*/ 15 w 47"/>
                    <a:gd name="T7" fmla="*/ 2 h 47"/>
                    <a:gd name="T8" fmla="*/ 11 w 47"/>
                    <a:gd name="T9" fmla="*/ 4 h 47"/>
                    <a:gd name="T10" fmla="*/ 7 w 47"/>
                    <a:gd name="T11" fmla="*/ 6 h 47"/>
                    <a:gd name="T12" fmla="*/ 4 w 47"/>
                    <a:gd name="T13" fmla="*/ 10 h 47"/>
                    <a:gd name="T14" fmla="*/ 2 w 47"/>
                    <a:gd name="T15" fmla="*/ 14 h 47"/>
                    <a:gd name="T16" fmla="*/ 1 w 47"/>
                    <a:gd name="T17" fmla="*/ 19 h 47"/>
                    <a:gd name="T18" fmla="*/ 0 w 47"/>
                    <a:gd name="T19" fmla="*/ 23 h 47"/>
                    <a:gd name="T20" fmla="*/ 0 w 47"/>
                    <a:gd name="T21" fmla="*/ 23 h 47"/>
                    <a:gd name="T22" fmla="*/ 1 w 47"/>
                    <a:gd name="T23" fmla="*/ 28 h 47"/>
                    <a:gd name="T24" fmla="*/ 2 w 47"/>
                    <a:gd name="T25" fmla="*/ 33 h 47"/>
                    <a:gd name="T26" fmla="*/ 4 w 47"/>
                    <a:gd name="T27" fmla="*/ 36 h 47"/>
                    <a:gd name="T28" fmla="*/ 7 w 47"/>
                    <a:gd name="T29" fmla="*/ 41 h 47"/>
                    <a:gd name="T30" fmla="*/ 11 w 47"/>
                    <a:gd name="T31" fmla="*/ 43 h 47"/>
                    <a:gd name="T32" fmla="*/ 15 w 47"/>
                    <a:gd name="T33" fmla="*/ 45 h 47"/>
                    <a:gd name="T34" fmla="*/ 19 w 47"/>
                    <a:gd name="T35" fmla="*/ 47 h 47"/>
                    <a:gd name="T36" fmla="*/ 24 w 47"/>
                    <a:gd name="T37" fmla="*/ 47 h 47"/>
                    <a:gd name="T38" fmla="*/ 24 w 47"/>
                    <a:gd name="T39" fmla="*/ 47 h 47"/>
                    <a:gd name="T40" fmla="*/ 29 w 47"/>
                    <a:gd name="T41" fmla="*/ 47 h 47"/>
                    <a:gd name="T42" fmla="*/ 33 w 47"/>
                    <a:gd name="T43" fmla="*/ 45 h 47"/>
                    <a:gd name="T44" fmla="*/ 38 w 47"/>
                    <a:gd name="T45" fmla="*/ 43 h 47"/>
                    <a:gd name="T46" fmla="*/ 41 w 47"/>
                    <a:gd name="T47" fmla="*/ 41 h 47"/>
                    <a:gd name="T48" fmla="*/ 44 w 47"/>
                    <a:gd name="T49" fmla="*/ 36 h 47"/>
                    <a:gd name="T50" fmla="*/ 46 w 47"/>
                    <a:gd name="T51" fmla="*/ 33 h 47"/>
                    <a:gd name="T52" fmla="*/ 47 w 47"/>
                    <a:gd name="T53" fmla="*/ 28 h 47"/>
                    <a:gd name="T54" fmla="*/ 47 w 47"/>
                    <a:gd name="T55" fmla="*/ 23 h 47"/>
                    <a:gd name="T56" fmla="*/ 47 w 47"/>
                    <a:gd name="T57" fmla="*/ 23 h 47"/>
                    <a:gd name="T58" fmla="*/ 47 w 47"/>
                    <a:gd name="T59" fmla="*/ 19 h 47"/>
                    <a:gd name="T60" fmla="*/ 46 w 47"/>
                    <a:gd name="T61" fmla="*/ 14 h 47"/>
                    <a:gd name="T62" fmla="*/ 44 w 47"/>
                    <a:gd name="T63" fmla="*/ 10 h 47"/>
                    <a:gd name="T64" fmla="*/ 41 w 47"/>
                    <a:gd name="T65" fmla="*/ 6 h 47"/>
                    <a:gd name="T66" fmla="*/ 38 w 47"/>
                    <a:gd name="T67" fmla="*/ 4 h 47"/>
                    <a:gd name="T68" fmla="*/ 33 w 47"/>
                    <a:gd name="T69" fmla="*/ 2 h 47"/>
                    <a:gd name="T70" fmla="*/ 29 w 47"/>
                    <a:gd name="T71" fmla="*/ 0 h 47"/>
                    <a:gd name="T72" fmla="*/ 24 w 47"/>
                    <a:gd name="T73" fmla="*/ 0 h 47"/>
                    <a:gd name="T74" fmla="*/ 24 w 47"/>
                    <a:gd name="T75" fmla="*/ 0 h 47"/>
                    <a:gd name="T76" fmla="*/ 24 w 47"/>
                    <a:gd name="T77" fmla="*/ 33 h 47"/>
                    <a:gd name="T78" fmla="*/ 24 w 47"/>
                    <a:gd name="T79" fmla="*/ 33 h 47"/>
                    <a:gd name="T80" fmla="*/ 20 w 47"/>
                    <a:gd name="T81" fmla="*/ 32 h 47"/>
                    <a:gd name="T82" fmla="*/ 17 w 47"/>
                    <a:gd name="T83" fmla="*/ 30 h 47"/>
                    <a:gd name="T84" fmla="*/ 15 w 47"/>
                    <a:gd name="T85" fmla="*/ 27 h 47"/>
                    <a:gd name="T86" fmla="*/ 15 w 47"/>
                    <a:gd name="T87" fmla="*/ 23 h 47"/>
                    <a:gd name="T88" fmla="*/ 15 w 47"/>
                    <a:gd name="T89" fmla="*/ 23 h 47"/>
                    <a:gd name="T90" fmla="*/ 15 w 47"/>
                    <a:gd name="T91" fmla="*/ 20 h 47"/>
                    <a:gd name="T92" fmla="*/ 17 w 47"/>
                    <a:gd name="T93" fmla="*/ 17 h 47"/>
                    <a:gd name="T94" fmla="*/ 20 w 47"/>
                    <a:gd name="T95" fmla="*/ 15 h 47"/>
                    <a:gd name="T96" fmla="*/ 24 w 47"/>
                    <a:gd name="T97" fmla="*/ 14 h 47"/>
                    <a:gd name="T98" fmla="*/ 24 w 47"/>
                    <a:gd name="T99" fmla="*/ 14 h 47"/>
                    <a:gd name="T100" fmla="*/ 28 w 47"/>
                    <a:gd name="T101" fmla="*/ 15 h 47"/>
                    <a:gd name="T102" fmla="*/ 31 w 47"/>
                    <a:gd name="T103" fmla="*/ 17 h 47"/>
                    <a:gd name="T104" fmla="*/ 33 w 47"/>
                    <a:gd name="T105" fmla="*/ 20 h 47"/>
                    <a:gd name="T106" fmla="*/ 33 w 47"/>
                    <a:gd name="T107" fmla="*/ 23 h 47"/>
                    <a:gd name="T108" fmla="*/ 33 w 47"/>
                    <a:gd name="T109" fmla="*/ 23 h 47"/>
                    <a:gd name="T110" fmla="*/ 33 w 47"/>
                    <a:gd name="T111" fmla="*/ 27 h 47"/>
                    <a:gd name="T112" fmla="*/ 31 w 47"/>
                    <a:gd name="T113" fmla="*/ 30 h 47"/>
                    <a:gd name="T114" fmla="*/ 28 w 47"/>
                    <a:gd name="T115" fmla="*/ 32 h 47"/>
                    <a:gd name="T116" fmla="*/ 24 w 47"/>
                    <a:gd name="T117" fmla="*/ 33 h 47"/>
                    <a:gd name="T118" fmla="*/ 24 w 47"/>
                    <a:gd name="T119"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7" h="47">
                      <a:moveTo>
                        <a:pt x="24" y="0"/>
                      </a:moveTo>
                      <a:lnTo>
                        <a:pt x="24" y="0"/>
                      </a:lnTo>
                      <a:lnTo>
                        <a:pt x="19" y="0"/>
                      </a:lnTo>
                      <a:lnTo>
                        <a:pt x="15" y="2"/>
                      </a:lnTo>
                      <a:lnTo>
                        <a:pt x="11" y="4"/>
                      </a:lnTo>
                      <a:lnTo>
                        <a:pt x="7" y="6"/>
                      </a:lnTo>
                      <a:lnTo>
                        <a:pt x="4" y="10"/>
                      </a:lnTo>
                      <a:lnTo>
                        <a:pt x="2" y="14"/>
                      </a:lnTo>
                      <a:lnTo>
                        <a:pt x="1" y="19"/>
                      </a:lnTo>
                      <a:lnTo>
                        <a:pt x="0" y="23"/>
                      </a:lnTo>
                      <a:lnTo>
                        <a:pt x="0" y="23"/>
                      </a:lnTo>
                      <a:lnTo>
                        <a:pt x="1" y="28"/>
                      </a:lnTo>
                      <a:lnTo>
                        <a:pt x="2" y="33"/>
                      </a:lnTo>
                      <a:lnTo>
                        <a:pt x="4" y="36"/>
                      </a:lnTo>
                      <a:lnTo>
                        <a:pt x="7" y="41"/>
                      </a:lnTo>
                      <a:lnTo>
                        <a:pt x="11" y="43"/>
                      </a:lnTo>
                      <a:lnTo>
                        <a:pt x="15" y="45"/>
                      </a:lnTo>
                      <a:lnTo>
                        <a:pt x="19" y="47"/>
                      </a:lnTo>
                      <a:lnTo>
                        <a:pt x="24" y="47"/>
                      </a:lnTo>
                      <a:lnTo>
                        <a:pt x="24" y="47"/>
                      </a:lnTo>
                      <a:lnTo>
                        <a:pt x="29" y="47"/>
                      </a:lnTo>
                      <a:lnTo>
                        <a:pt x="33" y="45"/>
                      </a:lnTo>
                      <a:lnTo>
                        <a:pt x="38" y="43"/>
                      </a:lnTo>
                      <a:lnTo>
                        <a:pt x="41" y="41"/>
                      </a:lnTo>
                      <a:lnTo>
                        <a:pt x="44" y="36"/>
                      </a:lnTo>
                      <a:lnTo>
                        <a:pt x="46" y="33"/>
                      </a:lnTo>
                      <a:lnTo>
                        <a:pt x="47" y="28"/>
                      </a:lnTo>
                      <a:lnTo>
                        <a:pt x="47" y="23"/>
                      </a:lnTo>
                      <a:lnTo>
                        <a:pt x="47" y="23"/>
                      </a:lnTo>
                      <a:lnTo>
                        <a:pt x="47" y="19"/>
                      </a:lnTo>
                      <a:lnTo>
                        <a:pt x="46" y="14"/>
                      </a:lnTo>
                      <a:lnTo>
                        <a:pt x="44" y="10"/>
                      </a:lnTo>
                      <a:lnTo>
                        <a:pt x="41" y="6"/>
                      </a:lnTo>
                      <a:lnTo>
                        <a:pt x="38" y="4"/>
                      </a:lnTo>
                      <a:lnTo>
                        <a:pt x="33" y="2"/>
                      </a:lnTo>
                      <a:lnTo>
                        <a:pt x="29" y="0"/>
                      </a:lnTo>
                      <a:lnTo>
                        <a:pt x="24" y="0"/>
                      </a:lnTo>
                      <a:lnTo>
                        <a:pt x="24" y="0"/>
                      </a:lnTo>
                      <a:close/>
                      <a:moveTo>
                        <a:pt x="24" y="33"/>
                      </a:moveTo>
                      <a:lnTo>
                        <a:pt x="24" y="33"/>
                      </a:lnTo>
                      <a:lnTo>
                        <a:pt x="20" y="32"/>
                      </a:lnTo>
                      <a:lnTo>
                        <a:pt x="17" y="30"/>
                      </a:lnTo>
                      <a:lnTo>
                        <a:pt x="15" y="27"/>
                      </a:lnTo>
                      <a:lnTo>
                        <a:pt x="15" y="23"/>
                      </a:lnTo>
                      <a:lnTo>
                        <a:pt x="15" y="23"/>
                      </a:lnTo>
                      <a:lnTo>
                        <a:pt x="15" y="20"/>
                      </a:lnTo>
                      <a:lnTo>
                        <a:pt x="17" y="17"/>
                      </a:lnTo>
                      <a:lnTo>
                        <a:pt x="20" y="15"/>
                      </a:lnTo>
                      <a:lnTo>
                        <a:pt x="24" y="14"/>
                      </a:lnTo>
                      <a:lnTo>
                        <a:pt x="24" y="14"/>
                      </a:lnTo>
                      <a:lnTo>
                        <a:pt x="28" y="15"/>
                      </a:lnTo>
                      <a:lnTo>
                        <a:pt x="31" y="17"/>
                      </a:lnTo>
                      <a:lnTo>
                        <a:pt x="33" y="20"/>
                      </a:lnTo>
                      <a:lnTo>
                        <a:pt x="33" y="23"/>
                      </a:lnTo>
                      <a:lnTo>
                        <a:pt x="33" y="23"/>
                      </a:lnTo>
                      <a:lnTo>
                        <a:pt x="33" y="27"/>
                      </a:lnTo>
                      <a:lnTo>
                        <a:pt x="31" y="30"/>
                      </a:lnTo>
                      <a:lnTo>
                        <a:pt x="28" y="32"/>
                      </a:lnTo>
                      <a:lnTo>
                        <a:pt x="24" y="33"/>
                      </a:lnTo>
                      <a:lnTo>
                        <a:pt x="24" y="33"/>
                      </a:lnTo>
                      <a:close/>
                    </a:path>
                  </a:pathLst>
                </a:custGeom>
                <a:grpFill/>
                <a:ln>
                  <a:solidFill>
                    <a:schemeClr val="bg1"/>
                  </a:solidFill>
                </a:ln>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22" name="Freeform 121"/>
                <p:cNvSpPr/>
                <p:nvPr/>
              </p:nvSpPr>
              <p:spPr bwMode="auto">
                <a:xfrm>
                  <a:off x="2921000" y="3421063"/>
                  <a:ext cx="165100" cy="163513"/>
                </a:xfrm>
                <a:custGeom>
                  <a:avLst/>
                  <a:gdLst>
                    <a:gd name="T0" fmla="*/ 104 w 104"/>
                    <a:gd name="T1" fmla="*/ 14 h 103"/>
                    <a:gd name="T2" fmla="*/ 104 w 104"/>
                    <a:gd name="T3" fmla="*/ 0 h 103"/>
                    <a:gd name="T4" fmla="*/ 104 w 104"/>
                    <a:gd name="T5" fmla="*/ 0 h 103"/>
                    <a:gd name="T6" fmla="*/ 93 w 104"/>
                    <a:gd name="T7" fmla="*/ 0 h 103"/>
                    <a:gd name="T8" fmla="*/ 83 w 104"/>
                    <a:gd name="T9" fmla="*/ 2 h 103"/>
                    <a:gd name="T10" fmla="*/ 73 w 104"/>
                    <a:gd name="T11" fmla="*/ 4 h 103"/>
                    <a:gd name="T12" fmla="*/ 64 w 104"/>
                    <a:gd name="T13" fmla="*/ 7 h 103"/>
                    <a:gd name="T14" fmla="*/ 54 w 104"/>
                    <a:gd name="T15" fmla="*/ 11 h 103"/>
                    <a:gd name="T16" fmla="*/ 45 w 104"/>
                    <a:gd name="T17" fmla="*/ 17 h 103"/>
                    <a:gd name="T18" fmla="*/ 38 w 104"/>
                    <a:gd name="T19" fmla="*/ 23 h 103"/>
                    <a:gd name="T20" fmla="*/ 30 w 104"/>
                    <a:gd name="T21" fmla="*/ 30 h 103"/>
                    <a:gd name="T22" fmla="*/ 24 w 104"/>
                    <a:gd name="T23" fmla="*/ 37 h 103"/>
                    <a:gd name="T24" fmla="*/ 17 w 104"/>
                    <a:gd name="T25" fmla="*/ 45 h 103"/>
                    <a:gd name="T26" fmla="*/ 13 w 104"/>
                    <a:gd name="T27" fmla="*/ 54 h 103"/>
                    <a:gd name="T28" fmla="*/ 7 w 104"/>
                    <a:gd name="T29" fmla="*/ 62 h 103"/>
                    <a:gd name="T30" fmla="*/ 4 w 104"/>
                    <a:gd name="T31" fmla="*/ 72 h 103"/>
                    <a:gd name="T32" fmla="*/ 2 w 104"/>
                    <a:gd name="T33" fmla="*/ 82 h 103"/>
                    <a:gd name="T34" fmla="*/ 0 w 104"/>
                    <a:gd name="T35" fmla="*/ 92 h 103"/>
                    <a:gd name="T36" fmla="*/ 0 w 104"/>
                    <a:gd name="T37" fmla="*/ 103 h 103"/>
                    <a:gd name="T38" fmla="*/ 14 w 104"/>
                    <a:gd name="T39" fmla="*/ 103 h 103"/>
                    <a:gd name="T40" fmla="*/ 14 w 104"/>
                    <a:gd name="T41" fmla="*/ 103 h 103"/>
                    <a:gd name="T42" fmla="*/ 14 w 104"/>
                    <a:gd name="T43" fmla="*/ 94 h 103"/>
                    <a:gd name="T44" fmla="*/ 16 w 104"/>
                    <a:gd name="T45" fmla="*/ 85 h 103"/>
                    <a:gd name="T46" fmla="*/ 18 w 104"/>
                    <a:gd name="T47" fmla="*/ 76 h 103"/>
                    <a:gd name="T48" fmla="*/ 21 w 104"/>
                    <a:gd name="T49" fmla="*/ 68 h 103"/>
                    <a:gd name="T50" fmla="*/ 25 w 104"/>
                    <a:gd name="T51" fmla="*/ 60 h 103"/>
                    <a:gd name="T52" fmla="*/ 29 w 104"/>
                    <a:gd name="T53" fmla="*/ 53 h 103"/>
                    <a:gd name="T54" fmla="*/ 34 w 104"/>
                    <a:gd name="T55" fmla="*/ 46 h 103"/>
                    <a:gd name="T56" fmla="*/ 40 w 104"/>
                    <a:gd name="T57" fmla="*/ 40 h 103"/>
                    <a:gd name="T58" fmla="*/ 46 w 104"/>
                    <a:gd name="T59" fmla="*/ 34 h 103"/>
                    <a:gd name="T60" fmla="*/ 54 w 104"/>
                    <a:gd name="T61" fmla="*/ 29 h 103"/>
                    <a:gd name="T62" fmla="*/ 61 w 104"/>
                    <a:gd name="T63" fmla="*/ 24 h 103"/>
                    <a:gd name="T64" fmla="*/ 69 w 104"/>
                    <a:gd name="T65" fmla="*/ 20 h 103"/>
                    <a:gd name="T66" fmla="*/ 77 w 104"/>
                    <a:gd name="T67" fmla="*/ 17 h 103"/>
                    <a:gd name="T68" fmla="*/ 85 w 104"/>
                    <a:gd name="T69" fmla="*/ 15 h 103"/>
                    <a:gd name="T70" fmla="*/ 95 w 104"/>
                    <a:gd name="T71" fmla="*/ 14 h 103"/>
                    <a:gd name="T72" fmla="*/ 104 w 104"/>
                    <a:gd name="T73" fmla="*/ 14 h 103"/>
                    <a:gd name="T74" fmla="*/ 104 w 104"/>
                    <a:gd name="T75"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4" h="103">
                      <a:moveTo>
                        <a:pt x="104" y="14"/>
                      </a:moveTo>
                      <a:lnTo>
                        <a:pt x="104" y="0"/>
                      </a:lnTo>
                      <a:lnTo>
                        <a:pt x="104" y="0"/>
                      </a:lnTo>
                      <a:lnTo>
                        <a:pt x="93" y="0"/>
                      </a:lnTo>
                      <a:lnTo>
                        <a:pt x="83" y="2"/>
                      </a:lnTo>
                      <a:lnTo>
                        <a:pt x="73" y="4"/>
                      </a:lnTo>
                      <a:lnTo>
                        <a:pt x="64" y="7"/>
                      </a:lnTo>
                      <a:lnTo>
                        <a:pt x="54" y="11"/>
                      </a:lnTo>
                      <a:lnTo>
                        <a:pt x="45" y="17"/>
                      </a:lnTo>
                      <a:lnTo>
                        <a:pt x="38" y="23"/>
                      </a:lnTo>
                      <a:lnTo>
                        <a:pt x="30" y="30"/>
                      </a:lnTo>
                      <a:lnTo>
                        <a:pt x="24" y="37"/>
                      </a:lnTo>
                      <a:lnTo>
                        <a:pt x="17" y="45"/>
                      </a:lnTo>
                      <a:lnTo>
                        <a:pt x="13" y="54"/>
                      </a:lnTo>
                      <a:lnTo>
                        <a:pt x="7" y="62"/>
                      </a:lnTo>
                      <a:lnTo>
                        <a:pt x="4" y="72"/>
                      </a:lnTo>
                      <a:lnTo>
                        <a:pt x="2" y="82"/>
                      </a:lnTo>
                      <a:lnTo>
                        <a:pt x="0" y="92"/>
                      </a:lnTo>
                      <a:lnTo>
                        <a:pt x="0" y="103"/>
                      </a:lnTo>
                      <a:lnTo>
                        <a:pt x="14" y="103"/>
                      </a:lnTo>
                      <a:lnTo>
                        <a:pt x="14" y="103"/>
                      </a:lnTo>
                      <a:lnTo>
                        <a:pt x="14" y="94"/>
                      </a:lnTo>
                      <a:lnTo>
                        <a:pt x="16" y="85"/>
                      </a:lnTo>
                      <a:lnTo>
                        <a:pt x="18" y="76"/>
                      </a:lnTo>
                      <a:lnTo>
                        <a:pt x="21" y="68"/>
                      </a:lnTo>
                      <a:lnTo>
                        <a:pt x="25" y="60"/>
                      </a:lnTo>
                      <a:lnTo>
                        <a:pt x="29" y="53"/>
                      </a:lnTo>
                      <a:lnTo>
                        <a:pt x="34" y="46"/>
                      </a:lnTo>
                      <a:lnTo>
                        <a:pt x="40" y="40"/>
                      </a:lnTo>
                      <a:lnTo>
                        <a:pt x="46" y="34"/>
                      </a:lnTo>
                      <a:lnTo>
                        <a:pt x="54" y="29"/>
                      </a:lnTo>
                      <a:lnTo>
                        <a:pt x="61" y="24"/>
                      </a:lnTo>
                      <a:lnTo>
                        <a:pt x="69" y="20"/>
                      </a:lnTo>
                      <a:lnTo>
                        <a:pt x="77" y="17"/>
                      </a:lnTo>
                      <a:lnTo>
                        <a:pt x="85" y="15"/>
                      </a:lnTo>
                      <a:lnTo>
                        <a:pt x="95" y="14"/>
                      </a:lnTo>
                      <a:lnTo>
                        <a:pt x="104" y="14"/>
                      </a:lnTo>
                      <a:lnTo>
                        <a:pt x="104" y="14"/>
                      </a:lnTo>
                      <a:close/>
                    </a:path>
                  </a:pathLst>
                </a:custGeom>
                <a:grpFill/>
                <a:ln>
                  <a:solidFill>
                    <a:schemeClr val="bg1"/>
                  </a:solidFill>
                </a:ln>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grpSp>
        </p:grpSp>
      </p:grpSp>
      <p:grpSp>
        <p:nvGrpSpPr>
          <p:cNvPr id="131" name="Group 130"/>
          <p:cNvGrpSpPr/>
          <p:nvPr/>
        </p:nvGrpSpPr>
        <p:grpSpPr>
          <a:xfrm>
            <a:off x="1272739" y="2168692"/>
            <a:ext cx="2472224" cy="866562"/>
            <a:chOff x="5516949" y="2355570"/>
            <a:chExt cx="4685989" cy="866562"/>
          </a:xfrm>
        </p:grpSpPr>
        <p:sp>
          <p:nvSpPr>
            <p:cNvPr id="132" name="TextBox 131"/>
            <p:cNvSpPr txBox="1"/>
            <p:nvPr/>
          </p:nvSpPr>
          <p:spPr>
            <a:xfrm>
              <a:off x="5516949" y="2355570"/>
              <a:ext cx="4685989" cy="300355"/>
            </a:xfrm>
            <a:prstGeom prst="rect">
              <a:avLst/>
            </a:prstGeom>
          </p:spPr>
          <p:txBody>
            <a:bodyPr wrap="square" rtlCol="0">
              <a:spAutoFit/>
            </a:bodyPr>
            <a:lstStyle/>
            <a:p>
              <a:pPr algn="r">
                <a:buClr>
                  <a:srgbClr val="C35954"/>
                </a:buClr>
                <a:buSzPct val="120000"/>
              </a:pPr>
              <a:r>
                <a:rPr lang="en-US" altLang="ko-KR" sz="1355" b="1" dirty="0">
                  <a:solidFill>
                    <a:schemeClr val="bg1"/>
                  </a:solidFill>
                  <a:latin typeface="微软雅黑" panose="020B0503020204020204" charset="-122"/>
                  <a:ea typeface="微软雅黑" panose="020B0503020204020204" charset="-122"/>
                </a:rPr>
                <a:t>单击此处添加名称</a:t>
              </a:r>
            </a:p>
          </p:txBody>
        </p:sp>
        <p:sp>
          <p:nvSpPr>
            <p:cNvPr id="133" name="Rectangle 3"/>
            <p:cNvSpPr txBox="1">
              <a:spLocks noChangeArrowheads="1"/>
            </p:cNvSpPr>
            <p:nvPr/>
          </p:nvSpPr>
          <p:spPr bwMode="auto">
            <a:xfrm>
              <a:off x="5516949" y="2667777"/>
              <a:ext cx="4685986" cy="554355"/>
            </a:xfrm>
            <a:prstGeom prst="rect">
              <a:avLst/>
            </a:prstGeom>
            <a:noFill/>
          </p:spPr>
          <p:txBody>
            <a:bodyPr wrap="square" lIns="90000" tIns="46800" rIns="90000" bIns="4680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604030504040204" pitchFamily="34" charset="0"/>
                  <a:ea typeface="Tahoma" panose="020B0604030504040204" pitchFamily="34" charset="0"/>
                  <a:cs typeface="Tahoma" panose="020B0604030504040204" pitchFamily="34" charset="0"/>
                </a:defRPr>
              </a:lvl1pPr>
            </a:lstStyle>
            <a:p>
              <a:pPr algn="r" latinLnBrk="0"/>
              <a:r>
                <a:rPr lang="en-US" altLang="ko-KR" sz="1000" b="0" dirty="0">
                  <a:solidFill>
                    <a:schemeClr val="bg1"/>
                  </a:solidFill>
                  <a:effectLst/>
                  <a:latin typeface="微软雅黑" panose="020B0503020204020204" charset="-122"/>
                  <a:ea typeface="微软雅黑" panose="020B0503020204020204" charset="-122"/>
                </a:rPr>
                <a:t>We create </a:t>
              </a:r>
              <a:r>
                <a:rPr lang="en-US" altLang="ko-KR" sz="1000" b="0" dirty="0" err="1">
                  <a:solidFill>
                    <a:schemeClr val="bg1"/>
                  </a:solidFill>
                  <a:effectLst/>
                  <a:latin typeface="微软雅黑" panose="020B0503020204020204" charset="-122"/>
                  <a:ea typeface="微软雅黑" panose="020B0503020204020204" charset="-122"/>
                </a:rPr>
                <a:t>powerpoint</a:t>
              </a:r>
              <a:r>
                <a:rPr lang="en-US" altLang="ko-KR" sz="1000" b="0" dirty="0">
                  <a:solidFill>
                    <a:schemeClr val="bg1"/>
                  </a:solidFill>
                  <a:effectLst/>
                  <a:latin typeface="微软雅黑" panose="020B0503020204020204" charset="-122"/>
                  <a:ea typeface="微软雅黑" panose="020B0503020204020204" charset="-122"/>
                </a:rPr>
                <a:t> templates based on new visual trend that’s fresh, relevant and always on the cutting edge. </a:t>
              </a:r>
            </a:p>
          </p:txBody>
        </p:sp>
      </p:grpSp>
      <p:grpSp>
        <p:nvGrpSpPr>
          <p:cNvPr id="134" name="Group 133"/>
          <p:cNvGrpSpPr/>
          <p:nvPr/>
        </p:nvGrpSpPr>
        <p:grpSpPr>
          <a:xfrm>
            <a:off x="1272739" y="4881412"/>
            <a:ext cx="2472224" cy="866562"/>
            <a:chOff x="5516949" y="2355570"/>
            <a:chExt cx="4685989" cy="866562"/>
          </a:xfrm>
        </p:grpSpPr>
        <p:sp>
          <p:nvSpPr>
            <p:cNvPr id="135" name="TextBox 134"/>
            <p:cNvSpPr txBox="1"/>
            <p:nvPr/>
          </p:nvSpPr>
          <p:spPr>
            <a:xfrm>
              <a:off x="5516949" y="2355570"/>
              <a:ext cx="4685989" cy="300355"/>
            </a:xfrm>
            <a:prstGeom prst="rect">
              <a:avLst/>
            </a:prstGeom>
          </p:spPr>
          <p:txBody>
            <a:bodyPr wrap="square" rtlCol="0">
              <a:spAutoFit/>
            </a:bodyPr>
            <a:lstStyle/>
            <a:p>
              <a:pPr algn="r">
                <a:buClr>
                  <a:srgbClr val="C35954"/>
                </a:buClr>
                <a:buSzPct val="120000"/>
              </a:pPr>
              <a:r>
                <a:rPr lang="en-US" altLang="ko-KR" sz="1355" b="1" dirty="0">
                  <a:solidFill>
                    <a:schemeClr val="bg1"/>
                  </a:solidFill>
                  <a:latin typeface="微软雅黑" panose="020B0503020204020204" charset="-122"/>
                  <a:ea typeface="微软雅黑" panose="020B0503020204020204" charset="-122"/>
                </a:rPr>
                <a:t>单击此处添加名称</a:t>
              </a:r>
            </a:p>
          </p:txBody>
        </p:sp>
        <p:sp>
          <p:nvSpPr>
            <p:cNvPr id="136" name="Rectangle 3"/>
            <p:cNvSpPr txBox="1">
              <a:spLocks noChangeArrowheads="1"/>
            </p:cNvSpPr>
            <p:nvPr/>
          </p:nvSpPr>
          <p:spPr bwMode="auto">
            <a:xfrm>
              <a:off x="5516949" y="2667777"/>
              <a:ext cx="4685986" cy="554355"/>
            </a:xfrm>
            <a:prstGeom prst="rect">
              <a:avLst/>
            </a:prstGeom>
            <a:noFill/>
          </p:spPr>
          <p:txBody>
            <a:bodyPr wrap="square" lIns="90000" tIns="46800" rIns="90000" bIns="4680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604030504040204" pitchFamily="34" charset="0"/>
                  <a:ea typeface="Tahoma" panose="020B0604030504040204" pitchFamily="34" charset="0"/>
                  <a:cs typeface="Tahoma" panose="020B0604030504040204" pitchFamily="34" charset="0"/>
                </a:defRPr>
              </a:lvl1pPr>
            </a:lstStyle>
            <a:p>
              <a:pPr algn="r" latinLnBrk="0"/>
              <a:r>
                <a:rPr lang="en-US" altLang="ko-KR" sz="1000" b="0">
                  <a:solidFill>
                    <a:schemeClr val="bg1"/>
                  </a:solidFill>
                  <a:effectLst/>
                  <a:latin typeface="微软雅黑" panose="020B0503020204020204" charset="-122"/>
                  <a:ea typeface="微软雅黑" panose="020B0503020204020204" charset="-122"/>
                </a:rPr>
                <a:t>We create powerpoint templates based on new visual trend that’s fresh, relevant and always on the cutting edge. </a:t>
              </a:r>
            </a:p>
          </p:txBody>
        </p:sp>
      </p:grpSp>
      <p:grpSp>
        <p:nvGrpSpPr>
          <p:cNvPr id="137" name="Group 136"/>
          <p:cNvGrpSpPr/>
          <p:nvPr/>
        </p:nvGrpSpPr>
        <p:grpSpPr>
          <a:xfrm>
            <a:off x="1272739" y="3525052"/>
            <a:ext cx="2472224" cy="866562"/>
            <a:chOff x="5516949" y="2355570"/>
            <a:chExt cx="4685989" cy="866562"/>
          </a:xfrm>
        </p:grpSpPr>
        <p:sp>
          <p:nvSpPr>
            <p:cNvPr id="138" name="TextBox 137"/>
            <p:cNvSpPr txBox="1"/>
            <p:nvPr/>
          </p:nvSpPr>
          <p:spPr>
            <a:xfrm>
              <a:off x="5516949" y="2355570"/>
              <a:ext cx="4685989" cy="300355"/>
            </a:xfrm>
            <a:prstGeom prst="rect">
              <a:avLst/>
            </a:prstGeom>
          </p:spPr>
          <p:txBody>
            <a:bodyPr wrap="square" rtlCol="0">
              <a:spAutoFit/>
            </a:bodyPr>
            <a:lstStyle/>
            <a:p>
              <a:pPr algn="r">
                <a:buClr>
                  <a:srgbClr val="C35954"/>
                </a:buClr>
                <a:buSzPct val="120000"/>
              </a:pPr>
              <a:r>
                <a:rPr lang="en-US" altLang="ko-KR" sz="1355" b="1">
                  <a:solidFill>
                    <a:schemeClr val="bg1"/>
                  </a:solidFill>
                  <a:latin typeface="微软雅黑" panose="020B0503020204020204" charset="-122"/>
                  <a:ea typeface="微软雅黑" panose="020B0503020204020204" charset="-122"/>
                </a:rPr>
                <a:t>单击此处添加名称</a:t>
              </a:r>
            </a:p>
          </p:txBody>
        </p:sp>
        <p:sp>
          <p:nvSpPr>
            <p:cNvPr id="139" name="Rectangle 3"/>
            <p:cNvSpPr txBox="1">
              <a:spLocks noChangeArrowheads="1"/>
            </p:cNvSpPr>
            <p:nvPr/>
          </p:nvSpPr>
          <p:spPr bwMode="auto">
            <a:xfrm>
              <a:off x="5516949" y="2667777"/>
              <a:ext cx="4685986" cy="554355"/>
            </a:xfrm>
            <a:prstGeom prst="rect">
              <a:avLst/>
            </a:prstGeom>
            <a:noFill/>
          </p:spPr>
          <p:txBody>
            <a:bodyPr wrap="square" lIns="90000" tIns="46800" rIns="90000" bIns="4680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604030504040204" pitchFamily="34" charset="0"/>
                  <a:ea typeface="Tahoma" panose="020B0604030504040204" pitchFamily="34" charset="0"/>
                  <a:cs typeface="Tahoma" panose="020B0604030504040204" pitchFamily="34" charset="0"/>
                </a:defRPr>
              </a:lvl1pPr>
            </a:lstStyle>
            <a:p>
              <a:pPr algn="r" latinLnBrk="0"/>
              <a:r>
                <a:rPr lang="en-US" altLang="ko-KR" sz="1000" b="0" dirty="0">
                  <a:solidFill>
                    <a:schemeClr val="bg1"/>
                  </a:solidFill>
                  <a:effectLst/>
                  <a:latin typeface="微软雅黑" panose="020B0503020204020204" charset="-122"/>
                  <a:ea typeface="微软雅黑" panose="020B0503020204020204" charset="-122"/>
                </a:rPr>
                <a:t>We create </a:t>
              </a:r>
              <a:r>
                <a:rPr lang="en-US" altLang="ko-KR" sz="1000" b="0" dirty="0" err="1">
                  <a:solidFill>
                    <a:schemeClr val="bg1"/>
                  </a:solidFill>
                  <a:effectLst/>
                  <a:latin typeface="微软雅黑" panose="020B0503020204020204" charset="-122"/>
                  <a:ea typeface="微软雅黑" panose="020B0503020204020204" charset="-122"/>
                </a:rPr>
                <a:t>powerpoint</a:t>
              </a:r>
              <a:r>
                <a:rPr lang="en-US" altLang="ko-KR" sz="1000" b="0" dirty="0">
                  <a:solidFill>
                    <a:schemeClr val="bg1"/>
                  </a:solidFill>
                  <a:effectLst/>
                  <a:latin typeface="微软雅黑" panose="020B0503020204020204" charset="-122"/>
                  <a:ea typeface="微软雅黑" panose="020B0503020204020204" charset="-122"/>
                </a:rPr>
                <a:t> templates based on new visual trend that’s fresh, relevant and always on the cutting edge. </a:t>
              </a:r>
            </a:p>
          </p:txBody>
        </p:sp>
      </p:grpSp>
      <p:grpSp>
        <p:nvGrpSpPr>
          <p:cNvPr id="142" name="Group 141"/>
          <p:cNvGrpSpPr/>
          <p:nvPr/>
        </p:nvGrpSpPr>
        <p:grpSpPr>
          <a:xfrm>
            <a:off x="8448239" y="2168692"/>
            <a:ext cx="2472224" cy="866562"/>
            <a:chOff x="5516949" y="2355570"/>
            <a:chExt cx="4685989" cy="866562"/>
          </a:xfrm>
        </p:grpSpPr>
        <p:sp>
          <p:nvSpPr>
            <p:cNvPr id="149" name="TextBox 148"/>
            <p:cNvSpPr txBox="1"/>
            <p:nvPr/>
          </p:nvSpPr>
          <p:spPr>
            <a:xfrm>
              <a:off x="5516949" y="2355570"/>
              <a:ext cx="4685989" cy="300355"/>
            </a:xfrm>
            <a:prstGeom prst="rect">
              <a:avLst/>
            </a:prstGeom>
          </p:spPr>
          <p:txBody>
            <a:bodyPr wrap="square" rtlCol="0">
              <a:spAutoFit/>
            </a:bodyPr>
            <a:lstStyle/>
            <a:p>
              <a:pPr>
                <a:buClr>
                  <a:srgbClr val="C35954"/>
                </a:buClr>
                <a:buSzPct val="120000"/>
              </a:pPr>
              <a:r>
                <a:rPr lang="en-US" altLang="ko-KR" sz="1355" b="1">
                  <a:solidFill>
                    <a:schemeClr val="bg1"/>
                  </a:solidFill>
                  <a:latin typeface="微软雅黑" panose="020B0503020204020204" charset="-122"/>
                  <a:ea typeface="微软雅黑" panose="020B0503020204020204" charset="-122"/>
                </a:rPr>
                <a:t>单击此处添加名称</a:t>
              </a:r>
            </a:p>
          </p:txBody>
        </p:sp>
        <p:sp>
          <p:nvSpPr>
            <p:cNvPr id="150" name="Rectangle 3"/>
            <p:cNvSpPr txBox="1">
              <a:spLocks noChangeArrowheads="1"/>
            </p:cNvSpPr>
            <p:nvPr/>
          </p:nvSpPr>
          <p:spPr bwMode="auto">
            <a:xfrm>
              <a:off x="5516949" y="2667777"/>
              <a:ext cx="4685986" cy="554355"/>
            </a:xfrm>
            <a:prstGeom prst="rect">
              <a:avLst/>
            </a:prstGeom>
            <a:noFill/>
          </p:spPr>
          <p:txBody>
            <a:bodyPr wrap="square" lIns="90000" tIns="46800" rIns="90000" bIns="4680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604030504040204" pitchFamily="34" charset="0"/>
                  <a:ea typeface="Tahoma" panose="020B0604030504040204" pitchFamily="34" charset="0"/>
                  <a:cs typeface="Tahoma" panose="020B0604030504040204" pitchFamily="34" charset="0"/>
                </a:defRPr>
              </a:lvl1pPr>
            </a:lstStyle>
            <a:p>
              <a:pPr algn="l" latinLnBrk="0"/>
              <a:r>
                <a:rPr lang="en-US" altLang="ko-KR" sz="1000" b="0">
                  <a:solidFill>
                    <a:schemeClr val="bg1"/>
                  </a:solidFill>
                  <a:effectLst/>
                  <a:latin typeface="微软雅黑" panose="020B0503020204020204" charset="-122"/>
                  <a:ea typeface="微软雅黑" panose="020B0503020204020204" charset="-122"/>
                </a:rPr>
                <a:t>We create powerpoint templates based on new visual trend that’s fresh, relevant and always on the cutting edge. </a:t>
              </a:r>
            </a:p>
          </p:txBody>
        </p:sp>
      </p:grpSp>
      <p:grpSp>
        <p:nvGrpSpPr>
          <p:cNvPr id="143" name="Group 142"/>
          <p:cNvGrpSpPr/>
          <p:nvPr/>
        </p:nvGrpSpPr>
        <p:grpSpPr>
          <a:xfrm>
            <a:off x="8448239" y="4881412"/>
            <a:ext cx="2472224" cy="866562"/>
            <a:chOff x="5516949" y="2355570"/>
            <a:chExt cx="4685989" cy="866562"/>
          </a:xfrm>
        </p:grpSpPr>
        <p:sp>
          <p:nvSpPr>
            <p:cNvPr id="147" name="TextBox 146"/>
            <p:cNvSpPr txBox="1"/>
            <p:nvPr/>
          </p:nvSpPr>
          <p:spPr>
            <a:xfrm>
              <a:off x="5516949" y="2355570"/>
              <a:ext cx="4685989" cy="300355"/>
            </a:xfrm>
            <a:prstGeom prst="rect">
              <a:avLst/>
            </a:prstGeom>
          </p:spPr>
          <p:txBody>
            <a:bodyPr wrap="square" rtlCol="0">
              <a:spAutoFit/>
            </a:bodyPr>
            <a:lstStyle/>
            <a:p>
              <a:pPr>
                <a:buClr>
                  <a:srgbClr val="C35954"/>
                </a:buClr>
                <a:buSzPct val="120000"/>
              </a:pPr>
              <a:r>
                <a:rPr lang="en-US" altLang="ko-KR" sz="1355" b="1" dirty="0">
                  <a:solidFill>
                    <a:schemeClr val="bg1"/>
                  </a:solidFill>
                  <a:latin typeface="微软雅黑" panose="020B0503020204020204" charset="-122"/>
                  <a:ea typeface="微软雅黑" panose="020B0503020204020204" charset="-122"/>
                </a:rPr>
                <a:t>单击此处添加名称</a:t>
              </a:r>
            </a:p>
          </p:txBody>
        </p:sp>
        <p:sp>
          <p:nvSpPr>
            <p:cNvPr id="148" name="Rectangle 3"/>
            <p:cNvSpPr txBox="1">
              <a:spLocks noChangeArrowheads="1"/>
            </p:cNvSpPr>
            <p:nvPr/>
          </p:nvSpPr>
          <p:spPr bwMode="auto">
            <a:xfrm>
              <a:off x="5516949" y="2667777"/>
              <a:ext cx="4685986" cy="554355"/>
            </a:xfrm>
            <a:prstGeom prst="rect">
              <a:avLst/>
            </a:prstGeom>
            <a:noFill/>
          </p:spPr>
          <p:txBody>
            <a:bodyPr wrap="square" lIns="90000" tIns="46800" rIns="90000" bIns="4680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604030504040204" pitchFamily="34" charset="0"/>
                  <a:ea typeface="Tahoma" panose="020B0604030504040204" pitchFamily="34" charset="0"/>
                  <a:cs typeface="Tahoma" panose="020B0604030504040204" pitchFamily="34" charset="0"/>
                </a:defRPr>
              </a:lvl1pPr>
            </a:lstStyle>
            <a:p>
              <a:pPr algn="l" latinLnBrk="0"/>
              <a:r>
                <a:rPr lang="en-US" altLang="ko-KR" sz="1000" b="0">
                  <a:solidFill>
                    <a:schemeClr val="bg1"/>
                  </a:solidFill>
                  <a:effectLst/>
                  <a:latin typeface="微软雅黑" panose="020B0503020204020204" charset="-122"/>
                  <a:ea typeface="微软雅黑" panose="020B0503020204020204" charset="-122"/>
                </a:rPr>
                <a:t>We create powerpoint templates based on new visual trend that’s fresh, relevant and always on the cutting edge. </a:t>
              </a:r>
            </a:p>
          </p:txBody>
        </p:sp>
      </p:grpSp>
      <p:grpSp>
        <p:nvGrpSpPr>
          <p:cNvPr id="144" name="Group 143"/>
          <p:cNvGrpSpPr/>
          <p:nvPr/>
        </p:nvGrpSpPr>
        <p:grpSpPr>
          <a:xfrm>
            <a:off x="8448239" y="3525052"/>
            <a:ext cx="2472224" cy="866562"/>
            <a:chOff x="5516949" y="2355570"/>
            <a:chExt cx="4685989" cy="866562"/>
          </a:xfrm>
        </p:grpSpPr>
        <p:sp>
          <p:nvSpPr>
            <p:cNvPr id="145" name="TextBox 144"/>
            <p:cNvSpPr txBox="1"/>
            <p:nvPr/>
          </p:nvSpPr>
          <p:spPr>
            <a:xfrm>
              <a:off x="5516949" y="2355570"/>
              <a:ext cx="4685989" cy="300355"/>
            </a:xfrm>
            <a:prstGeom prst="rect">
              <a:avLst/>
            </a:prstGeom>
          </p:spPr>
          <p:txBody>
            <a:bodyPr wrap="square" rtlCol="0">
              <a:spAutoFit/>
            </a:bodyPr>
            <a:lstStyle/>
            <a:p>
              <a:pPr>
                <a:buClr>
                  <a:srgbClr val="C35954"/>
                </a:buClr>
                <a:buSzPct val="120000"/>
              </a:pPr>
              <a:r>
                <a:rPr lang="en-US" altLang="ko-KR" sz="1355" b="1">
                  <a:solidFill>
                    <a:schemeClr val="bg1"/>
                  </a:solidFill>
                  <a:latin typeface="微软雅黑" panose="020B0503020204020204" charset="-122"/>
                  <a:ea typeface="微软雅黑" panose="020B0503020204020204" charset="-122"/>
                </a:rPr>
                <a:t>单击此处添加名称</a:t>
              </a:r>
            </a:p>
          </p:txBody>
        </p:sp>
        <p:sp>
          <p:nvSpPr>
            <p:cNvPr id="146" name="Rectangle 3"/>
            <p:cNvSpPr txBox="1">
              <a:spLocks noChangeArrowheads="1"/>
            </p:cNvSpPr>
            <p:nvPr/>
          </p:nvSpPr>
          <p:spPr bwMode="auto">
            <a:xfrm>
              <a:off x="5516949" y="2667777"/>
              <a:ext cx="4685986" cy="554355"/>
            </a:xfrm>
            <a:prstGeom prst="rect">
              <a:avLst/>
            </a:prstGeom>
            <a:noFill/>
          </p:spPr>
          <p:txBody>
            <a:bodyPr wrap="square" lIns="90000" tIns="46800" rIns="90000" bIns="4680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604030504040204" pitchFamily="34" charset="0"/>
                  <a:ea typeface="Tahoma" panose="020B0604030504040204" pitchFamily="34" charset="0"/>
                  <a:cs typeface="Tahoma" panose="020B0604030504040204" pitchFamily="34" charset="0"/>
                </a:defRPr>
              </a:lvl1pPr>
            </a:lstStyle>
            <a:p>
              <a:pPr algn="l" latinLnBrk="0"/>
              <a:r>
                <a:rPr lang="en-US" altLang="ko-KR" sz="1000" b="0" dirty="0">
                  <a:solidFill>
                    <a:schemeClr val="bg1"/>
                  </a:solidFill>
                  <a:effectLst/>
                  <a:latin typeface="微软雅黑" panose="020B0503020204020204" charset="-122"/>
                  <a:ea typeface="微软雅黑" panose="020B0503020204020204" charset="-122"/>
                </a:rPr>
                <a:t>We create </a:t>
              </a:r>
              <a:r>
                <a:rPr lang="en-US" altLang="ko-KR" sz="1000" b="0" dirty="0" err="1">
                  <a:solidFill>
                    <a:schemeClr val="bg1"/>
                  </a:solidFill>
                  <a:effectLst/>
                  <a:latin typeface="微软雅黑" panose="020B0503020204020204" charset="-122"/>
                  <a:ea typeface="微软雅黑" panose="020B0503020204020204" charset="-122"/>
                </a:rPr>
                <a:t>powerpoint</a:t>
              </a:r>
              <a:r>
                <a:rPr lang="en-US" altLang="ko-KR" sz="1000" b="0" dirty="0">
                  <a:solidFill>
                    <a:schemeClr val="bg1"/>
                  </a:solidFill>
                  <a:effectLst/>
                  <a:latin typeface="微软雅黑" panose="020B0503020204020204" charset="-122"/>
                  <a:ea typeface="微软雅黑" panose="020B0503020204020204" charset="-122"/>
                </a:rPr>
                <a:t> templates based on new visual trend that’s fresh, relevant and always on the cutting edge. </a:t>
              </a:r>
            </a:p>
          </p:txBody>
        </p:sp>
      </p:grpSp>
    </p:spTree>
  </p:cSld>
  <p:clrMapOvr>
    <a:masterClrMapping/>
  </p:clrMapOvr>
  <p:transition advTm="3276">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7000"/>
                                  </p:stCondLst>
                                  <p:childTnLst>
                                    <p:set>
                                      <p:cBhvr>
                                        <p:cTn id="6" dur="1" fill="hold">
                                          <p:stCondLst>
                                            <p:cond delay="0"/>
                                          </p:stCondLst>
                                        </p:cTn>
                                        <p:tgtEl>
                                          <p:spTgt spid="130"/>
                                        </p:tgtEl>
                                        <p:attrNameLst>
                                          <p:attrName>style.visibility</p:attrName>
                                        </p:attrNameLst>
                                      </p:cBhvr>
                                      <p:to>
                                        <p:strVal val="visible"/>
                                      </p:to>
                                    </p:set>
                                    <p:anim calcmode="lin" valueType="num">
                                      <p:cBhvr>
                                        <p:cTn id="7" dur="1000" fill="hold"/>
                                        <p:tgtEl>
                                          <p:spTgt spid="130"/>
                                        </p:tgtEl>
                                        <p:attrNameLst>
                                          <p:attrName>ppt_w</p:attrName>
                                        </p:attrNameLst>
                                      </p:cBhvr>
                                      <p:tavLst>
                                        <p:tav tm="0">
                                          <p:val>
                                            <p:fltVal val="0"/>
                                          </p:val>
                                        </p:tav>
                                        <p:tav tm="100000">
                                          <p:val>
                                            <p:strVal val="#ppt_w"/>
                                          </p:val>
                                        </p:tav>
                                      </p:tavLst>
                                    </p:anim>
                                    <p:anim calcmode="lin" valueType="num">
                                      <p:cBhvr>
                                        <p:cTn id="8" dur="1000" fill="hold"/>
                                        <p:tgtEl>
                                          <p:spTgt spid="130"/>
                                        </p:tgtEl>
                                        <p:attrNameLst>
                                          <p:attrName>ppt_h</p:attrName>
                                        </p:attrNameLst>
                                      </p:cBhvr>
                                      <p:tavLst>
                                        <p:tav tm="0">
                                          <p:val>
                                            <p:fltVal val="0"/>
                                          </p:val>
                                        </p:tav>
                                        <p:tav tm="100000">
                                          <p:val>
                                            <p:strVal val="#ppt_h"/>
                                          </p:val>
                                        </p:tav>
                                      </p:tavLst>
                                    </p:anim>
                                    <p:anim calcmode="lin" valueType="num">
                                      <p:cBhvr>
                                        <p:cTn id="9" dur="1000" fill="hold"/>
                                        <p:tgtEl>
                                          <p:spTgt spid="130"/>
                                        </p:tgtEl>
                                        <p:attrNameLst>
                                          <p:attrName>style.rotation</p:attrName>
                                        </p:attrNameLst>
                                      </p:cBhvr>
                                      <p:tavLst>
                                        <p:tav tm="0">
                                          <p:val>
                                            <p:fltVal val="90"/>
                                          </p:val>
                                        </p:tav>
                                        <p:tav tm="100000">
                                          <p:val>
                                            <p:fltVal val="0"/>
                                          </p:val>
                                        </p:tav>
                                      </p:tavLst>
                                    </p:anim>
                                    <p:animEffect transition="in" filter="fade">
                                      <p:cBhvr>
                                        <p:cTn id="10" dur="1000"/>
                                        <p:tgtEl>
                                          <p:spTgt spid="130"/>
                                        </p:tgtEl>
                                      </p:cBhvr>
                                    </p:animEffect>
                                  </p:childTnLst>
                                </p:cTn>
                              </p:par>
                              <p:par>
                                <p:cTn id="11" presetID="2" presetClass="entr" presetSubtype="4" fill="hold" nodeType="withEffect">
                                  <p:stCondLst>
                                    <p:cond delay="8000"/>
                                  </p:stCondLst>
                                  <p:childTnLst>
                                    <p:set>
                                      <p:cBhvr>
                                        <p:cTn id="12" dur="1" fill="hold">
                                          <p:stCondLst>
                                            <p:cond delay="0"/>
                                          </p:stCondLst>
                                        </p:cTn>
                                        <p:tgtEl>
                                          <p:spTgt spid="131"/>
                                        </p:tgtEl>
                                        <p:attrNameLst>
                                          <p:attrName>style.visibility</p:attrName>
                                        </p:attrNameLst>
                                      </p:cBhvr>
                                      <p:to>
                                        <p:strVal val="visible"/>
                                      </p:to>
                                    </p:set>
                                    <p:anim calcmode="lin" valueType="num">
                                      <p:cBhvr additive="base">
                                        <p:cTn id="13" dur="400" fill="hold"/>
                                        <p:tgtEl>
                                          <p:spTgt spid="131"/>
                                        </p:tgtEl>
                                        <p:attrNameLst>
                                          <p:attrName>ppt_x</p:attrName>
                                        </p:attrNameLst>
                                      </p:cBhvr>
                                      <p:tavLst>
                                        <p:tav tm="0">
                                          <p:val>
                                            <p:strVal val="#ppt_x"/>
                                          </p:val>
                                        </p:tav>
                                        <p:tav tm="100000">
                                          <p:val>
                                            <p:strVal val="#ppt_x"/>
                                          </p:val>
                                        </p:tav>
                                      </p:tavLst>
                                    </p:anim>
                                    <p:anim calcmode="lin" valueType="num">
                                      <p:cBhvr additive="base">
                                        <p:cTn id="14" dur="400" fill="hold"/>
                                        <p:tgtEl>
                                          <p:spTgt spid="13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8500"/>
                                  </p:stCondLst>
                                  <p:childTnLst>
                                    <p:set>
                                      <p:cBhvr>
                                        <p:cTn id="16" dur="1" fill="hold">
                                          <p:stCondLst>
                                            <p:cond delay="0"/>
                                          </p:stCondLst>
                                        </p:cTn>
                                        <p:tgtEl>
                                          <p:spTgt spid="137"/>
                                        </p:tgtEl>
                                        <p:attrNameLst>
                                          <p:attrName>style.visibility</p:attrName>
                                        </p:attrNameLst>
                                      </p:cBhvr>
                                      <p:to>
                                        <p:strVal val="visible"/>
                                      </p:to>
                                    </p:set>
                                    <p:anim calcmode="lin" valueType="num">
                                      <p:cBhvr additive="base">
                                        <p:cTn id="17" dur="400" fill="hold"/>
                                        <p:tgtEl>
                                          <p:spTgt spid="137"/>
                                        </p:tgtEl>
                                        <p:attrNameLst>
                                          <p:attrName>ppt_x</p:attrName>
                                        </p:attrNameLst>
                                      </p:cBhvr>
                                      <p:tavLst>
                                        <p:tav tm="0">
                                          <p:val>
                                            <p:strVal val="#ppt_x"/>
                                          </p:val>
                                        </p:tav>
                                        <p:tav tm="100000">
                                          <p:val>
                                            <p:strVal val="#ppt_x"/>
                                          </p:val>
                                        </p:tav>
                                      </p:tavLst>
                                    </p:anim>
                                    <p:anim calcmode="lin" valueType="num">
                                      <p:cBhvr additive="base">
                                        <p:cTn id="18" dur="400" fill="hold"/>
                                        <p:tgtEl>
                                          <p:spTgt spid="13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9000"/>
                                  </p:stCondLst>
                                  <p:childTnLst>
                                    <p:set>
                                      <p:cBhvr>
                                        <p:cTn id="20" dur="1" fill="hold">
                                          <p:stCondLst>
                                            <p:cond delay="0"/>
                                          </p:stCondLst>
                                        </p:cTn>
                                        <p:tgtEl>
                                          <p:spTgt spid="134"/>
                                        </p:tgtEl>
                                        <p:attrNameLst>
                                          <p:attrName>style.visibility</p:attrName>
                                        </p:attrNameLst>
                                      </p:cBhvr>
                                      <p:to>
                                        <p:strVal val="visible"/>
                                      </p:to>
                                    </p:set>
                                    <p:anim calcmode="lin" valueType="num">
                                      <p:cBhvr additive="base">
                                        <p:cTn id="21" dur="400" fill="hold"/>
                                        <p:tgtEl>
                                          <p:spTgt spid="134"/>
                                        </p:tgtEl>
                                        <p:attrNameLst>
                                          <p:attrName>ppt_x</p:attrName>
                                        </p:attrNameLst>
                                      </p:cBhvr>
                                      <p:tavLst>
                                        <p:tav tm="0">
                                          <p:val>
                                            <p:strVal val="#ppt_x"/>
                                          </p:val>
                                        </p:tav>
                                        <p:tav tm="100000">
                                          <p:val>
                                            <p:strVal val="#ppt_x"/>
                                          </p:val>
                                        </p:tav>
                                      </p:tavLst>
                                    </p:anim>
                                    <p:anim calcmode="lin" valueType="num">
                                      <p:cBhvr additive="base">
                                        <p:cTn id="22" dur="400" fill="hold"/>
                                        <p:tgtEl>
                                          <p:spTgt spid="134"/>
                                        </p:tgtEl>
                                        <p:attrNameLst>
                                          <p:attrName>ppt_y</p:attrName>
                                        </p:attrNameLst>
                                      </p:cBhvr>
                                      <p:tavLst>
                                        <p:tav tm="0">
                                          <p:val>
                                            <p:strVal val="1+#ppt_h/2"/>
                                          </p:val>
                                        </p:tav>
                                        <p:tav tm="100000">
                                          <p:val>
                                            <p:strVal val="#ppt_y"/>
                                          </p:val>
                                        </p:tav>
                                      </p:tavLst>
                                    </p:anim>
                                  </p:childTnLst>
                                </p:cTn>
                              </p:par>
                              <p:par>
                                <p:cTn id="23" presetID="2" presetClass="entr" presetSubtype="2" fill="hold" nodeType="withEffect">
                                  <p:stCondLst>
                                    <p:cond delay="9500"/>
                                  </p:stCondLst>
                                  <p:childTnLst>
                                    <p:set>
                                      <p:cBhvr>
                                        <p:cTn id="24" dur="1" fill="hold">
                                          <p:stCondLst>
                                            <p:cond delay="0"/>
                                          </p:stCondLst>
                                        </p:cTn>
                                        <p:tgtEl>
                                          <p:spTgt spid="142"/>
                                        </p:tgtEl>
                                        <p:attrNameLst>
                                          <p:attrName>style.visibility</p:attrName>
                                        </p:attrNameLst>
                                      </p:cBhvr>
                                      <p:to>
                                        <p:strVal val="visible"/>
                                      </p:to>
                                    </p:set>
                                    <p:anim calcmode="lin" valueType="num">
                                      <p:cBhvr additive="base">
                                        <p:cTn id="25" dur="400" fill="hold"/>
                                        <p:tgtEl>
                                          <p:spTgt spid="142"/>
                                        </p:tgtEl>
                                        <p:attrNameLst>
                                          <p:attrName>ppt_x</p:attrName>
                                        </p:attrNameLst>
                                      </p:cBhvr>
                                      <p:tavLst>
                                        <p:tav tm="0">
                                          <p:val>
                                            <p:strVal val="1+#ppt_w/2"/>
                                          </p:val>
                                        </p:tav>
                                        <p:tav tm="100000">
                                          <p:val>
                                            <p:strVal val="#ppt_x"/>
                                          </p:val>
                                        </p:tav>
                                      </p:tavLst>
                                    </p:anim>
                                    <p:anim calcmode="lin" valueType="num">
                                      <p:cBhvr additive="base">
                                        <p:cTn id="26" dur="400" fill="hold"/>
                                        <p:tgtEl>
                                          <p:spTgt spid="142"/>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10000"/>
                                  </p:stCondLst>
                                  <p:childTnLst>
                                    <p:set>
                                      <p:cBhvr>
                                        <p:cTn id="28" dur="1" fill="hold">
                                          <p:stCondLst>
                                            <p:cond delay="0"/>
                                          </p:stCondLst>
                                        </p:cTn>
                                        <p:tgtEl>
                                          <p:spTgt spid="144"/>
                                        </p:tgtEl>
                                        <p:attrNameLst>
                                          <p:attrName>style.visibility</p:attrName>
                                        </p:attrNameLst>
                                      </p:cBhvr>
                                      <p:to>
                                        <p:strVal val="visible"/>
                                      </p:to>
                                    </p:set>
                                    <p:anim calcmode="lin" valueType="num">
                                      <p:cBhvr additive="base">
                                        <p:cTn id="29" dur="400" fill="hold"/>
                                        <p:tgtEl>
                                          <p:spTgt spid="144"/>
                                        </p:tgtEl>
                                        <p:attrNameLst>
                                          <p:attrName>ppt_x</p:attrName>
                                        </p:attrNameLst>
                                      </p:cBhvr>
                                      <p:tavLst>
                                        <p:tav tm="0">
                                          <p:val>
                                            <p:strVal val="1+#ppt_w/2"/>
                                          </p:val>
                                        </p:tav>
                                        <p:tav tm="100000">
                                          <p:val>
                                            <p:strVal val="#ppt_x"/>
                                          </p:val>
                                        </p:tav>
                                      </p:tavLst>
                                    </p:anim>
                                    <p:anim calcmode="lin" valueType="num">
                                      <p:cBhvr additive="base">
                                        <p:cTn id="30" dur="400" fill="hold"/>
                                        <p:tgtEl>
                                          <p:spTgt spid="144"/>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10500"/>
                                  </p:stCondLst>
                                  <p:childTnLst>
                                    <p:set>
                                      <p:cBhvr>
                                        <p:cTn id="32" dur="1" fill="hold">
                                          <p:stCondLst>
                                            <p:cond delay="0"/>
                                          </p:stCondLst>
                                        </p:cTn>
                                        <p:tgtEl>
                                          <p:spTgt spid="143"/>
                                        </p:tgtEl>
                                        <p:attrNameLst>
                                          <p:attrName>style.visibility</p:attrName>
                                        </p:attrNameLst>
                                      </p:cBhvr>
                                      <p:to>
                                        <p:strVal val="visible"/>
                                      </p:to>
                                    </p:set>
                                    <p:anim calcmode="lin" valueType="num">
                                      <p:cBhvr additive="base">
                                        <p:cTn id="33" dur="400" fill="hold"/>
                                        <p:tgtEl>
                                          <p:spTgt spid="143"/>
                                        </p:tgtEl>
                                        <p:attrNameLst>
                                          <p:attrName>ppt_x</p:attrName>
                                        </p:attrNameLst>
                                      </p:cBhvr>
                                      <p:tavLst>
                                        <p:tav tm="0">
                                          <p:val>
                                            <p:strVal val="1+#ppt_w/2"/>
                                          </p:val>
                                        </p:tav>
                                        <p:tav tm="100000">
                                          <p:val>
                                            <p:strVal val="#ppt_x"/>
                                          </p:val>
                                        </p:tav>
                                      </p:tavLst>
                                    </p:anim>
                                    <p:anim calcmode="lin" valueType="num">
                                      <p:cBhvr additive="base">
                                        <p:cTn id="34" dur="400" fill="hold"/>
                                        <p:tgtEl>
                                          <p:spTgt spid="1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97000"/>
                    </a14:imgEffect>
                  </a14:imgLayer>
                </a14:imgProps>
              </a:ext>
              <a:ext uri="{28A0092B-C50C-407E-A947-70E740481C1C}">
                <a14:useLocalDpi xmlns:a14="http://schemas.microsoft.com/office/drawing/2010/main" val="0"/>
              </a:ext>
            </a:extLst>
          </a:blip>
          <a:stretch>
            <a:fillRect/>
          </a:stretch>
        </p:blipFill>
        <p:spPr>
          <a:xfrm>
            <a:off x="254746" y="87495"/>
            <a:ext cx="598694" cy="669961"/>
          </a:xfrm>
          <a:prstGeom prst="rect">
            <a:avLst/>
          </a:prstGeom>
        </p:spPr>
      </p:pic>
      <p:sp>
        <p:nvSpPr>
          <p:cNvPr id="10" name="文本框 9"/>
          <p:cNvSpPr txBox="1"/>
          <p:nvPr userDrawn="1"/>
        </p:nvSpPr>
        <p:spPr>
          <a:xfrm>
            <a:off x="10278319" y="225452"/>
            <a:ext cx="1341120" cy="583565"/>
          </a:xfrm>
          <a:prstGeom prst="rect">
            <a:avLst/>
          </a:prstGeom>
          <a:noFill/>
        </p:spPr>
        <p:txBody>
          <a:bodyPr wrap="none" rtlCol="0">
            <a:spAutoFit/>
          </a:bodyPr>
          <a:lstStyle/>
          <a:p>
            <a:r>
              <a:rPr lang="en-US" altLang="zh-CN" sz="3200" dirty="0">
                <a:solidFill>
                  <a:schemeClr val="bg1"/>
                </a:solidFill>
                <a:latin typeface="微软雅黑" panose="020B0503020204020204" charset="-122"/>
                <a:ea typeface="微软雅黑" panose="020B0503020204020204" charset="-122"/>
              </a:rPr>
              <a:t>LOGO</a:t>
            </a:r>
          </a:p>
        </p:txBody>
      </p:sp>
      <p:cxnSp>
        <p:nvCxnSpPr>
          <p:cNvPr id="12" name="直接连接符 11"/>
          <p:cNvCxnSpPr/>
          <p:nvPr userDrawn="1"/>
        </p:nvCxnSpPr>
        <p:spPr>
          <a:xfrm>
            <a:off x="985520" y="810227"/>
            <a:ext cx="1057943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原创设计师QQ598969553      _14"/>
          <p:cNvSpPr>
            <a:spLocks noChangeArrowheads="1"/>
          </p:cNvSpPr>
          <p:nvPr/>
        </p:nvSpPr>
        <p:spPr bwMode="gray">
          <a:xfrm>
            <a:off x="869707" y="165236"/>
            <a:ext cx="3169857" cy="679091"/>
          </a:xfrm>
          <a:prstGeom prst="roundRect">
            <a:avLst/>
          </a:prstGeom>
          <a:noFill/>
          <a:ln>
            <a:noFill/>
          </a:ln>
        </p:spPr>
        <p:txBody>
          <a:bodyPr wrap="square" lIns="121844" tIns="60922" rIns="121844" bIns="60922">
            <a:spAutoFit/>
          </a:bodyPr>
          <a:lstStyle/>
          <a:p>
            <a:r>
              <a:rPr lang="zh-CN" altLang="en-US" sz="3200" dirty="0">
                <a:solidFill>
                  <a:schemeClr val="bg1"/>
                </a:solidFill>
                <a:latin typeface="微软雅黑" panose="020B0503020204020204" charset="-122"/>
                <a:ea typeface="微软雅黑" panose="020B0503020204020204" charset="-122"/>
              </a:rPr>
              <a:t>此处添加名称</a:t>
            </a:r>
          </a:p>
        </p:txBody>
      </p:sp>
      <p:grpSp>
        <p:nvGrpSpPr>
          <p:cNvPr id="2" name="Group 5"/>
          <p:cNvGrpSpPr/>
          <p:nvPr/>
        </p:nvGrpSpPr>
        <p:grpSpPr bwMode="auto">
          <a:xfrm>
            <a:off x="8713955" y="1742771"/>
            <a:ext cx="2666565" cy="2668621"/>
            <a:chOff x="0" y="0"/>
            <a:chExt cx="2059137" cy="2059137"/>
          </a:xfrm>
        </p:grpSpPr>
        <p:sp>
          <p:nvSpPr>
            <p:cNvPr id="3" name="椭圆 41"/>
            <p:cNvSpPr>
              <a:spLocks noChangeArrowheads="1"/>
            </p:cNvSpPr>
            <p:nvPr/>
          </p:nvSpPr>
          <p:spPr bwMode="auto">
            <a:xfrm>
              <a:off x="0" y="0"/>
              <a:ext cx="2059137" cy="2059137"/>
            </a:xfrm>
            <a:prstGeom prst="ellipse">
              <a:avLst/>
            </a:prstGeom>
            <a:solidFill>
              <a:srgbClr val="FFFFFF"/>
            </a:solidFill>
            <a:ln w="38100">
              <a:solidFill>
                <a:srgbClr val="213257"/>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400">
                <a:solidFill>
                  <a:schemeClr val="bg1"/>
                </a:solidFill>
                <a:sym typeface="微软雅黑" panose="020B0503020204020204" charset="-122"/>
              </a:endParaRPr>
            </a:p>
          </p:txBody>
        </p:sp>
        <p:sp>
          <p:nvSpPr>
            <p:cNvPr id="4" name="椭圆 42"/>
            <p:cNvSpPr>
              <a:spLocks noChangeArrowheads="1"/>
            </p:cNvSpPr>
            <p:nvPr/>
          </p:nvSpPr>
          <p:spPr bwMode="auto">
            <a:xfrm>
              <a:off x="83135" y="83135"/>
              <a:ext cx="1892867" cy="1892867"/>
            </a:xfrm>
            <a:prstGeom prst="ellipse">
              <a:avLst/>
            </a:prstGeom>
            <a:blipFill dpi="0" rotWithShape="1">
              <a:blip r:embed="rId5" cstate="print">
                <a:extLst>
                  <a:ext uri="{BEBA8EAE-BF5A-486C-A8C5-ECC9F3942E4B}">
                    <a14:imgProps xmlns:a14="http://schemas.microsoft.com/office/drawing/2010/main">
                      <a14:imgLayer r:embed="rId6">
                        <a14:imgEffect>
                          <a14:brightnessContrast contrast="20000"/>
                        </a14:imgEffect>
                        <a14:imgEffect>
                          <a14:sharpenSoften amount="25000"/>
                        </a14:imgEffect>
                      </a14:imgLayer>
                    </a14:imgProps>
                  </a:ext>
                </a:extLst>
              </a:blip>
              <a:srcRect/>
              <a:stretch>
                <a:fillRect/>
              </a:stretch>
            </a:blipFill>
            <a:ln w="12700">
              <a:no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400">
                <a:solidFill>
                  <a:schemeClr val="bg1"/>
                </a:solidFill>
                <a:sym typeface="微软雅黑" panose="020B0503020204020204" charset="-122"/>
              </a:endParaRPr>
            </a:p>
          </p:txBody>
        </p:sp>
      </p:grpSp>
      <p:grpSp>
        <p:nvGrpSpPr>
          <p:cNvPr id="5" name="Group 8"/>
          <p:cNvGrpSpPr/>
          <p:nvPr/>
        </p:nvGrpSpPr>
        <p:grpSpPr bwMode="auto">
          <a:xfrm>
            <a:off x="10552794" y="3530492"/>
            <a:ext cx="988912" cy="990967"/>
            <a:chOff x="0" y="0"/>
            <a:chExt cx="763788" cy="763788"/>
          </a:xfrm>
        </p:grpSpPr>
        <p:sp>
          <p:nvSpPr>
            <p:cNvPr id="6" name="椭圆 43"/>
            <p:cNvSpPr>
              <a:spLocks noChangeArrowheads="1"/>
            </p:cNvSpPr>
            <p:nvPr/>
          </p:nvSpPr>
          <p:spPr bwMode="auto">
            <a:xfrm>
              <a:off x="0" y="0"/>
              <a:ext cx="763788" cy="7637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400">
                <a:solidFill>
                  <a:schemeClr val="bg1"/>
                </a:solidFill>
                <a:sym typeface="微软雅黑" panose="020B0503020204020204" charset="-122"/>
              </a:endParaRPr>
            </a:p>
          </p:txBody>
        </p:sp>
        <p:sp>
          <p:nvSpPr>
            <p:cNvPr id="7" name="椭圆 44"/>
            <p:cNvSpPr>
              <a:spLocks noChangeArrowheads="1"/>
            </p:cNvSpPr>
            <p:nvPr/>
          </p:nvSpPr>
          <p:spPr bwMode="auto">
            <a:xfrm>
              <a:off x="82987" y="82987"/>
              <a:ext cx="597814" cy="597814"/>
            </a:xfrm>
            <a:prstGeom prst="ellipse">
              <a:avLst/>
            </a:prstGeom>
            <a:solidFill>
              <a:srgbClr val="213257"/>
            </a:solidFill>
            <a:ln w="38100">
              <a:solidFill>
                <a:schemeClr val="bg1">
                  <a:lumMod val="65000"/>
                </a:schemeClr>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400">
                <a:solidFill>
                  <a:schemeClr val="bg1"/>
                </a:solidFill>
                <a:sym typeface="微软雅黑" panose="020B0503020204020204" charset="-122"/>
              </a:endParaRPr>
            </a:p>
          </p:txBody>
        </p:sp>
        <p:pic>
          <p:nvPicPr>
            <p:cNvPr id="8" name="Picture 8"/>
            <p:cNvPicPr>
              <a:picLocks noChangeAspect="1" noChangeArrowheads="1"/>
            </p:cNvPicPr>
            <p:nvPr/>
          </p:nvPicPr>
          <p:blipFill>
            <a:blip r:embed="rId7" cstate="print">
              <a:biLevel thresh="50000"/>
              <a:grayscl/>
            </a:blip>
            <a:srcRect/>
            <a:stretch>
              <a:fillRect/>
            </a:stretch>
          </p:blipFill>
          <p:spPr bwMode="auto">
            <a:xfrm>
              <a:off x="249527" y="228895"/>
              <a:ext cx="25225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2"/>
          <p:cNvGrpSpPr/>
          <p:nvPr/>
        </p:nvGrpSpPr>
        <p:grpSpPr bwMode="auto">
          <a:xfrm>
            <a:off x="1346892" y="1742771"/>
            <a:ext cx="2666567" cy="2668621"/>
            <a:chOff x="0" y="0"/>
            <a:chExt cx="2059137" cy="2059137"/>
          </a:xfrm>
        </p:grpSpPr>
        <p:sp>
          <p:nvSpPr>
            <p:cNvPr id="13" name="椭圆 4"/>
            <p:cNvSpPr>
              <a:spLocks noChangeArrowheads="1"/>
            </p:cNvSpPr>
            <p:nvPr/>
          </p:nvSpPr>
          <p:spPr bwMode="auto">
            <a:xfrm>
              <a:off x="0" y="0"/>
              <a:ext cx="2059137" cy="2059137"/>
            </a:xfrm>
            <a:prstGeom prst="ellipse">
              <a:avLst/>
            </a:prstGeom>
            <a:solidFill>
              <a:srgbClr val="213257"/>
            </a:solidFill>
            <a:ln w="38100">
              <a:solidFill>
                <a:schemeClr val="bg1">
                  <a:lumMod val="50000"/>
                </a:schemeClr>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400">
                <a:solidFill>
                  <a:schemeClr val="bg1"/>
                </a:solidFill>
                <a:sym typeface="微软雅黑" panose="020B0503020204020204" charset="-122"/>
              </a:endParaRPr>
            </a:p>
          </p:txBody>
        </p:sp>
        <p:sp>
          <p:nvSpPr>
            <p:cNvPr id="14" name="椭圆 13"/>
            <p:cNvSpPr>
              <a:spLocks noChangeArrowheads="1"/>
            </p:cNvSpPr>
            <p:nvPr/>
          </p:nvSpPr>
          <p:spPr bwMode="auto">
            <a:xfrm>
              <a:off x="83135" y="83135"/>
              <a:ext cx="1892867" cy="1892867"/>
            </a:xfrm>
            <a:prstGeom prst="ellipse">
              <a:avLst/>
            </a:prstGeom>
            <a:blipFill dpi="0" rotWithShape="1">
              <a:blip r:embed="rId8" cstate="print">
                <a:extLst>
                  <a:ext uri="{BEBA8EAE-BF5A-486C-A8C5-ECC9F3942E4B}">
                    <a14:imgProps xmlns:a14="http://schemas.microsoft.com/office/drawing/2010/main">
                      <a14:imgLayer r:embed="rId9">
                        <a14:imgEffect>
                          <a14:brightnessContrast contrast="20000"/>
                        </a14:imgEffect>
                        <a14:imgEffect>
                          <a14:sharpenSoften amount="25000"/>
                        </a14:imgEffect>
                      </a14:imgLayer>
                    </a14:imgProps>
                  </a:ext>
                </a:extLst>
              </a:blip>
              <a:srcRect/>
              <a:stretch>
                <a:fillRect/>
              </a:stretch>
            </a:blipFill>
            <a:ln w="12700">
              <a:no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400">
                <a:solidFill>
                  <a:schemeClr val="bg1"/>
                </a:solidFill>
                <a:sym typeface="微软雅黑" panose="020B0503020204020204" charset="-122"/>
              </a:endParaRPr>
            </a:p>
          </p:txBody>
        </p:sp>
      </p:grpSp>
      <p:grpSp>
        <p:nvGrpSpPr>
          <p:cNvPr id="15" name="Group 15"/>
          <p:cNvGrpSpPr/>
          <p:nvPr/>
        </p:nvGrpSpPr>
        <p:grpSpPr bwMode="auto">
          <a:xfrm>
            <a:off x="3185735" y="3530492"/>
            <a:ext cx="988911" cy="990967"/>
            <a:chOff x="0" y="0"/>
            <a:chExt cx="763788" cy="763788"/>
          </a:xfrm>
        </p:grpSpPr>
        <p:sp>
          <p:nvSpPr>
            <p:cNvPr id="16" name="椭圆 15"/>
            <p:cNvSpPr>
              <a:spLocks noChangeArrowheads="1"/>
            </p:cNvSpPr>
            <p:nvPr/>
          </p:nvSpPr>
          <p:spPr bwMode="auto">
            <a:xfrm>
              <a:off x="0" y="0"/>
              <a:ext cx="763788" cy="7637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400">
                <a:solidFill>
                  <a:schemeClr val="bg1"/>
                </a:solidFill>
                <a:sym typeface="微软雅黑" panose="020B0503020204020204" charset="-122"/>
              </a:endParaRPr>
            </a:p>
          </p:txBody>
        </p:sp>
        <p:sp>
          <p:nvSpPr>
            <p:cNvPr id="17" name="椭圆 6"/>
            <p:cNvSpPr>
              <a:spLocks noChangeArrowheads="1"/>
            </p:cNvSpPr>
            <p:nvPr/>
          </p:nvSpPr>
          <p:spPr bwMode="auto">
            <a:xfrm>
              <a:off x="82987" y="82987"/>
              <a:ext cx="597814" cy="597814"/>
            </a:xfrm>
            <a:prstGeom prst="ellipse">
              <a:avLst/>
            </a:prstGeom>
            <a:solidFill>
              <a:srgbClr val="213257"/>
            </a:solidFill>
            <a:ln w="38100">
              <a:solidFill>
                <a:schemeClr val="bg1">
                  <a:lumMod val="65000"/>
                </a:schemeClr>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400">
                <a:solidFill>
                  <a:schemeClr val="bg1"/>
                </a:solidFill>
                <a:sym typeface="微软雅黑" panose="020B0503020204020204" charset="-122"/>
              </a:endParaRPr>
            </a:p>
          </p:txBody>
        </p:sp>
        <p:pic>
          <p:nvPicPr>
            <p:cNvPr id="18" name="Picture 10" descr="C:\Users\Jonahs\Dropbox\Projects SCOTT\MEET Windows Azure\source\Background\tile-icon-network.png"/>
            <p:cNvPicPr>
              <a:picLocks noChangeAspect="1" noChangeArrowheads="1"/>
            </p:cNvPicPr>
            <p:nvPr/>
          </p:nvPicPr>
          <p:blipFill>
            <a:blip r:embed="rId10" cstate="print"/>
            <a:srcRect/>
            <a:stretch>
              <a:fillRect/>
            </a:stretch>
          </p:blipFill>
          <p:spPr bwMode="auto">
            <a:xfrm>
              <a:off x="223357" y="216863"/>
              <a:ext cx="324084"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19"/>
          <p:cNvGrpSpPr/>
          <p:nvPr/>
        </p:nvGrpSpPr>
        <p:grpSpPr bwMode="auto">
          <a:xfrm>
            <a:off x="4977429" y="1742771"/>
            <a:ext cx="2666567" cy="2668621"/>
            <a:chOff x="0" y="0"/>
            <a:chExt cx="2059137" cy="2059137"/>
          </a:xfrm>
        </p:grpSpPr>
        <p:sp>
          <p:nvSpPr>
            <p:cNvPr id="20" name="椭圆 36"/>
            <p:cNvSpPr>
              <a:spLocks noChangeArrowheads="1"/>
            </p:cNvSpPr>
            <p:nvPr/>
          </p:nvSpPr>
          <p:spPr bwMode="auto">
            <a:xfrm>
              <a:off x="0" y="0"/>
              <a:ext cx="2059137" cy="2059137"/>
            </a:xfrm>
            <a:prstGeom prst="ellipse">
              <a:avLst/>
            </a:prstGeom>
            <a:solidFill>
              <a:srgbClr val="FFFFFF"/>
            </a:solidFill>
            <a:ln w="38100">
              <a:solidFill>
                <a:srgbClr val="213257"/>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400">
                <a:solidFill>
                  <a:schemeClr val="bg1"/>
                </a:solidFill>
                <a:sym typeface="微软雅黑" panose="020B0503020204020204" charset="-122"/>
              </a:endParaRPr>
            </a:p>
          </p:txBody>
        </p:sp>
        <p:sp>
          <p:nvSpPr>
            <p:cNvPr id="21" name="椭圆 37"/>
            <p:cNvSpPr>
              <a:spLocks noChangeArrowheads="1"/>
            </p:cNvSpPr>
            <p:nvPr/>
          </p:nvSpPr>
          <p:spPr bwMode="auto">
            <a:xfrm>
              <a:off x="83135" y="83135"/>
              <a:ext cx="1892867" cy="1892867"/>
            </a:xfrm>
            <a:prstGeom prst="ellipse">
              <a:avLst/>
            </a:prstGeom>
            <a:blipFill dpi="0" rotWithShape="1">
              <a:blip r:embed="rId11" cstate="print"/>
              <a:srcRect/>
              <a:stretch>
                <a:fillRect/>
              </a:stretch>
            </a:blipFill>
            <a:ln w="12700">
              <a:no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400">
                <a:solidFill>
                  <a:schemeClr val="bg1"/>
                </a:solidFill>
                <a:sym typeface="微软雅黑" panose="020B0503020204020204" charset="-122"/>
              </a:endParaRPr>
            </a:p>
          </p:txBody>
        </p:sp>
      </p:grpSp>
      <p:grpSp>
        <p:nvGrpSpPr>
          <p:cNvPr id="22" name="Group 22"/>
          <p:cNvGrpSpPr/>
          <p:nvPr/>
        </p:nvGrpSpPr>
        <p:grpSpPr bwMode="auto">
          <a:xfrm>
            <a:off x="6814155" y="3530492"/>
            <a:ext cx="990967" cy="990967"/>
            <a:chOff x="0" y="0"/>
            <a:chExt cx="763788" cy="763788"/>
          </a:xfrm>
        </p:grpSpPr>
        <p:sp>
          <p:nvSpPr>
            <p:cNvPr id="24" name="椭圆 38"/>
            <p:cNvSpPr>
              <a:spLocks noChangeArrowheads="1"/>
            </p:cNvSpPr>
            <p:nvPr/>
          </p:nvSpPr>
          <p:spPr bwMode="auto">
            <a:xfrm>
              <a:off x="0" y="0"/>
              <a:ext cx="763788" cy="7637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400">
                <a:solidFill>
                  <a:schemeClr val="bg1"/>
                </a:solidFill>
                <a:sym typeface="微软雅黑" panose="020B0503020204020204" charset="-122"/>
              </a:endParaRPr>
            </a:p>
          </p:txBody>
        </p:sp>
        <p:sp>
          <p:nvSpPr>
            <p:cNvPr id="25" name="椭圆 39"/>
            <p:cNvSpPr>
              <a:spLocks noChangeArrowheads="1"/>
            </p:cNvSpPr>
            <p:nvPr/>
          </p:nvSpPr>
          <p:spPr bwMode="auto">
            <a:xfrm>
              <a:off x="82987" y="82987"/>
              <a:ext cx="597814" cy="597814"/>
            </a:xfrm>
            <a:prstGeom prst="ellipse">
              <a:avLst/>
            </a:prstGeom>
            <a:solidFill>
              <a:srgbClr val="213257"/>
            </a:solidFill>
            <a:ln w="38100">
              <a:solidFill>
                <a:schemeClr val="bg1">
                  <a:lumMod val="65000"/>
                </a:schemeClr>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eaLnBrk="1" hangingPunct="1">
                <a:spcBef>
                  <a:spcPct val="0"/>
                </a:spcBef>
                <a:buFont typeface="Arial" panose="020B0604020202020204" pitchFamily="34" charset="0"/>
                <a:buNone/>
              </a:pPr>
              <a:endParaRPr lang="zh-CN" altLang="zh-CN" sz="2400">
                <a:solidFill>
                  <a:schemeClr val="bg1"/>
                </a:solidFill>
                <a:sym typeface="微软雅黑" panose="020B0503020204020204" charset="-122"/>
              </a:endParaRPr>
            </a:p>
          </p:txBody>
        </p:sp>
        <p:pic>
          <p:nvPicPr>
            <p:cNvPr id="26" name="Picture 9"/>
            <p:cNvPicPr>
              <a:picLocks noChangeAspect="1" noChangeArrowheads="1"/>
            </p:cNvPicPr>
            <p:nvPr/>
          </p:nvPicPr>
          <p:blipFill>
            <a:blip r:embed="rId12" cstate="print"/>
            <a:srcRect/>
            <a:stretch>
              <a:fillRect/>
            </a:stretch>
          </p:blipFill>
          <p:spPr bwMode="auto">
            <a:xfrm>
              <a:off x="151593" y="165667"/>
              <a:ext cx="46131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矩形 50"/>
          <p:cNvSpPr>
            <a:spLocks noChangeArrowheads="1"/>
          </p:cNvSpPr>
          <p:nvPr/>
        </p:nvSpPr>
        <p:spPr bwMode="auto">
          <a:xfrm>
            <a:off x="1207276" y="4706797"/>
            <a:ext cx="3009905"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eaLnBrk="1" hangingPunct="1">
              <a:spcBef>
                <a:spcPct val="0"/>
              </a:spcBef>
              <a:buFont typeface="Arial" panose="020B0604020202020204" pitchFamily="34" charset="0"/>
              <a:buNone/>
            </a:pPr>
            <a:r>
              <a:rPr lang="zh-CN" altLang="en-US" sz="1865" b="1" dirty="0">
                <a:solidFill>
                  <a:schemeClr val="bg1"/>
                </a:solidFill>
              </a:rPr>
              <a:t>添加主题</a:t>
            </a:r>
          </a:p>
        </p:txBody>
      </p:sp>
      <p:sp>
        <p:nvSpPr>
          <p:cNvPr id="28" name="矩形 17"/>
          <p:cNvSpPr>
            <a:spLocks noChangeArrowheads="1"/>
          </p:cNvSpPr>
          <p:nvPr/>
        </p:nvSpPr>
        <p:spPr bwMode="auto">
          <a:xfrm>
            <a:off x="1467375" y="5094592"/>
            <a:ext cx="2489704"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lnSpc>
                <a:spcPct val="120000"/>
              </a:lnSpc>
              <a:spcBef>
                <a:spcPct val="0"/>
              </a:spcBef>
              <a:buNone/>
            </a:pPr>
            <a:r>
              <a:rPr lang="zh-CN" altLang="en-US" sz="1200" dirty="0">
                <a:solidFill>
                  <a:schemeClr val="bg1"/>
                </a:solidFill>
                <a:sym typeface="微软雅黑" panose="020B0503020204020204" charset="-122"/>
              </a:rPr>
              <a:t>在此录入上述图片的综合分析说明，在此录入上述图片的综合分析说明，在此录入上述图片的综合分析说明。</a:t>
            </a:r>
          </a:p>
        </p:txBody>
      </p:sp>
      <p:sp>
        <p:nvSpPr>
          <p:cNvPr id="29" name="矩形 59"/>
          <p:cNvSpPr>
            <a:spLocks noChangeArrowheads="1"/>
          </p:cNvSpPr>
          <p:nvPr/>
        </p:nvSpPr>
        <p:spPr bwMode="auto">
          <a:xfrm>
            <a:off x="4846740" y="4706797"/>
            <a:ext cx="3009905"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eaLnBrk="1" hangingPunct="1">
              <a:spcBef>
                <a:spcPct val="0"/>
              </a:spcBef>
              <a:buFont typeface="Arial" panose="020B0604020202020204" pitchFamily="34" charset="0"/>
              <a:buNone/>
            </a:pPr>
            <a:r>
              <a:rPr lang="zh-CN" altLang="en-US" sz="1865" b="1" dirty="0">
                <a:solidFill>
                  <a:schemeClr val="bg1"/>
                </a:solidFill>
                <a:sym typeface="微软雅黑" panose="020B0503020204020204" charset="-122"/>
              </a:rPr>
              <a:t>添加主题</a:t>
            </a:r>
            <a:endParaRPr lang="zh-CN" altLang="en-US" sz="1865" b="1" dirty="0">
              <a:solidFill>
                <a:schemeClr val="bg1"/>
              </a:solidFill>
              <a:latin typeface="Arial" panose="020B0604020202020204" pitchFamily="34" charset="0"/>
              <a:ea typeface="宋体" panose="02010600030101010101" pitchFamily="2" charset="-122"/>
              <a:sym typeface="微软雅黑" panose="020B0503020204020204" charset="-122"/>
            </a:endParaRPr>
          </a:p>
        </p:txBody>
      </p:sp>
      <p:sp>
        <p:nvSpPr>
          <p:cNvPr id="30" name="矩形 62"/>
          <p:cNvSpPr>
            <a:spLocks noChangeArrowheads="1"/>
          </p:cNvSpPr>
          <p:nvPr/>
        </p:nvSpPr>
        <p:spPr bwMode="auto">
          <a:xfrm>
            <a:off x="8594307" y="4706797"/>
            <a:ext cx="3009905"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eaLnBrk="1" hangingPunct="1">
              <a:spcBef>
                <a:spcPct val="0"/>
              </a:spcBef>
              <a:buFont typeface="Arial" panose="020B0604020202020204" pitchFamily="34" charset="0"/>
              <a:buNone/>
            </a:pPr>
            <a:r>
              <a:rPr lang="zh-CN" altLang="en-US" sz="1865" b="1" dirty="0">
                <a:solidFill>
                  <a:schemeClr val="bg1"/>
                </a:solidFill>
                <a:sym typeface="微软雅黑" panose="020B0503020204020204" charset="-122"/>
              </a:rPr>
              <a:t>添加主题</a:t>
            </a:r>
            <a:endParaRPr lang="zh-CN" altLang="en-US" sz="1865" b="1" dirty="0">
              <a:solidFill>
                <a:schemeClr val="bg1"/>
              </a:solidFill>
              <a:latin typeface="Arial" panose="020B0604020202020204" pitchFamily="34" charset="0"/>
              <a:ea typeface="宋体" panose="02010600030101010101" pitchFamily="2" charset="-122"/>
              <a:sym typeface="微软雅黑" panose="020B0503020204020204" charset="-122"/>
            </a:endParaRPr>
          </a:p>
        </p:txBody>
      </p:sp>
      <p:sp>
        <p:nvSpPr>
          <p:cNvPr id="34" name="矩形 17"/>
          <p:cNvSpPr>
            <a:spLocks noChangeArrowheads="1"/>
          </p:cNvSpPr>
          <p:nvPr/>
        </p:nvSpPr>
        <p:spPr bwMode="auto">
          <a:xfrm>
            <a:off x="5065859" y="5094592"/>
            <a:ext cx="2489704"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lnSpc>
                <a:spcPct val="120000"/>
              </a:lnSpc>
              <a:spcBef>
                <a:spcPct val="0"/>
              </a:spcBef>
              <a:buNone/>
            </a:pPr>
            <a:r>
              <a:rPr lang="zh-CN" altLang="en-US" sz="1200" dirty="0">
                <a:solidFill>
                  <a:schemeClr val="bg1"/>
                </a:solidFill>
                <a:sym typeface="微软雅黑" panose="020B0503020204020204" charset="-122"/>
              </a:rPr>
              <a:t>在此录入上述图片的综合分析说明，在此录入上述图片的综合分析说明，在此录入上述图片的综合分析说明。</a:t>
            </a:r>
          </a:p>
        </p:txBody>
      </p:sp>
      <p:sp>
        <p:nvSpPr>
          <p:cNvPr id="35" name="矩形 17"/>
          <p:cNvSpPr>
            <a:spLocks noChangeArrowheads="1"/>
          </p:cNvSpPr>
          <p:nvPr/>
        </p:nvSpPr>
        <p:spPr bwMode="auto">
          <a:xfrm>
            <a:off x="8854406" y="5094592"/>
            <a:ext cx="2489704"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lnSpc>
                <a:spcPct val="120000"/>
              </a:lnSpc>
              <a:spcBef>
                <a:spcPct val="0"/>
              </a:spcBef>
              <a:buNone/>
            </a:pPr>
            <a:r>
              <a:rPr lang="zh-CN" altLang="en-US" sz="1200" dirty="0">
                <a:solidFill>
                  <a:schemeClr val="bg1"/>
                </a:solidFill>
                <a:sym typeface="微软雅黑" panose="020B0503020204020204" charset="-122"/>
              </a:rPr>
              <a:t>在此录入上述图片的综合分析说明，在此录入上述图片的综合分析说明，在此录入上述图片的综合分析说明。</a:t>
            </a:r>
          </a:p>
        </p:txBody>
      </p:sp>
    </p:spTree>
  </p:cSld>
  <p:clrMapOvr>
    <a:masterClrMapping/>
  </p:clrMapOvr>
  <p:transition advTm="8705">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500" fill="hold"/>
                                        <p:tgtEl>
                                          <p:spTgt spid="11"/>
                                        </p:tgtEl>
                                        <p:attrNameLst>
                                          <p:attrName>ppt_w</p:attrName>
                                        </p:attrNameLst>
                                      </p:cBhvr>
                                      <p:tavLst>
                                        <p:tav tm="0">
                                          <p:val>
                                            <p:fltVal val="0"/>
                                          </p:val>
                                        </p:tav>
                                        <p:tav tm="100000">
                                          <p:val>
                                            <p:strVal val="#ppt_w"/>
                                          </p:val>
                                        </p:tav>
                                      </p:tavLst>
                                    </p:anim>
                                    <p:anim calcmode="lin" valueType="num">
                                      <p:cBhvr>
                                        <p:cTn id="8" dur="1500" fill="hold"/>
                                        <p:tgtEl>
                                          <p:spTgt spid="11"/>
                                        </p:tgtEl>
                                        <p:attrNameLst>
                                          <p:attrName>ppt_h</p:attrName>
                                        </p:attrNameLst>
                                      </p:cBhvr>
                                      <p:tavLst>
                                        <p:tav tm="0">
                                          <p:val>
                                            <p:fltVal val="0"/>
                                          </p:val>
                                        </p:tav>
                                        <p:tav tm="100000">
                                          <p:val>
                                            <p:strVal val="#ppt_h"/>
                                          </p:val>
                                        </p:tav>
                                      </p:tavLst>
                                    </p:anim>
                                    <p:anim calcmode="lin" valueType="num">
                                      <p:cBhvr>
                                        <p:cTn id="9" dur="1500" fill="hold"/>
                                        <p:tgtEl>
                                          <p:spTgt spid="11"/>
                                        </p:tgtEl>
                                        <p:attrNameLst>
                                          <p:attrName>style.rotation</p:attrName>
                                        </p:attrNameLst>
                                      </p:cBhvr>
                                      <p:tavLst>
                                        <p:tav tm="0">
                                          <p:val>
                                            <p:fltVal val="360"/>
                                          </p:val>
                                        </p:tav>
                                        <p:tav tm="100000">
                                          <p:val>
                                            <p:fltVal val="0"/>
                                          </p:val>
                                        </p:tav>
                                      </p:tavLst>
                                    </p:anim>
                                    <p:animEffect transition="in" filter="fade">
                                      <p:cBhvr>
                                        <p:cTn id="10" dur="1500"/>
                                        <p:tgtEl>
                                          <p:spTgt spid="11"/>
                                        </p:tgtEl>
                                      </p:cBhvr>
                                    </p:animEffect>
                                  </p:childTnLst>
                                </p:cTn>
                              </p:par>
                            </p:childTnLst>
                          </p:cTn>
                        </p:par>
                        <p:par>
                          <p:cTn id="11" fill="hold">
                            <p:stCondLst>
                              <p:cond delay="1500"/>
                            </p:stCondLst>
                            <p:childTnLst>
                              <p:par>
                                <p:cTn id="12" presetID="10"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par>
                          <p:cTn id="15" fill="hold">
                            <p:stCondLst>
                              <p:cond delay="2000"/>
                            </p:stCondLst>
                            <p:childTnLst>
                              <p:par>
                                <p:cTn id="16" presetID="42" presetClass="entr" presetSubtype="0"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750"/>
                                        <p:tgtEl>
                                          <p:spTgt spid="27"/>
                                        </p:tgtEl>
                                      </p:cBhvr>
                                    </p:animEffect>
                                    <p:anim calcmode="lin" valueType="num">
                                      <p:cBhvr>
                                        <p:cTn id="19" dur="750" fill="hold"/>
                                        <p:tgtEl>
                                          <p:spTgt spid="27"/>
                                        </p:tgtEl>
                                        <p:attrNameLst>
                                          <p:attrName>ppt_x</p:attrName>
                                        </p:attrNameLst>
                                      </p:cBhvr>
                                      <p:tavLst>
                                        <p:tav tm="0">
                                          <p:val>
                                            <p:strVal val="#ppt_x"/>
                                          </p:val>
                                        </p:tav>
                                        <p:tav tm="100000">
                                          <p:val>
                                            <p:strVal val="#ppt_x"/>
                                          </p:val>
                                        </p:tav>
                                      </p:tavLst>
                                    </p:anim>
                                    <p:anim calcmode="lin" valueType="num">
                                      <p:cBhvr>
                                        <p:cTn id="20" dur="750" fill="hold"/>
                                        <p:tgtEl>
                                          <p:spTgt spid="2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750"/>
                                        <p:tgtEl>
                                          <p:spTgt spid="28"/>
                                        </p:tgtEl>
                                      </p:cBhvr>
                                    </p:animEffect>
                                    <p:anim calcmode="lin" valueType="num">
                                      <p:cBhvr>
                                        <p:cTn id="24" dur="750" fill="hold"/>
                                        <p:tgtEl>
                                          <p:spTgt spid="28"/>
                                        </p:tgtEl>
                                        <p:attrNameLst>
                                          <p:attrName>ppt_x</p:attrName>
                                        </p:attrNameLst>
                                      </p:cBhvr>
                                      <p:tavLst>
                                        <p:tav tm="0">
                                          <p:val>
                                            <p:strVal val="#ppt_x"/>
                                          </p:val>
                                        </p:tav>
                                        <p:tav tm="100000">
                                          <p:val>
                                            <p:strVal val="#ppt_x"/>
                                          </p:val>
                                        </p:tav>
                                      </p:tavLst>
                                    </p:anim>
                                    <p:anim calcmode="lin" valueType="num">
                                      <p:cBhvr>
                                        <p:cTn id="25" dur="750" fill="hold"/>
                                        <p:tgtEl>
                                          <p:spTgt spid="28"/>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9" presetClass="entr" presetSubtype="0" decel="100000"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1500" fill="hold"/>
                                        <p:tgtEl>
                                          <p:spTgt spid="19"/>
                                        </p:tgtEl>
                                        <p:attrNameLst>
                                          <p:attrName>ppt_w</p:attrName>
                                        </p:attrNameLst>
                                      </p:cBhvr>
                                      <p:tavLst>
                                        <p:tav tm="0">
                                          <p:val>
                                            <p:fltVal val="0"/>
                                          </p:val>
                                        </p:tav>
                                        <p:tav tm="100000">
                                          <p:val>
                                            <p:strVal val="#ppt_w"/>
                                          </p:val>
                                        </p:tav>
                                      </p:tavLst>
                                    </p:anim>
                                    <p:anim calcmode="lin" valueType="num">
                                      <p:cBhvr>
                                        <p:cTn id="30" dur="1500" fill="hold"/>
                                        <p:tgtEl>
                                          <p:spTgt spid="19"/>
                                        </p:tgtEl>
                                        <p:attrNameLst>
                                          <p:attrName>ppt_h</p:attrName>
                                        </p:attrNameLst>
                                      </p:cBhvr>
                                      <p:tavLst>
                                        <p:tav tm="0">
                                          <p:val>
                                            <p:fltVal val="0"/>
                                          </p:val>
                                        </p:tav>
                                        <p:tav tm="100000">
                                          <p:val>
                                            <p:strVal val="#ppt_h"/>
                                          </p:val>
                                        </p:tav>
                                      </p:tavLst>
                                    </p:anim>
                                    <p:anim calcmode="lin" valueType="num">
                                      <p:cBhvr>
                                        <p:cTn id="31" dur="1500" fill="hold"/>
                                        <p:tgtEl>
                                          <p:spTgt spid="19"/>
                                        </p:tgtEl>
                                        <p:attrNameLst>
                                          <p:attrName>style.rotation</p:attrName>
                                        </p:attrNameLst>
                                      </p:cBhvr>
                                      <p:tavLst>
                                        <p:tav tm="0">
                                          <p:val>
                                            <p:fltVal val="360"/>
                                          </p:val>
                                        </p:tav>
                                        <p:tav tm="100000">
                                          <p:val>
                                            <p:fltVal val="0"/>
                                          </p:val>
                                        </p:tav>
                                      </p:tavLst>
                                    </p:anim>
                                    <p:animEffect transition="in" filter="fade">
                                      <p:cBhvr>
                                        <p:cTn id="32" dur="1500"/>
                                        <p:tgtEl>
                                          <p:spTgt spid="19"/>
                                        </p:tgtEl>
                                      </p:cBhvr>
                                    </p:animEffect>
                                  </p:childTnLst>
                                </p:cTn>
                              </p:par>
                            </p:childTnLst>
                          </p:cTn>
                        </p:par>
                        <p:par>
                          <p:cTn id="33" fill="hold">
                            <p:stCondLst>
                              <p:cond delay="4500"/>
                            </p:stCondLst>
                            <p:childTnLst>
                              <p:par>
                                <p:cTn id="34" presetID="10" presetClass="entr" presetSubtype="0"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par>
                          <p:cTn id="37" fill="hold">
                            <p:stCondLst>
                              <p:cond delay="5000"/>
                            </p:stCondLst>
                            <p:childTnLst>
                              <p:par>
                                <p:cTn id="38" presetID="42" presetClass="entr" presetSubtype="0" fill="hold" grpId="0"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750"/>
                                        <p:tgtEl>
                                          <p:spTgt spid="29"/>
                                        </p:tgtEl>
                                      </p:cBhvr>
                                    </p:animEffect>
                                    <p:anim calcmode="lin" valueType="num">
                                      <p:cBhvr>
                                        <p:cTn id="41" dur="750" fill="hold"/>
                                        <p:tgtEl>
                                          <p:spTgt spid="29"/>
                                        </p:tgtEl>
                                        <p:attrNameLst>
                                          <p:attrName>ppt_x</p:attrName>
                                        </p:attrNameLst>
                                      </p:cBhvr>
                                      <p:tavLst>
                                        <p:tav tm="0">
                                          <p:val>
                                            <p:strVal val="#ppt_x"/>
                                          </p:val>
                                        </p:tav>
                                        <p:tav tm="100000">
                                          <p:val>
                                            <p:strVal val="#ppt_x"/>
                                          </p:val>
                                        </p:tav>
                                      </p:tavLst>
                                    </p:anim>
                                    <p:anim calcmode="lin" valueType="num">
                                      <p:cBhvr>
                                        <p:cTn id="42" dur="750" fill="hold"/>
                                        <p:tgtEl>
                                          <p:spTgt spid="29"/>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750"/>
                                        <p:tgtEl>
                                          <p:spTgt spid="34"/>
                                        </p:tgtEl>
                                      </p:cBhvr>
                                    </p:animEffect>
                                    <p:anim calcmode="lin" valueType="num">
                                      <p:cBhvr>
                                        <p:cTn id="46" dur="750" fill="hold"/>
                                        <p:tgtEl>
                                          <p:spTgt spid="34"/>
                                        </p:tgtEl>
                                        <p:attrNameLst>
                                          <p:attrName>ppt_x</p:attrName>
                                        </p:attrNameLst>
                                      </p:cBhvr>
                                      <p:tavLst>
                                        <p:tav tm="0">
                                          <p:val>
                                            <p:strVal val="#ppt_x"/>
                                          </p:val>
                                        </p:tav>
                                        <p:tav tm="100000">
                                          <p:val>
                                            <p:strVal val="#ppt_x"/>
                                          </p:val>
                                        </p:tav>
                                      </p:tavLst>
                                    </p:anim>
                                    <p:anim calcmode="lin" valueType="num">
                                      <p:cBhvr>
                                        <p:cTn id="47" dur="750" fill="hold"/>
                                        <p:tgtEl>
                                          <p:spTgt spid="34"/>
                                        </p:tgtEl>
                                        <p:attrNameLst>
                                          <p:attrName>ppt_y</p:attrName>
                                        </p:attrNameLst>
                                      </p:cBhvr>
                                      <p:tavLst>
                                        <p:tav tm="0">
                                          <p:val>
                                            <p:strVal val="#ppt_y+.1"/>
                                          </p:val>
                                        </p:tav>
                                        <p:tav tm="100000">
                                          <p:val>
                                            <p:strVal val="#ppt_y"/>
                                          </p:val>
                                        </p:tav>
                                      </p:tavLst>
                                    </p:anim>
                                  </p:childTnLst>
                                </p:cTn>
                              </p:par>
                            </p:childTnLst>
                          </p:cTn>
                        </p:par>
                        <p:par>
                          <p:cTn id="48" fill="hold">
                            <p:stCondLst>
                              <p:cond delay="6000"/>
                            </p:stCondLst>
                            <p:childTnLst>
                              <p:par>
                                <p:cTn id="49" presetID="49" presetClass="entr" presetSubtype="0" decel="100000" fill="hold" nodeType="after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1500" fill="hold"/>
                                        <p:tgtEl>
                                          <p:spTgt spid="2"/>
                                        </p:tgtEl>
                                        <p:attrNameLst>
                                          <p:attrName>ppt_w</p:attrName>
                                        </p:attrNameLst>
                                      </p:cBhvr>
                                      <p:tavLst>
                                        <p:tav tm="0">
                                          <p:val>
                                            <p:fltVal val="0"/>
                                          </p:val>
                                        </p:tav>
                                        <p:tav tm="100000">
                                          <p:val>
                                            <p:strVal val="#ppt_w"/>
                                          </p:val>
                                        </p:tav>
                                      </p:tavLst>
                                    </p:anim>
                                    <p:anim calcmode="lin" valueType="num">
                                      <p:cBhvr>
                                        <p:cTn id="52" dur="1500" fill="hold"/>
                                        <p:tgtEl>
                                          <p:spTgt spid="2"/>
                                        </p:tgtEl>
                                        <p:attrNameLst>
                                          <p:attrName>ppt_h</p:attrName>
                                        </p:attrNameLst>
                                      </p:cBhvr>
                                      <p:tavLst>
                                        <p:tav tm="0">
                                          <p:val>
                                            <p:fltVal val="0"/>
                                          </p:val>
                                        </p:tav>
                                        <p:tav tm="100000">
                                          <p:val>
                                            <p:strVal val="#ppt_h"/>
                                          </p:val>
                                        </p:tav>
                                      </p:tavLst>
                                    </p:anim>
                                    <p:anim calcmode="lin" valueType="num">
                                      <p:cBhvr>
                                        <p:cTn id="53" dur="1500" fill="hold"/>
                                        <p:tgtEl>
                                          <p:spTgt spid="2"/>
                                        </p:tgtEl>
                                        <p:attrNameLst>
                                          <p:attrName>style.rotation</p:attrName>
                                        </p:attrNameLst>
                                      </p:cBhvr>
                                      <p:tavLst>
                                        <p:tav tm="0">
                                          <p:val>
                                            <p:fltVal val="360"/>
                                          </p:val>
                                        </p:tav>
                                        <p:tav tm="100000">
                                          <p:val>
                                            <p:fltVal val="0"/>
                                          </p:val>
                                        </p:tav>
                                      </p:tavLst>
                                    </p:anim>
                                    <p:animEffect transition="in" filter="fade">
                                      <p:cBhvr>
                                        <p:cTn id="54" dur="1500"/>
                                        <p:tgtEl>
                                          <p:spTgt spid="2"/>
                                        </p:tgtEl>
                                      </p:cBhvr>
                                    </p:animEffect>
                                  </p:childTnLst>
                                </p:cTn>
                              </p:par>
                            </p:childTnLst>
                          </p:cTn>
                        </p:par>
                        <p:par>
                          <p:cTn id="55" fill="hold">
                            <p:stCondLst>
                              <p:cond delay="7500"/>
                            </p:stCondLst>
                            <p:childTnLst>
                              <p:par>
                                <p:cTn id="56" presetID="10" presetClass="entr" presetSubtype="0" fill="hold" nodeType="after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cTn>
                              </p:par>
                            </p:childTnLst>
                          </p:cTn>
                        </p:par>
                        <p:par>
                          <p:cTn id="59" fill="hold">
                            <p:stCondLst>
                              <p:cond delay="8000"/>
                            </p:stCondLst>
                            <p:childTnLst>
                              <p:par>
                                <p:cTn id="60" presetID="42" presetClass="entr" presetSubtype="0" fill="hold" grpId="0" nodeType="after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750"/>
                                        <p:tgtEl>
                                          <p:spTgt spid="30"/>
                                        </p:tgtEl>
                                      </p:cBhvr>
                                    </p:animEffect>
                                    <p:anim calcmode="lin" valueType="num">
                                      <p:cBhvr>
                                        <p:cTn id="63" dur="750" fill="hold"/>
                                        <p:tgtEl>
                                          <p:spTgt spid="30"/>
                                        </p:tgtEl>
                                        <p:attrNameLst>
                                          <p:attrName>ppt_x</p:attrName>
                                        </p:attrNameLst>
                                      </p:cBhvr>
                                      <p:tavLst>
                                        <p:tav tm="0">
                                          <p:val>
                                            <p:strVal val="#ppt_x"/>
                                          </p:val>
                                        </p:tav>
                                        <p:tav tm="100000">
                                          <p:val>
                                            <p:strVal val="#ppt_x"/>
                                          </p:val>
                                        </p:tav>
                                      </p:tavLst>
                                    </p:anim>
                                    <p:anim calcmode="lin" valueType="num">
                                      <p:cBhvr>
                                        <p:cTn id="64" dur="750" fill="hold"/>
                                        <p:tgtEl>
                                          <p:spTgt spid="30"/>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fade">
                                      <p:cBhvr>
                                        <p:cTn id="67" dur="750"/>
                                        <p:tgtEl>
                                          <p:spTgt spid="35"/>
                                        </p:tgtEl>
                                      </p:cBhvr>
                                    </p:animEffect>
                                    <p:anim calcmode="lin" valueType="num">
                                      <p:cBhvr>
                                        <p:cTn id="68" dur="750" fill="hold"/>
                                        <p:tgtEl>
                                          <p:spTgt spid="35"/>
                                        </p:tgtEl>
                                        <p:attrNameLst>
                                          <p:attrName>ppt_x</p:attrName>
                                        </p:attrNameLst>
                                      </p:cBhvr>
                                      <p:tavLst>
                                        <p:tav tm="0">
                                          <p:val>
                                            <p:strVal val="#ppt_x"/>
                                          </p:val>
                                        </p:tav>
                                        <p:tav tm="100000">
                                          <p:val>
                                            <p:strVal val="#ppt_x"/>
                                          </p:val>
                                        </p:tav>
                                      </p:tavLst>
                                    </p:anim>
                                    <p:anim calcmode="lin" valueType="num">
                                      <p:cBhvr>
                                        <p:cTn id="69" dur="75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4"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97000"/>
                    </a14:imgEffect>
                  </a14:imgLayer>
                </a14:imgProps>
              </a:ext>
              <a:ext uri="{28A0092B-C50C-407E-A947-70E740481C1C}">
                <a14:useLocalDpi xmlns:a14="http://schemas.microsoft.com/office/drawing/2010/main" val="0"/>
              </a:ext>
            </a:extLst>
          </a:blip>
          <a:stretch>
            <a:fillRect/>
          </a:stretch>
        </p:blipFill>
        <p:spPr>
          <a:xfrm>
            <a:off x="254746" y="87495"/>
            <a:ext cx="598694" cy="669961"/>
          </a:xfrm>
          <a:prstGeom prst="rect">
            <a:avLst/>
          </a:prstGeom>
        </p:spPr>
      </p:pic>
      <p:sp>
        <p:nvSpPr>
          <p:cNvPr id="10" name="文本框 9"/>
          <p:cNvSpPr txBox="1"/>
          <p:nvPr userDrawn="1"/>
        </p:nvSpPr>
        <p:spPr>
          <a:xfrm>
            <a:off x="10278319" y="225452"/>
            <a:ext cx="1341120" cy="583565"/>
          </a:xfrm>
          <a:prstGeom prst="rect">
            <a:avLst/>
          </a:prstGeom>
          <a:noFill/>
        </p:spPr>
        <p:txBody>
          <a:bodyPr wrap="none" rtlCol="0">
            <a:spAutoFit/>
          </a:bodyPr>
          <a:lstStyle/>
          <a:p>
            <a:r>
              <a:rPr lang="en-US" altLang="zh-CN" sz="3200" dirty="0">
                <a:solidFill>
                  <a:schemeClr val="bg1"/>
                </a:solidFill>
                <a:latin typeface="微软雅黑" panose="020B0503020204020204" charset="-122"/>
                <a:ea typeface="微软雅黑" panose="020B0503020204020204" charset="-122"/>
              </a:rPr>
              <a:t>LOGO</a:t>
            </a:r>
          </a:p>
        </p:txBody>
      </p:sp>
      <p:cxnSp>
        <p:nvCxnSpPr>
          <p:cNvPr id="12" name="直接连接符 11"/>
          <p:cNvCxnSpPr/>
          <p:nvPr userDrawn="1"/>
        </p:nvCxnSpPr>
        <p:spPr>
          <a:xfrm>
            <a:off x="985520" y="810227"/>
            <a:ext cx="1057943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原创设计师QQ598969553      _14"/>
          <p:cNvSpPr>
            <a:spLocks noChangeArrowheads="1"/>
          </p:cNvSpPr>
          <p:nvPr/>
        </p:nvSpPr>
        <p:spPr bwMode="gray">
          <a:xfrm>
            <a:off x="869707" y="165236"/>
            <a:ext cx="3169857" cy="679091"/>
          </a:xfrm>
          <a:prstGeom prst="roundRect">
            <a:avLst/>
          </a:prstGeom>
          <a:noFill/>
          <a:ln>
            <a:noFill/>
          </a:ln>
        </p:spPr>
        <p:txBody>
          <a:bodyPr wrap="square" lIns="121844" tIns="60922" rIns="121844" bIns="60922">
            <a:spAutoFit/>
          </a:bodyPr>
          <a:lstStyle/>
          <a:p>
            <a:r>
              <a:rPr lang="zh-CN" altLang="en-US" sz="3200" dirty="0">
                <a:solidFill>
                  <a:schemeClr val="bg1"/>
                </a:solidFill>
                <a:latin typeface="微软雅黑" panose="020B0503020204020204" charset="-122"/>
                <a:ea typeface="微软雅黑" panose="020B0503020204020204" charset="-122"/>
              </a:rPr>
              <a:t>此处添加名称</a:t>
            </a:r>
          </a:p>
        </p:txBody>
      </p:sp>
      <p:sp>
        <p:nvSpPr>
          <p:cNvPr id="7" name="Isosceles Triangle 8"/>
          <p:cNvSpPr/>
          <p:nvPr/>
        </p:nvSpPr>
        <p:spPr>
          <a:xfrm rot="16200000">
            <a:off x="1739040" y="2676558"/>
            <a:ext cx="1077393" cy="1057214"/>
          </a:xfrm>
          <a:custGeom>
            <a:avLst/>
            <a:gdLst>
              <a:gd name="connsiteX0" fmla="*/ 0 w 973507"/>
              <a:gd name="connsiteY0" fmla="*/ 1001183 h 1001183"/>
              <a:gd name="connsiteX1" fmla="*/ 486754 w 973507"/>
              <a:gd name="connsiteY1" fmla="*/ 0 h 1001183"/>
              <a:gd name="connsiteX2" fmla="*/ 973507 w 973507"/>
              <a:gd name="connsiteY2" fmla="*/ 1001183 h 1001183"/>
              <a:gd name="connsiteX3" fmla="*/ 0 w 973507"/>
              <a:gd name="connsiteY3" fmla="*/ 1001183 h 1001183"/>
              <a:gd name="connsiteX0-1" fmla="*/ 41883 w 1015390"/>
              <a:gd name="connsiteY0-2" fmla="*/ 1001183 h 1001183"/>
              <a:gd name="connsiteX1-3" fmla="*/ 0 w 1015390"/>
              <a:gd name="connsiteY1-4" fmla="*/ 0 h 1001183"/>
              <a:gd name="connsiteX2-5" fmla="*/ 1015390 w 1015390"/>
              <a:gd name="connsiteY2-6" fmla="*/ 1001183 h 1001183"/>
              <a:gd name="connsiteX3-7" fmla="*/ 41883 w 1015390"/>
              <a:gd name="connsiteY3-8" fmla="*/ 1001183 h 1001183"/>
              <a:gd name="connsiteX0-9" fmla="*/ 39502 w 1013009"/>
              <a:gd name="connsiteY0-10" fmla="*/ 994036 h 994036"/>
              <a:gd name="connsiteX1-11" fmla="*/ 0 w 1013009"/>
              <a:gd name="connsiteY1-12" fmla="*/ 0 h 994036"/>
              <a:gd name="connsiteX2-13" fmla="*/ 1013009 w 1013009"/>
              <a:gd name="connsiteY2-14" fmla="*/ 994036 h 994036"/>
              <a:gd name="connsiteX3-15" fmla="*/ 39502 w 1013009"/>
              <a:gd name="connsiteY3-16" fmla="*/ 994036 h 994036"/>
            </a:gdLst>
            <a:ahLst/>
            <a:cxnLst>
              <a:cxn ang="0">
                <a:pos x="connsiteX0-1" y="connsiteY0-2"/>
              </a:cxn>
              <a:cxn ang="0">
                <a:pos x="connsiteX1-3" y="connsiteY1-4"/>
              </a:cxn>
              <a:cxn ang="0">
                <a:pos x="connsiteX2-5" y="connsiteY2-6"/>
              </a:cxn>
              <a:cxn ang="0">
                <a:pos x="connsiteX3-7" y="connsiteY3-8"/>
              </a:cxn>
            </a:cxnLst>
            <a:rect l="l" t="t" r="r" b="b"/>
            <a:pathLst>
              <a:path w="1013009" h="994036">
                <a:moveTo>
                  <a:pt x="39502" y="994036"/>
                </a:moveTo>
                <a:lnTo>
                  <a:pt x="0" y="0"/>
                </a:lnTo>
                <a:lnTo>
                  <a:pt x="1013009" y="994036"/>
                </a:lnTo>
                <a:lnTo>
                  <a:pt x="39502" y="994036"/>
                </a:lnTo>
                <a:close/>
              </a:path>
            </a:pathLst>
          </a:custGeom>
          <a:solidFill>
            <a:schemeClr val="bg1">
              <a:alpha val="61000"/>
            </a:schemeClr>
          </a:solidFill>
          <a:ln>
            <a:noFill/>
          </a:ln>
        </p:spPr>
        <p:txBody>
          <a:bodyPr vert="horz" wrap="square" lIns="91440" tIns="45720" rIns="91440" bIns="45720" numCol="1" anchor="t" anchorCtr="0" compatLnSpc="1"/>
          <a:lstStyle/>
          <a:p>
            <a:endParaRPr lang="en-US">
              <a:solidFill>
                <a:schemeClr val="bg1"/>
              </a:solidFill>
            </a:endParaRPr>
          </a:p>
        </p:txBody>
      </p:sp>
      <p:sp>
        <p:nvSpPr>
          <p:cNvPr id="13" name="Isosceles Triangle 6"/>
          <p:cNvSpPr/>
          <p:nvPr/>
        </p:nvSpPr>
        <p:spPr>
          <a:xfrm rot="16200000">
            <a:off x="1174304" y="2110934"/>
            <a:ext cx="2199267" cy="1064812"/>
          </a:xfrm>
          <a:custGeom>
            <a:avLst/>
            <a:gdLst>
              <a:gd name="connsiteX0" fmla="*/ 0 w 973507"/>
              <a:gd name="connsiteY0" fmla="*/ 1001183 h 1001183"/>
              <a:gd name="connsiteX1" fmla="*/ 486754 w 973507"/>
              <a:gd name="connsiteY1" fmla="*/ 0 h 1001183"/>
              <a:gd name="connsiteX2" fmla="*/ 973507 w 973507"/>
              <a:gd name="connsiteY2" fmla="*/ 1001183 h 1001183"/>
              <a:gd name="connsiteX3" fmla="*/ 0 w 973507"/>
              <a:gd name="connsiteY3" fmla="*/ 1001183 h 1001183"/>
              <a:gd name="connsiteX0-1" fmla="*/ 1077503 w 2051010"/>
              <a:gd name="connsiteY0-2" fmla="*/ 1001183 h 1001183"/>
              <a:gd name="connsiteX1-3" fmla="*/ 0 w 2051010"/>
              <a:gd name="connsiteY1-4" fmla="*/ 0 h 1001183"/>
              <a:gd name="connsiteX2-5" fmla="*/ 2051010 w 2051010"/>
              <a:gd name="connsiteY2-6" fmla="*/ 1001183 h 1001183"/>
              <a:gd name="connsiteX3-7" fmla="*/ 1077503 w 2051010"/>
              <a:gd name="connsiteY3-8" fmla="*/ 1001183 h 1001183"/>
              <a:gd name="connsiteX0-9" fmla="*/ 1094334 w 2067841"/>
              <a:gd name="connsiteY0-10" fmla="*/ 1001180 h 1001180"/>
              <a:gd name="connsiteX1-11" fmla="*/ 0 w 2067841"/>
              <a:gd name="connsiteY1-12" fmla="*/ 0 h 1001180"/>
              <a:gd name="connsiteX2-13" fmla="*/ 2067841 w 2067841"/>
              <a:gd name="connsiteY2-14" fmla="*/ 1001180 h 1001180"/>
              <a:gd name="connsiteX3-15" fmla="*/ 1094334 w 2067841"/>
              <a:gd name="connsiteY3-16" fmla="*/ 1001180 h 1001180"/>
            </a:gdLst>
            <a:ahLst/>
            <a:cxnLst>
              <a:cxn ang="0">
                <a:pos x="connsiteX0-1" y="connsiteY0-2"/>
              </a:cxn>
              <a:cxn ang="0">
                <a:pos x="connsiteX1-3" y="connsiteY1-4"/>
              </a:cxn>
              <a:cxn ang="0">
                <a:pos x="connsiteX2-5" y="connsiteY2-6"/>
              </a:cxn>
              <a:cxn ang="0">
                <a:pos x="connsiteX3-7" y="connsiteY3-8"/>
              </a:cxn>
            </a:cxnLst>
            <a:rect l="l" t="t" r="r" b="b"/>
            <a:pathLst>
              <a:path w="2067841" h="1001180">
                <a:moveTo>
                  <a:pt x="1094334" y="1001180"/>
                </a:moveTo>
                <a:lnTo>
                  <a:pt x="0" y="0"/>
                </a:lnTo>
                <a:lnTo>
                  <a:pt x="2067841" y="1001180"/>
                </a:lnTo>
                <a:lnTo>
                  <a:pt x="1094334" y="1001180"/>
                </a:lnTo>
                <a:close/>
              </a:path>
            </a:pathLst>
          </a:custGeom>
          <a:solidFill>
            <a:schemeClr val="bg1">
              <a:alpha val="61000"/>
            </a:schemeClr>
          </a:solidFill>
          <a:ln>
            <a:noFill/>
          </a:ln>
        </p:spPr>
        <p:txBody>
          <a:bodyPr vert="horz" wrap="square" lIns="91440" tIns="45720" rIns="91440" bIns="45720" numCol="1" anchor="t" anchorCtr="0" compatLnSpc="1"/>
          <a:lstStyle/>
          <a:p>
            <a:endParaRPr lang="en-US">
              <a:solidFill>
                <a:schemeClr val="bg1"/>
              </a:solidFill>
            </a:endParaRPr>
          </a:p>
        </p:txBody>
      </p:sp>
      <p:sp>
        <p:nvSpPr>
          <p:cNvPr id="2" name="Isosceles Triangle 8"/>
          <p:cNvSpPr/>
          <p:nvPr/>
        </p:nvSpPr>
        <p:spPr>
          <a:xfrm rot="5400000" flipV="1">
            <a:off x="1746853" y="3775972"/>
            <a:ext cx="1076959" cy="1057214"/>
          </a:xfrm>
          <a:custGeom>
            <a:avLst/>
            <a:gdLst>
              <a:gd name="connsiteX0" fmla="*/ 0 w 973507"/>
              <a:gd name="connsiteY0" fmla="*/ 1001183 h 1001183"/>
              <a:gd name="connsiteX1" fmla="*/ 486754 w 973507"/>
              <a:gd name="connsiteY1" fmla="*/ 0 h 1001183"/>
              <a:gd name="connsiteX2" fmla="*/ 973507 w 973507"/>
              <a:gd name="connsiteY2" fmla="*/ 1001183 h 1001183"/>
              <a:gd name="connsiteX3" fmla="*/ 0 w 973507"/>
              <a:gd name="connsiteY3" fmla="*/ 1001183 h 1001183"/>
              <a:gd name="connsiteX0-1" fmla="*/ 41883 w 1015390"/>
              <a:gd name="connsiteY0-2" fmla="*/ 1001183 h 1001183"/>
              <a:gd name="connsiteX1-3" fmla="*/ 0 w 1015390"/>
              <a:gd name="connsiteY1-4" fmla="*/ 0 h 1001183"/>
              <a:gd name="connsiteX2-5" fmla="*/ 1015390 w 1015390"/>
              <a:gd name="connsiteY2-6" fmla="*/ 1001183 h 1001183"/>
              <a:gd name="connsiteX3-7" fmla="*/ 41883 w 1015390"/>
              <a:gd name="connsiteY3-8" fmla="*/ 1001183 h 1001183"/>
              <a:gd name="connsiteX0-9" fmla="*/ 39502 w 1013009"/>
              <a:gd name="connsiteY0-10" fmla="*/ 994036 h 994036"/>
              <a:gd name="connsiteX1-11" fmla="*/ 0 w 1013009"/>
              <a:gd name="connsiteY1-12" fmla="*/ 0 h 994036"/>
              <a:gd name="connsiteX2-13" fmla="*/ 1013009 w 1013009"/>
              <a:gd name="connsiteY2-14" fmla="*/ 994036 h 994036"/>
              <a:gd name="connsiteX3-15" fmla="*/ 39502 w 1013009"/>
              <a:gd name="connsiteY3-16" fmla="*/ 994036 h 994036"/>
            </a:gdLst>
            <a:ahLst/>
            <a:cxnLst>
              <a:cxn ang="0">
                <a:pos x="connsiteX0-1" y="connsiteY0-2"/>
              </a:cxn>
              <a:cxn ang="0">
                <a:pos x="connsiteX1-3" y="connsiteY1-4"/>
              </a:cxn>
              <a:cxn ang="0">
                <a:pos x="connsiteX2-5" y="connsiteY2-6"/>
              </a:cxn>
              <a:cxn ang="0">
                <a:pos x="connsiteX3-7" y="connsiteY3-8"/>
              </a:cxn>
            </a:cxnLst>
            <a:rect l="l" t="t" r="r" b="b"/>
            <a:pathLst>
              <a:path w="1013009" h="994036">
                <a:moveTo>
                  <a:pt x="39502" y="994036"/>
                </a:moveTo>
                <a:lnTo>
                  <a:pt x="0" y="0"/>
                </a:lnTo>
                <a:lnTo>
                  <a:pt x="1013009" y="994036"/>
                </a:lnTo>
                <a:lnTo>
                  <a:pt x="39502" y="994036"/>
                </a:lnTo>
                <a:close/>
              </a:path>
            </a:pathLst>
          </a:custGeom>
          <a:solidFill>
            <a:schemeClr val="bg1">
              <a:alpha val="61000"/>
            </a:schemeClr>
          </a:solidFill>
          <a:ln>
            <a:noFill/>
          </a:ln>
        </p:spPr>
        <p:txBody>
          <a:bodyPr vert="horz" wrap="square" lIns="91440" tIns="45720" rIns="91440" bIns="45720" numCol="1" anchor="t" anchorCtr="0" compatLnSpc="1"/>
          <a:lstStyle/>
          <a:p>
            <a:endParaRPr lang="en-US">
              <a:solidFill>
                <a:schemeClr val="bg1"/>
              </a:solidFill>
            </a:endParaRPr>
          </a:p>
        </p:txBody>
      </p:sp>
      <p:sp>
        <p:nvSpPr>
          <p:cNvPr id="29" name="Isosceles Triangle 6"/>
          <p:cNvSpPr/>
          <p:nvPr/>
        </p:nvSpPr>
        <p:spPr>
          <a:xfrm rot="5400000" flipV="1">
            <a:off x="1182344" y="4333771"/>
            <a:ext cx="2198380" cy="1064812"/>
          </a:xfrm>
          <a:custGeom>
            <a:avLst/>
            <a:gdLst>
              <a:gd name="connsiteX0" fmla="*/ 0 w 973507"/>
              <a:gd name="connsiteY0" fmla="*/ 1001183 h 1001183"/>
              <a:gd name="connsiteX1" fmla="*/ 486754 w 973507"/>
              <a:gd name="connsiteY1" fmla="*/ 0 h 1001183"/>
              <a:gd name="connsiteX2" fmla="*/ 973507 w 973507"/>
              <a:gd name="connsiteY2" fmla="*/ 1001183 h 1001183"/>
              <a:gd name="connsiteX3" fmla="*/ 0 w 973507"/>
              <a:gd name="connsiteY3" fmla="*/ 1001183 h 1001183"/>
              <a:gd name="connsiteX0-1" fmla="*/ 1077503 w 2051010"/>
              <a:gd name="connsiteY0-2" fmla="*/ 1001183 h 1001183"/>
              <a:gd name="connsiteX1-3" fmla="*/ 0 w 2051010"/>
              <a:gd name="connsiteY1-4" fmla="*/ 0 h 1001183"/>
              <a:gd name="connsiteX2-5" fmla="*/ 2051010 w 2051010"/>
              <a:gd name="connsiteY2-6" fmla="*/ 1001183 h 1001183"/>
              <a:gd name="connsiteX3-7" fmla="*/ 1077503 w 2051010"/>
              <a:gd name="connsiteY3-8" fmla="*/ 1001183 h 1001183"/>
              <a:gd name="connsiteX0-9" fmla="*/ 1094334 w 2067841"/>
              <a:gd name="connsiteY0-10" fmla="*/ 1001180 h 1001180"/>
              <a:gd name="connsiteX1-11" fmla="*/ 0 w 2067841"/>
              <a:gd name="connsiteY1-12" fmla="*/ 0 h 1001180"/>
              <a:gd name="connsiteX2-13" fmla="*/ 2067841 w 2067841"/>
              <a:gd name="connsiteY2-14" fmla="*/ 1001180 h 1001180"/>
              <a:gd name="connsiteX3-15" fmla="*/ 1094334 w 2067841"/>
              <a:gd name="connsiteY3-16" fmla="*/ 1001180 h 1001180"/>
            </a:gdLst>
            <a:ahLst/>
            <a:cxnLst>
              <a:cxn ang="0">
                <a:pos x="connsiteX0-1" y="connsiteY0-2"/>
              </a:cxn>
              <a:cxn ang="0">
                <a:pos x="connsiteX1-3" y="connsiteY1-4"/>
              </a:cxn>
              <a:cxn ang="0">
                <a:pos x="connsiteX2-5" y="connsiteY2-6"/>
              </a:cxn>
              <a:cxn ang="0">
                <a:pos x="connsiteX3-7" y="connsiteY3-8"/>
              </a:cxn>
            </a:cxnLst>
            <a:rect l="l" t="t" r="r" b="b"/>
            <a:pathLst>
              <a:path w="2067841" h="1001180">
                <a:moveTo>
                  <a:pt x="1094334" y="1001180"/>
                </a:moveTo>
                <a:lnTo>
                  <a:pt x="0" y="0"/>
                </a:lnTo>
                <a:lnTo>
                  <a:pt x="2067841" y="1001180"/>
                </a:lnTo>
                <a:lnTo>
                  <a:pt x="1094334" y="1001180"/>
                </a:lnTo>
                <a:close/>
              </a:path>
            </a:pathLst>
          </a:custGeom>
          <a:solidFill>
            <a:schemeClr val="bg1">
              <a:alpha val="61000"/>
            </a:schemeClr>
          </a:solidFill>
          <a:ln>
            <a:noFill/>
          </a:ln>
        </p:spPr>
        <p:txBody>
          <a:bodyPr vert="horz" wrap="square" lIns="91440" tIns="45720" rIns="91440" bIns="45720" numCol="1" anchor="t" anchorCtr="0" compatLnSpc="1"/>
          <a:lstStyle/>
          <a:p>
            <a:endParaRPr lang="en-US">
              <a:solidFill>
                <a:schemeClr val="bg1"/>
              </a:solidFill>
            </a:endParaRPr>
          </a:p>
        </p:txBody>
      </p:sp>
      <p:grpSp>
        <p:nvGrpSpPr>
          <p:cNvPr id="6" name="组合 5"/>
          <p:cNvGrpSpPr/>
          <p:nvPr/>
        </p:nvGrpSpPr>
        <p:grpSpPr>
          <a:xfrm>
            <a:off x="1068906" y="3073871"/>
            <a:ext cx="1360443" cy="1360443"/>
            <a:chOff x="1068906" y="3073871"/>
            <a:chExt cx="1360443" cy="1360443"/>
          </a:xfrm>
        </p:grpSpPr>
        <p:sp>
          <p:nvSpPr>
            <p:cNvPr id="35" name="Oval 15"/>
            <p:cNvSpPr/>
            <p:nvPr/>
          </p:nvSpPr>
          <p:spPr>
            <a:xfrm>
              <a:off x="1068906" y="3073871"/>
              <a:ext cx="1360443" cy="1360443"/>
            </a:xfrm>
            <a:prstGeom prst="ellipse">
              <a:avLst/>
            </a:prstGeom>
            <a:solidFill>
              <a:srgbClr val="213257"/>
            </a:solidFill>
            <a:ln w="76200">
              <a:solidFill>
                <a:schemeClr val="bg1">
                  <a:lumMod val="95000"/>
                </a:schemeClr>
              </a:solidFill>
            </a:ln>
            <a:effectLst>
              <a:outerShdw blurRad="50800" dist="635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6" name="TextBox 28"/>
            <p:cNvSpPr txBox="1"/>
            <p:nvPr/>
          </p:nvSpPr>
          <p:spPr>
            <a:xfrm>
              <a:off x="1150906" y="3410388"/>
              <a:ext cx="1196442" cy="707886"/>
            </a:xfrm>
            <a:prstGeom prst="rect">
              <a:avLst/>
            </a:prstGeom>
            <a:noFill/>
          </p:spPr>
          <p:txBody>
            <a:bodyPr wrap="square" rtlCol="0">
              <a:spAutoFit/>
            </a:bodyPr>
            <a:lstStyle/>
            <a:p>
              <a:pPr lvl="0" algn="ctr">
                <a:defRPr/>
              </a:pPr>
              <a:r>
                <a:rPr lang="zh-CN" altLang="en-US" sz="2000" dirty="0">
                  <a:solidFill>
                    <a:schemeClr val="bg1"/>
                  </a:solidFill>
                  <a:latin typeface="微软雅黑" panose="020B0503020204020204" charset="-122"/>
                  <a:ea typeface="微软雅黑" panose="020B0503020204020204" charset="-122"/>
                </a:rPr>
                <a:t>添加</a:t>
              </a:r>
            </a:p>
            <a:p>
              <a:pPr lvl="0" algn="ctr">
                <a:defRPr/>
              </a:pPr>
              <a:r>
                <a:rPr lang="zh-CN" altLang="en-US" sz="2000" dirty="0">
                  <a:solidFill>
                    <a:schemeClr val="bg1"/>
                  </a:solidFill>
                  <a:latin typeface="微软雅黑" panose="020B0503020204020204" charset="-122"/>
                  <a:ea typeface="微软雅黑" panose="020B0503020204020204" charset="-122"/>
                </a:rPr>
                <a:t>标题</a:t>
              </a:r>
            </a:p>
          </p:txBody>
        </p:sp>
      </p:grpSp>
      <p:grpSp>
        <p:nvGrpSpPr>
          <p:cNvPr id="11" name="组合 10"/>
          <p:cNvGrpSpPr/>
          <p:nvPr/>
        </p:nvGrpSpPr>
        <p:grpSpPr>
          <a:xfrm>
            <a:off x="2806341" y="1543703"/>
            <a:ext cx="3294648" cy="1035382"/>
            <a:chOff x="2806341" y="1543703"/>
            <a:chExt cx="3294648" cy="1035382"/>
          </a:xfrm>
        </p:grpSpPr>
        <p:grpSp>
          <p:nvGrpSpPr>
            <p:cNvPr id="3" name="组合 2"/>
            <p:cNvGrpSpPr/>
            <p:nvPr/>
          </p:nvGrpSpPr>
          <p:grpSpPr>
            <a:xfrm>
              <a:off x="2806341" y="1543703"/>
              <a:ext cx="3294648" cy="1035382"/>
              <a:chOff x="2780523" y="1719364"/>
              <a:chExt cx="1904905" cy="973509"/>
            </a:xfrm>
          </p:grpSpPr>
          <p:sp>
            <p:nvSpPr>
              <p:cNvPr id="14" name="Rectangle 4"/>
              <p:cNvSpPr/>
              <p:nvPr/>
            </p:nvSpPr>
            <p:spPr>
              <a:xfrm>
                <a:off x="2780523" y="1719365"/>
                <a:ext cx="1686197" cy="973508"/>
              </a:xfrm>
              <a:prstGeom prst="rect">
                <a:avLst/>
              </a:prstGeom>
              <a:solidFill>
                <a:schemeClr val="bg1">
                  <a:alpha val="22000"/>
                </a:schemeClr>
              </a:solidFill>
              <a:ln>
                <a:noFill/>
              </a:ln>
            </p:spPr>
            <p:txBody>
              <a:bodyPr vert="horz" wrap="square" lIns="91440" tIns="45720" rIns="91440" bIns="45720" numCol="1" anchor="t" anchorCtr="0" compatLnSpc="1"/>
              <a:lstStyle/>
              <a:p>
                <a:endParaRPr lang="en-US">
                  <a:solidFill>
                    <a:schemeClr val="bg1"/>
                  </a:solidFill>
                </a:endParaRPr>
              </a:p>
            </p:txBody>
          </p:sp>
          <p:sp>
            <p:nvSpPr>
              <p:cNvPr id="15" name="Isosceles Triangle 7"/>
              <p:cNvSpPr/>
              <p:nvPr/>
            </p:nvSpPr>
            <p:spPr>
              <a:xfrm rot="5400000">
                <a:off x="4089321" y="2096763"/>
                <a:ext cx="973506" cy="218708"/>
              </a:xfrm>
              <a:prstGeom prst="triangle">
                <a:avLst/>
              </a:prstGeom>
              <a:solidFill>
                <a:schemeClr val="bg1">
                  <a:alpha val="22000"/>
                </a:schemeClr>
              </a:solidFill>
              <a:ln>
                <a:noFill/>
              </a:ln>
            </p:spPr>
            <p:txBody>
              <a:bodyPr vert="horz" wrap="square" lIns="91440" tIns="45720" rIns="91440" bIns="45720" numCol="1" anchor="t" anchorCtr="0" compatLnSpc="1"/>
              <a:lstStyle/>
              <a:p>
                <a:endParaRPr lang="en-US">
                  <a:solidFill>
                    <a:schemeClr val="bg1"/>
                  </a:solidFill>
                </a:endParaRPr>
              </a:p>
            </p:txBody>
          </p:sp>
        </p:grpSp>
        <p:sp>
          <p:nvSpPr>
            <p:cNvPr id="37" name="文本框 36"/>
            <p:cNvSpPr txBox="1"/>
            <p:nvPr/>
          </p:nvSpPr>
          <p:spPr>
            <a:xfrm>
              <a:off x="3531438" y="1717689"/>
              <a:ext cx="2291691" cy="687410"/>
            </a:xfrm>
            <a:prstGeom prst="rect">
              <a:avLst/>
            </a:prstGeom>
            <a:noFill/>
          </p:spPr>
          <p:txBody>
            <a:bodyPr wrap="square" rtlCol="0" anchor="ctr">
              <a:spAutoFit/>
            </a:bodyPr>
            <a:lstStyle/>
            <a:p>
              <a:pPr>
                <a:lnSpc>
                  <a:spcPct val="120000"/>
                </a:lnSpc>
              </a:pPr>
              <a:r>
                <a:rPr lang="en-US" altLang="zh-CN" sz="1000" dirty="0">
                  <a:solidFill>
                    <a:schemeClr val="bg1"/>
                  </a:solidFill>
                  <a:latin typeface="Segoe UI" panose="020B0502040204020203" pitchFamily="34" charset="0"/>
                  <a:ea typeface="Segoe UI" panose="020B0502040204020203" pitchFamily="34" charset="0"/>
                  <a:cs typeface="Segoe UI" panose="020B0502040204020203" pitchFamily="34" charset="0"/>
                </a:rPr>
                <a:t>Lorem ipsum dolor sit amet, consectetuer adipiscing elit. Maecenas porttitor congue massa. </a:t>
              </a:r>
            </a:p>
          </p:txBody>
        </p:sp>
        <p:sp>
          <p:nvSpPr>
            <p:cNvPr id="42" name="Freeform 33"/>
            <p:cNvSpPr>
              <a:spLocks noEditPoints="1"/>
            </p:cNvSpPr>
            <p:nvPr/>
          </p:nvSpPr>
          <p:spPr bwMode="auto">
            <a:xfrm>
              <a:off x="2992831" y="1856586"/>
              <a:ext cx="422160" cy="409618"/>
            </a:xfrm>
            <a:custGeom>
              <a:avLst/>
              <a:gdLst>
                <a:gd name="T0" fmla="*/ 336 w 347"/>
                <a:gd name="T1" fmla="*/ 41 h 336"/>
                <a:gd name="T2" fmla="*/ 292 w 347"/>
                <a:gd name="T3" fmla="*/ 7 h 336"/>
                <a:gd name="T4" fmla="*/ 270 w 347"/>
                <a:gd name="T5" fmla="*/ 0 h 336"/>
                <a:gd name="T6" fmla="*/ 78 w 347"/>
                <a:gd name="T7" fmla="*/ 0 h 336"/>
                <a:gd name="T8" fmla="*/ 55 w 347"/>
                <a:gd name="T9" fmla="*/ 7 h 336"/>
                <a:gd name="T10" fmla="*/ 11 w 347"/>
                <a:gd name="T11" fmla="*/ 41 h 336"/>
                <a:gd name="T12" fmla="*/ 2 w 347"/>
                <a:gd name="T13" fmla="*/ 65 h 336"/>
                <a:gd name="T14" fmla="*/ 41 w 347"/>
                <a:gd name="T15" fmla="*/ 325 h 336"/>
                <a:gd name="T16" fmla="*/ 57 w 347"/>
                <a:gd name="T17" fmla="*/ 336 h 336"/>
                <a:gd name="T18" fmla="*/ 291 w 347"/>
                <a:gd name="T19" fmla="*/ 336 h 336"/>
                <a:gd name="T20" fmla="*/ 307 w 347"/>
                <a:gd name="T21" fmla="*/ 325 h 336"/>
                <a:gd name="T22" fmla="*/ 345 w 347"/>
                <a:gd name="T23" fmla="*/ 65 h 336"/>
                <a:gd name="T24" fmla="*/ 336 w 347"/>
                <a:gd name="T25" fmla="*/ 41 h 336"/>
                <a:gd name="T26" fmla="*/ 174 w 347"/>
                <a:gd name="T27" fmla="*/ 215 h 336"/>
                <a:gd name="T28" fmla="*/ 92 w 347"/>
                <a:gd name="T29" fmla="*/ 104 h 336"/>
                <a:gd name="T30" fmla="*/ 129 w 347"/>
                <a:gd name="T31" fmla="*/ 104 h 336"/>
                <a:gd name="T32" fmla="*/ 174 w 347"/>
                <a:gd name="T33" fmla="*/ 179 h 336"/>
                <a:gd name="T34" fmla="*/ 219 w 347"/>
                <a:gd name="T35" fmla="*/ 104 h 336"/>
                <a:gd name="T36" fmla="*/ 256 w 347"/>
                <a:gd name="T37" fmla="*/ 104 h 336"/>
                <a:gd name="T38" fmla="*/ 174 w 347"/>
                <a:gd name="T39" fmla="*/ 215 h 336"/>
                <a:gd name="T40" fmla="*/ 33 w 347"/>
                <a:gd name="T41" fmla="*/ 68 h 336"/>
                <a:gd name="T42" fmla="*/ 77 w 347"/>
                <a:gd name="T43" fmla="*/ 22 h 336"/>
                <a:gd name="T44" fmla="*/ 270 w 347"/>
                <a:gd name="T45" fmla="*/ 22 h 336"/>
                <a:gd name="T46" fmla="*/ 315 w 347"/>
                <a:gd name="T47" fmla="*/ 68 h 336"/>
                <a:gd name="T48" fmla="*/ 33 w 347"/>
                <a:gd name="T49" fmla="*/ 6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7" h="336">
                  <a:moveTo>
                    <a:pt x="336" y="41"/>
                  </a:moveTo>
                  <a:cubicBezTo>
                    <a:pt x="330" y="36"/>
                    <a:pt x="298" y="12"/>
                    <a:pt x="292" y="7"/>
                  </a:cubicBezTo>
                  <a:cubicBezTo>
                    <a:pt x="286" y="1"/>
                    <a:pt x="277" y="0"/>
                    <a:pt x="270" y="0"/>
                  </a:cubicBezTo>
                  <a:cubicBezTo>
                    <a:pt x="78" y="0"/>
                    <a:pt x="78" y="0"/>
                    <a:pt x="78" y="0"/>
                  </a:cubicBezTo>
                  <a:cubicBezTo>
                    <a:pt x="71" y="0"/>
                    <a:pt x="61" y="1"/>
                    <a:pt x="55" y="7"/>
                  </a:cubicBezTo>
                  <a:cubicBezTo>
                    <a:pt x="49" y="12"/>
                    <a:pt x="17" y="36"/>
                    <a:pt x="11" y="41"/>
                  </a:cubicBezTo>
                  <a:cubicBezTo>
                    <a:pt x="5" y="46"/>
                    <a:pt x="0" y="54"/>
                    <a:pt x="2" y="65"/>
                  </a:cubicBezTo>
                  <a:cubicBezTo>
                    <a:pt x="4" y="76"/>
                    <a:pt x="41" y="325"/>
                    <a:pt x="41" y="325"/>
                  </a:cubicBezTo>
                  <a:cubicBezTo>
                    <a:pt x="43" y="331"/>
                    <a:pt x="50" y="336"/>
                    <a:pt x="57" y="336"/>
                  </a:cubicBezTo>
                  <a:cubicBezTo>
                    <a:pt x="291" y="336"/>
                    <a:pt x="291" y="336"/>
                    <a:pt x="291" y="336"/>
                  </a:cubicBezTo>
                  <a:cubicBezTo>
                    <a:pt x="298" y="336"/>
                    <a:pt x="305" y="331"/>
                    <a:pt x="307" y="325"/>
                  </a:cubicBezTo>
                  <a:cubicBezTo>
                    <a:pt x="307" y="325"/>
                    <a:pt x="344" y="76"/>
                    <a:pt x="345" y="65"/>
                  </a:cubicBezTo>
                  <a:cubicBezTo>
                    <a:pt x="347" y="54"/>
                    <a:pt x="342" y="46"/>
                    <a:pt x="336" y="41"/>
                  </a:cubicBezTo>
                  <a:close/>
                  <a:moveTo>
                    <a:pt x="174" y="215"/>
                  </a:moveTo>
                  <a:cubicBezTo>
                    <a:pt x="109" y="215"/>
                    <a:pt x="95" y="123"/>
                    <a:pt x="92" y="104"/>
                  </a:cubicBezTo>
                  <a:cubicBezTo>
                    <a:pt x="129" y="104"/>
                    <a:pt x="129" y="104"/>
                    <a:pt x="129" y="104"/>
                  </a:cubicBezTo>
                  <a:cubicBezTo>
                    <a:pt x="134" y="132"/>
                    <a:pt x="147" y="179"/>
                    <a:pt x="174" y="179"/>
                  </a:cubicBezTo>
                  <a:cubicBezTo>
                    <a:pt x="201" y="179"/>
                    <a:pt x="213" y="132"/>
                    <a:pt x="219" y="104"/>
                  </a:cubicBezTo>
                  <a:cubicBezTo>
                    <a:pt x="256" y="104"/>
                    <a:pt x="256" y="104"/>
                    <a:pt x="256" y="104"/>
                  </a:cubicBezTo>
                  <a:cubicBezTo>
                    <a:pt x="253" y="123"/>
                    <a:pt x="239" y="215"/>
                    <a:pt x="174" y="215"/>
                  </a:cubicBezTo>
                  <a:close/>
                  <a:moveTo>
                    <a:pt x="33" y="68"/>
                  </a:moveTo>
                  <a:cubicBezTo>
                    <a:pt x="77" y="22"/>
                    <a:pt x="77" y="22"/>
                    <a:pt x="77" y="22"/>
                  </a:cubicBezTo>
                  <a:cubicBezTo>
                    <a:pt x="270" y="22"/>
                    <a:pt x="270" y="22"/>
                    <a:pt x="270" y="22"/>
                  </a:cubicBezTo>
                  <a:cubicBezTo>
                    <a:pt x="315" y="68"/>
                    <a:pt x="315" y="68"/>
                    <a:pt x="315" y="68"/>
                  </a:cubicBezTo>
                  <a:lnTo>
                    <a:pt x="33" y="68"/>
                  </a:lnTo>
                  <a:close/>
                </a:path>
              </a:pathLst>
            </a:custGeom>
            <a:solidFill>
              <a:schemeClr val="bg1"/>
            </a:solidFill>
            <a:ln>
              <a:noFill/>
            </a:ln>
          </p:spPr>
          <p:txBody>
            <a:bodyPr vert="horz" wrap="square" lIns="91440" tIns="45720" rIns="91440" bIns="45720" numCol="1" anchor="t" anchorCtr="0" compatLnSpc="1"/>
            <a:lstStyle/>
            <a:p>
              <a:endParaRPr lang="en-AU">
                <a:solidFill>
                  <a:schemeClr val="bg1"/>
                </a:solidFill>
              </a:endParaRPr>
            </a:p>
          </p:txBody>
        </p:sp>
      </p:grpSp>
      <p:grpSp>
        <p:nvGrpSpPr>
          <p:cNvPr id="17" name="组合 16"/>
          <p:cNvGrpSpPr/>
          <p:nvPr/>
        </p:nvGrpSpPr>
        <p:grpSpPr>
          <a:xfrm>
            <a:off x="2806341" y="2666467"/>
            <a:ext cx="3294648" cy="1035381"/>
            <a:chOff x="2806341" y="2666467"/>
            <a:chExt cx="3294648" cy="1035381"/>
          </a:xfrm>
        </p:grpSpPr>
        <p:grpSp>
          <p:nvGrpSpPr>
            <p:cNvPr id="4" name="组合 3"/>
            <p:cNvGrpSpPr/>
            <p:nvPr/>
          </p:nvGrpSpPr>
          <p:grpSpPr>
            <a:xfrm>
              <a:off x="2806341" y="2666467"/>
              <a:ext cx="3294648" cy="1035381"/>
              <a:chOff x="2780523" y="2775033"/>
              <a:chExt cx="1904905" cy="973508"/>
            </a:xfrm>
          </p:grpSpPr>
          <p:sp>
            <p:nvSpPr>
              <p:cNvPr id="8" name="Rectangle 6"/>
              <p:cNvSpPr/>
              <p:nvPr/>
            </p:nvSpPr>
            <p:spPr>
              <a:xfrm>
                <a:off x="2780523" y="2775033"/>
                <a:ext cx="1686197" cy="973508"/>
              </a:xfrm>
              <a:prstGeom prst="rect">
                <a:avLst/>
              </a:prstGeom>
              <a:solidFill>
                <a:schemeClr val="bg1">
                  <a:alpha val="22000"/>
                </a:schemeClr>
              </a:solidFill>
              <a:ln>
                <a:noFill/>
              </a:ln>
            </p:spPr>
            <p:txBody>
              <a:bodyPr vert="horz" wrap="square" lIns="91440" tIns="45720" rIns="91440" bIns="45720" numCol="1" anchor="t" anchorCtr="0" compatLnSpc="1"/>
              <a:lstStyle/>
              <a:p>
                <a:endParaRPr lang="en-US">
                  <a:solidFill>
                    <a:schemeClr val="bg1"/>
                  </a:solidFill>
                </a:endParaRPr>
              </a:p>
            </p:txBody>
          </p:sp>
          <p:sp>
            <p:nvSpPr>
              <p:cNvPr id="5" name="Isosceles Triangle 8"/>
              <p:cNvSpPr/>
              <p:nvPr/>
            </p:nvSpPr>
            <p:spPr>
              <a:xfrm rot="5400000">
                <a:off x="4089321" y="3152434"/>
                <a:ext cx="973506" cy="218708"/>
              </a:xfrm>
              <a:prstGeom prst="triangle">
                <a:avLst/>
              </a:prstGeom>
              <a:solidFill>
                <a:schemeClr val="bg1">
                  <a:alpha val="22000"/>
                </a:schemeClr>
              </a:solidFill>
              <a:ln>
                <a:noFill/>
              </a:ln>
            </p:spPr>
            <p:txBody>
              <a:bodyPr vert="horz" wrap="square" lIns="91440" tIns="45720" rIns="91440" bIns="45720" numCol="1" anchor="t" anchorCtr="0" compatLnSpc="1"/>
              <a:lstStyle/>
              <a:p>
                <a:endParaRPr lang="en-US">
                  <a:solidFill>
                    <a:schemeClr val="bg1"/>
                  </a:solidFill>
                </a:endParaRPr>
              </a:p>
            </p:txBody>
          </p:sp>
        </p:grpSp>
        <p:sp>
          <p:nvSpPr>
            <p:cNvPr id="39" name="文本框 38"/>
            <p:cNvSpPr txBox="1"/>
            <p:nvPr/>
          </p:nvSpPr>
          <p:spPr>
            <a:xfrm>
              <a:off x="3531438" y="2849719"/>
              <a:ext cx="2291691" cy="687410"/>
            </a:xfrm>
            <a:prstGeom prst="rect">
              <a:avLst/>
            </a:prstGeom>
            <a:noFill/>
          </p:spPr>
          <p:txBody>
            <a:bodyPr wrap="square" rtlCol="0" anchor="ctr">
              <a:spAutoFit/>
            </a:bodyPr>
            <a:lstStyle/>
            <a:p>
              <a:pPr>
                <a:lnSpc>
                  <a:spcPct val="120000"/>
                </a:lnSpc>
              </a:pPr>
              <a:r>
                <a:rPr lang="en-US" altLang="zh-CN" sz="1000" dirty="0">
                  <a:solidFill>
                    <a:schemeClr val="bg1"/>
                  </a:solidFill>
                  <a:latin typeface="Segoe UI" panose="020B0502040204020203" pitchFamily="34" charset="0"/>
                  <a:ea typeface="Segoe UI" panose="020B0502040204020203" pitchFamily="34" charset="0"/>
                  <a:cs typeface="Segoe UI" panose="020B0502040204020203" pitchFamily="34" charset="0"/>
                </a:rPr>
                <a:t>Lorem ipsum dolor sit amet, consectetuer adipiscing elit. Maecenas porttitor congue massa. </a:t>
              </a:r>
            </a:p>
          </p:txBody>
        </p:sp>
        <p:sp>
          <p:nvSpPr>
            <p:cNvPr id="43" name="Freeform 18"/>
            <p:cNvSpPr>
              <a:spLocks noEditPoints="1"/>
            </p:cNvSpPr>
            <p:nvPr/>
          </p:nvSpPr>
          <p:spPr bwMode="auto">
            <a:xfrm>
              <a:off x="3030772" y="3008874"/>
              <a:ext cx="387293" cy="350569"/>
            </a:xfrm>
            <a:custGeom>
              <a:avLst/>
              <a:gdLst>
                <a:gd name="T0" fmla="*/ 247 w 400"/>
                <a:gd name="T1" fmla="*/ 269 h 360"/>
                <a:gd name="T2" fmla="*/ 182 w 400"/>
                <a:gd name="T3" fmla="*/ 203 h 360"/>
                <a:gd name="T4" fmla="*/ 203 w 400"/>
                <a:gd name="T5" fmla="*/ 154 h 360"/>
                <a:gd name="T6" fmla="*/ 222 w 400"/>
                <a:gd name="T7" fmla="*/ 120 h 360"/>
                <a:gd name="T8" fmla="*/ 215 w 400"/>
                <a:gd name="T9" fmla="*/ 104 h 360"/>
                <a:gd name="T10" fmla="*/ 220 w 400"/>
                <a:gd name="T11" fmla="*/ 68 h 360"/>
                <a:gd name="T12" fmla="*/ 140 w 400"/>
                <a:gd name="T13" fmla="*/ 0 h 360"/>
                <a:gd name="T14" fmla="*/ 59 w 400"/>
                <a:gd name="T15" fmla="*/ 68 h 360"/>
                <a:gd name="T16" fmla="*/ 65 w 400"/>
                <a:gd name="T17" fmla="*/ 104 h 360"/>
                <a:gd name="T18" fmla="*/ 57 w 400"/>
                <a:gd name="T19" fmla="*/ 120 h 360"/>
                <a:gd name="T20" fmla="*/ 76 w 400"/>
                <a:gd name="T21" fmla="*/ 154 h 360"/>
                <a:gd name="T22" fmla="*/ 98 w 400"/>
                <a:gd name="T23" fmla="*/ 203 h 360"/>
                <a:gd name="T24" fmla="*/ 32 w 400"/>
                <a:gd name="T25" fmla="*/ 269 h 360"/>
                <a:gd name="T26" fmla="*/ 0 w 400"/>
                <a:gd name="T27" fmla="*/ 280 h 360"/>
                <a:gd name="T28" fmla="*/ 0 w 400"/>
                <a:gd name="T29" fmla="*/ 360 h 360"/>
                <a:gd name="T30" fmla="*/ 320 w 400"/>
                <a:gd name="T31" fmla="*/ 360 h 360"/>
                <a:gd name="T32" fmla="*/ 320 w 400"/>
                <a:gd name="T33" fmla="*/ 318 h 360"/>
                <a:gd name="T34" fmla="*/ 247 w 400"/>
                <a:gd name="T35" fmla="*/ 269 h 360"/>
                <a:gd name="T36" fmla="*/ 340 w 400"/>
                <a:gd name="T37" fmla="*/ 160 h 360"/>
                <a:gd name="T38" fmla="*/ 340 w 400"/>
                <a:gd name="T39" fmla="*/ 100 h 360"/>
                <a:gd name="T40" fmla="*/ 300 w 400"/>
                <a:gd name="T41" fmla="*/ 100 h 360"/>
                <a:gd name="T42" fmla="*/ 300 w 400"/>
                <a:gd name="T43" fmla="*/ 160 h 360"/>
                <a:gd name="T44" fmla="*/ 240 w 400"/>
                <a:gd name="T45" fmla="*/ 160 h 360"/>
                <a:gd name="T46" fmla="*/ 240 w 400"/>
                <a:gd name="T47" fmla="*/ 200 h 360"/>
                <a:gd name="T48" fmla="*/ 300 w 400"/>
                <a:gd name="T49" fmla="*/ 200 h 360"/>
                <a:gd name="T50" fmla="*/ 300 w 400"/>
                <a:gd name="T51" fmla="*/ 260 h 360"/>
                <a:gd name="T52" fmla="*/ 340 w 400"/>
                <a:gd name="T53" fmla="*/ 260 h 360"/>
                <a:gd name="T54" fmla="*/ 340 w 400"/>
                <a:gd name="T55" fmla="*/ 200 h 360"/>
                <a:gd name="T56" fmla="*/ 400 w 400"/>
                <a:gd name="T57" fmla="*/ 200 h 360"/>
                <a:gd name="T58" fmla="*/ 400 w 400"/>
                <a:gd name="T59" fmla="*/ 160 h 360"/>
                <a:gd name="T60" fmla="*/ 340 w 400"/>
                <a:gd name="T61" fmla="*/ 1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0" h="360">
                  <a:moveTo>
                    <a:pt x="247" y="269"/>
                  </a:moveTo>
                  <a:cubicBezTo>
                    <a:pt x="197" y="251"/>
                    <a:pt x="182" y="236"/>
                    <a:pt x="182" y="203"/>
                  </a:cubicBezTo>
                  <a:cubicBezTo>
                    <a:pt x="182" y="184"/>
                    <a:pt x="197" y="190"/>
                    <a:pt x="203" y="154"/>
                  </a:cubicBezTo>
                  <a:cubicBezTo>
                    <a:pt x="206" y="140"/>
                    <a:pt x="220" y="154"/>
                    <a:pt x="222" y="120"/>
                  </a:cubicBezTo>
                  <a:cubicBezTo>
                    <a:pt x="222" y="107"/>
                    <a:pt x="215" y="104"/>
                    <a:pt x="215" y="104"/>
                  </a:cubicBezTo>
                  <a:cubicBezTo>
                    <a:pt x="215" y="104"/>
                    <a:pt x="219" y="84"/>
                    <a:pt x="220" y="68"/>
                  </a:cubicBezTo>
                  <a:cubicBezTo>
                    <a:pt x="222" y="49"/>
                    <a:pt x="209" y="0"/>
                    <a:pt x="140" y="0"/>
                  </a:cubicBezTo>
                  <a:cubicBezTo>
                    <a:pt x="71" y="0"/>
                    <a:pt x="58" y="49"/>
                    <a:pt x="59" y="68"/>
                  </a:cubicBezTo>
                  <a:cubicBezTo>
                    <a:pt x="61" y="84"/>
                    <a:pt x="65" y="104"/>
                    <a:pt x="65" y="104"/>
                  </a:cubicBezTo>
                  <a:cubicBezTo>
                    <a:pt x="65" y="104"/>
                    <a:pt x="57" y="107"/>
                    <a:pt x="57" y="120"/>
                  </a:cubicBezTo>
                  <a:cubicBezTo>
                    <a:pt x="60" y="154"/>
                    <a:pt x="73" y="140"/>
                    <a:pt x="76" y="154"/>
                  </a:cubicBezTo>
                  <a:cubicBezTo>
                    <a:pt x="83" y="190"/>
                    <a:pt x="98" y="184"/>
                    <a:pt x="98" y="203"/>
                  </a:cubicBezTo>
                  <a:cubicBezTo>
                    <a:pt x="98" y="236"/>
                    <a:pt x="82" y="251"/>
                    <a:pt x="32" y="269"/>
                  </a:cubicBezTo>
                  <a:cubicBezTo>
                    <a:pt x="26" y="271"/>
                    <a:pt x="12" y="274"/>
                    <a:pt x="0" y="280"/>
                  </a:cubicBezTo>
                  <a:cubicBezTo>
                    <a:pt x="0" y="360"/>
                    <a:pt x="0" y="360"/>
                    <a:pt x="0" y="360"/>
                  </a:cubicBezTo>
                  <a:cubicBezTo>
                    <a:pt x="320" y="360"/>
                    <a:pt x="320" y="360"/>
                    <a:pt x="320" y="360"/>
                  </a:cubicBezTo>
                  <a:cubicBezTo>
                    <a:pt x="320" y="360"/>
                    <a:pt x="320" y="330"/>
                    <a:pt x="320" y="318"/>
                  </a:cubicBezTo>
                  <a:cubicBezTo>
                    <a:pt x="320" y="305"/>
                    <a:pt x="297" y="287"/>
                    <a:pt x="247" y="269"/>
                  </a:cubicBezTo>
                  <a:close/>
                  <a:moveTo>
                    <a:pt x="340" y="160"/>
                  </a:moveTo>
                  <a:cubicBezTo>
                    <a:pt x="340" y="100"/>
                    <a:pt x="340" y="100"/>
                    <a:pt x="340" y="100"/>
                  </a:cubicBezTo>
                  <a:cubicBezTo>
                    <a:pt x="300" y="100"/>
                    <a:pt x="300" y="100"/>
                    <a:pt x="300" y="100"/>
                  </a:cubicBezTo>
                  <a:cubicBezTo>
                    <a:pt x="300" y="160"/>
                    <a:pt x="300" y="160"/>
                    <a:pt x="300" y="160"/>
                  </a:cubicBezTo>
                  <a:cubicBezTo>
                    <a:pt x="240" y="160"/>
                    <a:pt x="240" y="160"/>
                    <a:pt x="240" y="160"/>
                  </a:cubicBezTo>
                  <a:cubicBezTo>
                    <a:pt x="240" y="200"/>
                    <a:pt x="240" y="200"/>
                    <a:pt x="240" y="200"/>
                  </a:cubicBezTo>
                  <a:cubicBezTo>
                    <a:pt x="300" y="200"/>
                    <a:pt x="300" y="200"/>
                    <a:pt x="300" y="200"/>
                  </a:cubicBezTo>
                  <a:cubicBezTo>
                    <a:pt x="300" y="260"/>
                    <a:pt x="300" y="260"/>
                    <a:pt x="300" y="260"/>
                  </a:cubicBezTo>
                  <a:cubicBezTo>
                    <a:pt x="340" y="260"/>
                    <a:pt x="340" y="260"/>
                    <a:pt x="340" y="260"/>
                  </a:cubicBezTo>
                  <a:cubicBezTo>
                    <a:pt x="340" y="200"/>
                    <a:pt x="340" y="200"/>
                    <a:pt x="340" y="200"/>
                  </a:cubicBezTo>
                  <a:cubicBezTo>
                    <a:pt x="400" y="200"/>
                    <a:pt x="400" y="200"/>
                    <a:pt x="400" y="200"/>
                  </a:cubicBezTo>
                  <a:cubicBezTo>
                    <a:pt x="400" y="160"/>
                    <a:pt x="400" y="160"/>
                    <a:pt x="400" y="160"/>
                  </a:cubicBezTo>
                  <a:lnTo>
                    <a:pt x="340" y="160"/>
                  </a:lnTo>
                  <a:close/>
                </a:path>
              </a:pathLst>
            </a:custGeom>
            <a:solidFill>
              <a:schemeClr val="bg1"/>
            </a:solidFill>
            <a:ln>
              <a:noFill/>
            </a:ln>
          </p:spPr>
          <p:txBody>
            <a:bodyPr vert="horz" wrap="square" lIns="91440" tIns="45720" rIns="91440" bIns="45720" numCol="1" anchor="t" anchorCtr="0" compatLnSpc="1"/>
            <a:lstStyle/>
            <a:p>
              <a:endParaRPr lang="en-AU">
                <a:solidFill>
                  <a:schemeClr val="bg1"/>
                </a:solidFill>
              </a:endParaRPr>
            </a:p>
          </p:txBody>
        </p:sp>
      </p:grpSp>
      <p:grpSp>
        <p:nvGrpSpPr>
          <p:cNvPr id="18" name="组合 17"/>
          <p:cNvGrpSpPr/>
          <p:nvPr/>
        </p:nvGrpSpPr>
        <p:grpSpPr>
          <a:xfrm>
            <a:off x="2813938" y="3808096"/>
            <a:ext cx="3294648" cy="1034964"/>
            <a:chOff x="2813938" y="3808096"/>
            <a:chExt cx="3294648" cy="1034964"/>
          </a:xfrm>
        </p:grpSpPr>
        <p:grpSp>
          <p:nvGrpSpPr>
            <p:cNvPr id="16" name="组合 15"/>
            <p:cNvGrpSpPr/>
            <p:nvPr/>
          </p:nvGrpSpPr>
          <p:grpSpPr>
            <a:xfrm>
              <a:off x="2813938" y="3808096"/>
              <a:ext cx="3294648" cy="1034964"/>
              <a:chOff x="2787666" y="3848439"/>
              <a:chExt cx="1904905" cy="973116"/>
            </a:xfrm>
          </p:grpSpPr>
          <p:sp>
            <p:nvSpPr>
              <p:cNvPr id="24" name="Rectangle 12"/>
              <p:cNvSpPr/>
              <p:nvPr/>
            </p:nvSpPr>
            <p:spPr>
              <a:xfrm flipV="1">
                <a:off x="2787666" y="3848439"/>
                <a:ext cx="1686197" cy="973116"/>
              </a:xfrm>
              <a:prstGeom prst="rect">
                <a:avLst/>
              </a:prstGeom>
              <a:solidFill>
                <a:schemeClr val="bg1">
                  <a:alpha val="22000"/>
                </a:schemeClr>
              </a:solidFill>
              <a:ln>
                <a:noFill/>
              </a:ln>
            </p:spPr>
            <p:txBody>
              <a:bodyPr vert="horz" wrap="square" lIns="91440" tIns="45720" rIns="91440" bIns="45720" numCol="1" anchor="t" anchorCtr="0" compatLnSpc="1"/>
              <a:lstStyle/>
              <a:p>
                <a:endParaRPr lang="en-US">
                  <a:solidFill>
                    <a:schemeClr val="bg1"/>
                  </a:solidFill>
                </a:endParaRPr>
              </a:p>
            </p:txBody>
          </p:sp>
          <p:sp>
            <p:nvSpPr>
              <p:cNvPr id="25" name="Isosceles Triangle 14"/>
              <p:cNvSpPr/>
              <p:nvPr/>
            </p:nvSpPr>
            <p:spPr>
              <a:xfrm rot="16200000" flipV="1">
                <a:off x="4096660" y="4225642"/>
                <a:ext cx="973114" cy="218708"/>
              </a:xfrm>
              <a:prstGeom prst="triangle">
                <a:avLst/>
              </a:prstGeom>
              <a:solidFill>
                <a:schemeClr val="bg1">
                  <a:alpha val="22000"/>
                </a:schemeClr>
              </a:solidFill>
              <a:ln>
                <a:noFill/>
              </a:ln>
            </p:spPr>
            <p:txBody>
              <a:bodyPr vert="horz" wrap="square" lIns="91440" tIns="45720" rIns="91440" bIns="45720" numCol="1" anchor="t" anchorCtr="0" compatLnSpc="1"/>
              <a:lstStyle/>
              <a:p>
                <a:endParaRPr lang="en-US">
                  <a:solidFill>
                    <a:schemeClr val="bg1"/>
                  </a:solidFill>
                </a:endParaRPr>
              </a:p>
            </p:txBody>
          </p:sp>
        </p:grpSp>
        <p:sp>
          <p:nvSpPr>
            <p:cNvPr id="40" name="文本框 39"/>
            <p:cNvSpPr txBox="1"/>
            <p:nvPr/>
          </p:nvSpPr>
          <p:spPr>
            <a:xfrm>
              <a:off x="3531438" y="3981749"/>
              <a:ext cx="2291691" cy="687410"/>
            </a:xfrm>
            <a:prstGeom prst="rect">
              <a:avLst/>
            </a:prstGeom>
            <a:noFill/>
          </p:spPr>
          <p:txBody>
            <a:bodyPr wrap="square" rtlCol="0" anchor="ctr">
              <a:spAutoFit/>
            </a:bodyPr>
            <a:lstStyle/>
            <a:p>
              <a:pPr>
                <a:lnSpc>
                  <a:spcPct val="120000"/>
                </a:lnSpc>
              </a:pPr>
              <a:r>
                <a:rPr lang="en-US" altLang="zh-CN" sz="1000" dirty="0">
                  <a:solidFill>
                    <a:schemeClr val="bg1"/>
                  </a:solidFill>
                  <a:latin typeface="Segoe UI" panose="020B0502040204020203" pitchFamily="34" charset="0"/>
                  <a:ea typeface="Segoe UI" panose="020B0502040204020203" pitchFamily="34" charset="0"/>
                  <a:cs typeface="Segoe UI" panose="020B0502040204020203" pitchFamily="34" charset="0"/>
                </a:rPr>
                <a:t>Lorem ipsum dolor sit amet, consectetuer adipiscing elit. Maecenas porttitor congue massa. </a:t>
              </a:r>
            </a:p>
          </p:txBody>
        </p:sp>
        <p:grpSp>
          <p:nvGrpSpPr>
            <p:cNvPr id="44" name="Group 90"/>
            <p:cNvGrpSpPr/>
            <p:nvPr/>
          </p:nvGrpSpPr>
          <p:grpSpPr>
            <a:xfrm>
              <a:off x="3047730" y="4086120"/>
              <a:ext cx="305513" cy="478917"/>
              <a:chOff x="766996" y="3662004"/>
              <a:chExt cx="129222" cy="202565"/>
            </a:xfrm>
            <a:solidFill>
              <a:schemeClr val="bg1"/>
            </a:solidFill>
          </p:grpSpPr>
          <p:sp>
            <p:nvSpPr>
              <p:cNvPr id="45" name="Freeform 51"/>
              <p:cNvSpPr/>
              <p:nvPr/>
            </p:nvSpPr>
            <p:spPr bwMode="auto">
              <a:xfrm>
                <a:off x="766996" y="3735346"/>
                <a:ext cx="129222" cy="129223"/>
              </a:xfrm>
              <a:custGeom>
                <a:avLst/>
                <a:gdLst>
                  <a:gd name="T0" fmla="*/ 248 w 256"/>
                  <a:gd name="T1" fmla="*/ 0 h 255"/>
                  <a:gd name="T2" fmla="*/ 236 w 256"/>
                  <a:gd name="T3" fmla="*/ 0 h 255"/>
                  <a:gd name="T4" fmla="*/ 228 w 256"/>
                  <a:gd name="T5" fmla="*/ 8 h 255"/>
                  <a:gd name="T6" fmla="*/ 228 w 256"/>
                  <a:gd name="T7" fmla="*/ 63 h 255"/>
                  <a:gd name="T8" fmla="*/ 128 w 256"/>
                  <a:gd name="T9" fmla="*/ 135 h 255"/>
                  <a:gd name="T10" fmla="*/ 28 w 256"/>
                  <a:gd name="T11" fmla="*/ 63 h 255"/>
                  <a:gd name="T12" fmla="*/ 28 w 256"/>
                  <a:gd name="T13" fmla="*/ 8 h 255"/>
                  <a:gd name="T14" fmla="*/ 20 w 256"/>
                  <a:gd name="T15" fmla="*/ 0 h 255"/>
                  <a:gd name="T16" fmla="*/ 8 w 256"/>
                  <a:gd name="T17" fmla="*/ 0 h 255"/>
                  <a:gd name="T18" fmla="*/ 0 w 256"/>
                  <a:gd name="T19" fmla="*/ 8 h 255"/>
                  <a:gd name="T20" fmla="*/ 0 w 256"/>
                  <a:gd name="T21" fmla="*/ 63 h 255"/>
                  <a:gd name="T22" fmla="*/ 108 w 256"/>
                  <a:gd name="T23" fmla="*/ 162 h 255"/>
                  <a:gd name="T24" fmla="*/ 108 w 256"/>
                  <a:gd name="T25" fmla="*/ 215 h 255"/>
                  <a:gd name="T26" fmla="*/ 56 w 256"/>
                  <a:gd name="T27" fmla="*/ 215 h 255"/>
                  <a:gd name="T28" fmla="*/ 48 w 256"/>
                  <a:gd name="T29" fmla="*/ 223 h 255"/>
                  <a:gd name="T30" fmla="*/ 48 w 256"/>
                  <a:gd name="T31" fmla="*/ 247 h 255"/>
                  <a:gd name="T32" fmla="*/ 56 w 256"/>
                  <a:gd name="T33" fmla="*/ 255 h 255"/>
                  <a:gd name="T34" fmla="*/ 200 w 256"/>
                  <a:gd name="T35" fmla="*/ 255 h 255"/>
                  <a:gd name="T36" fmla="*/ 208 w 256"/>
                  <a:gd name="T37" fmla="*/ 247 h 255"/>
                  <a:gd name="T38" fmla="*/ 208 w 256"/>
                  <a:gd name="T39" fmla="*/ 223 h 255"/>
                  <a:gd name="T40" fmla="*/ 200 w 256"/>
                  <a:gd name="T41" fmla="*/ 215 h 255"/>
                  <a:gd name="T42" fmla="*/ 148 w 256"/>
                  <a:gd name="T43" fmla="*/ 215 h 255"/>
                  <a:gd name="T44" fmla="*/ 148 w 256"/>
                  <a:gd name="T45" fmla="*/ 162 h 255"/>
                  <a:gd name="T46" fmla="*/ 256 w 256"/>
                  <a:gd name="T47" fmla="*/ 63 h 255"/>
                  <a:gd name="T48" fmla="*/ 256 w 256"/>
                  <a:gd name="T49" fmla="*/ 8 h 255"/>
                  <a:gd name="T50" fmla="*/ 248 w 256"/>
                  <a:gd name="T51"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6" h="255">
                    <a:moveTo>
                      <a:pt x="248" y="0"/>
                    </a:moveTo>
                    <a:cubicBezTo>
                      <a:pt x="236" y="0"/>
                      <a:pt x="236" y="0"/>
                      <a:pt x="236" y="0"/>
                    </a:cubicBezTo>
                    <a:cubicBezTo>
                      <a:pt x="231" y="0"/>
                      <a:pt x="228" y="3"/>
                      <a:pt x="228" y="8"/>
                    </a:cubicBezTo>
                    <a:cubicBezTo>
                      <a:pt x="228" y="63"/>
                      <a:pt x="228" y="63"/>
                      <a:pt x="228" y="63"/>
                    </a:cubicBezTo>
                    <a:cubicBezTo>
                      <a:pt x="228" y="90"/>
                      <a:pt x="207" y="135"/>
                      <a:pt x="128" y="135"/>
                    </a:cubicBezTo>
                    <a:cubicBezTo>
                      <a:pt x="49" y="135"/>
                      <a:pt x="28" y="90"/>
                      <a:pt x="28" y="63"/>
                    </a:cubicBezTo>
                    <a:cubicBezTo>
                      <a:pt x="28" y="8"/>
                      <a:pt x="28" y="8"/>
                      <a:pt x="28" y="8"/>
                    </a:cubicBezTo>
                    <a:cubicBezTo>
                      <a:pt x="28" y="3"/>
                      <a:pt x="24" y="0"/>
                      <a:pt x="20" y="0"/>
                    </a:cubicBezTo>
                    <a:cubicBezTo>
                      <a:pt x="8" y="0"/>
                      <a:pt x="8" y="0"/>
                      <a:pt x="8" y="0"/>
                    </a:cubicBezTo>
                    <a:cubicBezTo>
                      <a:pt x="3" y="0"/>
                      <a:pt x="0" y="3"/>
                      <a:pt x="0" y="8"/>
                    </a:cubicBezTo>
                    <a:cubicBezTo>
                      <a:pt x="0" y="63"/>
                      <a:pt x="0" y="63"/>
                      <a:pt x="0" y="63"/>
                    </a:cubicBezTo>
                    <a:cubicBezTo>
                      <a:pt x="0" y="108"/>
                      <a:pt x="33" y="156"/>
                      <a:pt x="108" y="162"/>
                    </a:cubicBezTo>
                    <a:cubicBezTo>
                      <a:pt x="108" y="215"/>
                      <a:pt x="108" y="215"/>
                      <a:pt x="108" y="215"/>
                    </a:cubicBezTo>
                    <a:cubicBezTo>
                      <a:pt x="56" y="215"/>
                      <a:pt x="56" y="215"/>
                      <a:pt x="56" y="215"/>
                    </a:cubicBezTo>
                    <a:cubicBezTo>
                      <a:pt x="51" y="215"/>
                      <a:pt x="48" y="218"/>
                      <a:pt x="48" y="223"/>
                    </a:cubicBezTo>
                    <a:cubicBezTo>
                      <a:pt x="48" y="247"/>
                      <a:pt x="48" y="247"/>
                      <a:pt x="48" y="247"/>
                    </a:cubicBezTo>
                    <a:cubicBezTo>
                      <a:pt x="48" y="251"/>
                      <a:pt x="51" y="255"/>
                      <a:pt x="56" y="255"/>
                    </a:cubicBezTo>
                    <a:cubicBezTo>
                      <a:pt x="200" y="255"/>
                      <a:pt x="200" y="255"/>
                      <a:pt x="200" y="255"/>
                    </a:cubicBezTo>
                    <a:cubicBezTo>
                      <a:pt x="204" y="255"/>
                      <a:pt x="208" y="251"/>
                      <a:pt x="208" y="247"/>
                    </a:cubicBezTo>
                    <a:cubicBezTo>
                      <a:pt x="208" y="223"/>
                      <a:pt x="208" y="223"/>
                      <a:pt x="208" y="223"/>
                    </a:cubicBezTo>
                    <a:cubicBezTo>
                      <a:pt x="208" y="218"/>
                      <a:pt x="204" y="215"/>
                      <a:pt x="200" y="215"/>
                    </a:cubicBezTo>
                    <a:cubicBezTo>
                      <a:pt x="148" y="215"/>
                      <a:pt x="148" y="215"/>
                      <a:pt x="148" y="215"/>
                    </a:cubicBezTo>
                    <a:cubicBezTo>
                      <a:pt x="148" y="162"/>
                      <a:pt x="148" y="162"/>
                      <a:pt x="148" y="162"/>
                    </a:cubicBezTo>
                    <a:cubicBezTo>
                      <a:pt x="223" y="156"/>
                      <a:pt x="256" y="108"/>
                      <a:pt x="256" y="63"/>
                    </a:cubicBezTo>
                    <a:cubicBezTo>
                      <a:pt x="256" y="8"/>
                      <a:pt x="256" y="8"/>
                      <a:pt x="256" y="8"/>
                    </a:cubicBezTo>
                    <a:cubicBezTo>
                      <a:pt x="256" y="3"/>
                      <a:pt x="252" y="0"/>
                      <a:pt x="248" y="0"/>
                    </a:cubicBezTo>
                    <a:close/>
                  </a:path>
                </a:pathLst>
              </a:custGeom>
              <a:grpFill/>
              <a:ln>
                <a:noFill/>
              </a:ln>
            </p:spPr>
            <p:txBody>
              <a:bodyPr vert="horz" wrap="square" lIns="91440" tIns="45720" rIns="91440" bIns="45720" numCol="1" anchor="t" anchorCtr="0" compatLnSpc="1"/>
              <a:lstStyle/>
              <a:p>
                <a:endParaRPr lang="en-AU">
                  <a:solidFill>
                    <a:schemeClr val="bg1"/>
                  </a:solidFill>
                </a:endParaRPr>
              </a:p>
            </p:txBody>
          </p:sp>
          <p:sp>
            <p:nvSpPr>
              <p:cNvPr id="46" name="Freeform 52"/>
              <p:cNvSpPr/>
              <p:nvPr/>
            </p:nvSpPr>
            <p:spPr bwMode="auto">
              <a:xfrm>
                <a:off x="801921" y="3735346"/>
                <a:ext cx="61119" cy="48895"/>
              </a:xfrm>
              <a:custGeom>
                <a:avLst/>
                <a:gdLst>
                  <a:gd name="T0" fmla="*/ 60 w 120"/>
                  <a:gd name="T1" fmla="*/ 95 h 95"/>
                  <a:gd name="T2" fmla="*/ 120 w 120"/>
                  <a:gd name="T3" fmla="*/ 63 h 95"/>
                  <a:gd name="T4" fmla="*/ 120 w 120"/>
                  <a:gd name="T5" fmla="*/ 0 h 95"/>
                  <a:gd name="T6" fmla="*/ 0 w 120"/>
                  <a:gd name="T7" fmla="*/ 0 h 95"/>
                  <a:gd name="T8" fmla="*/ 0 w 120"/>
                  <a:gd name="T9" fmla="*/ 63 h 95"/>
                  <a:gd name="T10" fmla="*/ 60 w 120"/>
                  <a:gd name="T11" fmla="*/ 95 h 95"/>
                </a:gdLst>
                <a:ahLst/>
                <a:cxnLst>
                  <a:cxn ang="0">
                    <a:pos x="T0" y="T1"/>
                  </a:cxn>
                  <a:cxn ang="0">
                    <a:pos x="T2" y="T3"/>
                  </a:cxn>
                  <a:cxn ang="0">
                    <a:pos x="T4" y="T5"/>
                  </a:cxn>
                  <a:cxn ang="0">
                    <a:pos x="T6" y="T7"/>
                  </a:cxn>
                  <a:cxn ang="0">
                    <a:pos x="T8" y="T9"/>
                  </a:cxn>
                  <a:cxn ang="0">
                    <a:pos x="T10" y="T11"/>
                  </a:cxn>
                </a:cxnLst>
                <a:rect l="0" t="0" r="r" b="b"/>
                <a:pathLst>
                  <a:path w="120" h="95">
                    <a:moveTo>
                      <a:pt x="60" y="95"/>
                    </a:moveTo>
                    <a:cubicBezTo>
                      <a:pt x="107" y="95"/>
                      <a:pt x="120" y="76"/>
                      <a:pt x="120" y="63"/>
                    </a:cubicBezTo>
                    <a:cubicBezTo>
                      <a:pt x="120" y="0"/>
                      <a:pt x="120" y="0"/>
                      <a:pt x="120" y="0"/>
                    </a:cubicBezTo>
                    <a:cubicBezTo>
                      <a:pt x="0" y="0"/>
                      <a:pt x="0" y="0"/>
                      <a:pt x="0" y="0"/>
                    </a:cubicBezTo>
                    <a:cubicBezTo>
                      <a:pt x="0" y="63"/>
                      <a:pt x="0" y="63"/>
                      <a:pt x="0" y="63"/>
                    </a:cubicBezTo>
                    <a:cubicBezTo>
                      <a:pt x="0" y="76"/>
                      <a:pt x="13" y="95"/>
                      <a:pt x="60" y="95"/>
                    </a:cubicBezTo>
                    <a:close/>
                  </a:path>
                </a:pathLst>
              </a:custGeom>
              <a:grpFill/>
              <a:ln>
                <a:noFill/>
              </a:ln>
            </p:spPr>
            <p:txBody>
              <a:bodyPr vert="horz" wrap="square" lIns="91440" tIns="45720" rIns="91440" bIns="45720" numCol="1" anchor="t" anchorCtr="0" compatLnSpc="1"/>
              <a:lstStyle/>
              <a:p>
                <a:endParaRPr lang="en-AU">
                  <a:solidFill>
                    <a:schemeClr val="bg1"/>
                  </a:solidFill>
                </a:endParaRPr>
              </a:p>
            </p:txBody>
          </p:sp>
          <p:sp>
            <p:nvSpPr>
              <p:cNvPr id="47" name="Freeform 53"/>
              <p:cNvSpPr/>
              <p:nvPr/>
            </p:nvSpPr>
            <p:spPr bwMode="auto">
              <a:xfrm>
                <a:off x="801921" y="3662004"/>
                <a:ext cx="61119" cy="59373"/>
              </a:xfrm>
              <a:custGeom>
                <a:avLst/>
                <a:gdLst>
                  <a:gd name="T0" fmla="*/ 120 w 120"/>
                  <a:gd name="T1" fmla="*/ 32 h 117"/>
                  <a:gd name="T2" fmla="*/ 60 w 120"/>
                  <a:gd name="T3" fmla="*/ 0 h 117"/>
                  <a:gd name="T4" fmla="*/ 0 w 120"/>
                  <a:gd name="T5" fmla="*/ 32 h 117"/>
                  <a:gd name="T6" fmla="*/ 0 w 120"/>
                  <a:gd name="T7" fmla="*/ 117 h 117"/>
                  <a:gd name="T8" fmla="*/ 120 w 120"/>
                  <a:gd name="T9" fmla="*/ 117 h 117"/>
                  <a:gd name="T10" fmla="*/ 120 w 120"/>
                  <a:gd name="T11" fmla="*/ 32 h 117"/>
                </a:gdLst>
                <a:ahLst/>
                <a:cxnLst>
                  <a:cxn ang="0">
                    <a:pos x="T0" y="T1"/>
                  </a:cxn>
                  <a:cxn ang="0">
                    <a:pos x="T2" y="T3"/>
                  </a:cxn>
                  <a:cxn ang="0">
                    <a:pos x="T4" y="T5"/>
                  </a:cxn>
                  <a:cxn ang="0">
                    <a:pos x="T6" y="T7"/>
                  </a:cxn>
                  <a:cxn ang="0">
                    <a:pos x="T8" y="T9"/>
                  </a:cxn>
                  <a:cxn ang="0">
                    <a:pos x="T10" y="T11"/>
                  </a:cxn>
                </a:cxnLst>
                <a:rect l="0" t="0" r="r" b="b"/>
                <a:pathLst>
                  <a:path w="120" h="117">
                    <a:moveTo>
                      <a:pt x="120" y="32"/>
                    </a:moveTo>
                    <a:cubicBezTo>
                      <a:pt x="120" y="19"/>
                      <a:pt x="107" y="0"/>
                      <a:pt x="60" y="0"/>
                    </a:cubicBezTo>
                    <a:cubicBezTo>
                      <a:pt x="13" y="0"/>
                      <a:pt x="0" y="19"/>
                      <a:pt x="0" y="32"/>
                    </a:cubicBezTo>
                    <a:cubicBezTo>
                      <a:pt x="0" y="117"/>
                      <a:pt x="0" y="117"/>
                      <a:pt x="0" y="117"/>
                    </a:cubicBezTo>
                    <a:cubicBezTo>
                      <a:pt x="120" y="117"/>
                      <a:pt x="120" y="117"/>
                      <a:pt x="120" y="117"/>
                    </a:cubicBezTo>
                    <a:lnTo>
                      <a:pt x="120" y="32"/>
                    </a:lnTo>
                    <a:close/>
                  </a:path>
                </a:pathLst>
              </a:custGeom>
              <a:grpFill/>
              <a:ln>
                <a:noFill/>
              </a:ln>
            </p:spPr>
            <p:txBody>
              <a:bodyPr vert="horz" wrap="square" lIns="91440" tIns="45720" rIns="91440" bIns="45720" numCol="1" anchor="t" anchorCtr="0" compatLnSpc="1"/>
              <a:lstStyle/>
              <a:p>
                <a:endParaRPr lang="en-AU">
                  <a:solidFill>
                    <a:schemeClr val="bg1"/>
                  </a:solidFill>
                </a:endParaRPr>
              </a:p>
            </p:txBody>
          </p:sp>
        </p:grpSp>
      </p:grpSp>
      <p:grpSp>
        <p:nvGrpSpPr>
          <p:cNvPr id="27" name="组合 26"/>
          <p:cNvGrpSpPr/>
          <p:nvPr/>
        </p:nvGrpSpPr>
        <p:grpSpPr>
          <a:xfrm>
            <a:off x="2813938" y="4930406"/>
            <a:ext cx="3294648" cy="1034965"/>
            <a:chOff x="2813938" y="4930406"/>
            <a:chExt cx="3294648" cy="1034965"/>
          </a:xfrm>
        </p:grpSpPr>
        <p:grpSp>
          <p:nvGrpSpPr>
            <p:cNvPr id="19" name="组合 18"/>
            <p:cNvGrpSpPr/>
            <p:nvPr/>
          </p:nvGrpSpPr>
          <p:grpSpPr>
            <a:xfrm>
              <a:off x="2813938" y="4930406"/>
              <a:ext cx="3294648" cy="1034965"/>
              <a:chOff x="2787666" y="4903681"/>
              <a:chExt cx="1904905" cy="973117"/>
            </a:xfrm>
          </p:grpSpPr>
          <p:sp>
            <p:nvSpPr>
              <p:cNvPr id="30" name="Rectangle 10"/>
              <p:cNvSpPr/>
              <p:nvPr/>
            </p:nvSpPr>
            <p:spPr>
              <a:xfrm flipV="1">
                <a:off x="2787666" y="4903681"/>
                <a:ext cx="1686197" cy="973116"/>
              </a:xfrm>
              <a:prstGeom prst="rect">
                <a:avLst/>
              </a:prstGeom>
              <a:solidFill>
                <a:schemeClr val="bg1">
                  <a:alpha val="22000"/>
                </a:schemeClr>
              </a:solidFill>
              <a:ln>
                <a:noFill/>
              </a:ln>
            </p:spPr>
            <p:txBody>
              <a:bodyPr vert="horz" wrap="square" lIns="91440" tIns="45720" rIns="91440" bIns="45720" numCol="1" anchor="t" anchorCtr="0" compatLnSpc="1"/>
              <a:lstStyle/>
              <a:p>
                <a:endParaRPr lang="en-US">
                  <a:solidFill>
                    <a:schemeClr val="bg1"/>
                  </a:solidFill>
                </a:endParaRPr>
              </a:p>
            </p:txBody>
          </p:sp>
          <p:sp>
            <p:nvSpPr>
              <p:cNvPr id="31" name="Isosceles Triangle 13"/>
              <p:cNvSpPr/>
              <p:nvPr/>
            </p:nvSpPr>
            <p:spPr>
              <a:xfrm rot="16200000" flipV="1">
                <a:off x="4096660" y="5280887"/>
                <a:ext cx="973114" cy="218708"/>
              </a:xfrm>
              <a:prstGeom prst="triangle">
                <a:avLst/>
              </a:prstGeom>
              <a:solidFill>
                <a:schemeClr val="bg1">
                  <a:alpha val="22000"/>
                </a:schemeClr>
              </a:solidFill>
              <a:ln>
                <a:noFill/>
              </a:ln>
            </p:spPr>
            <p:txBody>
              <a:bodyPr vert="horz" wrap="square" lIns="91440" tIns="45720" rIns="91440" bIns="45720" numCol="1" anchor="t" anchorCtr="0" compatLnSpc="1"/>
              <a:lstStyle/>
              <a:p>
                <a:endParaRPr lang="en-US">
                  <a:solidFill>
                    <a:schemeClr val="bg1"/>
                  </a:solidFill>
                </a:endParaRPr>
              </a:p>
            </p:txBody>
          </p:sp>
        </p:grpSp>
        <p:sp>
          <p:nvSpPr>
            <p:cNvPr id="41" name="文本框 40"/>
            <p:cNvSpPr txBox="1"/>
            <p:nvPr/>
          </p:nvSpPr>
          <p:spPr>
            <a:xfrm>
              <a:off x="3531438" y="5113780"/>
              <a:ext cx="2291691" cy="687410"/>
            </a:xfrm>
            <a:prstGeom prst="rect">
              <a:avLst/>
            </a:prstGeom>
            <a:noFill/>
          </p:spPr>
          <p:txBody>
            <a:bodyPr wrap="square" rtlCol="0" anchor="ctr">
              <a:spAutoFit/>
            </a:bodyPr>
            <a:lstStyle/>
            <a:p>
              <a:pPr>
                <a:lnSpc>
                  <a:spcPct val="120000"/>
                </a:lnSpc>
              </a:pPr>
              <a:r>
                <a:rPr lang="en-US" altLang="zh-CN" sz="1000" dirty="0">
                  <a:solidFill>
                    <a:schemeClr val="bg1"/>
                  </a:solidFill>
                  <a:latin typeface="Segoe UI" panose="020B0502040204020203" pitchFamily="34" charset="0"/>
                  <a:ea typeface="Segoe UI" panose="020B0502040204020203" pitchFamily="34" charset="0"/>
                  <a:cs typeface="Segoe UI" panose="020B0502040204020203" pitchFamily="34" charset="0"/>
                </a:rPr>
                <a:t>Lorem ipsum dolor sit amet, consectetuer adipiscing elit. Maecenas porttitor congue massa. </a:t>
              </a:r>
            </a:p>
          </p:txBody>
        </p:sp>
        <p:sp>
          <p:nvSpPr>
            <p:cNvPr id="48" name="Freeform 255"/>
            <p:cNvSpPr>
              <a:spLocks noEditPoints="1"/>
            </p:cNvSpPr>
            <p:nvPr/>
          </p:nvSpPr>
          <p:spPr bwMode="auto">
            <a:xfrm>
              <a:off x="3006965" y="5272299"/>
              <a:ext cx="398585" cy="398585"/>
            </a:xfrm>
            <a:custGeom>
              <a:avLst/>
              <a:gdLst>
                <a:gd name="T0" fmla="*/ 60 w 360"/>
                <a:gd name="T1" fmla="*/ 320 h 360"/>
                <a:gd name="T2" fmla="*/ 100 w 360"/>
                <a:gd name="T3" fmla="*/ 360 h 360"/>
                <a:gd name="T4" fmla="*/ 140 w 360"/>
                <a:gd name="T5" fmla="*/ 320 h 360"/>
                <a:gd name="T6" fmla="*/ 100 w 360"/>
                <a:gd name="T7" fmla="*/ 280 h 360"/>
                <a:gd name="T8" fmla="*/ 60 w 360"/>
                <a:gd name="T9" fmla="*/ 320 h 360"/>
                <a:gd name="T10" fmla="*/ 260 w 360"/>
                <a:gd name="T11" fmla="*/ 320 h 360"/>
                <a:gd name="T12" fmla="*/ 300 w 360"/>
                <a:gd name="T13" fmla="*/ 360 h 360"/>
                <a:gd name="T14" fmla="*/ 340 w 360"/>
                <a:gd name="T15" fmla="*/ 320 h 360"/>
                <a:gd name="T16" fmla="*/ 300 w 360"/>
                <a:gd name="T17" fmla="*/ 280 h 360"/>
                <a:gd name="T18" fmla="*/ 260 w 360"/>
                <a:gd name="T19" fmla="*/ 320 h 360"/>
                <a:gd name="T20" fmla="*/ 131 w 360"/>
                <a:gd name="T21" fmla="*/ 225 h 360"/>
                <a:gd name="T22" fmla="*/ 352 w 360"/>
                <a:gd name="T23" fmla="*/ 162 h 360"/>
                <a:gd name="T24" fmla="*/ 360 w 360"/>
                <a:gd name="T25" fmla="*/ 152 h 360"/>
                <a:gd name="T26" fmla="*/ 360 w 360"/>
                <a:gd name="T27" fmla="*/ 42 h 360"/>
                <a:gd name="T28" fmla="*/ 78 w 360"/>
                <a:gd name="T29" fmla="*/ 42 h 360"/>
                <a:gd name="T30" fmla="*/ 78 w 360"/>
                <a:gd name="T31" fmla="*/ 8 h 360"/>
                <a:gd name="T32" fmla="*/ 70 w 360"/>
                <a:gd name="T33" fmla="*/ 0 h 360"/>
                <a:gd name="T34" fmla="*/ 8 w 360"/>
                <a:gd name="T35" fmla="*/ 0 h 360"/>
                <a:gd name="T36" fmla="*/ 0 w 360"/>
                <a:gd name="T37" fmla="*/ 8 h 360"/>
                <a:gd name="T38" fmla="*/ 0 w 360"/>
                <a:gd name="T39" fmla="*/ 40 h 360"/>
                <a:gd name="T40" fmla="*/ 39 w 360"/>
                <a:gd name="T41" fmla="*/ 40 h 360"/>
                <a:gd name="T42" fmla="*/ 78 w 360"/>
                <a:gd name="T43" fmla="*/ 221 h 360"/>
                <a:gd name="T44" fmla="*/ 82 w 360"/>
                <a:gd name="T45" fmla="*/ 240 h 360"/>
                <a:gd name="T46" fmla="*/ 82 w 360"/>
                <a:gd name="T47" fmla="*/ 270 h 360"/>
                <a:gd name="T48" fmla="*/ 90 w 360"/>
                <a:gd name="T49" fmla="*/ 278 h 360"/>
                <a:gd name="T50" fmla="*/ 100 w 360"/>
                <a:gd name="T51" fmla="*/ 278 h 360"/>
                <a:gd name="T52" fmla="*/ 300 w 360"/>
                <a:gd name="T53" fmla="*/ 278 h 360"/>
                <a:gd name="T54" fmla="*/ 352 w 360"/>
                <a:gd name="T55" fmla="*/ 278 h 360"/>
                <a:gd name="T56" fmla="*/ 360 w 360"/>
                <a:gd name="T57" fmla="*/ 270 h 360"/>
                <a:gd name="T58" fmla="*/ 360 w 360"/>
                <a:gd name="T59" fmla="*/ 240 h 360"/>
                <a:gd name="T60" fmla="*/ 135 w 360"/>
                <a:gd name="T61" fmla="*/ 240 h 360"/>
                <a:gd name="T62" fmla="*/ 131 w 360"/>
                <a:gd name="T63" fmla="*/ 225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0" h="360">
                  <a:moveTo>
                    <a:pt x="60" y="320"/>
                  </a:moveTo>
                  <a:cubicBezTo>
                    <a:pt x="60" y="342"/>
                    <a:pt x="78" y="360"/>
                    <a:pt x="100" y="360"/>
                  </a:cubicBezTo>
                  <a:cubicBezTo>
                    <a:pt x="122" y="360"/>
                    <a:pt x="140" y="342"/>
                    <a:pt x="140" y="320"/>
                  </a:cubicBezTo>
                  <a:cubicBezTo>
                    <a:pt x="140" y="298"/>
                    <a:pt x="122" y="280"/>
                    <a:pt x="100" y="280"/>
                  </a:cubicBezTo>
                  <a:cubicBezTo>
                    <a:pt x="78" y="280"/>
                    <a:pt x="60" y="298"/>
                    <a:pt x="60" y="320"/>
                  </a:cubicBezTo>
                  <a:close/>
                  <a:moveTo>
                    <a:pt x="260" y="320"/>
                  </a:moveTo>
                  <a:cubicBezTo>
                    <a:pt x="260" y="342"/>
                    <a:pt x="278" y="360"/>
                    <a:pt x="300" y="360"/>
                  </a:cubicBezTo>
                  <a:cubicBezTo>
                    <a:pt x="322" y="360"/>
                    <a:pt x="340" y="342"/>
                    <a:pt x="340" y="320"/>
                  </a:cubicBezTo>
                  <a:cubicBezTo>
                    <a:pt x="340" y="298"/>
                    <a:pt x="322" y="280"/>
                    <a:pt x="300" y="280"/>
                  </a:cubicBezTo>
                  <a:cubicBezTo>
                    <a:pt x="278" y="280"/>
                    <a:pt x="260" y="298"/>
                    <a:pt x="260" y="320"/>
                  </a:cubicBezTo>
                  <a:close/>
                  <a:moveTo>
                    <a:pt x="131" y="225"/>
                  </a:moveTo>
                  <a:cubicBezTo>
                    <a:pt x="352" y="162"/>
                    <a:pt x="352" y="162"/>
                    <a:pt x="352" y="162"/>
                  </a:cubicBezTo>
                  <a:cubicBezTo>
                    <a:pt x="356" y="161"/>
                    <a:pt x="360" y="156"/>
                    <a:pt x="360" y="152"/>
                  </a:cubicBezTo>
                  <a:cubicBezTo>
                    <a:pt x="360" y="42"/>
                    <a:pt x="360" y="42"/>
                    <a:pt x="360" y="42"/>
                  </a:cubicBezTo>
                  <a:cubicBezTo>
                    <a:pt x="78" y="42"/>
                    <a:pt x="78" y="42"/>
                    <a:pt x="78" y="42"/>
                  </a:cubicBezTo>
                  <a:cubicBezTo>
                    <a:pt x="78" y="8"/>
                    <a:pt x="78" y="8"/>
                    <a:pt x="78" y="8"/>
                  </a:cubicBezTo>
                  <a:cubicBezTo>
                    <a:pt x="78" y="3"/>
                    <a:pt x="74" y="0"/>
                    <a:pt x="70" y="0"/>
                  </a:cubicBezTo>
                  <a:cubicBezTo>
                    <a:pt x="8" y="0"/>
                    <a:pt x="8" y="0"/>
                    <a:pt x="8" y="0"/>
                  </a:cubicBezTo>
                  <a:cubicBezTo>
                    <a:pt x="3" y="0"/>
                    <a:pt x="0" y="3"/>
                    <a:pt x="0" y="8"/>
                  </a:cubicBezTo>
                  <a:cubicBezTo>
                    <a:pt x="0" y="40"/>
                    <a:pt x="0" y="40"/>
                    <a:pt x="0" y="40"/>
                  </a:cubicBezTo>
                  <a:cubicBezTo>
                    <a:pt x="39" y="40"/>
                    <a:pt x="39" y="40"/>
                    <a:pt x="39" y="40"/>
                  </a:cubicBezTo>
                  <a:cubicBezTo>
                    <a:pt x="78" y="221"/>
                    <a:pt x="78" y="221"/>
                    <a:pt x="78" y="221"/>
                  </a:cubicBezTo>
                  <a:cubicBezTo>
                    <a:pt x="82" y="240"/>
                    <a:pt x="82" y="240"/>
                    <a:pt x="82" y="240"/>
                  </a:cubicBezTo>
                  <a:cubicBezTo>
                    <a:pt x="82" y="270"/>
                    <a:pt x="82" y="270"/>
                    <a:pt x="82" y="270"/>
                  </a:cubicBezTo>
                  <a:cubicBezTo>
                    <a:pt x="82" y="274"/>
                    <a:pt x="85" y="278"/>
                    <a:pt x="90" y="278"/>
                  </a:cubicBezTo>
                  <a:cubicBezTo>
                    <a:pt x="100" y="278"/>
                    <a:pt x="100" y="278"/>
                    <a:pt x="100" y="278"/>
                  </a:cubicBezTo>
                  <a:cubicBezTo>
                    <a:pt x="300" y="278"/>
                    <a:pt x="300" y="278"/>
                    <a:pt x="300" y="278"/>
                  </a:cubicBezTo>
                  <a:cubicBezTo>
                    <a:pt x="352" y="278"/>
                    <a:pt x="352" y="278"/>
                    <a:pt x="352" y="278"/>
                  </a:cubicBezTo>
                  <a:cubicBezTo>
                    <a:pt x="356" y="278"/>
                    <a:pt x="360" y="274"/>
                    <a:pt x="360" y="270"/>
                  </a:cubicBezTo>
                  <a:cubicBezTo>
                    <a:pt x="360" y="240"/>
                    <a:pt x="360" y="240"/>
                    <a:pt x="360" y="240"/>
                  </a:cubicBezTo>
                  <a:cubicBezTo>
                    <a:pt x="135" y="240"/>
                    <a:pt x="135" y="240"/>
                    <a:pt x="135" y="240"/>
                  </a:cubicBezTo>
                  <a:cubicBezTo>
                    <a:pt x="112" y="240"/>
                    <a:pt x="111" y="231"/>
                    <a:pt x="131" y="225"/>
                  </a:cubicBezTo>
                  <a:close/>
                </a:path>
              </a:pathLst>
            </a:custGeom>
            <a:solidFill>
              <a:schemeClr val="bg1"/>
            </a:solidFill>
            <a:ln>
              <a:noFill/>
            </a:ln>
          </p:spPr>
          <p:txBody>
            <a:bodyPr vert="horz" wrap="square" lIns="91440" tIns="45720" rIns="91440" bIns="45720" numCol="1" anchor="t" anchorCtr="0" compatLnSpc="1"/>
            <a:lstStyle/>
            <a:p>
              <a:endParaRPr lang="en-AU">
                <a:solidFill>
                  <a:schemeClr val="bg1"/>
                </a:solidFill>
              </a:endParaRPr>
            </a:p>
          </p:txBody>
        </p:sp>
      </p:grpSp>
      <p:grpSp>
        <p:nvGrpSpPr>
          <p:cNvPr id="28" name="组合 27"/>
          <p:cNvGrpSpPr/>
          <p:nvPr/>
        </p:nvGrpSpPr>
        <p:grpSpPr>
          <a:xfrm>
            <a:off x="6622376" y="1551812"/>
            <a:ext cx="4233679" cy="973008"/>
            <a:chOff x="6622376" y="1551812"/>
            <a:chExt cx="4233679" cy="973008"/>
          </a:xfrm>
        </p:grpSpPr>
        <p:sp>
          <p:nvSpPr>
            <p:cNvPr id="49" name="标题"/>
            <p:cNvSpPr/>
            <p:nvPr/>
          </p:nvSpPr>
          <p:spPr>
            <a:xfrm>
              <a:off x="7773029" y="1551812"/>
              <a:ext cx="1569660" cy="369332"/>
            </a:xfrm>
            <a:prstGeom prst="rect">
              <a:avLst/>
            </a:prstGeom>
            <a:noFill/>
          </p:spPr>
          <p:txBody>
            <a:bodyPr wrap="none">
              <a:spAutoFit/>
            </a:bodyPr>
            <a:lstStyle/>
            <a:p>
              <a:pPr>
                <a:defRPr/>
              </a:pPr>
              <a:r>
                <a:rPr lang="zh-CN" altLang="en-US" dirty="0">
                  <a:solidFill>
                    <a:schemeClr val="bg1"/>
                  </a:solidFill>
                  <a:latin typeface="微软雅黑" panose="020B0503020204020204" charset="-122"/>
                  <a:ea typeface="微软雅黑" panose="020B0503020204020204" charset="-122"/>
                </a:rPr>
                <a:t>点击添加标题</a:t>
              </a:r>
            </a:p>
          </p:txBody>
        </p:sp>
        <p:sp>
          <p:nvSpPr>
            <p:cNvPr id="50" name="文本框 49"/>
            <p:cNvSpPr txBox="1"/>
            <p:nvPr/>
          </p:nvSpPr>
          <p:spPr>
            <a:xfrm>
              <a:off x="7773029" y="1878489"/>
              <a:ext cx="3083026" cy="646331"/>
            </a:xfrm>
            <a:prstGeom prst="rect">
              <a:avLst/>
            </a:prstGeom>
            <a:noFill/>
          </p:spPr>
          <p:txBody>
            <a:bodyPr wrap="square" rtlCol="0" anchor="ctr">
              <a:spAutoFit/>
            </a:bodyPr>
            <a:lstStyle/>
            <a:p>
              <a:pPr>
                <a:lnSpc>
                  <a:spcPct val="120000"/>
                </a:lnSpc>
              </a:pPr>
              <a:r>
                <a:rPr lang="en-US" altLang="zh-CN" sz="1000" dirty="0">
                  <a:solidFill>
                    <a:schemeClr val="bg1"/>
                  </a:solidFill>
                  <a:latin typeface="Segoe UI" panose="020B0502040204020203" pitchFamily="34" charset="0"/>
                  <a:ea typeface="Segoe UI" panose="020B0502040204020203" pitchFamily="34" charset="0"/>
                  <a:cs typeface="Segoe UI" panose="020B0502040204020203" pitchFamily="34" charset="0"/>
                </a:rPr>
                <a:t>Lorem ipsum dolor sit amet, consectetuer adipiscing elit. Maecenas porttitor congue massa. Fusce posuere, magna sed pulvinar ultricies, purus</a:t>
              </a:r>
            </a:p>
          </p:txBody>
        </p:sp>
        <p:sp>
          <p:nvSpPr>
            <p:cNvPr id="61" name="TextBox 1"/>
            <p:cNvSpPr txBox="1"/>
            <p:nvPr/>
          </p:nvSpPr>
          <p:spPr>
            <a:xfrm>
              <a:off x="6622376" y="1676359"/>
              <a:ext cx="1095362" cy="72391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3600" dirty="0">
                  <a:solidFill>
                    <a:schemeClr val="bg1"/>
                  </a:solidFill>
                  <a:latin typeface="Century Gothic" panose="020B0502020202020204" pitchFamily="34" charset="0"/>
                </a:rPr>
                <a:t>10%</a:t>
              </a:r>
            </a:p>
          </p:txBody>
        </p:sp>
      </p:grpSp>
      <p:grpSp>
        <p:nvGrpSpPr>
          <p:cNvPr id="33" name="组合 32"/>
          <p:cNvGrpSpPr/>
          <p:nvPr/>
        </p:nvGrpSpPr>
        <p:grpSpPr>
          <a:xfrm>
            <a:off x="6622376" y="2698441"/>
            <a:ext cx="4233679" cy="973008"/>
            <a:chOff x="6622376" y="2698441"/>
            <a:chExt cx="4233679" cy="973008"/>
          </a:xfrm>
        </p:grpSpPr>
        <p:sp>
          <p:nvSpPr>
            <p:cNvPr id="51" name="标题"/>
            <p:cNvSpPr/>
            <p:nvPr/>
          </p:nvSpPr>
          <p:spPr>
            <a:xfrm>
              <a:off x="7773029" y="2698441"/>
              <a:ext cx="1569660" cy="369332"/>
            </a:xfrm>
            <a:prstGeom prst="rect">
              <a:avLst/>
            </a:prstGeom>
            <a:noFill/>
          </p:spPr>
          <p:txBody>
            <a:bodyPr wrap="none">
              <a:spAutoFit/>
            </a:bodyPr>
            <a:lstStyle/>
            <a:p>
              <a:pPr>
                <a:defRPr/>
              </a:pPr>
              <a:r>
                <a:rPr lang="zh-CN" altLang="en-US" dirty="0">
                  <a:solidFill>
                    <a:schemeClr val="bg1"/>
                  </a:solidFill>
                  <a:latin typeface="微软雅黑" panose="020B0503020204020204" charset="-122"/>
                  <a:ea typeface="微软雅黑" panose="020B0503020204020204" charset="-122"/>
                </a:rPr>
                <a:t>点击添加标题</a:t>
              </a:r>
            </a:p>
          </p:txBody>
        </p:sp>
        <p:sp>
          <p:nvSpPr>
            <p:cNvPr id="52" name="文本框 51"/>
            <p:cNvSpPr txBox="1"/>
            <p:nvPr/>
          </p:nvSpPr>
          <p:spPr>
            <a:xfrm>
              <a:off x="7773029" y="3025118"/>
              <a:ext cx="3083026" cy="646331"/>
            </a:xfrm>
            <a:prstGeom prst="rect">
              <a:avLst/>
            </a:prstGeom>
            <a:noFill/>
          </p:spPr>
          <p:txBody>
            <a:bodyPr wrap="square" rtlCol="0" anchor="ctr">
              <a:spAutoFit/>
            </a:bodyPr>
            <a:lstStyle/>
            <a:p>
              <a:pPr>
                <a:lnSpc>
                  <a:spcPct val="120000"/>
                </a:lnSpc>
              </a:pPr>
              <a:r>
                <a:rPr lang="en-US" altLang="zh-CN" sz="1000" dirty="0">
                  <a:solidFill>
                    <a:schemeClr val="bg1"/>
                  </a:solidFill>
                  <a:latin typeface="Segoe UI" panose="020B0502040204020203" pitchFamily="34" charset="0"/>
                  <a:ea typeface="Segoe UI" panose="020B0502040204020203" pitchFamily="34" charset="0"/>
                  <a:cs typeface="Segoe UI" panose="020B0502040204020203" pitchFamily="34" charset="0"/>
                </a:rPr>
                <a:t>Lorem ipsum dolor sit amet, consectetuer adipiscing elit. Maecenas porttitor congue massa. Fusce posuere, magna sed pulvinar ultricies, purus</a:t>
              </a:r>
            </a:p>
          </p:txBody>
        </p:sp>
        <p:sp>
          <p:nvSpPr>
            <p:cNvPr id="62" name="TextBox 1"/>
            <p:cNvSpPr txBox="1"/>
            <p:nvPr/>
          </p:nvSpPr>
          <p:spPr>
            <a:xfrm>
              <a:off x="6622376" y="2822988"/>
              <a:ext cx="1095362" cy="72391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3600" dirty="0">
                  <a:solidFill>
                    <a:schemeClr val="bg1"/>
                  </a:solidFill>
                  <a:latin typeface="Century Gothic" panose="020B0502020202020204" pitchFamily="34" charset="0"/>
                </a:rPr>
                <a:t>20%</a:t>
              </a:r>
            </a:p>
          </p:txBody>
        </p:sp>
      </p:grpSp>
      <p:grpSp>
        <p:nvGrpSpPr>
          <p:cNvPr id="34" name="组合 33"/>
          <p:cNvGrpSpPr/>
          <p:nvPr/>
        </p:nvGrpSpPr>
        <p:grpSpPr>
          <a:xfrm>
            <a:off x="6622376" y="3845070"/>
            <a:ext cx="4233679" cy="973008"/>
            <a:chOff x="6622376" y="3845070"/>
            <a:chExt cx="4233679" cy="973008"/>
          </a:xfrm>
        </p:grpSpPr>
        <p:sp>
          <p:nvSpPr>
            <p:cNvPr id="56" name="标题"/>
            <p:cNvSpPr/>
            <p:nvPr/>
          </p:nvSpPr>
          <p:spPr>
            <a:xfrm>
              <a:off x="7773029" y="3845070"/>
              <a:ext cx="1569660" cy="369332"/>
            </a:xfrm>
            <a:prstGeom prst="rect">
              <a:avLst/>
            </a:prstGeom>
            <a:noFill/>
          </p:spPr>
          <p:txBody>
            <a:bodyPr wrap="none">
              <a:spAutoFit/>
            </a:bodyPr>
            <a:lstStyle/>
            <a:p>
              <a:pPr>
                <a:defRPr/>
              </a:pPr>
              <a:r>
                <a:rPr lang="zh-CN" altLang="en-US" dirty="0">
                  <a:solidFill>
                    <a:schemeClr val="bg1"/>
                  </a:solidFill>
                  <a:latin typeface="微软雅黑" panose="020B0503020204020204" charset="-122"/>
                  <a:ea typeface="微软雅黑" panose="020B0503020204020204" charset="-122"/>
                </a:rPr>
                <a:t>点击添加标题</a:t>
              </a:r>
            </a:p>
          </p:txBody>
        </p:sp>
        <p:sp>
          <p:nvSpPr>
            <p:cNvPr id="57" name="文本框 56"/>
            <p:cNvSpPr txBox="1"/>
            <p:nvPr/>
          </p:nvSpPr>
          <p:spPr>
            <a:xfrm>
              <a:off x="7773029" y="4171747"/>
              <a:ext cx="3083026" cy="646331"/>
            </a:xfrm>
            <a:prstGeom prst="rect">
              <a:avLst/>
            </a:prstGeom>
            <a:noFill/>
          </p:spPr>
          <p:txBody>
            <a:bodyPr wrap="square" rtlCol="0" anchor="ctr">
              <a:spAutoFit/>
            </a:bodyPr>
            <a:lstStyle/>
            <a:p>
              <a:pPr>
                <a:lnSpc>
                  <a:spcPct val="120000"/>
                </a:lnSpc>
              </a:pPr>
              <a:r>
                <a:rPr lang="en-US" altLang="zh-CN" sz="1000" dirty="0">
                  <a:solidFill>
                    <a:schemeClr val="bg1"/>
                  </a:solidFill>
                  <a:latin typeface="Segoe UI" panose="020B0502040204020203" pitchFamily="34" charset="0"/>
                  <a:ea typeface="Segoe UI" panose="020B0502040204020203" pitchFamily="34" charset="0"/>
                  <a:cs typeface="Segoe UI" panose="020B0502040204020203" pitchFamily="34" charset="0"/>
                </a:rPr>
                <a:t>Lorem ipsum dolor sit amet, consectetuer adipiscing elit. Maecenas porttitor congue massa. Fusce posuere, magna sed pulvinar ultricies, purus</a:t>
              </a:r>
            </a:p>
          </p:txBody>
        </p:sp>
        <p:sp>
          <p:nvSpPr>
            <p:cNvPr id="63" name="TextBox 1"/>
            <p:cNvSpPr txBox="1"/>
            <p:nvPr/>
          </p:nvSpPr>
          <p:spPr>
            <a:xfrm>
              <a:off x="6622376" y="3969617"/>
              <a:ext cx="1095362" cy="72391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3600" dirty="0">
                  <a:solidFill>
                    <a:schemeClr val="bg1"/>
                  </a:solidFill>
                  <a:latin typeface="Century Gothic" panose="020B0502020202020204" pitchFamily="34" charset="0"/>
                </a:rPr>
                <a:t>30%</a:t>
              </a:r>
            </a:p>
          </p:txBody>
        </p:sp>
      </p:grpSp>
      <p:grpSp>
        <p:nvGrpSpPr>
          <p:cNvPr id="38" name="组合 37"/>
          <p:cNvGrpSpPr/>
          <p:nvPr/>
        </p:nvGrpSpPr>
        <p:grpSpPr>
          <a:xfrm>
            <a:off x="6622376" y="4991698"/>
            <a:ext cx="4233679" cy="973008"/>
            <a:chOff x="6622376" y="4991698"/>
            <a:chExt cx="4233679" cy="973008"/>
          </a:xfrm>
        </p:grpSpPr>
        <p:sp>
          <p:nvSpPr>
            <p:cNvPr id="59" name="标题"/>
            <p:cNvSpPr/>
            <p:nvPr/>
          </p:nvSpPr>
          <p:spPr>
            <a:xfrm>
              <a:off x="7773029" y="4991698"/>
              <a:ext cx="1569660" cy="369332"/>
            </a:xfrm>
            <a:prstGeom prst="rect">
              <a:avLst/>
            </a:prstGeom>
            <a:noFill/>
          </p:spPr>
          <p:txBody>
            <a:bodyPr wrap="none">
              <a:spAutoFit/>
            </a:bodyPr>
            <a:lstStyle/>
            <a:p>
              <a:pPr>
                <a:defRPr/>
              </a:pPr>
              <a:r>
                <a:rPr lang="zh-CN" altLang="en-US" dirty="0">
                  <a:solidFill>
                    <a:schemeClr val="bg1"/>
                  </a:solidFill>
                  <a:latin typeface="微软雅黑" panose="020B0503020204020204" charset="-122"/>
                  <a:ea typeface="微软雅黑" panose="020B0503020204020204" charset="-122"/>
                </a:rPr>
                <a:t>点击添加标题</a:t>
              </a:r>
            </a:p>
          </p:txBody>
        </p:sp>
        <p:sp>
          <p:nvSpPr>
            <p:cNvPr id="60" name="文本框 59"/>
            <p:cNvSpPr txBox="1"/>
            <p:nvPr/>
          </p:nvSpPr>
          <p:spPr>
            <a:xfrm>
              <a:off x="7773029" y="5318375"/>
              <a:ext cx="3083026" cy="646331"/>
            </a:xfrm>
            <a:prstGeom prst="rect">
              <a:avLst/>
            </a:prstGeom>
            <a:noFill/>
          </p:spPr>
          <p:txBody>
            <a:bodyPr wrap="square" rtlCol="0" anchor="ctr">
              <a:spAutoFit/>
            </a:bodyPr>
            <a:lstStyle/>
            <a:p>
              <a:pPr>
                <a:lnSpc>
                  <a:spcPct val="120000"/>
                </a:lnSpc>
              </a:pPr>
              <a:r>
                <a:rPr lang="en-US" altLang="zh-CN" sz="1000" dirty="0">
                  <a:solidFill>
                    <a:schemeClr val="bg1"/>
                  </a:solidFill>
                  <a:latin typeface="Segoe UI" panose="020B0502040204020203" pitchFamily="34" charset="0"/>
                  <a:ea typeface="Segoe UI" panose="020B0502040204020203" pitchFamily="34" charset="0"/>
                  <a:cs typeface="Segoe UI" panose="020B0502040204020203" pitchFamily="34" charset="0"/>
                </a:rPr>
                <a:t>Lorem ipsum dolor sit amet, consectetuer adipiscing elit. Maecenas porttitor congue massa. Fusce posuere, magna sed pulvinar ultricies, purus</a:t>
              </a:r>
            </a:p>
          </p:txBody>
        </p:sp>
        <p:sp>
          <p:nvSpPr>
            <p:cNvPr id="64" name="TextBox 1"/>
            <p:cNvSpPr txBox="1"/>
            <p:nvPr/>
          </p:nvSpPr>
          <p:spPr>
            <a:xfrm>
              <a:off x="6622376" y="5116245"/>
              <a:ext cx="1095362" cy="72391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3600" dirty="0">
                  <a:solidFill>
                    <a:schemeClr val="bg1"/>
                  </a:solidFill>
                  <a:latin typeface="Century Gothic" panose="020B0502020202020204" pitchFamily="34" charset="0"/>
                </a:rPr>
                <a:t>40%</a:t>
              </a:r>
            </a:p>
          </p:txBody>
        </p:sp>
      </p:grpSp>
    </p:spTree>
  </p:cSld>
  <p:clrMapOvr>
    <a:masterClrMapping/>
  </p:clrMapOvr>
  <p:transition advTm="3323">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Dur="0" restart="never" fill="hold"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Scale>
                                      <p:cBhvr additive="base">
                                        <p:cTn id="8" dur="500" fill="hold">
                                          <p:stCondLst>
                                            <p:cond delay="0"/>
                                          </p:stCondLst>
                                        </p:cTn>
                                        <p:tgtEl>
                                          <p:spTgt spid="6"/>
                                        </p:tgtEl>
                                      </p:cBhvr>
                                      <p:by x="150000" y="150000"/>
                                      <p:from x="200000" y="200000"/>
                                      <p:to x="100000" y="100000"/>
                                    </p:animScale>
                                    <p:animRot by="21600000">
                                      <p:cBhvr additive="base">
                                        <p:cTn id="9" dur="500" fill="hold">
                                          <p:stCondLst>
                                            <p:cond delay="0"/>
                                          </p:stCondLst>
                                        </p:cTn>
                                        <p:tgtEl>
                                          <p:spTgt spid="6"/>
                                        </p:tgtEl>
                                        <p:attrNameLst>
                                          <p:attrName>r</p:attrName>
                                        </p:attrNameLst>
                                      </p:cBhvr>
                                    </p:animRot>
                                  </p:childTnLst>
                                </p:cTn>
                              </p:par>
                            </p:childTnLst>
                          </p:cTn>
                        </p:par>
                        <p:par>
                          <p:cTn id="10" fill="hold">
                            <p:stCondLst>
                              <p:cond delay="0"/>
                            </p:stCondLst>
                            <p:childTnLst>
                              <p:par>
                                <p:cTn id="11" presetID="22" presetClass="entr" presetSubtype="8"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22" presetClass="entr" presetSubtype="8" fill="hold" grpId="0" nodeType="withEffect">
                                  <p:stCondLst>
                                    <p:cond delay="20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par>
                                <p:cTn id="20" presetID="22" presetClass="entr" presetSubtype="8" fill="hold" grpId="0" nodeType="withEffect">
                                  <p:stCondLst>
                                    <p:cond delay="30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par>
                                <p:cTn id="27" presetID="22" presetClass="entr" presetSubtype="8" fill="hold" nodeType="withEffect">
                                  <p:stCondLst>
                                    <p:cond delay="10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par>
                                <p:cTn id="30" presetID="22" presetClass="entr" presetSubtype="8" fill="hold" nodeType="withEffect">
                                  <p:stCondLst>
                                    <p:cond delay="20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par>
                                <p:cTn id="33" presetID="22" presetClass="entr" presetSubtype="8" fill="hold" nodeType="withEffect">
                                  <p:stCondLst>
                                    <p:cond delay="30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par>
                                <p:cTn id="36" presetID="10" presetClass="entr" presetSubtype="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750"/>
                                        <p:tgtEl>
                                          <p:spTgt spid="28"/>
                                        </p:tgtEl>
                                      </p:cBhvr>
                                    </p:animEffect>
                                  </p:childTnLst>
                                </p:cTn>
                              </p:par>
                              <p:par>
                                <p:cTn id="39" presetID="63" presetClass="path" presetSubtype="0" decel="100000" fill="hold" nodeType="withEffect">
                                  <p:stCondLst>
                                    <p:cond delay="0"/>
                                  </p:stCondLst>
                                  <p:childTnLst>
                                    <p:animMotion origin="layout" path="M 4.58333E-6 2.59259E-6 L 0.13841 2.59259E-6 " pathEditMode="relative" rAng="0" ptsTypes="AA">
                                      <p:cBhvr>
                                        <p:cTn id="40" dur="750" spd="-100000" fill="hold"/>
                                        <p:tgtEl>
                                          <p:spTgt spid="28"/>
                                        </p:tgtEl>
                                        <p:attrNameLst>
                                          <p:attrName>ppt_x</p:attrName>
                                          <p:attrName>ppt_y</p:attrName>
                                        </p:attrNameLst>
                                      </p:cBhvr>
                                      <p:rCtr x="6914" y="0"/>
                                    </p:animMotion>
                                  </p:childTnLst>
                                </p:cTn>
                              </p:par>
                              <p:par>
                                <p:cTn id="41" presetID="10" presetClass="entr" presetSubtype="0" fill="hold" nodeType="withEffect">
                                  <p:stCondLst>
                                    <p:cond delay="10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750"/>
                                        <p:tgtEl>
                                          <p:spTgt spid="33"/>
                                        </p:tgtEl>
                                      </p:cBhvr>
                                    </p:animEffect>
                                  </p:childTnLst>
                                </p:cTn>
                              </p:par>
                              <p:par>
                                <p:cTn id="44" presetID="63" presetClass="path" presetSubtype="0" decel="100000" fill="hold" nodeType="withEffect">
                                  <p:stCondLst>
                                    <p:cond delay="100"/>
                                  </p:stCondLst>
                                  <p:childTnLst>
                                    <p:animMotion origin="layout" path="M 4.58333E-6 2.59259E-6 L 0.13841 2.59259E-6 " pathEditMode="relative" rAng="0" ptsTypes="AA">
                                      <p:cBhvr>
                                        <p:cTn id="45" dur="750" spd="-100000" fill="hold"/>
                                        <p:tgtEl>
                                          <p:spTgt spid="33"/>
                                        </p:tgtEl>
                                        <p:attrNameLst>
                                          <p:attrName>ppt_x</p:attrName>
                                          <p:attrName>ppt_y</p:attrName>
                                        </p:attrNameLst>
                                      </p:cBhvr>
                                      <p:rCtr x="6914" y="0"/>
                                    </p:animMotion>
                                  </p:childTnLst>
                                </p:cTn>
                              </p:par>
                              <p:par>
                                <p:cTn id="46" presetID="10" presetClass="entr" presetSubtype="0" fill="hold" nodeType="withEffect">
                                  <p:stCondLst>
                                    <p:cond delay="20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750"/>
                                        <p:tgtEl>
                                          <p:spTgt spid="34"/>
                                        </p:tgtEl>
                                      </p:cBhvr>
                                    </p:animEffect>
                                  </p:childTnLst>
                                </p:cTn>
                              </p:par>
                              <p:par>
                                <p:cTn id="49" presetID="63" presetClass="path" presetSubtype="0" decel="100000" fill="hold" nodeType="withEffect">
                                  <p:stCondLst>
                                    <p:cond delay="200"/>
                                  </p:stCondLst>
                                  <p:childTnLst>
                                    <p:animMotion origin="layout" path="M 4.58333E-6 2.59259E-6 L 0.13841 2.59259E-6 " pathEditMode="relative" rAng="0" ptsTypes="AA">
                                      <p:cBhvr>
                                        <p:cTn id="50" dur="750" spd="-100000" fill="hold"/>
                                        <p:tgtEl>
                                          <p:spTgt spid="34"/>
                                        </p:tgtEl>
                                        <p:attrNameLst>
                                          <p:attrName>ppt_x</p:attrName>
                                          <p:attrName>ppt_y</p:attrName>
                                        </p:attrNameLst>
                                      </p:cBhvr>
                                      <p:rCtr x="6914" y="0"/>
                                    </p:animMotion>
                                  </p:childTnLst>
                                </p:cTn>
                              </p:par>
                              <p:par>
                                <p:cTn id="51" presetID="10" presetClass="entr" presetSubtype="0" fill="hold" nodeType="withEffect">
                                  <p:stCondLst>
                                    <p:cond delay="300"/>
                                  </p:stCondLst>
                                  <p:childTnLst>
                                    <p:set>
                                      <p:cBhvr>
                                        <p:cTn id="52" dur="1" fill="hold">
                                          <p:stCondLst>
                                            <p:cond delay="0"/>
                                          </p:stCondLst>
                                        </p:cTn>
                                        <p:tgtEl>
                                          <p:spTgt spid="38"/>
                                        </p:tgtEl>
                                        <p:attrNameLst>
                                          <p:attrName>style.visibility</p:attrName>
                                        </p:attrNameLst>
                                      </p:cBhvr>
                                      <p:to>
                                        <p:strVal val="visible"/>
                                      </p:to>
                                    </p:set>
                                    <p:animEffect transition="in" filter="fade">
                                      <p:cBhvr>
                                        <p:cTn id="53" dur="750"/>
                                        <p:tgtEl>
                                          <p:spTgt spid="38"/>
                                        </p:tgtEl>
                                      </p:cBhvr>
                                    </p:animEffect>
                                  </p:childTnLst>
                                </p:cTn>
                              </p:par>
                              <p:par>
                                <p:cTn id="54" presetID="63" presetClass="path" presetSubtype="0" decel="100000" fill="hold" nodeType="withEffect">
                                  <p:stCondLst>
                                    <p:cond delay="300"/>
                                  </p:stCondLst>
                                  <p:childTnLst>
                                    <p:animMotion origin="layout" path="M 4.58333E-6 2.59259E-6 L 0.13841 2.59259E-6 " pathEditMode="relative" rAng="0" ptsTypes="AA">
                                      <p:cBhvr>
                                        <p:cTn id="55" dur="750" spd="-100000" fill="hold"/>
                                        <p:tgtEl>
                                          <p:spTgt spid="38"/>
                                        </p:tgtEl>
                                        <p:attrNameLst>
                                          <p:attrName>ppt_x</p:attrName>
                                          <p:attrName>ppt_y</p:attrName>
                                        </p:attrNameLst>
                                      </p:cBhvr>
                                      <p:rCtr x="691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3" grpId="0" bldLvl="0" animBg="1"/>
      <p:bldP spid="2" grpId="0" bldLvl="0" animBg="1"/>
      <p:bldP spid="29"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97000"/>
                    </a14:imgEffect>
                  </a14:imgLayer>
                </a14:imgProps>
              </a:ext>
              <a:ext uri="{28A0092B-C50C-407E-A947-70E740481C1C}">
                <a14:useLocalDpi xmlns:a14="http://schemas.microsoft.com/office/drawing/2010/main" val="0"/>
              </a:ext>
            </a:extLst>
          </a:blip>
          <a:stretch>
            <a:fillRect/>
          </a:stretch>
        </p:blipFill>
        <p:spPr>
          <a:xfrm>
            <a:off x="254746" y="87495"/>
            <a:ext cx="598694" cy="669961"/>
          </a:xfrm>
          <a:prstGeom prst="rect">
            <a:avLst/>
          </a:prstGeom>
        </p:spPr>
      </p:pic>
      <p:sp>
        <p:nvSpPr>
          <p:cNvPr id="10" name="文本框 9"/>
          <p:cNvSpPr txBox="1"/>
          <p:nvPr userDrawn="1"/>
        </p:nvSpPr>
        <p:spPr>
          <a:xfrm>
            <a:off x="10278319" y="225452"/>
            <a:ext cx="1341120" cy="583565"/>
          </a:xfrm>
          <a:prstGeom prst="rect">
            <a:avLst/>
          </a:prstGeom>
          <a:noFill/>
        </p:spPr>
        <p:txBody>
          <a:bodyPr wrap="none" rtlCol="0">
            <a:spAutoFit/>
          </a:bodyPr>
          <a:lstStyle/>
          <a:p>
            <a:r>
              <a:rPr lang="en-US" altLang="zh-CN" sz="3200" dirty="0">
                <a:solidFill>
                  <a:schemeClr val="bg1"/>
                </a:solidFill>
                <a:latin typeface="微软雅黑" panose="020B0503020204020204" charset="-122"/>
                <a:ea typeface="微软雅黑" panose="020B0503020204020204" charset="-122"/>
              </a:rPr>
              <a:t>LOGO</a:t>
            </a:r>
          </a:p>
        </p:txBody>
      </p:sp>
      <p:cxnSp>
        <p:nvCxnSpPr>
          <p:cNvPr id="12" name="直接连接符 11"/>
          <p:cNvCxnSpPr/>
          <p:nvPr userDrawn="1"/>
        </p:nvCxnSpPr>
        <p:spPr>
          <a:xfrm>
            <a:off x="985520" y="810227"/>
            <a:ext cx="1057943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原创设计师QQ598969553      _14"/>
          <p:cNvSpPr>
            <a:spLocks noChangeArrowheads="1"/>
          </p:cNvSpPr>
          <p:nvPr/>
        </p:nvSpPr>
        <p:spPr bwMode="gray">
          <a:xfrm>
            <a:off x="869707" y="165236"/>
            <a:ext cx="3169857" cy="679091"/>
          </a:xfrm>
          <a:prstGeom prst="roundRect">
            <a:avLst/>
          </a:prstGeom>
          <a:noFill/>
          <a:ln>
            <a:noFill/>
          </a:ln>
        </p:spPr>
        <p:txBody>
          <a:bodyPr wrap="square" lIns="121844" tIns="60922" rIns="121844" bIns="60922">
            <a:spAutoFit/>
          </a:bodyPr>
          <a:lstStyle/>
          <a:p>
            <a:r>
              <a:rPr lang="zh-CN" altLang="en-US" sz="3200" dirty="0">
                <a:solidFill>
                  <a:schemeClr val="bg1"/>
                </a:solidFill>
                <a:latin typeface="微软雅黑" panose="020B0503020204020204" charset="-122"/>
                <a:ea typeface="微软雅黑" panose="020B0503020204020204" charset="-122"/>
              </a:rPr>
              <a:t>此处添加名称</a:t>
            </a:r>
          </a:p>
        </p:txBody>
      </p:sp>
      <p:grpSp>
        <p:nvGrpSpPr>
          <p:cNvPr id="2" name="组合 1"/>
          <p:cNvGrpSpPr/>
          <p:nvPr/>
        </p:nvGrpSpPr>
        <p:grpSpPr>
          <a:xfrm>
            <a:off x="860425" y="1457325"/>
            <a:ext cx="4579938" cy="4592638"/>
            <a:chOff x="860425" y="1457325"/>
            <a:chExt cx="4579938" cy="4592638"/>
          </a:xfrm>
        </p:grpSpPr>
        <p:sp>
          <p:nvSpPr>
            <p:cNvPr id="12293" name="Oval 2"/>
            <p:cNvSpPr>
              <a:spLocks noChangeArrowheads="1"/>
            </p:cNvSpPr>
            <p:nvPr/>
          </p:nvSpPr>
          <p:spPr bwMode="auto">
            <a:xfrm>
              <a:off x="4200525" y="3101975"/>
              <a:ext cx="1239838" cy="1239838"/>
            </a:xfrm>
            <a:prstGeom prst="ellipse">
              <a:avLst/>
            </a:prstGeom>
            <a:solidFill>
              <a:schemeClr val="bg1">
                <a:alpha val="20000"/>
              </a:schemeClr>
            </a:solidFill>
            <a:ln w="9525">
              <a:noFill/>
              <a:round/>
            </a:ln>
          </p:spPr>
          <p:txBody>
            <a:bodyPr/>
            <a:lstStyle/>
            <a:p>
              <a:pPr eaLnBrk="1" hangingPunct="1"/>
              <a:endParaRPr lang="id-ID" altLang="en-US" dirty="0">
                <a:solidFill>
                  <a:schemeClr val="bg1"/>
                </a:solidFill>
                <a:ea typeface="微软雅黑" panose="020B0503020204020204" charset="-122"/>
              </a:endParaRPr>
            </a:p>
          </p:txBody>
        </p:sp>
        <p:sp>
          <p:nvSpPr>
            <p:cNvPr id="12294" name="Oval 3"/>
            <p:cNvSpPr>
              <a:spLocks noChangeArrowheads="1"/>
            </p:cNvSpPr>
            <p:nvPr/>
          </p:nvSpPr>
          <p:spPr bwMode="auto">
            <a:xfrm>
              <a:off x="2525713" y="4810125"/>
              <a:ext cx="1238250" cy="1239838"/>
            </a:xfrm>
            <a:prstGeom prst="ellipse">
              <a:avLst/>
            </a:prstGeom>
            <a:solidFill>
              <a:schemeClr val="bg1">
                <a:alpha val="20000"/>
              </a:schemeClr>
            </a:solidFill>
            <a:ln w="9525">
              <a:noFill/>
              <a:round/>
            </a:ln>
          </p:spPr>
          <p:txBody>
            <a:bodyPr/>
            <a:lstStyle/>
            <a:p>
              <a:pPr eaLnBrk="1" hangingPunct="1"/>
              <a:endParaRPr lang="id-ID" altLang="en-US" dirty="0">
                <a:solidFill>
                  <a:schemeClr val="bg1"/>
                </a:solidFill>
                <a:ea typeface="微软雅黑" panose="020B0503020204020204" charset="-122"/>
              </a:endParaRPr>
            </a:p>
          </p:txBody>
        </p:sp>
        <p:sp>
          <p:nvSpPr>
            <p:cNvPr id="12295" name="Oval 4"/>
            <p:cNvSpPr>
              <a:spLocks noChangeArrowheads="1"/>
            </p:cNvSpPr>
            <p:nvPr/>
          </p:nvSpPr>
          <p:spPr bwMode="auto">
            <a:xfrm>
              <a:off x="860425" y="3101975"/>
              <a:ext cx="1238250" cy="1239838"/>
            </a:xfrm>
            <a:prstGeom prst="ellipse">
              <a:avLst/>
            </a:prstGeom>
            <a:solidFill>
              <a:schemeClr val="bg1">
                <a:alpha val="20000"/>
              </a:schemeClr>
            </a:solidFill>
            <a:ln w="9525">
              <a:noFill/>
              <a:round/>
            </a:ln>
          </p:spPr>
          <p:txBody>
            <a:bodyPr/>
            <a:lstStyle/>
            <a:p>
              <a:pPr eaLnBrk="1" hangingPunct="1"/>
              <a:endParaRPr lang="id-ID" altLang="en-US" dirty="0">
                <a:solidFill>
                  <a:schemeClr val="bg1"/>
                </a:solidFill>
                <a:ea typeface="微软雅黑" panose="020B0503020204020204" charset="-122"/>
              </a:endParaRPr>
            </a:p>
          </p:txBody>
        </p:sp>
        <p:sp>
          <p:nvSpPr>
            <p:cNvPr id="12296" name="Oval 5"/>
            <p:cNvSpPr>
              <a:spLocks noChangeArrowheads="1"/>
            </p:cNvSpPr>
            <p:nvPr/>
          </p:nvSpPr>
          <p:spPr bwMode="auto">
            <a:xfrm>
              <a:off x="2535238" y="1457325"/>
              <a:ext cx="1238250" cy="1239838"/>
            </a:xfrm>
            <a:prstGeom prst="ellipse">
              <a:avLst/>
            </a:prstGeom>
            <a:solidFill>
              <a:schemeClr val="bg1">
                <a:alpha val="20000"/>
              </a:schemeClr>
            </a:solidFill>
            <a:ln w="9525">
              <a:noFill/>
              <a:round/>
            </a:ln>
          </p:spPr>
          <p:txBody>
            <a:bodyPr/>
            <a:lstStyle/>
            <a:p>
              <a:pPr eaLnBrk="1" hangingPunct="1"/>
              <a:endParaRPr lang="id-ID" altLang="en-US" dirty="0">
                <a:solidFill>
                  <a:schemeClr val="bg1"/>
                </a:solidFill>
                <a:ea typeface="微软雅黑" panose="020B0503020204020204" charset="-122"/>
              </a:endParaRPr>
            </a:p>
          </p:txBody>
        </p:sp>
        <p:pic>
          <p:nvPicPr>
            <p:cNvPr id="12297" name="Group 6"/>
            <p:cNvPicPr>
              <a:picLocks noChangeArrowheads="1"/>
            </p:cNvPicPr>
            <p:nvPr/>
          </p:nvPicPr>
          <p:blipFill>
            <a:blip r:embed="rId5"/>
            <a:srcRect/>
            <a:stretch>
              <a:fillRect/>
            </a:stretch>
          </p:blipFill>
          <p:spPr bwMode="auto">
            <a:xfrm>
              <a:off x="2633663" y="3054350"/>
              <a:ext cx="963612" cy="914400"/>
            </a:xfrm>
            <a:prstGeom prst="rect">
              <a:avLst/>
            </a:prstGeom>
            <a:noFill/>
            <a:ln w="9525">
              <a:noFill/>
              <a:miter lim="800000"/>
              <a:headEnd/>
              <a:tailEnd/>
            </a:ln>
          </p:spPr>
        </p:pic>
        <p:pic>
          <p:nvPicPr>
            <p:cNvPr id="12298" name="Group 11"/>
            <p:cNvPicPr>
              <a:picLocks noChangeArrowheads="1"/>
            </p:cNvPicPr>
            <p:nvPr/>
          </p:nvPicPr>
          <p:blipFill>
            <a:blip r:embed="rId6"/>
            <a:srcRect/>
            <a:stretch>
              <a:fillRect/>
            </a:stretch>
          </p:blipFill>
          <p:spPr bwMode="auto">
            <a:xfrm>
              <a:off x="1609725" y="2206625"/>
              <a:ext cx="858838" cy="828675"/>
            </a:xfrm>
            <a:prstGeom prst="rect">
              <a:avLst/>
            </a:prstGeom>
            <a:noFill/>
            <a:ln w="9525">
              <a:noFill/>
              <a:miter lim="800000"/>
              <a:headEnd/>
              <a:tailEnd/>
            </a:ln>
          </p:spPr>
        </p:pic>
        <p:pic>
          <p:nvPicPr>
            <p:cNvPr id="12299" name="Group 22"/>
            <p:cNvPicPr>
              <a:picLocks noChangeArrowheads="1"/>
            </p:cNvPicPr>
            <p:nvPr/>
          </p:nvPicPr>
          <p:blipFill>
            <a:blip r:embed="rId7"/>
            <a:srcRect/>
            <a:stretch>
              <a:fillRect/>
            </a:stretch>
          </p:blipFill>
          <p:spPr bwMode="auto">
            <a:xfrm>
              <a:off x="3889375" y="2236788"/>
              <a:ext cx="811213" cy="860425"/>
            </a:xfrm>
            <a:prstGeom prst="rect">
              <a:avLst/>
            </a:prstGeom>
            <a:noFill/>
            <a:ln w="9525">
              <a:noFill/>
              <a:miter lim="800000"/>
              <a:headEnd/>
              <a:tailEnd/>
            </a:ln>
          </p:spPr>
        </p:pic>
        <p:pic>
          <p:nvPicPr>
            <p:cNvPr id="12300" name="Group 34"/>
            <p:cNvPicPr>
              <a:picLocks noChangeArrowheads="1"/>
            </p:cNvPicPr>
            <p:nvPr/>
          </p:nvPicPr>
          <p:blipFill>
            <a:blip r:embed="rId8"/>
            <a:srcRect/>
            <a:stretch>
              <a:fillRect/>
            </a:stretch>
          </p:blipFill>
          <p:spPr bwMode="auto">
            <a:xfrm>
              <a:off x="3797300" y="4432300"/>
              <a:ext cx="896938" cy="889000"/>
            </a:xfrm>
            <a:prstGeom prst="rect">
              <a:avLst/>
            </a:prstGeom>
            <a:noFill/>
            <a:ln w="9525">
              <a:noFill/>
              <a:miter lim="800000"/>
              <a:headEnd/>
              <a:tailEnd/>
            </a:ln>
          </p:spPr>
        </p:pic>
        <p:pic>
          <p:nvPicPr>
            <p:cNvPr id="12301" name="Group 46"/>
            <p:cNvPicPr>
              <a:picLocks noChangeArrowheads="1"/>
            </p:cNvPicPr>
            <p:nvPr/>
          </p:nvPicPr>
          <p:blipFill>
            <a:blip r:embed="rId9"/>
            <a:srcRect/>
            <a:stretch>
              <a:fillRect/>
            </a:stretch>
          </p:blipFill>
          <p:spPr bwMode="auto">
            <a:xfrm>
              <a:off x="1573213" y="4406900"/>
              <a:ext cx="865187" cy="896938"/>
            </a:xfrm>
            <a:prstGeom prst="rect">
              <a:avLst/>
            </a:prstGeom>
            <a:noFill/>
            <a:ln w="9525">
              <a:noFill/>
              <a:miter lim="800000"/>
              <a:headEnd/>
              <a:tailEnd/>
            </a:ln>
          </p:spPr>
        </p:pic>
        <p:sp>
          <p:nvSpPr>
            <p:cNvPr id="12302" name="TextBox 58"/>
            <p:cNvSpPr txBox="1">
              <a:spLocks noChangeArrowheads="1"/>
            </p:cNvSpPr>
            <p:nvPr/>
          </p:nvSpPr>
          <p:spPr bwMode="auto">
            <a:xfrm>
              <a:off x="2613025" y="3997325"/>
              <a:ext cx="1004888" cy="338138"/>
            </a:xfrm>
            <a:prstGeom prst="rect">
              <a:avLst/>
            </a:prstGeom>
            <a:noFill/>
            <a:ln w="9525">
              <a:noFill/>
              <a:miter lim="800000"/>
            </a:ln>
          </p:spPr>
          <p:txBody>
            <a:bodyPr wrap="none">
              <a:spAutoFit/>
            </a:bodyPr>
            <a:lstStyle/>
            <a:p>
              <a:pPr algn="ctr" eaLnBrk="1" hangingPunct="1"/>
              <a:r>
                <a:rPr lang="zh-CN" altLang="en-US" sz="1600" b="1">
                  <a:solidFill>
                    <a:schemeClr val="bg1"/>
                  </a:solidFill>
                  <a:latin typeface="微软雅黑" panose="020B0503020204020204" charset="-122"/>
                  <a:ea typeface="微软雅黑" panose="020B0503020204020204" charset="-122"/>
                </a:rPr>
                <a:t>添加标题</a:t>
              </a:r>
            </a:p>
          </p:txBody>
        </p:sp>
        <p:pic>
          <p:nvPicPr>
            <p:cNvPr id="12303" name="Group 59"/>
            <p:cNvPicPr>
              <a:picLocks noChangeArrowheads="1"/>
            </p:cNvPicPr>
            <p:nvPr/>
          </p:nvPicPr>
          <p:blipFill>
            <a:blip r:embed="rId10"/>
            <a:srcRect/>
            <a:stretch>
              <a:fillRect/>
            </a:stretch>
          </p:blipFill>
          <p:spPr bwMode="auto">
            <a:xfrm>
              <a:off x="2951163" y="1652588"/>
              <a:ext cx="371475" cy="438150"/>
            </a:xfrm>
            <a:prstGeom prst="rect">
              <a:avLst/>
            </a:prstGeom>
            <a:noFill/>
            <a:ln w="9525">
              <a:noFill/>
              <a:miter lim="800000"/>
              <a:headEnd/>
              <a:tailEnd/>
            </a:ln>
          </p:spPr>
        </p:pic>
        <p:sp>
          <p:nvSpPr>
            <p:cNvPr id="12304" name="TextBox 64"/>
            <p:cNvSpPr txBox="1">
              <a:spLocks noChangeArrowheads="1"/>
            </p:cNvSpPr>
            <p:nvPr/>
          </p:nvSpPr>
          <p:spPr bwMode="auto">
            <a:xfrm>
              <a:off x="2867025" y="2111375"/>
              <a:ext cx="542925" cy="307975"/>
            </a:xfrm>
            <a:prstGeom prst="rect">
              <a:avLst/>
            </a:prstGeom>
            <a:noFill/>
            <a:ln w="9525">
              <a:noFill/>
              <a:miter lim="800000"/>
            </a:ln>
          </p:spPr>
          <p:txBody>
            <a:bodyPr wrap="none">
              <a:spAutoFit/>
            </a:bodyPr>
            <a:lstStyle/>
            <a:p>
              <a:pPr algn="ctr" eaLnBrk="1" hangingPunct="1"/>
              <a:r>
                <a:rPr lang="zh-CN" altLang="en-US" sz="1400" b="1">
                  <a:solidFill>
                    <a:schemeClr val="bg1"/>
                  </a:solidFill>
                  <a:latin typeface="微软雅黑" panose="020B0503020204020204" charset="-122"/>
                  <a:ea typeface="微软雅黑" panose="020B0503020204020204" charset="-122"/>
                </a:rPr>
                <a:t>标题</a:t>
              </a:r>
            </a:p>
          </p:txBody>
        </p:sp>
        <p:pic>
          <p:nvPicPr>
            <p:cNvPr id="12305" name="Group 65"/>
            <p:cNvPicPr>
              <a:picLocks noChangeArrowheads="1"/>
            </p:cNvPicPr>
            <p:nvPr/>
          </p:nvPicPr>
          <p:blipFill>
            <a:blip r:embed="rId11"/>
            <a:srcRect/>
            <a:stretch>
              <a:fillRect/>
            </a:stretch>
          </p:blipFill>
          <p:spPr bwMode="auto">
            <a:xfrm>
              <a:off x="4627563" y="3292475"/>
              <a:ext cx="388937" cy="511175"/>
            </a:xfrm>
            <a:prstGeom prst="rect">
              <a:avLst/>
            </a:prstGeom>
            <a:noFill/>
            <a:ln w="9525">
              <a:noFill/>
              <a:miter lim="800000"/>
              <a:headEnd/>
              <a:tailEnd/>
            </a:ln>
          </p:spPr>
        </p:pic>
        <p:sp>
          <p:nvSpPr>
            <p:cNvPr id="12306" name="TextBox 70"/>
            <p:cNvSpPr txBox="1">
              <a:spLocks noChangeArrowheads="1"/>
            </p:cNvSpPr>
            <p:nvPr/>
          </p:nvSpPr>
          <p:spPr bwMode="auto">
            <a:xfrm>
              <a:off x="4548188" y="3851275"/>
              <a:ext cx="544512" cy="307975"/>
            </a:xfrm>
            <a:prstGeom prst="rect">
              <a:avLst/>
            </a:prstGeom>
            <a:noFill/>
            <a:ln w="9525">
              <a:noFill/>
              <a:miter lim="800000"/>
            </a:ln>
          </p:spPr>
          <p:txBody>
            <a:bodyPr wrap="none">
              <a:spAutoFit/>
            </a:bodyPr>
            <a:lstStyle/>
            <a:p>
              <a:pPr algn="ctr" eaLnBrk="1" hangingPunct="1"/>
              <a:r>
                <a:rPr lang="zh-CN" altLang="en-US" sz="1400" b="1">
                  <a:solidFill>
                    <a:schemeClr val="bg1"/>
                  </a:solidFill>
                  <a:latin typeface="微软雅黑" panose="020B0503020204020204" charset="-122"/>
                  <a:ea typeface="微软雅黑" panose="020B0503020204020204" charset="-122"/>
                </a:rPr>
                <a:t>标题</a:t>
              </a:r>
            </a:p>
          </p:txBody>
        </p:sp>
        <p:pic>
          <p:nvPicPr>
            <p:cNvPr id="12307" name="Group 71"/>
            <p:cNvPicPr>
              <a:picLocks noChangeArrowheads="1"/>
            </p:cNvPicPr>
            <p:nvPr/>
          </p:nvPicPr>
          <p:blipFill>
            <a:blip r:embed="rId12"/>
            <a:srcRect/>
            <a:stretch>
              <a:fillRect/>
            </a:stretch>
          </p:blipFill>
          <p:spPr bwMode="auto">
            <a:xfrm>
              <a:off x="2882900" y="5059363"/>
              <a:ext cx="512763" cy="482600"/>
            </a:xfrm>
            <a:prstGeom prst="rect">
              <a:avLst/>
            </a:prstGeom>
            <a:noFill/>
            <a:ln w="9525">
              <a:noFill/>
              <a:miter lim="800000"/>
              <a:headEnd/>
              <a:tailEnd/>
            </a:ln>
          </p:spPr>
        </p:pic>
        <p:sp>
          <p:nvSpPr>
            <p:cNvPr id="12308" name="TextBox 74"/>
            <p:cNvSpPr txBox="1">
              <a:spLocks noChangeArrowheads="1"/>
            </p:cNvSpPr>
            <p:nvPr/>
          </p:nvSpPr>
          <p:spPr bwMode="auto">
            <a:xfrm>
              <a:off x="2867025" y="5549900"/>
              <a:ext cx="542925" cy="307975"/>
            </a:xfrm>
            <a:prstGeom prst="rect">
              <a:avLst/>
            </a:prstGeom>
            <a:noFill/>
            <a:ln w="9525">
              <a:noFill/>
              <a:miter lim="800000"/>
            </a:ln>
          </p:spPr>
          <p:txBody>
            <a:bodyPr wrap="none">
              <a:spAutoFit/>
            </a:bodyPr>
            <a:lstStyle/>
            <a:p>
              <a:pPr algn="ctr" eaLnBrk="1" hangingPunct="1"/>
              <a:r>
                <a:rPr lang="zh-CN" altLang="en-US" sz="1400" b="1">
                  <a:solidFill>
                    <a:schemeClr val="bg1"/>
                  </a:solidFill>
                  <a:latin typeface="微软雅黑" panose="020B0503020204020204" charset="-122"/>
                  <a:ea typeface="微软雅黑" panose="020B0503020204020204" charset="-122"/>
                </a:rPr>
                <a:t>标题</a:t>
              </a:r>
            </a:p>
          </p:txBody>
        </p:sp>
        <p:pic>
          <p:nvPicPr>
            <p:cNvPr id="12309" name="Group 75"/>
            <p:cNvPicPr>
              <a:picLocks noChangeArrowheads="1"/>
            </p:cNvPicPr>
            <p:nvPr/>
          </p:nvPicPr>
          <p:blipFill>
            <a:blip r:embed="rId13"/>
            <a:srcRect/>
            <a:stretch>
              <a:fillRect/>
            </a:stretch>
          </p:blipFill>
          <p:spPr bwMode="auto">
            <a:xfrm>
              <a:off x="1176338" y="3340100"/>
              <a:ext cx="603250" cy="542925"/>
            </a:xfrm>
            <a:prstGeom prst="rect">
              <a:avLst/>
            </a:prstGeom>
            <a:noFill/>
            <a:ln w="9525">
              <a:noFill/>
              <a:miter lim="800000"/>
              <a:headEnd/>
              <a:tailEnd/>
            </a:ln>
          </p:spPr>
        </p:pic>
        <p:sp>
          <p:nvSpPr>
            <p:cNvPr id="12310" name="TextBox 79"/>
            <p:cNvSpPr txBox="1">
              <a:spLocks noChangeArrowheads="1"/>
            </p:cNvSpPr>
            <p:nvPr/>
          </p:nvSpPr>
          <p:spPr bwMode="auto">
            <a:xfrm>
              <a:off x="1208088" y="3851275"/>
              <a:ext cx="542925" cy="307975"/>
            </a:xfrm>
            <a:prstGeom prst="rect">
              <a:avLst/>
            </a:prstGeom>
            <a:noFill/>
            <a:ln w="9525">
              <a:noFill/>
              <a:miter lim="800000"/>
            </a:ln>
          </p:spPr>
          <p:txBody>
            <a:bodyPr wrap="none">
              <a:spAutoFit/>
            </a:bodyPr>
            <a:lstStyle/>
            <a:p>
              <a:pPr algn="ctr" eaLnBrk="1" hangingPunct="1"/>
              <a:r>
                <a:rPr lang="zh-CN" altLang="en-US" sz="1400" b="1">
                  <a:solidFill>
                    <a:schemeClr val="bg1"/>
                  </a:solidFill>
                  <a:latin typeface="微软雅黑" panose="020B0503020204020204" charset="-122"/>
                  <a:ea typeface="微软雅黑" panose="020B0503020204020204" charset="-122"/>
                </a:rPr>
                <a:t>标题</a:t>
              </a:r>
            </a:p>
          </p:txBody>
        </p:sp>
      </p:grpSp>
      <p:sp>
        <p:nvSpPr>
          <p:cNvPr id="12311" name="Freeform 5"/>
          <p:cNvSpPr>
            <a:spLocks noEditPoints="1"/>
          </p:cNvSpPr>
          <p:nvPr/>
        </p:nvSpPr>
        <p:spPr bwMode="auto">
          <a:xfrm>
            <a:off x="6040438" y="2047875"/>
            <a:ext cx="600075" cy="568325"/>
          </a:xfrm>
          <a:custGeom>
            <a:avLst/>
            <a:gdLst>
              <a:gd name="T0" fmla="*/ 716436201 w 460"/>
              <a:gd name="T1" fmla="*/ 0 h 437"/>
              <a:gd name="T2" fmla="*/ 66368298 w 460"/>
              <a:gd name="T3" fmla="*/ 0 h 437"/>
              <a:gd name="T4" fmla="*/ 0 w 460"/>
              <a:gd name="T5" fmla="*/ 64271447 h 437"/>
              <a:gd name="T6" fmla="*/ 0 w 460"/>
              <a:gd name="T7" fmla="*/ 564907252 h 437"/>
              <a:gd name="T8" fmla="*/ 66368298 w 460"/>
              <a:gd name="T9" fmla="*/ 630869348 h 437"/>
              <a:gd name="T10" fmla="*/ 263770805 w 460"/>
              <a:gd name="T11" fmla="*/ 630869348 h 437"/>
              <a:gd name="T12" fmla="*/ 228033739 w 460"/>
              <a:gd name="T13" fmla="*/ 668078368 h 437"/>
              <a:gd name="T14" fmla="*/ 211016399 w 460"/>
              <a:gd name="T15" fmla="*/ 688375661 h 437"/>
              <a:gd name="T16" fmla="*/ 209315318 w 460"/>
              <a:gd name="T17" fmla="*/ 717127436 h 437"/>
              <a:gd name="T18" fmla="*/ 258666255 w 460"/>
              <a:gd name="T19" fmla="*/ 739115235 h 437"/>
              <a:gd name="T20" fmla="*/ 524138142 w 460"/>
              <a:gd name="T21" fmla="*/ 739115235 h 437"/>
              <a:gd name="T22" fmla="*/ 573489079 w 460"/>
              <a:gd name="T23" fmla="*/ 717127436 h 437"/>
              <a:gd name="T24" fmla="*/ 571787998 w 460"/>
              <a:gd name="T25" fmla="*/ 688375661 h 437"/>
              <a:gd name="T26" fmla="*/ 553068272 w 460"/>
              <a:gd name="T27" fmla="*/ 668078368 h 437"/>
              <a:gd name="T28" fmla="*/ 517331206 w 460"/>
              <a:gd name="T29" fmla="*/ 630869348 h 437"/>
              <a:gd name="T30" fmla="*/ 716436201 w 460"/>
              <a:gd name="T31" fmla="*/ 630869348 h 437"/>
              <a:gd name="T32" fmla="*/ 782804478 w 460"/>
              <a:gd name="T33" fmla="*/ 564907252 h 437"/>
              <a:gd name="T34" fmla="*/ 782804478 w 460"/>
              <a:gd name="T35" fmla="*/ 64271447 h 437"/>
              <a:gd name="T36" fmla="*/ 716436201 w 460"/>
              <a:gd name="T37" fmla="*/ 0 h 437"/>
              <a:gd name="T38" fmla="*/ 536050932 w 460"/>
              <a:gd name="T39" fmla="*/ 684993023 h 437"/>
              <a:gd name="T40" fmla="*/ 551367190 w 460"/>
              <a:gd name="T41" fmla="*/ 701906214 h 437"/>
              <a:gd name="T42" fmla="*/ 551367190 w 460"/>
              <a:gd name="T43" fmla="*/ 706979521 h 437"/>
              <a:gd name="T44" fmla="*/ 524138142 w 460"/>
              <a:gd name="T45" fmla="*/ 715436767 h 437"/>
              <a:gd name="T46" fmla="*/ 258666255 w 460"/>
              <a:gd name="T47" fmla="*/ 715436767 h 437"/>
              <a:gd name="T48" fmla="*/ 231437207 w 460"/>
              <a:gd name="T49" fmla="*/ 706979521 h 437"/>
              <a:gd name="T50" fmla="*/ 229736125 w 460"/>
              <a:gd name="T51" fmla="*/ 701906214 h 437"/>
              <a:gd name="T52" fmla="*/ 229736125 w 460"/>
              <a:gd name="T53" fmla="*/ 701906214 h 437"/>
              <a:gd name="T54" fmla="*/ 246753465 w 460"/>
              <a:gd name="T55" fmla="*/ 684993023 h 437"/>
              <a:gd name="T56" fmla="*/ 292700935 w 460"/>
              <a:gd name="T57" fmla="*/ 630869348 h 437"/>
              <a:gd name="T58" fmla="*/ 490103462 w 460"/>
              <a:gd name="T59" fmla="*/ 630869348 h 437"/>
              <a:gd name="T60" fmla="*/ 536050932 w 460"/>
              <a:gd name="T61" fmla="*/ 684993023 h 437"/>
              <a:gd name="T62" fmla="*/ 733453541 w 460"/>
              <a:gd name="T63" fmla="*/ 564907252 h 437"/>
              <a:gd name="T64" fmla="*/ 716436201 w 460"/>
              <a:gd name="T65" fmla="*/ 581820443 h 437"/>
              <a:gd name="T66" fmla="*/ 66368298 w 460"/>
              <a:gd name="T67" fmla="*/ 581820443 h 437"/>
              <a:gd name="T68" fmla="*/ 49350958 w 460"/>
              <a:gd name="T69" fmla="*/ 564907252 h 437"/>
              <a:gd name="T70" fmla="*/ 49350958 w 460"/>
              <a:gd name="T71" fmla="*/ 64271447 h 437"/>
              <a:gd name="T72" fmla="*/ 66368298 w 460"/>
              <a:gd name="T73" fmla="*/ 47356956 h 437"/>
              <a:gd name="T74" fmla="*/ 716436201 w 460"/>
              <a:gd name="T75" fmla="*/ 47356956 h 437"/>
              <a:gd name="T76" fmla="*/ 733453541 w 460"/>
              <a:gd name="T77" fmla="*/ 64271447 h 437"/>
              <a:gd name="T78" fmla="*/ 733453541 w 460"/>
              <a:gd name="T79" fmla="*/ 564907252 h 4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60"/>
              <a:gd name="T121" fmla="*/ 0 h 437"/>
              <a:gd name="T122" fmla="*/ 460 w 460"/>
              <a:gd name="T123" fmla="*/ 437 h 4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60" h="437">
                <a:moveTo>
                  <a:pt x="421" y="0"/>
                </a:moveTo>
                <a:cubicBezTo>
                  <a:pt x="39" y="0"/>
                  <a:pt x="39" y="0"/>
                  <a:pt x="39" y="0"/>
                </a:cubicBezTo>
                <a:cubicBezTo>
                  <a:pt x="17" y="0"/>
                  <a:pt x="0" y="17"/>
                  <a:pt x="0" y="38"/>
                </a:cubicBezTo>
                <a:cubicBezTo>
                  <a:pt x="0" y="334"/>
                  <a:pt x="0" y="334"/>
                  <a:pt x="0" y="334"/>
                </a:cubicBezTo>
                <a:cubicBezTo>
                  <a:pt x="0" y="355"/>
                  <a:pt x="17" y="373"/>
                  <a:pt x="39" y="373"/>
                </a:cubicBezTo>
                <a:cubicBezTo>
                  <a:pt x="155" y="373"/>
                  <a:pt x="155" y="373"/>
                  <a:pt x="155" y="373"/>
                </a:cubicBezTo>
                <a:cubicBezTo>
                  <a:pt x="149" y="381"/>
                  <a:pt x="139" y="390"/>
                  <a:pt x="134" y="395"/>
                </a:cubicBezTo>
                <a:cubicBezTo>
                  <a:pt x="130" y="400"/>
                  <a:pt x="126" y="404"/>
                  <a:pt x="124" y="407"/>
                </a:cubicBezTo>
                <a:cubicBezTo>
                  <a:pt x="121" y="411"/>
                  <a:pt x="119" y="418"/>
                  <a:pt x="123" y="424"/>
                </a:cubicBezTo>
                <a:cubicBezTo>
                  <a:pt x="126" y="430"/>
                  <a:pt x="133" y="437"/>
                  <a:pt x="152" y="437"/>
                </a:cubicBezTo>
                <a:cubicBezTo>
                  <a:pt x="308" y="437"/>
                  <a:pt x="308" y="437"/>
                  <a:pt x="308" y="437"/>
                </a:cubicBezTo>
                <a:cubicBezTo>
                  <a:pt x="326" y="437"/>
                  <a:pt x="334" y="430"/>
                  <a:pt x="337" y="424"/>
                </a:cubicBezTo>
                <a:cubicBezTo>
                  <a:pt x="340" y="418"/>
                  <a:pt x="339" y="411"/>
                  <a:pt x="336" y="407"/>
                </a:cubicBezTo>
                <a:cubicBezTo>
                  <a:pt x="334" y="404"/>
                  <a:pt x="330" y="400"/>
                  <a:pt x="325" y="395"/>
                </a:cubicBezTo>
                <a:cubicBezTo>
                  <a:pt x="320" y="390"/>
                  <a:pt x="311" y="381"/>
                  <a:pt x="304" y="373"/>
                </a:cubicBezTo>
                <a:cubicBezTo>
                  <a:pt x="421" y="373"/>
                  <a:pt x="421" y="373"/>
                  <a:pt x="421" y="373"/>
                </a:cubicBezTo>
                <a:cubicBezTo>
                  <a:pt x="442" y="373"/>
                  <a:pt x="460" y="355"/>
                  <a:pt x="460" y="334"/>
                </a:cubicBezTo>
                <a:cubicBezTo>
                  <a:pt x="460" y="38"/>
                  <a:pt x="460" y="38"/>
                  <a:pt x="460" y="38"/>
                </a:cubicBezTo>
                <a:cubicBezTo>
                  <a:pt x="460" y="17"/>
                  <a:pt x="442" y="0"/>
                  <a:pt x="421" y="0"/>
                </a:cubicBezTo>
                <a:close/>
                <a:moveTo>
                  <a:pt x="315" y="405"/>
                </a:moveTo>
                <a:cubicBezTo>
                  <a:pt x="319" y="409"/>
                  <a:pt x="323" y="413"/>
                  <a:pt x="324" y="415"/>
                </a:cubicBezTo>
                <a:cubicBezTo>
                  <a:pt x="324" y="415"/>
                  <a:pt x="325" y="417"/>
                  <a:pt x="324" y="418"/>
                </a:cubicBezTo>
                <a:cubicBezTo>
                  <a:pt x="322" y="421"/>
                  <a:pt x="316" y="423"/>
                  <a:pt x="308" y="423"/>
                </a:cubicBezTo>
                <a:cubicBezTo>
                  <a:pt x="152" y="423"/>
                  <a:pt x="152" y="423"/>
                  <a:pt x="152" y="423"/>
                </a:cubicBezTo>
                <a:cubicBezTo>
                  <a:pt x="143" y="423"/>
                  <a:pt x="138" y="421"/>
                  <a:pt x="136" y="418"/>
                </a:cubicBezTo>
                <a:cubicBezTo>
                  <a:pt x="135" y="417"/>
                  <a:pt x="135" y="415"/>
                  <a:pt x="135" y="415"/>
                </a:cubicBezTo>
                <a:cubicBezTo>
                  <a:pt x="135" y="415"/>
                  <a:pt x="135" y="415"/>
                  <a:pt x="135" y="415"/>
                </a:cubicBezTo>
                <a:cubicBezTo>
                  <a:pt x="137" y="413"/>
                  <a:pt x="140" y="409"/>
                  <a:pt x="145" y="405"/>
                </a:cubicBezTo>
                <a:cubicBezTo>
                  <a:pt x="157" y="393"/>
                  <a:pt x="167" y="382"/>
                  <a:pt x="172" y="373"/>
                </a:cubicBezTo>
                <a:cubicBezTo>
                  <a:pt x="288" y="373"/>
                  <a:pt x="288" y="373"/>
                  <a:pt x="288" y="373"/>
                </a:cubicBezTo>
                <a:cubicBezTo>
                  <a:pt x="292" y="382"/>
                  <a:pt x="302" y="393"/>
                  <a:pt x="315" y="405"/>
                </a:cubicBezTo>
                <a:close/>
                <a:moveTo>
                  <a:pt x="431" y="334"/>
                </a:moveTo>
                <a:cubicBezTo>
                  <a:pt x="431" y="340"/>
                  <a:pt x="426" y="344"/>
                  <a:pt x="421" y="344"/>
                </a:cubicBezTo>
                <a:cubicBezTo>
                  <a:pt x="39" y="344"/>
                  <a:pt x="39" y="344"/>
                  <a:pt x="39" y="344"/>
                </a:cubicBezTo>
                <a:cubicBezTo>
                  <a:pt x="33" y="344"/>
                  <a:pt x="29" y="340"/>
                  <a:pt x="29" y="334"/>
                </a:cubicBezTo>
                <a:cubicBezTo>
                  <a:pt x="29" y="38"/>
                  <a:pt x="29" y="38"/>
                  <a:pt x="29" y="38"/>
                </a:cubicBezTo>
                <a:cubicBezTo>
                  <a:pt x="29" y="33"/>
                  <a:pt x="33" y="28"/>
                  <a:pt x="39" y="28"/>
                </a:cubicBezTo>
                <a:cubicBezTo>
                  <a:pt x="421" y="28"/>
                  <a:pt x="421" y="28"/>
                  <a:pt x="421" y="28"/>
                </a:cubicBezTo>
                <a:cubicBezTo>
                  <a:pt x="426" y="28"/>
                  <a:pt x="431" y="33"/>
                  <a:pt x="431" y="38"/>
                </a:cubicBezTo>
                <a:lnTo>
                  <a:pt x="431" y="334"/>
                </a:lnTo>
                <a:close/>
              </a:path>
            </a:pathLst>
          </a:custGeom>
          <a:solidFill>
            <a:schemeClr val="bg1"/>
          </a:solidFill>
          <a:ln w="9525">
            <a:noFill/>
            <a:round/>
          </a:ln>
        </p:spPr>
        <p:txBody>
          <a:bodyPr/>
          <a:lstStyle/>
          <a:p>
            <a:endParaRPr lang="zh-CN" altLang="en-US" dirty="0">
              <a:solidFill>
                <a:schemeClr val="bg1"/>
              </a:solidFill>
              <a:ea typeface="微软雅黑" panose="020B0503020204020204" charset="-122"/>
            </a:endParaRPr>
          </a:p>
        </p:txBody>
      </p:sp>
      <p:sp>
        <p:nvSpPr>
          <p:cNvPr id="12312" name="Freeform 6"/>
          <p:cNvSpPr>
            <a:spLocks noEditPoints="1"/>
          </p:cNvSpPr>
          <p:nvPr/>
        </p:nvSpPr>
        <p:spPr bwMode="auto">
          <a:xfrm>
            <a:off x="6115050" y="2122488"/>
            <a:ext cx="449263" cy="298450"/>
          </a:xfrm>
          <a:custGeom>
            <a:avLst/>
            <a:gdLst>
              <a:gd name="T0" fmla="*/ 544337439 w 345"/>
              <a:gd name="T1" fmla="*/ 0 h 230"/>
              <a:gd name="T2" fmla="*/ 42393494 w 345"/>
              <a:gd name="T3" fmla="*/ 0 h 230"/>
              <a:gd name="T4" fmla="*/ 0 w 345"/>
              <a:gd name="T5" fmla="*/ 40411427 h 230"/>
              <a:gd name="T6" fmla="*/ 0 w 345"/>
              <a:gd name="T7" fmla="*/ 346859958 h 230"/>
              <a:gd name="T8" fmla="*/ 42393494 w 345"/>
              <a:gd name="T9" fmla="*/ 387271375 h 230"/>
              <a:gd name="T10" fmla="*/ 544337439 w 345"/>
              <a:gd name="T11" fmla="*/ 387271375 h 230"/>
              <a:gd name="T12" fmla="*/ 585035443 w 345"/>
              <a:gd name="T13" fmla="*/ 346859958 h 230"/>
              <a:gd name="T14" fmla="*/ 585035443 w 345"/>
              <a:gd name="T15" fmla="*/ 40411427 h 230"/>
              <a:gd name="T16" fmla="*/ 544337439 w 345"/>
              <a:gd name="T17" fmla="*/ 0 h 230"/>
              <a:gd name="T18" fmla="*/ 561294832 w 345"/>
              <a:gd name="T19" fmla="*/ 346859958 h 230"/>
              <a:gd name="T20" fmla="*/ 544337439 w 345"/>
              <a:gd name="T21" fmla="*/ 363697724 h 230"/>
              <a:gd name="T22" fmla="*/ 42393494 w 345"/>
              <a:gd name="T23" fmla="*/ 363697724 h 230"/>
              <a:gd name="T24" fmla="*/ 25436100 w 345"/>
              <a:gd name="T25" fmla="*/ 346859958 h 230"/>
              <a:gd name="T26" fmla="*/ 25436100 w 345"/>
              <a:gd name="T27" fmla="*/ 40411427 h 230"/>
              <a:gd name="T28" fmla="*/ 42393494 w 345"/>
              <a:gd name="T29" fmla="*/ 23573661 h 230"/>
              <a:gd name="T30" fmla="*/ 544337439 w 345"/>
              <a:gd name="T31" fmla="*/ 23573661 h 230"/>
              <a:gd name="T32" fmla="*/ 561294832 w 345"/>
              <a:gd name="T33" fmla="*/ 40411427 h 230"/>
              <a:gd name="T34" fmla="*/ 561294832 w 345"/>
              <a:gd name="T35" fmla="*/ 346859958 h 23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5"/>
              <a:gd name="T55" fmla="*/ 0 h 230"/>
              <a:gd name="T56" fmla="*/ 345 w 345"/>
              <a:gd name="T57" fmla="*/ 230 h 23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5" h="230">
                <a:moveTo>
                  <a:pt x="321" y="0"/>
                </a:moveTo>
                <a:cubicBezTo>
                  <a:pt x="25" y="0"/>
                  <a:pt x="25" y="0"/>
                  <a:pt x="25" y="0"/>
                </a:cubicBezTo>
                <a:cubicBezTo>
                  <a:pt x="11" y="0"/>
                  <a:pt x="0" y="11"/>
                  <a:pt x="0" y="24"/>
                </a:cubicBezTo>
                <a:cubicBezTo>
                  <a:pt x="0" y="206"/>
                  <a:pt x="0" y="206"/>
                  <a:pt x="0" y="206"/>
                </a:cubicBezTo>
                <a:cubicBezTo>
                  <a:pt x="0" y="219"/>
                  <a:pt x="11" y="230"/>
                  <a:pt x="25" y="230"/>
                </a:cubicBezTo>
                <a:cubicBezTo>
                  <a:pt x="321" y="230"/>
                  <a:pt x="321" y="230"/>
                  <a:pt x="321" y="230"/>
                </a:cubicBezTo>
                <a:cubicBezTo>
                  <a:pt x="334" y="230"/>
                  <a:pt x="345" y="219"/>
                  <a:pt x="345" y="206"/>
                </a:cubicBezTo>
                <a:cubicBezTo>
                  <a:pt x="345" y="24"/>
                  <a:pt x="345" y="24"/>
                  <a:pt x="345" y="24"/>
                </a:cubicBezTo>
                <a:cubicBezTo>
                  <a:pt x="345" y="11"/>
                  <a:pt x="334" y="0"/>
                  <a:pt x="321" y="0"/>
                </a:cubicBezTo>
                <a:close/>
                <a:moveTo>
                  <a:pt x="331" y="206"/>
                </a:moveTo>
                <a:cubicBezTo>
                  <a:pt x="331" y="211"/>
                  <a:pt x="326" y="216"/>
                  <a:pt x="321" y="216"/>
                </a:cubicBezTo>
                <a:cubicBezTo>
                  <a:pt x="25" y="216"/>
                  <a:pt x="25" y="216"/>
                  <a:pt x="25" y="216"/>
                </a:cubicBezTo>
                <a:cubicBezTo>
                  <a:pt x="19" y="216"/>
                  <a:pt x="15" y="211"/>
                  <a:pt x="15" y="206"/>
                </a:cubicBezTo>
                <a:cubicBezTo>
                  <a:pt x="15" y="24"/>
                  <a:pt x="15" y="24"/>
                  <a:pt x="15" y="24"/>
                </a:cubicBezTo>
                <a:cubicBezTo>
                  <a:pt x="15" y="19"/>
                  <a:pt x="19" y="14"/>
                  <a:pt x="25" y="14"/>
                </a:cubicBezTo>
                <a:cubicBezTo>
                  <a:pt x="321" y="14"/>
                  <a:pt x="321" y="14"/>
                  <a:pt x="321" y="14"/>
                </a:cubicBezTo>
                <a:cubicBezTo>
                  <a:pt x="326" y="14"/>
                  <a:pt x="331" y="19"/>
                  <a:pt x="331" y="24"/>
                </a:cubicBezTo>
                <a:lnTo>
                  <a:pt x="331" y="206"/>
                </a:lnTo>
                <a:close/>
              </a:path>
            </a:pathLst>
          </a:custGeom>
          <a:solidFill>
            <a:schemeClr val="bg1"/>
          </a:solidFill>
          <a:ln w="9525">
            <a:noFill/>
            <a:round/>
          </a:ln>
        </p:spPr>
        <p:txBody>
          <a:bodyPr/>
          <a:lstStyle/>
          <a:p>
            <a:endParaRPr lang="zh-CN" altLang="en-US" dirty="0">
              <a:solidFill>
                <a:schemeClr val="bg1"/>
              </a:solidFill>
              <a:ea typeface="微软雅黑" panose="020B0503020204020204" charset="-122"/>
            </a:endParaRPr>
          </a:p>
        </p:txBody>
      </p:sp>
      <p:sp>
        <p:nvSpPr>
          <p:cNvPr id="12313" name="Freeform 7"/>
          <p:cNvSpPr>
            <a:spLocks noEditPoints="1"/>
          </p:cNvSpPr>
          <p:nvPr/>
        </p:nvSpPr>
        <p:spPr bwMode="auto">
          <a:xfrm>
            <a:off x="6311900" y="2430463"/>
            <a:ext cx="55563" cy="57150"/>
          </a:xfrm>
          <a:custGeom>
            <a:avLst/>
            <a:gdLst>
              <a:gd name="T0" fmla="*/ 36733601 w 43"/>
              <a:gd name="T1" fmla="*/ 0 h 43"/>
              <a:gd name="T2" fmla="*/ 0 w 43"/>
              <a:gd name="T3" fmla="*/ 37094334 h 43"/>
              <a:gd name="T4" fmla="*/ 36733601 w 43"/>
              <a:gd name="T5" fmla="*/ 75956331 h 43"/>
              <a:gd name="T6" fmla="*/ 71796436 w 43"/>
              <a:gd name="T7" fmla="*/ 37094334 h 43"/>
              <a:gd name="T8" fmla="*/ 36733601 w 43"/>
              <a:gd name="T9" fmla="*/ 0 h 43"/>
              <a:gd name="T10" fmla="*/ 36733601 w 43"/>
              <a:gd name="T11" fmla="*/ 51226339 h 43"/>
              <a:gd name="T12" fmla="*/ 25044700 w 43"/>
              <a:gd name="T13" fmla="*/ 37094334 h 43"/>
              <a:gd name="T14" fmla="*/ 36733601 w 43"/>
              <a:gd name="T15" fmla="*/ 24730003 h 43"/>
              <a:gd name="T16" fmla="*/ 48421219 w 43"/>
              <a:gd name="T17" fmla="*/ 37094334 h 43"/>
              <a:gd name="T18" fmla="*/ 36733601 w 43"/>
              <a:gd name="T19" fmla="*/ 51226339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43"/>
              <a:gd name="T32" fmla="*/ 43 w 43"/>
              <a:gd name="T33" fmla="*/ 43 h 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43">
                <a:moveTo>
                  <a:pt x="22" y="0"/>
                </a:moveTo>
                <a:cubicBezTo>
                  <a:pt x="10" y="0"/>
                  <a:pt x="0" y="9"/>
                  <a:pt x="0" y="21"/>
                </a:cubicBezTo>
                <a:cubicBezTo>
                  <a:pt x="0" y="33"/>
                  <a:pt x="10" y="43"/>
                  <a:pt x="22" y="43"/>
                </a:cubicBezTo>
                <a:cubicBezTo>
                  <a:pt x="34" y="43"/>
                  <a:pt x="43" y="33"/>
                  <a:pt x="43" y="21"/>
                </a:cubicBezTo>
                <a:cubicBezTo>
                  <a:pt x="43" y="9"/>
                  <a:pt x="34" y="0"/>
                  <a:pt x="22" y="0"/>
                </a:cubicBezTo>
                <a:close/>
                <a:moveTo>
                  <a:pt x="22" y="29"/>
                </a:moveTo>
                <a:cubicBezTo>
                  <a:pt x="18" y="29"/>
                  <a:pt x="15" y="25"/>
                  <a:pt x="15" y="21"/>
                </a:cubicBezTo>
                <a:cubicBezTo>
                  <a:pt x="15" y="17"/>
                  <a:pt x="18" y="14"/>
                  <a:pt x="22" y="14"/>
                </a:cubicBezTo>
                <a:cubicBezTo>
                  <a:pt x="26" y="14"/>
                  <a:pt x="29" y="17"/>
                  <a:pt x="29" y="21"/>
                </a:cubicBezTo>
                <a:cubicBezTo>
                  <a:pt x="29" y="25"/>
                  <a:pt x="26" y="29"/>
                  <a:pt x="22" y="29"/>
                </a:cubicBezTo>
                <a:close/>
              </a:path>
            </a:pathLst>
          </a:custGeom>
          <a:solidFill>
            <a:schemeClr val="bg1"/>
          </a:solidFill>
          <a:ln w="9525">
            <a:noFill/>
            <a:round/>
          </a:ln>
        </p:spPr>
        <p:txBody>
          <a:bodyPr/>
          <a:lstStyle/>
          <a:p>
            <a:endParaRPr lang="zh-CN" altLang="en-US" dirty="0">
              <a:solidFill>
                <a:schemeClr val="bg1"/>
              </a:solidFill>
              <a:ea typeface="微软雅黑" panose="020B0503020204020204" charset="-122"/>
            </a:endParaRPr>
          </a:p>
        </p:txBody>
      </p:sp>
      <p:sp>
        <p:nvSpPr>
          <p:cNvPr id="12314" name="Freeform 8"/>
          <p:cNvSpPr>
            <a:spLocks noEditPoints="1"/>
          </p:cNvSpPr>
          <p:nvPr/>
        </p:nvSpPr>
        <p:spPr bwMode="auto">
          <a:xfrm>
            <a:off x="6249988" y="2182813"/>
            <a:ext cx="180975" cy="179387"/>
          </a:xfrm>
          <a:custGeom>
            <a:avLst/>
            <a:gdLst>
              <a:gd name="T0" fmla="*/ 118667132 w 138"/>
              <a:gd name="T1" fmla="*/ 0 h 138"/>
              <a:gd name="T2" fmla="*/ 0 w 138"/>
              <a:gd name="T3" fmla="*/ 116593740 h 138"/>
              <a:gd name="T4" fmla="*/ 118667132 w 138"/>
              <a:gd name="T5" fmla="*/ 233186179 h 138"/>
              <a:gd name="T6" fmla="*/ 237332953 w 138"/>
              <a:gd name="T7" fmla="*/ 116593740 h 138"/>
              <a:gd name="T8" fmla="*/ 118667132 w 138"/>
              <a:gd name="T9" fmla="*/ 0 h 138"/>
              <a:gd name="T10" fmla="*/ 118667132 w 138"/>
              <a:gd name="T11" fmla="*/ 209529204 h 138"/>
              <a:gd name="T12" fmla="*/ 24077543 w 138"/>
              <a:gd name="T13" fmla="*/ 116593740 h 138"/>
              <a:gd name="T14" fmla="*/ 110066889 w 138"/>
              <a:gd name="T15" fmla="*/ 25346862 h 138"/>
              <a:gd name="T16" fmla="*/ 110066889 w 138"/>
              <a:gd name="T17" fmla="*/ 133491208 h 138"/>
              <a:gd name="T18" fmla="*/ 209815585 w 138"/>
              <a:gd name="T19" fmla="*/ 96316518 h 138"/>
              <a:gd name="T20" fmla="*/ 211536158 w 138"/>
              <a:gd name="T21" fmla="*/ 116593740 h 138"/>
              <a:gd name="T22" fmla="*/ 118667132 w 138"/>
              <a:gd name="T23" fmla="*/ 209529204 h 1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8"/>
              <a:gd name="T37" fmla="*/ 0 h 138"/>
              <a:gd name="T38" fmla="*/ 138 w 138"/>
              <a:gd name="T39" fmla="*/ 138 h 1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8" h="138">
                <a:moveTo>
                  <a:pt x="69" y="0"/>
                </a:moveTo>
                <a:cubicBezTo>
                  <a:pt x="31" y="0"/>
                  <a:pt x="0" y="31"/>
                  <a:pt x="0" y="69"/>
                </a:cubicBezTo>
                <a:cubicBezTo>
                  <a:pt x="0" y="107"/>
                  <a:pt x="31" y="138"/>
                  <a:pt x="69" y="138"/>
                </a:cubicBezTo>
                <a:cubicBezTo>
                  <a:pt x="107" y="138"/>
                  <a:pt x="138" y="107"/>
                  <a:pt x="138" y="69"/>
                </a:cubicBezTo>
                <a:cubicBezTo>
                  <a:pt x="138" y="31"/>
                  <a:pt x="107" y="0"/>
                  <a:pt x="69" y="0"/>
                </a:cubicBezTo>
                <a:close/>
                <a:moveTo>
                  <a:pt x="69" y="124"/>
                </a:moveTo>
                <a:cubicBezTo>
                  <a:pt x="39" y="124"/>
                  <a:pt x="14" y="99"/>
                  <a:pt x="14" y="69"/>
                </a:cubicBezTo>
                <a:cubicBezTo>
                  <a:pt x="14" y="41"/>
                  <a:pt x="36" y="18"/>
                  <a:pt x="64" y="15"/>
                </a:cubicBezTo>
                <a:cubicBezTo>
                  <a:pt x="64" y="79"/>
                  <a:pt x="64" y="79"/>
                  <a:pt x="64" y="79"/>
                </a:cubicBezTo>
                <a:cubicBezTo>
                  <a:pt x="122" y="57"/>
                  <a:pt x="122" y="57"/>
                  <a:pt x="122" y="57"/>
                </a:cubicBezTo>
                <a:cubicBezTo>
                  <a:pt x="123" y="61"/>
                  <a:pt x="123" y="65"/>
                  <a:pt x="123" y="69"/>
                </a:cubicBezTo>
                <a:cubicBezTo>
                  <a:pt x="123" y="99"/>
                  <a:pt x="99" y="124"/>
                  <a:pt x="69" y="124"/>
                </a:cubicBezTo>
                <a:close/>
              </a:path>
            </a:pathLst>
          </a:custGeom>
          <a:solidFill>
            <a:schemeClr val="bg1"/>
          </a:solidFill>
          <a:ln w="9525">
            <a:noFill/>
            <a:round/>
          </a:ln>
        </p:spPr>
        <p:txBody>
          <a:bodyPr/>
          <a:lstStyle/>
          <a:p>
            <a:endParaRPr lang="zh-CN" altLang="en-US" dirty="0">
              <a:solidFill>
                <a:schemeClr val="bg1"/>
              </a:solidFill>
              <a:ea typeface="微软雅黑" panose="020B0503020204020204" charset="-122"/>
            </a:endParaRPr>
          </a:p>
        </p:txBody>
      </p:sp>
      <p:sp>
        <p:nvSpPr>
          <p:cNvPr id="12315" name="TextBox 88"/>
          <p:cNvSpPr txBox="1">
            <a:spLocks noChangeArrowheads="1"/>
          </p:cNvSpPr>
          <p:nvPr/>
        </p:nvSpPr>
        <p:spPr bwMode="auto">
          <a:xfrm>
            <a:off x="6375400" y="3247509"/>
            <a:ext cx="595312" cy="338138"/>
          </a:xfrm>
          <a:prstGeom prst="rect">
            <a:avLst/>
          </a:prstGeom>
          <a:noFill/>
          <a:ln w="9525">
            <a:noFill/>
            <a:miter lim="800000"/>
          </a:ln>
        </p:spPr>
        <p:txBody>
          <a:bodyPr wrap="none">
            <a:spAutoFit/>
          </a:bodyPr>
          <a:lstStyle/>
          <a:p>
            <a:pPr eaLnBrk="1" hangingPunct="1"/>
            <a:r>
              <a:rPr lang="zh-CN" altLang="en-US" sz="1600" dirty="0">
                <a:solidFill>
                  <a:schemeClr val="bg1"/>
                </a:solidFill>
                <a:latin typeface="微软雅黑" panose="020B0503020204020204" charset="-122"/>
                <a:ea typeface="微软雅黑" panose="020B0503020204020204" charset="-122"/>
              </a:rPr>
              <a:t>标题</a:t>
            </a:r>
          </a:p>
        </p:txBody>
      </p:sp>
      <p:sp>
        <p:nvSpPr>
          <p:cNvPr id="12316" name="Rectangle 89"/>
          <p:cNvSpPr>
            <a:spLocks noChangeArrowheads="1"/>
          </p:cNvSpPr>
          <p:nvPr/>
        </p:nvSpPr>
        <p:spPr bwMode="auto">
          <a:xfrm>
            <a:off x="6415088" y="3513138"/>
            <a:ext cx="2201862" cy="522287"/>
          </a:xfrm>
          <a:prstGeom prst="rect">
            <a:avLst/>
          </a:prstGeom>
          <a:noFill/>
          <a:ln w="9525">
            <a:noFill/>
            <a:miter lim="800000"/>
          </a:ln>
        </p:spPr>
        <p:txBody>
          <a:bodyPr>
            <a:spAutoFit/>
          </a:bodyPr>
          <a:lstStyle/>
          <a:p>
            <a:pPr eaLnBrk="1" hangingPunct="1"/>
            <a:r>
              <a:rPr lang="zh-CN" altLang="en-US" sz="1400" dirty="0">
                <a:solidFill>
                  <a:schemeClr val="bg1"/>
                </a:solidFill>
                <a:ea typeface="微软雅黑" panose="020B0503020204020204" charset="-122"/>
              </a:rPr>
              <a:t>添加文字添加文字添加文字添加文字添加文字</a:t>
            </a:r>
          </a:p>
        </p:txBody>
      </p:sp>
      <p:pic>
        <p:nvPicPr>
          <p:cNvPr id="12317" name="Group 96"/>
          <p:cNvPicPr>
            <a:picLocks noChangeArrowheads="1"/>
          </p:cNvPicPr>
          <p:nvPr/>
        </p:nvPicPr>
        <p:blipFill>
          <a:blip r:embed="rId14"/>
          <a:srcRect/>
          <a:stretch>
            <a:fillRect/>
          </a:stretch>
        </p:blipFill>
        <p:spPr bwMode="auto">
          <a:xfrm>
            <a:off x="5943600" y="3419475"/>
            <a:ext cx="323850" cy="384175"/>
          </a:xfrm>
          <a:prstGeom prst="rect">
            <a:avLst/>
          </a:prstGeom>
          <a:noFill/>
          <a:ln w="9525">
            <a:noFill/>
            <a:miter lim="800000"/>
            <a:headEnd/>
            <a:tailEnd/>
          </a:ln>
        </p:spPr>
      </p:pic>
      <p:sp>
        <p:nvSpPr>
          <p:cNvPr id="12318" name="TextBox 92"/>
          <p:cNvSpPr txBox="1">
            <a:spLocks noChangeArrowheads="1"/>
          </p:cNvSpPr>
          <p:nvPr/>
        </p:nvSpPr>
        <p:spPr bwMode="auto">
          <a:xfrm>
            <a:off x="9134475" y="3247509"/>
            <a:ext cx="595312" cy="338138"/>
          </a:xfrm>
          <a:prstGeom prst="rect">
            <a:avLst/>
          </a:prstGeom>
          <a:noFill/>
          <a:ln w="9525">
            <a:noFill/>
            <a:miter lim="800000"/>
          </a:ln>
        </p:spPr>
        <p:txBody>
          <a:bodyPr wrap="none">
            <a:spAutoFit/>
          </a:bodyPr>
          <a:lstStyle/>
          <a:p>
            <a:pPr eaLnBrk="1" hangingPunct="1"/>
            <a:r>
              <a:rPr lang="zh-CN" altLang="en-US" sz="1600">
                <a:solidFill>
                  <a:schemeClr val="bg1"/>
                </a:solidFill>
                <a:latin typeface="微软雅黑" panose="020B0503020204020204" charset="-122"/>
                <a:ea typeface="微软雅黑" panose="020B0503020204020204" charset="-122"/>
              </a:rPr>
              <a:t>标题</a:t>
            </a:r>
          </a:p>
        </p:txBody>
      </p:sp>
      <p:sp>
        <p:nvSpPr>
          <p:cNvPr id="12319" name="Rectangle 93"/>
          <p:cNvSpPr>
            <a:spLocks noChangeArrowheads="1"/>
          </p:cNvSpPr>
          <p:nvPr/>
        </p:nvSpPr>
        <p:spPr bwMode="auto">
          <a:xfrm>
            <a:off x="9174163" y="3513138"/>
            <a:ext cx="2200275" cy="522287"/>
          </a:xfrm>
          <a:prstGeom prst="rect">
            <a:avLst/>
          </a:prstGeom>
          <a:noFill/>
          <a:ln w="9525">
            <a:noFill/>
            <a:miter lim="800000"/>
          </a:ln>
        </p:spPr>
        <p:txBody>
          <a:bodyPr>
            <a:spAutoFit/>
          </a:bodyPr>
          <a:lstStyle/>
          <a:p>
            <a:pPr eaLnBrk="1" hangingPunct="1"/>
            <a:r>
              <a:rPr lang="zh-CN" altLang="en-US" sz="1400" dirty="0">
                <a:solidFill>
                  <a:schemeClr val="bg1"/>
                </a:solidFill>
                <a:ea typeface="微软雅黑" panose="020B0503020204020204" charset="-122"/>
              </a:rPr>
              <a:t>添加文字添加文字添加文字添加文字添加文字</a:t>
            </a:r>
          </a:p>
        </p:txBody>
      </p:sp>
      <p:pic>
        <p:nvPicPr>
          <p:cNvPr id="12320" name="Group 101"/>
          <p:cNvPicPr>
            <a:picLocks noChangeArrowheads="1"/>
          </p:cNvPicPr>
          <p:nvPr/>
        </p:nvPicPr>
        <p:blipFill>
          <a:blip r:embed="rId15"/>
          <a:srcRect/>
          <a:stretch>
            <a:fillRect/>
          </a:stretch>
        </p:blipFill>
        <p:spPr bwMode="auto">
          <a:xfrm>
            <a:off x="8710613" y="3402013"/>
            <a:ext cx="323850" cy="420687"/>
          </a:xfrm>
          <a:prstGeom prst="rect">
            <a:avLst/>
          </a:prstGeom>
          <a:noFill/>
          <a:ln w="9525">
            <a:noFill/>
            <a:miter lim="800000"/>
            <a:headEnd/>
            <a:tailEnd/>
          </a:ln>
        </p:spPr>
      </p:pic>
      <p:sp>
        <p:nvSpPr>
          <p:cNvPr id="12321" name="TextBox 90"/>
          <p:cNvSpPr txBox="1">
            <a:spLocks noChangeArrowheads="1"/>
          </p:cNvSpPr>
          <p:nvPr/>
        </p:nvSpPr>
        <p:spPr bwMode="auto">
          <a:xfrm>
            <a:off x="6378575" y="4669909"/>
            <a:ext cx="595312" cy="338138"/>
          </a:xfrm>
          <a:prstGeom prst="rect">
            <a:avLst/>
          </a:prstGeom>
          <a:noFill/>
          <a:ln w="9525">
            <a:noFill/>
            <a:miter lim="800000"/>
          </a:ln>
        </p:spPr>
        <p:txBody>
          <a:bodyPr wrap="none">
            <a:spAutoFit/>
          </a:bodyPr>
          <a:lstStyle/>
          <a:p>
            <a:pPr eaLnBrk="1" hangingPunct="1"/>
            <a:r>
              <a:rPr lang="zh-CN" altLang="en-US" sz="1600">
                <a:solidFill>
                  <a:schemeClr val="bg1"/>
                </a:solidFill>
                <a:latin typeface="微软雅黑" panose="020B0503020204020204" charset="-122"/>
                <a:ea typeface="微软雅黑" panose="020B0503020204020204" charset="-122"/>
              </a:rPr>
              <a:t>标题</a:t>
            </a:r>
          </a:p>
        </p:txBody>
      </p:sp>
      <p:sp>
        <p:nvSpPr>
          <p:cNvPr id="12322" name="Rectangle 91"/>
          <p:cNvSpPr>
            <a:spLocks noChangeArrowheads="1"/>
          </p:cNvSpPr>
          <p:nvPr/>
        </p:nvSpPr>
        <p:spPr bwMode="auto">
          <a:xfrm>
            <a:off x="6418263" y="4965700"/>
            <a:ext cx="2200275" cy="522288"/>
          </a:xfrm>
          <a:prstGeom prst="rect">
            <a:avLst/>
          </a:prstGeom>
          <a:noFill/>
          <a:ln w="9525">
            <a:noFill/>
            <a:miter lim="800000"/>
          </a:ln>
        </p:spPr>
        <p:txBody>
          <a:bodyPr>
            <a:spAutoFit/>
          </a:bodyPr>
          <a:lstStyle/>
          <a:p>
            <a:pPr eaLnBrk="1" hangingPunct="1"/>
            <a:r>
              <a:rPr lang="zh-CN" altLang="en-US" sz="1400" dirty="0">
                <a:solidFill>
                  <a:schemeClr val="bg1"/>
                </a:solidFill>
                <a:ea typeface="微软雅黑" panose="020B0503020204020204" charset="-122"/>
              </a:rPr>
              <a:t>添加文字添加文字添加文字添加文字添加文字</a:t>
            </a:r>
          </a:p>
        </p:txBody>
      </p:sp>
      <p:pic>
        <p:nvPicPr>
          <p:cNvPr id="12323" name="Group 106"/>
          <p:cNvPicPr>
            <a:picLocks noChangeArrowheads="1"/>
          </p:cNvPicPr>
          <p:nvPr/>
        </p:nvPicPr>
        <p:blipFill>
          <a:blip r:embed="rId16"/>
          <a:srcRect/>
          <a:stretch>
            <a:fillRect/>
          </a:stretch>
        </p:blipFill>
        <p:spPr bwMode="auto">
          <a:xfrm>
            <a:off x="5883275" y="4821238"/>
            <a:ext cx="450850" cy="427037"/>
          </a:xfrm>
          <a:prstGeom prst="rect">
            <a:avLst/>
          </a:prstGeom>
          <a:noFill/>
          <a:ln w="9525">
            <a:noFill/>
            <a:miter lim="800000"/>
            <a:headEnd/>
            <a:tailEnd/>
          </a:ln>
        </p:spPr>
      </p:pic>
      <p:sp>
        <p:nvSpPr>
          <p:cNvPr id="12324" name="TextBox 94"/>
          <p:cNvSpPr txBox="1">
            <a:spLocks noChangeArrowheads="1"/>
          </p:cNvSpPr>
          <p:nvPr/>
        </p:nvSpPr>
        <p:spPr bwMode="auto">
          <a:xfrm>
            <a:off x="9124950" y="4674672"/>
            <a:ext cx="595312" cy="338137"/>
          </a:xfrm>
          <a:prstGeom prst="rect">
            <a:avLst/>
          </a:prstGeom>
          <a:noFill/>
          <a:ln w="9525">
            <a:noFill/>
            <a:miter lim="800000"/>
          </a:ln>
        </p:spPr>
        <p:txBody>
          <a:bodyPr wrap="none">
            <a:spAutoFit/>
          </a:bodyPr>
          <a:lstStyle/>
          <a:p>
            <a:pPr eaLnBrk="1" hangingPunct="1"/>
            <a:r>
              <a:rPr lang="zh-CN" altLang="en-US" sz="1600">
                <a:solidFill>
                  <a:schemeClr val="bg1"/>
                </a:solidFill>
                <a:latin typeface="微软雅黑" panose="020B0503020204020204" charset="-122"/>
                <a:ea typeface="微软雅黑" panose="020B0503020204020204" charset="-122"/>
              </a:rPr>
              <a:t>标题</a:t>
            </a:r>
          </a:p>
        </p:txBody>
      </p:sp>
      <p:sp>
        <p:nvSpPr>
          <p:cNvPr id="12325" name="Rectangle 95"/>
          <p:cNvSpPr>
            <a:spLocks noChangeArrowheads="1"/>
          </p:cNvSpPr>
          <p:nvPr/>
        </p:nvSpPr>
        <p:spPr bwMode="auto">
          <a:xfrm>
            <a:off x="9164638" y="4960938"/>
            <a:ext cx="2200275" cy="522287"/>
          </a:xfrm>
          <a:prstGeom prst="rect">
            <a:avLst/>
          </a:prstGeom>
          <a:noFill/>
          <a:ln w="9525">
            <a:noFill/>
            <a:miter lim="800000"/>
          </a:ln>
        </p:spPr>
        <p:txBody>
          <a:bodyPr>
            <a:spAutoFit/>
          </a:bodyPr>
          <a:lstStyle/>
          <a:p>
            <a:pPr eaLnBrk="1" hangingPunct="1"/>
            <a:r>
              <a:rPr lang="zh-CN" altLang="en-US" sz="1400" dirty="0">
                <a:solidFill>
                  <a:schemeClr val="bg1"/>
                </a:solidFill>
                <a:ea typeface="微软雅黑" panose="020B0503020204020204" charset="-122"/>
              </a:rPr>
              <a:t>添加文字添加文字添加文字添加文字添加文字</a:t>
            </a:r>
          </a:p>
        </p:txBody>
      </p:sp>
      <p:pic>
        <p:nvPicPr>
          <p:cNvPr id="12326" name="Group 109"/>
          <p:cNvPicPr>
            <a:picLocks noChangeArrowheads="1"/>
          </p:cNvPicPr>
          <p:nvPr/>
        </p:nvPicPr>
        <p:blipFill>
          <a:blip r:embed="rId17"/>
          <a:srcRect/>
          <a:stretch>
            <a:fillRect/>
          </a:stretch>
        </p:blipFill>
        <p:spPr bwMode="auto">
          <a:xfrm>
            <a:off x="8643938" y="4883150"/>
            <a:ext cx="450850" cy="407988"/>
          </a:xfrm>
          <a:prstGeom prst="rect">
            <a:avLst/>
          </a:prstGeom>
          <a:noFill/>
          <a:ln w="9525">
            <a:noFill/>
            <a:miter lim="800000"/>
            <a:headEnd/>
            <a:tailEnd/>
          </a:ln>
        </p:spPr>
      </p:pic>
      <p:sp>
        <p:nvSpPr>
          <p:cNvPr id="12327" name="TextBox 58"/>
          <p:cNvSpPr txBox="1">
            <a:spLocks noChangeArrowheads="1"/>
          </p:cNvSpPr>
          <p:nvPr/>
        </p:nvSpPr>
        <p:spPr bwMode="auto">
          <a:xfrm>
            <a:off x="6629400" y="1926709"/>
            <a:ext cx="2673350" cy="369332"/>
          </a:xfrm>
          <a:prstGeom prst="rect">
            <a:avLst/>
          </a:prstGeom>
          <a:noFill/>
          <a:ln w="9525">
            <a:noFill/>
            <a:miter lim="800000"/>
          </a:ln>
        </p:spPr>
        <p:txBody>
          <a:bodyPr>
            <a:spAutoFit/>
          </a:bodyPr>
          <a:lstStyle/>
          <a:p>
            <a:pPr eaLnBrk="1" hangingPunct="1"/>
            <a:r>
              <a:rPr lang="zh-CN" altLang="en-US" dirty="0">
                <a:solidFill>
                  <a:schemeClr val="bg1"/>
                </a:solidFill>
                <a:ea typeface="微软雅黑" panose="020B0503020204020204" charset="-122"/>
              </a:rPr>
              <a:t>添加文字添加文字添加</a:t>
            </a:r>
          </a:p>
        </p:txBody>
      </p:sp>
      <p:sp>
        <p:nvSpPr>
          <p:cNvPr id="12328" name="Rectangle 59"/>
          <p:cNvSpPr>
            <a:spLocks noChangeArrowheads="1"/>
          </p:cNvSpPr>
          <p:nvPr/>
        </p:nvSpPr>
        <p:spPr bwMode="auto">
          <a:xfrm>
            <a:off x="6669088" y="2263775"/>
            <a:ext cx="4695825" cy="523220"/>
          </a:xfrm>
          <a:prstGeom prst="rect">
            <a:avLst/>
          </a:prstGeom>
          <a:noFill/>
          <a:ln w="9525">
            <a:noFill/>
            <a:miter lim="800000"/>
          </a:ln>
        </p:spPr>
        <p:txBody>
          <a:bodyPr>
            <a:spAutoFit/>
          </a:bodyPr>
          <a:lstStyle/>
          <a:p>
            <a:pPr algn="just" eaLnBrk="1" hangingPunct="1"/>
            <a:r>
              <a:rPr lang="zh-CN" altLang="en-US" sz="1400" dirty="0">
                <a:solidFill>
                  <a:schemeClr val="bg1"/>
                </a:solidFill>
                <a:ea typeface="微软雅黑" panose="020B0503020204020204" charset="-122"/>
              </a:rPr>
              <a:t>添加文字添加文字添加文字添加文字添加文字添加文字添加文字添加文字添加文字添加文字</a:t>
            </a:r>
            <a:r>
              <a:rPr lang="zh-CN" altLang="en-US" sz="1400" dirty="0">
                <a:solidFill>
                  <a:schemeClr val="bg1"/>
                </a:solidFill>
                <a:latin typeface="微软雅黑" panose="020B0503020204020204" charset="-122"/>
                <a:ea typeface="微软雅黑" panose="020B0503020204020204" charset="-122"/>
              </a:rPr>
              <a:t>。</a:t>
            </a:r>
          </a:p>
        </p:txBody>
      </p:sp>
    </p:spTree>
  </p:cSld>
  <p:clrMapOvr>
    <a:masterClrMapping/>
  </p:clrMapOvr>
  <p:transition advTm="351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12311"/>
                                        </p:tgtEl>
                                        <p:attrNameLst>
                                          <p:attrName>style.visibility</p:attrName>
                                        </p:attrNameLst>
                                      </p:cBhvr>
                                      <p:to>
                                        <p:strVal val="visible"/>
                                      </p:to>
                                    </p:set>
                                    <p:animEffect transition="in" filter="fade">
                                      <p:cBhvr>
                                        <p:cTn id="14" dur="1000"/>
                                        <p:tgtEl>
                                          <p:spTgt spid="12311"/>
                                        </p:tgtEl>
                                      </p:cBhvr>
                                    </p:animEffect>
                                    <p:anim calcmode="lin" valueType="num">
                                      <p:cBhvr>
                                        <p:cTn id="15" dur="1000" fill="hold"/>
                                        <p:tgtEl>
                                          <p:spTgt spid="12311"/>
                                        </p:tgtEl>
                                        <p:attrNameLst>
                                          <p:attrName>ppt_x</p:attrName>
                                        </p:attrNameLst>
                                      </p:cBhvr>
                                      <p:tavLst>
                                        <p:tav tm="0">
                                          <p:val>
                                            <p:strVal val="#ppt_x"/>
                                          </p:val>
                                        </p:tav>
                                        <p:tav tm="100000">
                                          <p:val>
                                            <p:strVal val="#ppt_x"/>
                                          </p:val>
                                        </p:tav>
                                      </p:tavLst>
                                    </p:anim>
                                    <p:anim calcmode="lin" valueType="num">
                                      <p:cBhvr>
                                        <p:cTn id="16" dur="1000" fill="hold"/>
                                        <p:tgtEl>
                                          <p:spTgt spid="123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312"/>
                                        </p:tgtEl>
                                        <p:attrNameLst>
                                          <p:attrName>style.visibility</p:attrName>
                                        </p:attrNameLst>
                                      </p:cBhvr>
                                      <p:to>
                                        <p:strVal val="visible"/>
                                      </p:to>
                                    </p:set>
                                    <p:animEffect transition="in" filter="fade">
                                      <p:cBhvr>
                                        <p:cTn id="19" dur="1000"/>
                                        <p:tgtEl>
                                          <p:spTgt spid="12312"/>
                                        </p:tgtEl>
                                      </p:cBhvr>
                                    </p:animEffect>
                                    <p:anim calcmode="lin" valueType="num">
                                      <p:cBhvr>
                                        <p:cTn id="20" dur="1000" fill="hold"/>
                                        <p:tgtEl>
                                          <p:spTgt spid="12312"/>
                                        </p:tgtEl>
                                        <p:attrNameLst>
                                          <p:attrName>ppt_x</p:attrName>
                                        </p:attrNameLst>
                                      </p:cBhvr>
                                      <p:tavLst>
                                        <p:tav tm="0">
                                          <p:val>
                                            <p:strVal val="#ppt_x"/>
                                          </p:val>
                                        </p:tav>
                                        <p:tav tm="100000">
                                          <p:val>
                                            <p:strVal val="#ppt_x"/>
                                          </p:val>
                                        </p:tav>
                                      </p:tavLst>
                                    </p:anim>
                                    <p:anim calcmode="lin" valueType="num">
                                      <p:cBhvr>
                                        <p:cTn id="21" dur="1000" fill="hold"/>
                                        <p:tgtEl>
                                          <p:spTgt spid="123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313"/>
                                        </p:tgtEl>
                                        <p:attrNameLst>
                                          <p:attrName>style.visibility</p:attrName>
                                        </p:attrNameLst>
                                      </p:cBhvr>
                                      <p:to>
                                        <p:strVal val="visible"/>
                                      </p:to>
                                    </p:set>
                                    <p:animEffect transition="in" filter="fade">
                                      <p:cBhvr>
                                        <p:cTn id="24" dur="1000"/>
                                        <p:tgtEl>
                                          <p:spTgt spid="12313"/>
                                        </p:tgtEl>
                                      </p:cBhvr>
                                    </p:animEffect>
                                    <p:anim calcmode="lin" valueType="num">
                                      <p:cBhvr>
                                        <p:cTn id="25" dur="1000" fill="hold"/>
                                        <p:tgtEl>
                                          <p:spTgt spid="12313"/>
                                        </p:tgtEl>
                                        <p:attrNameLst>
                                          <p:attrName>ppt_x</p:attrName>
                                        </p:attrNameLst>
                                      </p:cBhvr>
                                      <p:tavLst>
                                        <p:tav tm="0">
                                          <p:val>
                                            <p:strVal val="#ppt_x"/>
                                          </p:val>
                                        </p:tav>
                                        <p:tav tm="100000">
                                          <p:val>
                                            <p:strVal val="#ppt_x"/>
                                          </p:val>
                                        </p:tav>
                                      </p:tavLst>
                                    </p:anim>
                                    <p:anim calcmode="lin" valueType="num">
                                      <p:cBhvr>
                                        <p:cTn id="26" dur="1000" fill="hold"/>
                                        <p:tgtEl>
                                          <p:spTgt spid="1231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2314"/>
                                        </p:tgtEl>
                                        <p:attrNameLst>
                                          <p:attrName>style.visibility</p:attrName>
                                        </p:attrNameLst>
                                      </p:cBhvr>
                                      <p:to>
                                        <p:strVal val="visible"/>
                                      </p:to>
                                    </p:set>
                                    <p:animEffect transition="in" filter="fade">
                                      <p:cBhvr>
                                        <p:cTn id="29" dur="1000"/>
                                        <p:tgtEl>
                                          <p:spTgt spid="12314"/>
                                        </p:tgtEl>
                                      </p:cBhvr>
                                    </p:animEffect>
                                    <p:anim calcmode="lin" valueType="num">
                                      <p:cBhvr>
                                        <p:cTn id="30" dur="1000" fill="hold"/>
                                        <p:tgtEl>
                                          <p:spTgt spid="12314"/>
                                        </p:tgtEl>
                                        <p:attrNameLst>
                                          <p:attrName>ppt_x</p:attrName>
                                        </p:attrNameLst>
                                      </p:cBhvr>
                                      <p:tavLst>
                                        <p:tav tm="0">
                                          <p:val>
                                            <p:strVal val="#ppt_x"/>
                                          </p:val>
                                        </p:tav>
                                        <p:tav tm="100000">
                                          <p:val>
                                            <p:strVal val="#ppt_x"/>
                                          </p:val>
                                        </p:tav>
                                      </p:tavLst>
                                    </p:anim>
                                    <p:anim calcmode="lin" valueType="num">
                                      <p:cBhvr>
                                        <p:cTn id="31" dur="1000" fill="hold"/>
                                        <p:tgtEl>
                                          <p:spTgt spid="1231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2327"/>
                                        </p:tgtEl>
                                        <p:attrNameLst>
                                          <p:attrName>style.visibility</p:attrName>
                                        </p:attrNameLst>
                                      </p:cBhvr>
                                      <p:to>
                                        <p:strVal val="visible"/>
                                      </p:to>
                                    </p:set>
                                    <p:animEffect transition="in" filter="fade">
                                      <p:cBhvr>
                                        <p:cTn id="34" dur="1000"/>
                                        <p:tgtEl>
                                          <p:spTgt spid="12327"/>
                                        </p:tgtEl>
                                      </p:cBhvr>
                                    </p:animEffect>
                                    <p:anim calcmode="lin" valueType="num">
                                      <p:cBhvr>
                                        <p:cTn id="35" dur="1000" fill="hold"/>
                                        <p:tgtEl>
                                          <p:spTgt spid="12327"/>
                                        </p:tgtEl>
                                        <p:attrNameLst>
                                          <p:attrName>ppt_x</p:attrName>
                                        </p:attrNameLst>
                                      </p:cBhvr>
                                      <p:tavLst>
                                        <p:tav tm="0">
                                          <p:val>
                                            <p:strVal val="#ppt_x"/>
                                          </p:val>
                                        </p:tav>
                                        <p:tav tm="100000">
                                          <p:val>
                                            <p:strVal val="#ppt_x"/>
                                          </p:val>
                                        </p:tav>
                                      </p:tavLst>
                                    </p:anim>
                                    <p:anim calcmode="lin" valueType="num">
                                      <p:cBhvr>
                                        <p:cTn id="36" dur="1000" fill="hold"/>
                                        <p:tgtEl>
                                          <p:spTgt spid="1232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2328"/>
                                        </p:tgtEl>
                                        <p:attrNameLst>
                                          <p:attrName>style.visibility</p:attrName>
                                        </p:attrNameLst>
                                      </p:cBhvr>
                                      <p:to>
                                        <p:strVal val="visible"/>
                                      </p:to>
                                    </p:set>
                                    <p:animEffect transition="in" filter="fade">
                                      <p:cBhvr>
                                        <p:cTn id="39" dur="1000"/>
                                        <p:tgtEl>
                                          <p:spTgt spid="12328"/>
                                        </p:tgtEl>
                                      </p:cBhvr>
                                    </p:animEffect>
                                    <p:anim calcmode="lin" valueType="num">
                                      <p:cBhvr>
                                        <p:cTn id="40" dur="1000" fill="hold"/>
                                        <p:tgtEl>
                                          <p:spTgt spid="12328"/>
                                        </p:tgtEl>
                                        <p:attrNameLst>
                                          <p:attrName>ppt_x</p:attrName>
                                        </p:attrNameLst>
                                      </p:cBhvr>
                                      <p:tavLst>
                                        <p:tav tm="0">
                                          <p:val>
                                            <p:strVal val="#ppt_x"/>
                                          </p:val>
                                        </p:tav>
                                        <p:tav tm="100000">
                                          <p:val>
                                            <p:strVal val="#ppt_x"/>
                                          </p:val>
                                        </p:tav>
                                      </p:tavLst>
                                    </p:anim>
                                    <p:anim calcmode="lin" valueType="num">
                                      <p:cBhvr>
                                        <p:cTn id="41" dur="1000" fill="hold"/>
                                        <p:tgtEl>
                                          <p:spTgt spid="12328"/>
                                        </p:tgtEl>
                                        <p:attrNameLst>
                                          <p:attrName>ppt_y</p:attrName>
                                        </p:attrNameLst>
                                      </p:cBhvr>
                                      <p:tavLst>
                                        <p:tav tm="0">
                                          <p:val>
                                            <p:strVal val="#ppt_y+.1"/>
                                          </p:val>
                                        </p:tav>
                                        <p:tav tm="100000">
                                          <p:val>
                                            <p:strVal val="#ppt_y"/>
                                          </p:val>
                                        </p:tav>
                                      </p:tavLst>
                                    </p:anim>
                                  </p:childTnLst>
                                </p:cTn>
                              </p:par>
                            </p:childTnLst>
                          </p:cTn>
                        </p:par>
                        <p:par>
                          <p:cTn id="42" fill="hold">
                            <p:stCondLst>
                              <p:cond delay="2000"/>
                            </p:stCondLst>
                            <p:childTnLst>
                              <p:par>
                                <p:cTn id="43" presetID="42" presetClass="entr" presetSubtype="0" fill="hold" grpId="0" nodeType="afterEffect">
                                  <p:stCondLst>
                                    <p:cond delay="0"/>
                                  </p:stCondLst>
                                  <p:childTnLst>
                                    <p:set>
                                      <p:cBhvr>
                                        <p:cTn id="44" dur="1" fill="hold">
                                          <p:stCondLst>
                                            <p:cond delay="0"/>
                                          </p:stCondLst>
                                        </p:cTn>
                                        <p:tgtEl>
                                          <p:spTgt spid="12315"/>
                                        </p:tgtEl>
                                        <p:attrNameLst>
                                          <p:attrName>style.visibility</p:attrName>
                                        </p:attrNameLst>
                                      </p:cBhvr>
                                      <p:to>
                                        <p:strVal val="visible"/>
                                      </p:to>
                                    </p:set>
                                    <p:animEffect transition="in" filter="fade">
                                      <p:cBhvr>
                                        <p:cTn id="45" dur="1000"/>
                                        <p:tgtEl>
                                          <p:spTgt spid="12315"/>
                                        </p:tgtEl>
                                      </p:cBhvr>
                                    </p:animEffect>
                                    <p:anim calcmode="lin" valueType="num">
                                      <p:cBhvr>
                                        <p:cTn id="46" dur="1000" fill="hold"/>
                                        <p:tgtEl>
                                          <p:spTgt spid="12315"/>
                                        </p:tgtEl>
                                        <p:attrNameLst>
                                          <p:attrName>ppt_x</p:attrName>
                                        </p:attrNameLst>
                                      </p:cBhvr>
                                      <p:tavLst>
                                        <p:tav tm="0">
                                          <p:val>
                                            <p:strVal val="#ppt_x"/>
                                          </p:val>
                                        </p:tav>
                                        <p:tav tm="100000">
                                          <p:val>
                                            <p:strVal val="#ppt_x"/>
                                          </p:val>
                                        </p:tav>
                                      </p:tavLst>
                                    </p:anim>
                                    <p:anim calcmode="lin" valueType="num">
                                      <p:cBhvr>
                                        <p:cTn id="47" dur="1000" fill="hold"/>
                                        <p:tgtEl>
                                          <p:spTgt spid="12315"/>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2316"/>
                                        </p:tgtEl>
                                        <p:attrNameLst>
                                          <p:attrName>style.visibility</p:attrName>
                                        </p:attrNameLst>
                                      </p:cBhvr>
                                      <p:to>
                                        <p:strVal val="visible"/>
                                      </p:to>
                                    </p:set>
                                    <p:animEffect transition="in" filter="fade">
                                      <p:cBhvr>
                                        <p:cTn id="50" dur="1000"/>
                                        <p:tgtEl>
                                          <p:spTgt spid="12316"/>
                                        </p:tgtEl>
                                      </p:cBhvr>
                                    </p:animEffect>
                                    <p:anim calcmode="lin" valueType="num">
                                      <p:cBhvr>
                                        <p:cTn id="51" dur="1000" fill="hold"/>
                                        <p:tgtEl>
                                          <p:spTgt spid="12316"/>
                                        </p:tgtEl>
                                        <p:attrNameLst>
                                          <p:attrName>ppt_x</p:attrName>
                                        </p:attrNameLst>
                                      </p:cBhvr>
                                      <p:tavLst>
                                        <p:tav tm="0">
                                          <p:val>
                                            <p:strVal val="#ppt_x"/>
                                          </p:val>
                                        </p:tav>
                                        <p:tav tm="100000">
                                          <p:val>
                                            <p:strVal val="#ppt_x"/>
                                          </p:val>
                                        </p:tav>
                                      </p:tavLst>
                                    </p:anim>
                                    <p:anim calcmode="lin" valueType="num">
                                      <p:cBhvr>
                                        <p:cTn id="52" dur="1000" fill="hold"/>
                                        <p:tgtEl>
                                          <p:spTgt spid="12316"/>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2317"/>
                                        </p:tgtEl>
                                        <p:attrNameLst>
                                          <p:attrName>style.visibility</p:attrName>
                                        </p:attrNameLst>
                                      </p:cBhvr>
                                      <p:to>
                                        <p:strVal val="visible"/>
                                      </p:to>
                                    </p:set>
                                    <p:animEffect transition="in" filter="fade">
                                      <p:cBhvr>
                                        <p:cTn id="55" dur="1000"/>
                                        <p:tgtEl>
                                          <p:spTgt spid="12317"/>
                                        </p:tgtEl>
                                      </p:cBhvr>
                                    </p:animEffect>
                                    <p:anim calcmode="lin" valueType="num">
                                      <p:cBhvr>
                                        <p:cTn id="56" dur="1000" fill="hold"/>
                                        <p:tgtEl>
                                          <p:spTgt spid="12317"/>
                                        </p:tgtEl>
                                        <p:attrNameLst>
                                          <p:attrName>ppt_x</p:attrName>
                                        </p:attrNameLst>
                                      </p:cBhvr>
                                      <p:tavLst>
                                        <p:tav tm="0">
                                          <p:val>
                                            <p:strVal val="#ppt_x"/>
                                          </p:val>
                                        </p:tav>
                                        <p:tav tm="100000">
                                          <p:val>
                                            <p:strVal val="#ppt_x"/>
                                          </p:val>
                                        </p:tav>
                                      </p:tavLst>
                                    </p:anim>
                                    <p:anim calcmode="lin" valueType="num">
                                      <p:cBhvr>
                                        <p:cTn id="57" dur="1000" fill="hold"/>
                                        <p:tgtEl>
                                          <p:spTgt spid="12317"/>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2318"/>
                                        </p:tgtEl>
                                        <p:attrNameLst>
                                          <p:attrName>style.visibility</p:attrName>
                                        </p:attrNameLst>
                                      </p:cBhvr>
                                      <p:to>
                                        <p:strVal val="visible"/>
                                      </p:to>
                                    </p:set>
                                    <p:animEffect transition="in" filter="fade">
                                      <p:cBhvr>
                                        <p:cTn id="60" dur="1000"/>
                                        <p:tgtEl>
                                          <p:spTgt spid="12318"/>
                                        </p:tgtEl>
                                      </p:cBhvr>
                                    </p:animEffect>
                                    <p:anim calcmode="lin" valueType="num">
                                      <p:cBhvr>
                                        <p:cTn id="61" dur="1000" fill="hold"/>
                                        <p:tgtEl>
                                          <p:spTgt spid="12318"/>
                                        </p:tgtEl>
                                        <p:attrNameLst>
                                          <p:attrName>ppt_x</p:attrName>
                                        </p:attrNameLst>
                                      </p:cBhvr>
                                      <p:tavLst>
                                        <p:tav tm="0">
                                          <p:val>
                                            <p:strVal val="#ppt_x"/>
                                          </p:val>
                                        </p:tav>
                                        <p:tav tm="100000">
                                          <p:val>
                                            <p:strVal val="#ppt_x"/>
                                          </p:val>
                                        </p:tav>
                                      </p:tavLst>
                                    </p:anim>
                                    <p:anim calcmode="lin" valueType="num">
                                      <p:cBhvr>
                                        <p:cTn id="62" dur="1000" fill="hold"/>
                                        <p:tgtEl>
                                          <p:spTgt spid="12318"/>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2319"/>
                                        </p:tgtEl>
                                        <p:attrNameLst>
                                          <p:attrName>style.visibility</p:attrName>
                                        </p:attrNameLst>
                                      </p:cBhvr>
                                      <p:to>
                                        <p:strVal val="visible"/>
                                      </p:to>
                                    </p:set>
                                    <p:animEffect transition="in" filter="fade">
                                      <p:cBhvr>
                                        <p:cTn id="65" dur="1000"/>
                                        <p:tgtEl>
                                          <p:spTgt spid="12319"/>
                                        </p:tgtEl>
                                      </p:cBhvr>
                                    </p:animEffect>
                                    <p:anim calcmode="lin" valueType="num">
                                      <p:cBhvr>
                                        <p:cTn id="66" dur="1000" fill="hold"/>
                                        <p:tgtEl>
                                          <p:spTgt spid="12319"/>
                                        </p:tgtEl>
                                        <p:attrNameLst>
                                          <p:attrName>ppt_x</p:attrName>
                                        </p:attrNameLst>
                                      </p:cBhvr>
                                      <p:tavLst>
                                        <p:tav tm="0">
                                          <p:val>
                                            <p:strVal val="#ppt_x"/>
                                          </p:val>
                                        </p:tav>
                                        <p:tav tm="100000">
                                          <p:val>
                                            <p:strVal val="#ppt_x"/>
                                          </p:val>
                                        </p:tav>
                                      </p:tavLst>
                                    </p:anim>
                                    <p:anim calcmode="lin" valueType="num">
                                      <p:cBhvr>
                                        <p:cTn id="67" dur="1000" fill="hold"/>
                                        <p:tgtEl>
                                          <p:spTgt spid="12319"/>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12320"/>
                                        </p:tgtEl>
                                        <p:attrNameLst>
                                          <p:attrName>style.visibility</p:attrName>
                                        </p:attrNameLst>
                                      </p:cBhvr>
                                      <p:to>
                                        <p:strVal val="visible"/>
                                      </p:to>
                                    </p:set>
                                    <p:animEffect transition="in" filter="fade">
                                      <p:cBhvr>
                                        <p:cTn id="70" dur="1000"/>
                                        <p:tgtEl>
                                          <p:spTgt spid="12320"/>
                                        </p:tgtEl>
                                      </p:cBhvr>
                                    </p:animEffect>
                                    <p:anim calcmode="lin" valueType="num">
                                      <p:cBhvr>
                                        <p:cTn id="71" dur="1000" fill="hold"/>
                                        <p:tgtEl>
                                          <p:spTgt spid="12320"/>
                                        </p:tgtEl>
                                        <p:attrNameLst>
                                          <p:attrName>ppt_x</p:attrName>
                                        </p:attrNameLst>
                                      </p:cBhvr>
                                      <p:tavLst>
                                        <p:tav tm="0">
                                          <p:val>
                                            <p:strVal val="#ppt_x"/>
                                          </p:val>
                                        </p:tav>
                                        <p:tav tm="100000">
                                          <p:val>
                                            <p:strVal val="#ppt_x"/>
                                          </p:val>
                                        </p:tav>
                                      </p:tavLst>
                                    </p:anim>
                                    <p:anim calcmode="lin" valueType="num">
                                      <p:cBhvr>
                                        <p:cTn id="72" dur="1000" fill="hold"/>
                                        <p:tgtEl>
                                          <p:spTgt spid="12320"/>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12321"/>
                                        </p:tgtEl>
                                        <p:attrNameLst>
                                          <p:attrName>style.visibility</p:attrName>
                                        </p:attrNameLst>
                                      </p:cBhvr>
                                      <p:to>
                                        <p:strVal val="visible"/>
                                      </p:to>
                                    </p:set>
                                    <p:animEffect transition="in" filter="fade">
                                      <p:cBhvr>
                                        <p:cTn id="75" dur="1000"/>
                                        <p:tgtEl>
                                          <p:spTgt spid="12321"/>
                                        </p:tgtEl>
                                      </p:cBhvr>
                                    </p:animEffect>
                                    <p:anim calcmode="lin" valueType="num">
                                      <p:cBhvr>
                                        <p:cTn id="76" dur="1000" fill="hold"/>
                                        <p:tgtEl>
                                          <p:spTgt spid="12321"/>
                                        </p:tgtEl>
                                        <p:attrNameLst>
                                          <p:attrName>ppt_x</p:attrName>
                                        </p:attrNameLst>
                                      </p:cBhvr>
                                      <p:tavLst>
                                        <p:tav tm="0">
                                          <p:val>
                                            <p:strVal val="#ppt_x"/>
                                          </p:val>
                                        </p:tav>
                                        <p:tav tm="100000">
                                          <p:val>
                                            <p:strVal val="#ppt_x"/>
                                          </p:val>
                                        </p:tav>
                                      </p:tavLst>
                                    </p:anim>
                                    <p:anim calcmode="lin" valueType="num">
                                      <p:cBhvr>
                                        <p:cTn id="77" dur="1000" fill="hold"/>
                                        <p:tgtEl>
                                          <p:spTgt spid="12321"/>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12322"/>
                                        </p:tgtEl>
                                        <p:attrNameLst>
                                          <p:attrName>style.visibility</p:attrName>
                                        </p:attrNameLst>
                                      </p:cBhvr>
                                      <p:to>
                                        <p:strVal val="visible"/>
                                      </p:to>
                                    </p:set>
                                    <p:animEffect transition="in" filter="fade">
                                      <p:cBhvr>
                                        <p:cTn id="80" dur="1000"/>
                                        <p:tgtEl>
                                          <p:spTgt spid="12322"/>
                                        </p:tgtEl>
                                      </p:cBhvr>
                                    </p:animEffect>
                                    <p:anim calcmode="lin" valueType="num">
                                      <p:cBhvr>
                                        <p:cTn id="81" dur="1000" fill="hold"/>
                                        <p:tgtEl>
                                          <p:spTgt spid="12322"/>
                                        </p:tgtEl>
                                        <p:attrNameLst>
                                          <p:attrName>ppt_x</p:attrName>
                                        </p:attrNameLst>
                                      </p:cBhvr>
                                      <p:tavLst>
                                        <p:tav tm="0">
                                          <p:val>
                                            <p:strVal val="#ppt_x"/>
                                          </p:val>
                                        </p:tav>
                                        <p:tav tm="100000">
                                          <p:val>
                                            <p:strVal val="#ppt_x"/>
                                          </p:val>
                                        </p:tav>
                                      </p:tavLst>
                                    </p:anim>
                                    <p:anim calcmode="lin" valueType="num">
                                      <p:cBhvr>
                                        <p:cTn id="82" dur="1000" fill="hold"/>
                                        <p:tgtEl>
                                          <p:spTgt spid="12322"/>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12323"/>
                                        </p:tgtEl>
                                        <p:attrNameLst>
                                          <p:attrName>style.visibility</p:attrName>
                                        </p:attrNameLst>
                                      </p:cBhvr>
                                      <p:to>
                                        <p:strVal val="visible"/>
                                      </p:to>
                                    </p:set>
                                    <p:animEffect transition="in" filter="fade">
                                      <p:cBhvr>
                                        <p:cTn id="85" dur="1000"/>
                                        <p:tgtEl>
                                          <p:spTgt spid="12323"/>
                                        </p:tgtEl>
                                      </p:cBhvr>
                                    </p:animEffect>
                                    <p:anim calcmode="lin" valueType="num">
                                      <p:cBhvr>
                                        <p:cTn id="86" dur="1000" fill="hold"/>
                                        <p:tgtEl>
                                          <p:spTgt spid="12323"/>
                                        </p:tgtEl>
                                        <p:attrNameLst>
                                          <p:attrName>ppt_x</p:attrName>
                                        </p:attrNameLst>
                                      </p:cBhvr>
                                      <p:tavLst>
                                        <p:tav tm="0">
                                          <p:val>
                                            <p:strVal val="#ppt_x"/>
                                          </p:val>
                                        </p:tav>
                                        <p:tav tm="100000">
                                          <p:val>
                                            <p:strVal val="#ppt_x"/>
                                          </p:val>
                                        </p:tav>
                                      </p:tavLst>
                                    </p:anim>
                                    <p:anim calcmode="lin" valueType="num">
                                      <p:cBhvr>
                                        <p:cTn id="87" dur="1000" fill="hold"/>
                                        <p:tgtEl>
                                          <p:spTgt spid="12323"/>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12324"/>
                                        </p:tgtEl>
                                        <p:attrNameLst>
                                          <p:attrName>style.visibility</p:attrName>
                                        </p:attrNameLst>
                                      </p:cBhvr>
                                      <p:to>
                                        <p:strVal val="visible"/>
                                      </p:to>
                                    </p:set>
                                    <p:animEffect transition="in" filter="fade">
                                      <p:cBhvr>
                                        <p:cTn id="90" dur="1000"/>
                                        <p:tgtEl>
                                          <p:spTgt spid="12324"/>
                                        </p:tgtEl>
                                      </p:cBhvr>
                                    </p:animEffect>
                                    <p:anim calcmode="lin" valueType="num">
                                      <p:cBhvr>
                                        <p:cTn id="91" dur="1000" fill="hold"/>
                                        <p:tgtEl>
                                          <p:spTgt spid="12324"/>
                                        </p:tgtEl>
                                        <p:attrNameLst>
                                          <p:attrName>ppt_x</p:attrName>
                                        </p:attrNameLst>
                                      </p:cBhvr>
                                      <p:tavLst>
                                        <p:tav tm="0">
                                          <p:val>
                                            <p:strVal val="#ppt_x"/>
                                          </p:val>
                                        </p:tav>
                                        <p:tav tm="100000">
                                          <p:val>
                                            <p:strVal val="#ppt_x"/>
                                          </p:val>
                                        </p:tav>
                                      </p:tavLst>
                                    </p:anim>
                                    <p:anim calcmode="lin" valueType="num">
                                      <p:cBhvr>
                                        <p:cTn id="92" dur="1000" fill="hold"/>
                                        <p:tgtEl>
                                          <p:spTgt spid="12324"/>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12325"/>
                                        </p:tgtEl>
                                        <p:attrNameLst>
                                          <p:attrName>style.visibility</p:attrName>
                                        </p:attrNameLst>
                                      </p:cBhvr>
                                      <p:to>
                                        <p:strVal val="visible"/>
                                      </p:to>
                                    </p:set>
                                    <p:animEffect transition="in" filter="fade">
                                      <p:cBhvr>
                                        <p:cTn id="95" dur="1000"/>
                                        <p:tgtEl>
                                          <p:spTgt spid="12325"/>
                                        </p:tgtEl>
                                      </p:cBhvr>
                                    </p:animEffect>
                                    <p:anim calcmode="lin" valueType="num">
                                      <p:cBhvr>
                                        <p:cTn id="96" dur="1000" fill="hold"/>
                                        <p:tgtEl>
                                          <p:spTgt spid="12325"/>
                                        </p:tgtEl>
                                        <p:attrNameLst>
                                          <p:attrName>ppt_x</p:attrName>
                                        </p:attrNameLst>
                                      </p:cBhvr>
                                      <p:tavLst>
                                        <p:tav tm="0">
                                          <p:val>
                                            <p:strVal val="#ppt_x"/>
                                          </p:val>
                                        </p:tav>
                                        <p:tav tm="100000">
                                          <p:val>
                                            <p:strVal val="#ppt_x"/>
                                          </p:val>
                                        </p:tav>
                                      </p:tavLst>
                                    </p:anim>
                                    <p:anim calcmode="lin" valueType="num">
                                      <p:cBhvr>
                                        <p:cTn id="97" dur="1000" fill="hold"/>
                                        <p:tgtEl>
                                          <p:spTgt spid="12325"/>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12326"/>
                                        </p:tgtEl>
                                        <p:attrNameLst>
                                          <p:attrName>style.visibility</p:attrName>
                                        </p:attrNameLst>
                                      </p:cBhvr>
                                      <p:to>
                                        <p:strVal val="visible"/>
                                      </p:to>
                                    </p:set>
                                    <p:animEffect transition="in" filter="fade">
                                      <p:cBhvr>
                                        <p:cTn id="100" dur="1000"/>
                                        <p:tgtEl>
                                          <p:spTgt spid="12326"/>
                                        </p:tgtEl>
                                      </p:cBhvr>
                                    </p:animEffect>
                                    <p:anim calcmode="lin" valueType="num">
                                      <p:cBhvr>
                                        <p:cTn id="101" dur="1000" fill="hold"/>
                                        <p:tgtEl>
                                          <p:spTgt spid="12326"/>
                                        </p:tgtEl>
                                        <p:attrNameLst>
                                          <p:attrName>ppt_x</p:attrName>
                                        </p:attrNameLst>
                                      </p:cBhvr>
                                      <p:tavLst>
                                        <p:tav tm="0">
                                          <p:val>
                                            <p:strVal val="#ppt_x"/>
                                          </p:val>
                                        </p:tav>
                                        <p:tav tm="100000">
                                          <p:val>
                                            <p:strVal val="#ppt_x"/>
                                          </p:val>
                                        </p:tav>
                                      </p:tavLst>
                                    </p:anim>
                                    <p:anim calcmode="lin" valueType="num">
                                      <p:cBhvr>
                                        <p:cTn id="102" dur="1000" fill="hold"/>
                                        <p:tgtEl>
                                          <p:spTgt spid="123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11" grpId="0" bldLvl="0" animBg="1"/>
      <p:bldP spid="12312" grpId="0" bldLvl="0" animBg="1"/>
      <p:bldP spid="12313" grpId="0" bldLvl="0" animBg="1"/>
      <p:bldP spid="12314" grpId="0" bldLvl="0" animBg="1"/>
      <p:bldP spid="12315" grpId="0"/>
      <p:bldP spid="12316" grpId="0"/>
      <p:bldP spid="12318" grpId="0"/>
      <p:bldP spid="12319" grpId="0"/>
      <p:bldP spid="12321" grpId="0"/>
      <p:bldP spid="12322" grpId="0"/>
      <p:bldP spid="12324" grpId="0"/>
      <p:bldP spid="12325" grpId="0"/>
      <p:bldP spid="12327" grpId="0"/>
      <p:bldP spid="123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943427" y="2629674"/>
            <a:ext cx="1897380" cy="2338070"/>
          </a:xfrm>
          <a:prstGeom prst="rect">
            <a:avLst/>
          </a:prstGeom>
          <a:noFill/>
        </p:spPr>
        <p:txBody>
          <a:bodyPr wrap="none" rtlCol="0">
            <a:spAutoFit/>
          </a:bodyPr>
          <a:lstStyle/>
          <a:p>
            <a:r>
              <a:rPr lang="en-US" altLang="zh-CN" sz="14600" spc="500" dirty="0">
                <a:solidFill>
                  <a:schemeClr val="bg1"/>
                </a:solidFill>
                <a:effectLst>
                  <a:outerShdw blurRad="50800" dist="38100" dir="2700000" algn="tl" rotWithShape="0">
                    <a:prstClr val="black">
                      <a:alpha val="40000"/>
                    </a:prstClr>
                  </a:outerShdw>
                </a:effectLst>
                <a:latin typeface="Agency FB" panose="020B0503020202020204" pitchFamily="34" charset="0"/>
                <a:ea typeface="造字工房力黑（非商用）常规体" pitchFamily="50" charset="-122"/>
              </a:rPr>
              <a:t>03</a:t>
            </a:r>
          </a:p>
        </p:txBody>
      </p:sp>
      <p:sp>
        <p:nvSpPr>
          <p:cNvPr id="4" name="TextBox 3"/>
          <p:cNvSpPr txBox="1"/>
          <p:nvPr/>
        </p:nvSpPr>
        <p:spPr>
          <a:xfrm>
            <a:off x="4657337" y="2967335"/>
            <a:ext cx="4297680" cy="922020"/>
          </a:xfrm>
          <a:prstGeom prst="rect">
            <a:avLst/>
          </a:prstGeom>
          <a:noFill/>
        </p:spPr>
        <p:txBody>
          <a:bodyPr wrap="none" rtlCol="0">
            <a:spAutoFit/>
          </a:bodyPr>
          <a:lstStyle/>
          <a:p>
            <a:pPr algn="l"/>
            <a:r>
              <a:rPr lang="zh-CN" altLang="en-US" sz="5400" dirty="0">
                <a:solidFill>
                  <a:schemeClr val="bg1"/>
                </a:solidFill>
                <a:latin typeface="微软雅黑" panose="020B0503020204020204" charset="-122"/>
                <a:ea typeface="微软雅黑" panose="020B0503020204020204" charset="-122"/>
              </a:rPr>
              <a:t>此处添加名称</a:t>
            </a:r>
          </a:p>
        </p:txBody>
      </p:sp>
      <p:cxnSp>
        <p:nvCxnSpPr>
          <p:cNvPr id="5" name="直接连接符 4"/>
          <p:cNvCxnSpPr/>
          <p:nvPr/>
        </p:nvCxnSpPr>
        <p:spPr>
          <a:xfrm>
            <a:off x="4796552" y="3890665"/>
            <a:ext cx="403248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8" name="组合 17"/>
          <p:cNvGrpSpPr/>
          <p:nvPr/>
        </p:nvGrpSpPr>
        <p:grpSpPr>
          <a:xfrm>
            <a:off x="4812854" y="4028679"/>
            <a:ext cx="2110231" cy="340434"/>
            <a:chOff x="4812854" y="4028679"/>
            <a:chExt cx="2110231" cy="340434"/>
          </a:xfrm>
        </p:grpSpPr>
        <p:sp>
          <p:nvSpPr>
            <p:cNvPr id="7" name="原创设计师QQ598969553      _17"/>
            <p:cNvSpPr>
              <a:spLocks noChangeArrowheads="1"/>
            </p:cNvSpPr>
            <p:nvPr/>
          </p:nvSpPr>
          <p:spPr bwMode="gray">
            <a:xfrm>
              <a:off x="4890488" y="4028679"/>
              <a:ext cx="2032597" cy="340434"/>
            </a:xfrm>
            <a:prstGeom prst="roundRect">
              <a:avLst/>
            </a:prstGeom>
            <a:noFill/>
            <a:ln>
              <a:noFill/>
            </a:ln>
          </p:spPr>
          <p:txBody>
            <a:bodyPr wrap="square" lIns="121844" tIns="60922" rIns="121844" bIns="60922">
              <a:spAutoFit/>
            </a:bodyPr>
            <a:lstStyle/>
            <a:p>
              <a:r>
                <a:rPr lang="zh-CN" altLang="en-US" sz="1200" dirty="0">
                  <a:solidFill>
                    <a:schemeClr val="bg1"/>
                  </a:solidFill>
                  <a:latin typeface="微软雅黑" panose="020B0503020204020204" charset="-122"/>
                  <a:ea typeface="微软雅黑" panose="020B0503020204020204" charset="-122"/>
                </a:rPr>
                <a:t>这里添加你的小标题文字</a:t>
              </a:r>
            </a:p>
          </p:txBody>
        </p:sp>
        <p:sp>
          <p:nvSpPr>
            <p:cNvPr id="12" name="流程图: 合并 11"/>
            <p:cNvSpPr/>
            <p:nvPr/>
          </p:nvSpPr>
          <p:spPr>
            <a:xfrm rot="16200000">
              <a:off x="4787158" y="4140194"/>
              <a:ext cx="206660" cy="155267"/>
            </a:xfrm>
            <a:prstGeom prst="flowChartMerg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nvGrpSpPr>
          <p:cNvPr id="19" name="组合 18"/>
          <p:cNvGrpSpPr/>
          <p:nvPr/>
        </p:nvGrpSpPr>
        <p:grpSpPr>
          <a:xfrm>
            <a:off x="6936533" y="4028679"/>
            <a:ext cx="2173936" cy="340434"/>
            <a:chOff x="6936533" y="4028679"/>
            <a:chExt cx="2173936" cy="340434"/>
          </a:xfrm>
        </p:grpSpPr>
        <p:sp>
          <p:nvSpPr>
            <p:cNvPr id="10" name="原创设计师QQ598969553      _17"/>
            <p:cNvSpPr>
              <a:spLocks noChangeArrowheads="1"/>
            </p:cNvSpPr>
            <p:nvPr/>
          </p:nvSpPr>
          <p:spPr bwMode="gray">
            <a:xfrm>
              <a:off x="7077872" y="4028679"/>
              <a:ext cx="2032597" cy="340434"/>
            </a:xfrm>
            <a:prstGeom prst="roundRect">
              <a:avLst/>
            </a:prstGeom>
            <a:noFill/>
            <a:ln>
              <a:noFill/>
            </a:ln>
          </p:spPr>
          <p:txBody>
            <a:bodyPr wrap="square" lIns="121844" tIns="60922" rIns="121844" bIns="60922">
              <a:spAutoFit/>
            </a:bodyPr>
            <a:lstStyle/>
            <a:p>
              <a:r>
                <a:rPr lang="zh-CN" altLang="en-US" sz="1200" dirty="0">
                  <a:solidFill>
                    <a:schemeClr val="bg1"/>
                  </a:solidFill>
                  <a:latin typeface="微软雅黑" panose="020B0503020204020204" charset="-122"/>
                  <a:ea typeface="微软雅黑" panose="020B0503020204020204" charset="-122"/>
                </a:rPr>
                <a:t>这里添加你的小标题文字</a:t>
              </a:r>
            </a:p>
          </p:txBody>
        </p:sp>
        <p:sp>
          <p:nvSpPr>
            <p:cNvPr id="13" name="流程图: 合并 12"/>
            <p:cNvSpPr/>
            <p:nvPr/>
          </p:nvSpPr>
          <p:spPr>
            <a:xfrm rot="16200000">
              <a:off x="6910837" y="4140194"/>
              <a:ext cx="206660" cy="155267"/>
            </a:xfrm>
            <a:prstGeom prst="flowChartMerg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spTree>
  </p:cSld>
  <p:clrMapOvr>
    <a:masterClrMapping/>
  </p:clrMapOvr>
  <p:transition advTm="4867">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33333"/>
                                  </p:iterate>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333"/>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300" fill="hold"/>
                                        <p:tgtEl>
                                          <p:spTgt spid="4"/>
                                        </p:tgtEl>
                                        <p:attrNameLst>
                                          <p:attrName>ppt_w</p:attrName>
                                        </p:attrNameLst>
                                      </p:cBhvr>
                                      <p:tavLst>
                                        <p:tav tm="0">
                                          <p:val>
                                            <p:fltVal val="0"/>
                                          </p:val>
                                        </p:tav>
                                        <p:tav tm="100000">
                                          <p:val>
                                            <p:strVal val="#ppt_w"/>
                                          </p:val>
                                        </p:tav>
                                      </p:tavLst>
                                    </p:anim>
                                    <p:anim calcmode="lin" valueType="num">
                                      <p:cBhvr>
                                        <p:cTn id="14" dur="1300" fill="hold"/>
                                        <p:tgtEl>
                                          <p:spTgt spid="4"/>
                                        </p:tgtEl>
                                        <p:attrNameLst>
                                          <p:attrName>ppt_h</p:attrName>
                                        </p:attrNameLst>
                                      </p:cBhvr>
                                      <p:tavLst>
                                        <p:tav tm="0">
                                          <p:val>
                                            <p:fltVal val="0"/>
                                          </p:val>
                                        </p:tav>
                                        <p:tav tm="100000">
                                          <p:val>
                                            <p:strVal val="#ppt_h"/>
                                          </p:val>
                                        </p:tav>
                                      </p:tavLst>
                                    </p:anim>
                                    <p:animEffect transition="in" filter="fade">
                                      <p:cBhvr>
                                        <p:cTn id="15" dur="1300"/>
                                        <p:tgtEl>
                                          <p:spTgt spid="4"/>
                                        </p:tgtEl>
                                      </p:cBhvr>
                                    </p:animEffect>
                                  </p:childTnLst>
                                </p:cTn>
                              </p:par>
                            </p:childTnLst>
                          </p:cTn>
                        </p:par>
                        <p:par>
                          <p:cTn id="16" fill="hold">
                            <p:stCondLst>
                              <p:cond delay="2833"/>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3333"/>
                            </p:stCondLst>
                            <p:childTnLst>
                              <p:par>
                                <p:cTn id="21" presetID="2" presetClass="entr" presetSubtype="2"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1+#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50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1+#ppt_w/2"/>
                                          </p:val>
                                        </p:tav>
                                        <p:tav tm="100000">
                                          <p:val>
                                            <p:strVal val="#ppt_x"/>
                                          </p:val>
                                        </p:tav>
                                      </p:tavLst>
                                    </p:anim>
                                    <p:anim calcmode="lin" valueType="num">
                                      <p:cBhvr additive="base">
                                        <p:cTn id="2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97000"/>
                    </a14:imgEffect>
                  </a14:imgLayer>
                </a14:imgProps>
              </a:ext>
              <a:ext uri="{28A0092B-C50C-407E-A947-70E740481C1C}">
                <a14:useLocalDpi xmlns:a14="http://schemas.microsoft.com/office/drawing/2010/main" val="0"/>
              </a:ext>
            </a:extLst>
          </a:blip>
          <a:stretch>
            <a:fillRect/>
          </a:stretch>
        </p:blipFill>
        <p:spPr>
          <a:xfrm>
            <a:off x="254746" y="87495"/>
            <a:ext cx="598694" cy="669961"/>
          </a:xfrm>
          <a:prstGeom prst="rect">
            <a:avLst/>
          </a:prstGeom>
        </p:spPr>
      </p:pic>
      <p:sp>
        <p:nvSpPr>
          <p:cNvPr id="10" name="文本框 9"/>
          <p:cNvSpPr txBox="1"/>
          <p:nvPr userDrawn="1"/>
        </p:nvSpPr>
        <p:spPr>
          <a:xfrm>
            <a:off x="10278319" y="225452"/>
            <a:ext cx="1341120" cy="583565"/>
          </a:xfrm>
          <a:prstGeom prst="rect">
            <a:avLst/>
          </a:prstGeom>
          <a:noFill/>
        </p:spPr>
        <p:txBody>
          <a:bodyPr wrap="none" rtlCol="0">
            <a:spAutoFit/>
          </a:bodyPr>
          <a:lstStyle/>
          <a:p>
            <a:r>
              <a:rPr lang="en-US" altLang="zh-CN" sz="3200" dirty="0">
                <a:solidFill>
                  <a:schemeClr val="bg1"/>
                </a:solidFill>
                <a:latin typeface="微软雅黑" panose="020B0503020204020204" charset="-122"/>
                <a:ea typeface="微软雅黑" panose="020B0503020204020204" charset="-122"/>
              </a:rPr>
              <a:t>LOGO</a:t>
            </a:r>
          </a:p>
        </p:txBody>
      </p:sp>
      <p:cxnSp>
        <p:nvCxnSpPr>
          <p:cNvPr id="12" name="直接连接符 11"/>
          <p:cNvCxnSpPr/>
          <p:nvPr userDrawn="1"/>
        </p:nvCxnSpPr>
        <p:spPr>
          <a:xfrm>
            <a:off x="985520" y="810227"/>
            <a:ext cx="1057943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原创设计师QQ598969553      _14"/>
          <p:cNvSpPr>
            <a:spLocks noChangeArrowheads="1"/>
          </p:cNvSpPr>
          <p:nvPr/>
        </p:nvSpPr>
        <p:spPr bwMode="gray">
          <a:xfrm>
            <a:off x="869707" y="165236"/>
            <a:ext cx="3169857" cy="679091"/>
          </a:xfrm>
          <a:prstGeom prst="roundRect">
            <a:avLst/>
          </a:prstGeom>
          <a:noFill/>
          <a:ln>
            <a:noFill/>
          </a:ln>
        </p:spPr>
        <p:txBody>
          <a:bodyPr wrap="square" lIns="121844" tIns="60922" rIns="121844" bIns="60922">
            <a:spAutoFit/>
          </a:bodyPr>
          <a:lstStyle/>
          <a:p>
            <a:r>
              <a:rPr lang="zh-CN" altLang="en-US" sz="3200" dirty="0">
                <a:solidFill>
                  <a:schemeClr val="bg1"/>
                </a:solidFill>
                <a:latin typeface="微软雅黑" panose="020B0503020204020204" charset="-122"/>
                <a:ea typeface="微软雅黑" panose="020B0503020204020204" charset="-122"/>
              </a:rPr>
              <a:t>此处添加名称</a:t>
            </a:r>
          </a:p>
        </p:txBody>
      </p:sp>
      <p:sp>
        <p:nvSpPr>
          <p:cNvPr id="26633" name="Rectangle 2"/>
          <p:cNvSpPr>
            <a:spLocks noChangeArrowheads="1"/>
          </p:cNvSpPr>
          <p:nvPr/>
        </p:nvSpPr>
        <p:spPr bwMode="auto">
          <a:xfrm>
            <a:off x="6096000" y="1503363"/>
            <a:ext cx="4883150" cy="2333625"/>
          </a:xfrm>
          <a:prstGeom prst="rect">
            <a:avLst/>
          </a:prstGeom>
          <a:blipFill dpi="0" rotWithShape="1">
            <a:blip r:embed="rId5"/>
            <a:srcRect/>
            <a:stretch>
              <a:fillRect/>
            </a:stretch>
          </a:blipFill>
          <a:ln>
            <a:noFill/>
          </a:ln>
          <a:extLst>
            <a:ext uri="{91240B29-F687-4F45-9708-019B960494DF}">
              <a14:hiddenLine xmlns:a14="http://schemas.microsoft.com/office/drawing/2010/main" w="28575">
                <a:solidFill>
                  <a:srgbClr val="42719B"/>
                </a:solidFill>
                <a:bevel/>
              </a14:hiddenLine>
            </a:ext>
          </a:extLst>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endParaRPr lang="zh-CN" altLang="zh-CN" sz="1800">
              <a:solidFill>
                <a:schemeClr val="bg1"/>
              </a:solidFill>
              <a:latin typeface="Calibri" panose="020F0502020204030204" charset="0"/>
              <a:ea typeface="宋体" panose="02010600030101010101" pitchFamily="2" charset="-122"/>
            </a:endParaRPr>
          </a:p>
        </p:txBody>
      </p:sp>
      <p:sp>
        <p:nvSpPr>
          <p:cNvPr id="26634" name="Rectangle 3"/>
          <p:cNvSpPr>
            <a:spLocks noChangeArrowheads="1"/>
          </p:cNvSpPr>
          <p:nvPr/>
        </p:nvSpPr>
        <p:spPr bwMode="auto">
          <a:xfrm>
            <a:off x="1219200" y="1503363"/>
            <a:ext cx="4876800" cy="2336800"/>
          </a:xfrm>
          <a:prstGeom prst="rect">
            <a:avLst/>
          </a:prstGeom>
          <a:solidFill>
            <a:srgbClr val="F2F2F2">
              <a:alpha val="29803"/>
            </a:srgbClr>
          </a:solidFill>
          <a:ln>
            <a:noFill/>
          </a:ln>
          <a:extLst>
            <a:ext uri="{91240B29-F687-4F45-9708-019B960494DF}">
              <a14:hiddenLine xmlns:a14="http://schemas.microsoft.com/office/drawing/2010/main" w="12700">
                <a:solidFill>
                  <a:srgbClr val="42719B"/>
                </a:solidFill>
                <a:bevel/>
              </a14:hiddenLine>
            </a:ext>
          </a:extLst>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endParaRPr lang="zh-CN" altLang="zh-CN" sz="3200">
              <a:solidFill>
                <a:schemeClr val="bg1"/>
              </a:solidFill>
              <a:latin typeface="Calibri" panose="020F0502020204030204" charset="0"/>
              <a:ea typeface="宋体" panose="02010600030101010101" pitchFamily="2" charset="-122"/>
            </a:endParaRPr>
          </a:p>
        </p:txBody>
      </p:sp>
      <p:sp>
        <p:nvSpPr>
          <p:cNvPr id="26635" name="Oval 4"/>
          <p:cNvSpPr>
            <a:spLocks noChangeArrowheads="1"/>
          </p:cNvSpPr>
          <p:nvPr/>
        </p:nvSpPr>
        <p:spPr bwMode="auto">
          <a:xfrm>
            <a:off x="1679575" y="4016375"/>
            <a:ext cx="955675" cy="960438"/>
          </a:xfrm>
          <a:prstGeom prst="ellipse">
            <a:avLst/>
          </a:prstGeom>
          <a:solidFill>
            <a:srgbClr val="F2F2F2">
              <a:alpha val="29803"/>
            </a:srgbClr>
          </a:solidFill>
          <a:ln>
            <a:noFill/>
          </a:ln>
          <a:extLst>
            <a:ext uri="{91240B29-F687-4F45-9708-019B960494DF}">
              <a14:hiddenLine xmlns:a14="http://schemas.microsoft.com/office/drawing/2010/main" w="12700">
                <a:solidFill>
                  <a:srgbClr val="42719B"/>
                </a:solidFill>
                <a:bevel/>
              </a14:hiddenLine>
            </a:ext>
          </a:extLst>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endParaRPr lang="zh-CN" altLang="zh-CN" sz="3200">
              <a:solidFill>
                <a:schemeClr val="bg1"/>
              </a:solidFill>
              <a:latin typeface="Calibri" panose="020F0502020204030204" charset="0"/>
              <a:ea typeface="宋体" panose="02010600030101010101" pitchFamily="2" charset="-122"/>
            </a:endParaRPr>
          </a:p>
        </p:txBody>
      </p:sp>
      <p:sp>
        <p:nvSpPr>
          <p:cNvPr id="26636" name="Oval 12"/>
          <p:cNvSpPr>
            <a:spLocks noChangeArrowheads="1"/>
          </p:cNvSpPr>
          <p:nvPr/>
        </p:nvSpPr>
        <p:spPr bwMode="auto">
          <a:xfrm>
            <a:off x="4319588" y="4016375"/>
            <a:ext cx="957262" cy="960438"/>
          </a:xfrm>
          <a:prstGeom prst="ellipse">
            <a:avLst/>
          </a:prstGeom>
          <a:solidFill>
            <a:srgbClr val="F2F2F2">
              <a:alpha val="29803"/>
            </a:srgbClr>
          </a:solidFill>
          <a:ln>
            <a:noFill/>
          </a:ln>
          <a:extLst>
            <a:ext uri="{91240B29-F687-4F45-9708-019B960494DF}">
              <a14:hiddenLine xmlns:a14="http://schemas.microsoft.com/office/drawing/2010/main" w="12700">
                <a:solidFill>
                  <a:srgbClr val="42719B"/>
                </a:solidFill>
                <a:bevel/>
              </a14:hiddenLine>
            </a:ext>
          </a:extLst>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endParaRPr lang="zh-CN" altLang="zh-CN" sz="3200">
              <a:solidFill>
                <a:schemeClr val="bg1"/>
              </a:solidFill>
              <a:latin typeface="Calibri" panose="020F0502020204030204" charset="0"/>
              <a:ea typeface="宋体" panose="02010600030101010101" pitchFamily="2" charset="-122"/>
            </a:endParaRPr>
          </a:p>
        </p:txBody>
      </p:sp>
      <p:sp>
        <p:nvSpPr>
          <p:cNvPr id="26637" name="Oval 14"/>
          <p:cNvSpPr>
            <a:spLocks noChangeArrowheads="1"/>
          </p:cNvSpPr>
          <p:nvPr/>
        </p:nvSpPr>
        <p:spPr bwMode="auto">
          <a:xfrm>
            <a:off x="6959600" y="4016375"/>
            <a:ext cx="955675" cy="960438"/>
          </a:xfrm>
          <a:prstGeom prst="ellipse">
            <a:avLst/>
          </a:prstGeom>
          <a:solidFill>
            <a:srgbClr val="F2F2F2">
              <a:alpha val="29803"/>
            </a:srgbClr>
          </a:solidFill>
          <a:ln>
            <a:noFill/>
          </a:ln>
          <a:extLst>
            <a:ext uri="{91240B29-F687-4F45-9708-019B960494DF}">
              <a14:hiddenLine xmlns:a14="http://schemas.microsoft.com/office/drawing/2010/main" w="12700">
                <a:solidFill>
                  <a:srgbClr val="42719B"/>
                </a:solidFill>
                <a:bevel/>
              </a14:hiddenLine>
            </a:ext>
          </a:extLst>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endParaRPr lang="zh-CN" altLang="zh-CN" sz="3200">
              <a:solidFill>
                <a:schemeClr val="bg1"/>
              </a:solidFill>
              <a:latin typeface="Calibri" panose="020F0502020204030204" charset="0"/>
              <a:ea typeface="宋体" panose="02010600030101010101" pitchFamily="2" charset="-122"/>
            </a:endParaRPr>
          </a:p>
        </p:txBody>
      </p:sp>
      <p:sp>
        <p:nvSpPr>
          <p:cNvPr id="26638" name="Oval 16"/>
          <p:cNvSpPr>
            <a:spLocks noChangeArrowheads="1"/>
          </p:cNvSpPr>
          <p:nvPr/>
        </p:nvSpPr>
        <p:spPr bwMode="auto">
          <a:xfrm>
            <a:off x="9598025" y="4016375"/>
            <a:ext cx="954088" cy="960438"/>
          </a:xfrm>
          <a:prstGeom prst="ellipse">
            <a:avLst/>
          </a:prstGeom>
          <a:solidFill>
            <a:srgbClr val="F2F2F2">
              <a:alpha val="29803"/>
            </a:srgbClr>
          </a:solidFill>
          <a:ln>
            <a:noFill/>
          </a:ln>
          <a:extLst>
            <a:ext uri="{91240B29-F687-4F45-9708-019B960494DF}">
              <a14:hiddenLine xmlns:a14="http://schemas.microsoft.com/office/drawing/2010/main" w="12700">
                <a:solidFill>
                  <a:srgbClr val="42719B"/>
                </a:solidFill>
                <a:bevel/>
              </a14:hiddenLine>
            </a:ext>
          </a:extLst>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endParaRPr lang="zh-CN" altLang="zh-CN" sz="3200">
              <a:solidFill>
                <a:schemeClr val="bg1"/>
              </a:solidFill>
              <a:latin typeface="Calibri" panose="020F0502020204030204" charset="0"/>
              <a:ea typeface="宋体" panose="02010600030101010101" pitchFamily="2" charset="-122"/>
            </a:endParaRPr>
          </a:p>
        </p:txBody>
      </p:sp>
      <p:grpSp>
        <p:nvGrpSpPr>
          <p:cNvPr id="26639" name="Group 20"/>
          <p:cNvGrpSpPr/>
          <p:nvPr/>
        </p:nvGrpSpPr>
        <p:grpSpPr bwMode="auto">
          <a:xfrm>
            <a:off x="1903413" y="4224338"/>
            <a:ext cx="534987" cy="539750"/>
            <a:chOff x="0" y="0"/>
            <a:chExt cx="401822" cy="404317"/>
          </a:xfrm>
        </p:grpSpPr>
        <p:sp>
          <p:nvSpPr>
            <p:cNvPr id="38971" name="Freeform 42"/>
            <p:cNvSpPr>
              <a:spLocks noEditPoints="1" noChangeArrowheads="1"/>
            </p:cNvSpPr>
            <p:nvPr/>
          </p:nvSpPr>
          <p:spPr bwMode="auto">
            <a:xfrm>
              <a:off x="0" y="0"/>
              <a:ext cx="401822" cy="404317"/>
            </a:xfrm>
            <a:custGeom>
              <a:avLst/>
              <a:gdLst>
                <a:gd name="T0" fmla="*/ 661681284 w 121"/>
                <a:gd name="T1" fmla="*/ 0 h 121"/>
                <a:gd name="T2" fmla="*/ 0 w 121"/>
                <a:gd name="T3" fmla="*/ 681087023 h 121"/>
                <a:gd name="T4" fmla="*/ 661681284 w 121"/>
                <a:gd name="T5" fmla="*/ 1351010219 h 121"/>
                <a:gd name="T6" fmla="*/ 1334387766 w 121"/>
                <a:gd name="T7" fmla="*/ 681087023 h 121"/>
                <a:gd name="T8" fmla="*/ 661681284 w 121"/>
                <a:gd name="T9" fmla="*/ 0 h 121"/>
                <a:gd name="T10" fmla="*/ 661681284 w 121"/>
                <a:gd name="T11" fmla="*/ 1239355239 h 121"/>
                <a:gd name="T12" fmla="*/ 110278554 w 121"/>
                <a:gd name="T13" fmla="*/ 681087023 h 121"/>
                <a:gd name="T14" fmla="*/ 661681284 w 121"/>
                <a:gd name="T15" fmla="*/ 111654980 h 121"/>
                <a:gd name="T16" fmla="*/ 1224109212 w 121"/>
                <a:gd name="T17" fmla="*/ 681087023 h 121"/>
                <a:gd name="T18" fmla="*/ 661681284 w 121"/>
                <a:gd name="T19" fmla="*/ 1239355239 h 1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1"/>
                <a:gd name="T31" fmla="*/ 0 h 121"/>
                <a:gd name="T32" fmla="*/ 121 w 121"/>
                <a:gd name="T33" fmla="*/ 121 h 1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1" h="121">
                  <a:moveTo>
                    <a:pt x="60" y="0"/>
                  </a:moveTo>
                  <a:cubicBezTo>
                    <a:pt x="27" y="0"/>
                    <a:pt x="0" y="27"/>
                    <a:pt x="0" y="61"/>
                  </a:cubicBezTo>
                  <a:cubicBezTo>
                    <a:pt x="0" y="94"/>
                    <a:pt x="27" y="121"/>
                    <a:pt x="60" y="121"/>
                  </a:cubicBezTo>
                  <a:cubicBezTo>
                    <a:pt x="94" y="121"/>
                    <a:pt x="121" y="94"/>
                    <a:pt x="121" y="61"/>
                  </a:cubicBezTo>
                  <a:cubicBezTo>
                    <a:pt x="121" y="27"/>
                    <a:pt x="94" y="0"/>
                    <a:pt x="60" y="0"/>
                  </a:cubicBezTo>
                  <a:close/>
                  <a:moveTo>
                    <a:pt x="60" y="111"/>
                  </a:moveTo>
                  <a:cubicBezTo>
                    <a:pt x="32" y="111"/>
                    <a:pt x="10" y="89"/>
                    <a:pt x="10" y="61"/>
                  </a:cubicBezTo>
                  <a:cubicBezTo>
                    <a:pt x="10" y="33"/>
                    <a:pt x="32" y="10"/>
                    <a:pt x="60" y="10"/>
                  </a:cubicBezTo>
                  <a:cubicBezTo>
                    <a:pt x="88" y="10"/>
                    <a:pt x="111" y="33"/>
                    <a:pt x="111" y="61"/>
                  </a:cubicBezTo>
                  <a:cubicBezTo>
                    <a:pt x="111" y="89"/>
                    <a:pt x="88" y="111"/>
                    <a:pt x="60" y="111"/>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endParaRPr>
            </a:p>
          </p:txBody>
        </p:sp>
        <p:sp>
          <p:nvSpPr>
            <p:cNvPr id="38972" name="Freeform 43"/>
            <p:cNvSpPr>
              <a:spLocks noChangeArrowheads="1"/>
            </p:cNvSpPr>
            <p:nvPr/>
          </p:nvSpPr>
          <p:spPr bwMode="auto">
            <a:xfrm>
              <a:off x="107320" y="97336"/>
              <a:ext cx="139764" cy="199662"/>
            </a:xfrm>
            <a:custGeom>
              <a:avLst/>
              <a:gdLst>
                <a:gd name="T0" fmla="*/ 465094659 w 42"/>
                <a:gd name="T1" fmla="*/ 664415237 h 60"/>
                <a:gd name="T2" fmla="*/ 465094659 w 42"/>
                <a:gd name="T3" fmla="*/ 0 h 60"/>
                <a:gd name="T4" fmla="*/ 0 w 42"/>
                <a:gd name="T5" fmla="*/ 465089335 h 60"/>
                <a:gd name="T6" fmla="*/ 465094659 w 42"/>
                <a:gd name="T7" fmla="*/ 664415237 h 60"/>
                <a:gd name="T8" fmla="*/ 0 60000 65536"/>
                <a:gd name="T9" fmla="*/ 0 60000 65536"/>
                <a:gd name="T10" fmla="*/ 0 60000 65536"/>
                <a:gd name="T11" fmla="*/ 0 60000 65536"/>
                <a:gd name="T12" fmla="*/ 0 w 42"/>
                <a:gd name="T13" fmla="*/ 0 h 60"/>
                <a:gd name="T14" fmla="*/ 42 w 42"/>
                <a:gd name="T15" fmla="*/ 60 h 60"/>
              </a:gdLst>
              <a:ahLst/>
              <a:cxnLst>
                <a:cxn ang="T8">
                  <a:pos x="T0" y="T1"/>
                </a:cxn>
                <a:cxn ang="T9">
                  <a:pos x="T2" y="T3"/>
                </a:cxn>
                <a:cxn ang="T10">
                  <a:pos x="T4" y="T5"/>
                </a:cxn>
                <a:cxn ang="T11">
                  <a:pos x="T6" y="T7"/>
                </a:cxn>
              </a:cxnLst>
              <a:rect l="T12" t="T13" r="T14" b="T15"/>
              <a:pathLst>
                <a:path w="42" h="60">
                  <a:moveTo>
                    <a:pt x="42" y="60"/>
                  </a:moveTo>
                  <a:cubicBezTo>
                    <a:pt x="42" y="0"/>
                    <a:pt x="42" y="0"/>
                    <a:pt x="42" y="0"/>
                  </a:cubicBezTo>
                  <a:cubicBezTo>
                    <a:pt x="0" y="42"/>
                    <a:pt x="0" y="42"/>
                    <a:pt x="0" y="42"/>
                  </a:cubicBezTo>
                  <a:cubicBezTo>
                    <a:pt x="29" y="42"/>
                    <a:pt x="42" y="60"/>
                    <a:pt x="42" y="60"/>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endParaRPr>
            </a:p>
          </p:txBody>
        </p:sp>
      </p:grpSp>
      <p:grpSp>
        <p:nvGrpSpPr>
          <p:cNvPr id="26642" name="Group 23"/>
          <p:cNvGrpSpPr/>
          <p:nvPr/>
        </p:nvGrpSpPr>
        <p:grpSpPr bwMode="auto">
          <a:xfrm>
            <a:off x="4583113" y="4283075"/>
            <a:ext cx="519112" cy="452438"/>
            <a:chOff x="0" y="0"/>
            <a:chExt cx="389342" cy="339426"/>
          </a:xfrm>
        </p:grpSpPr>
        <p:sp>
          <p:nvSpPr>
            <p:cNvPr id="38960" name="Freeform 110"/>
            <p:cNvSpPr>
              <a:spLocks noChangeArrowheads="1"/>
            </p:cNvSpPr>
            <p:nvPr/>
          </p:nvSpPr>
          <p:spPr bwMode="auto">
            <a:xfrm>
              <a:off x="259561" y="102327"/>
              <a:ext cx="102328" cy="102328"/>
            </a:xfrm>
            <a:custGeom>
              <a:avLst/>
              <a:gdLst>
                <a:gd name="T0" fmla="*/ 0 w 41"/>
                <a:gd name="T1" fmla="*/ 242931664 h 41"/>
                <a:gd name="T2" fmla="*/ 18686091 w 41"/>
                <a:gd name="T3" fmla="*/ 255390722 h 41"/>
                <a:gd name="T4" fmla="*/ 255390722 w 41"/>
                <a:gd name="T5" fmla="*/ 18686091 h 41"/>
                <a:gd name="T6" fmla="*/ 242931664 w 41"/>
                <a:gd name="T7" fmla="*/ 0 h 41"/>
                <a:gd name="T8" fmla="*/ 0 w 41"/>
                <a:gd name="T9" fmla="*/ 242931664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0" y="39"/>
                  </a:moveTo>
                  <a:lnTo>
                    <a:pt x="3" y="41"/>
                  </a:lnTo>
                  <a:lnTo>
                    <a:pt x="41" y="3"/>
                  </a:lnTo>
                  <a:lnTo>
                    <a:pt x="39" y="0"/>
                  </a:lnTo>
                  <a:lnTo>
                    <a:pt x="0" y="39"/>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endParaRPr>
            </a:p>
          </p:txBody>
        </p:sp>
        <p:sp>
          <p:nvSpPr>
            <p:cNvPr id="38961" name="Freeform 111"/>
            <p:cNvSpPr>
              <a:spLocks noChangeArrowheads="1"/>
            </p:cNvSpPr>
            <p:nvPr/>
          </p:nvSpPr>
          <p:spPr bwMode="auto">
            <a:xfrm>
              <a:off x="237098" y="74873"/>
              <a:ext cx="109814" cy="114806"/>
            </a:xfrm>
            <a:custGeom>
              <a:avLst/>
              <a:gdLst>
                <a:gd name="T0" fmla="*/ 230469637 w 44"/>
                <a:gd name="T1" fmla="*/ 0 h 46"/>
                <a:gd name="T2" fmla="*/ 0 w 44"/>
                <a:gd name="T3" fmla="*/ 242929496 h 46"/>
                <a:gd name="T4" fmla="*/ 37374197 w 44"/>
                <a:gd name="T5" fmla="*/ 286530818 h 46"/>
                <a:gd name="T6" fmla="*/ 274070786 w 44"/>
                <a:gd name="T7" fmla="*/ 49830796 h 46"/>
                <a:gd name="T8" fmla="*/ 230469637 w 44"/>
                <a:gd name="T9" fmla="*/ 0 h 46"/>
                <a:gd name="T10" fmla="*/ 0 60000 65536"/>
                <a:gd name="T11" fmla="*/ 0 60000 65536"/>
                <a:gd name="T12" fmla="*/ 0 60000 65536"/>
                <a:gd name="T13" fmla="*/ 0 60000 65536"/>
                <a:gd name="T14" fmla="*/ 0 60000 65536"/>
                <a:gd name="T15" fmla="*/ 0 w 44"/>
                <a:gd name="T16" fmla="*/ 0 h 46"/>
                <a:gd name="T17" fmla="*/ 44 w 44"/>
                <a:gd name="T18" fmla="*/ 46 h 46"/>
              </a:gdLst>
              <a:ahLst/>
              <a:cxnLst>
                <a:cxn ang="T10">
                  <a:pos x="T0" y="T1"/>
                </a:cxn>
                <a:cxn ang="T11">
                  <a:pos x="T2" y="T3"/>
                </a:cxn>
                <a:cxn ang="T12">
                  <a:pos x="T4" y="T5"/>
                </a:cxn>
                <a:cxn ang="T13">
                  <a:pos x="T6" y="T7"/>
                </a:cxn>
                <a:cxn ang="T14">
                  <a:pos x="T8" y="T9"/>
                </a:cxn>
              </a:cxnLst>
              <a:rect l="T15" t="T16" r="T17" b="T18"/>
              <a:pathLst>
                <a:path w="44" h="46">
                  <a:moveTo>
                    <a:pt x="37" y="0"/>
                  </a:moveTo>
                  <a:lnTo>
                    <a:pt x="0" y="39"/>
                  </a:lnTo>
                  <a:lnTo>
                    <a:pt x="6" y="46"/>
                  </a:lnTo>
                  <a:lnTo>
                    <a:pt x="44" y="8"/>
                  </a:lnTo>
                  <a:lnTo>
                    <a:pt x="37" y="0"/>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endParaRPr>
            </a:p>
          </p:txBody>
        </p:sp>
        <p:sp>
          <p:nvSpPr>
            <p:cNvPr id="38962" name="Freeform 112"/>
            <p:cNvSpPr>
              <a:spLocks noChangeArrowheads="1"/>
            </p:cNvSpPr>
            <p:nvPr/>
          </p:nvSpPr>
          <p:spPr bwMode="auto">
            <a:xfrm>
              <a:off x="217132" y="59898"/>
              <a:ext cx="104823" cy="104823"/>
            </a:xfrm>
            <a:custGeom>
              <a:avLst/>
              <a:gdLst>
                <a:gd name="T0" fmla="*/ 0 w 42"/>
                <a:gd name="T1" fmla="*/ 236700317 h 42"/>
                <a:gd name="T2" fmla="*/ 24915429 w 42"/>
                <a:gd name="T3" fmla="*/ 261615746 h 42"/>
                <a:gd name="T4" fmla="*/ 261615746 w 42"/>
                <a:gd name="T5" fmla="*/ 24915429 h 42"/>
                <a:gd name="T6" fmla="*/ 236700317 w 42"/>
                <a:gd name="T7" fmla="*/ 0 h 42"/>
                <a:gd name="T8" fmla="*/ 0 w 42"/>
                <a:gd name="T9" fmla="*/ 236700317 h 42"/>
                <a:gd name="T10" fmla="*/ 0 60000 65536"/>
                <a:gd name="T11" fmla="*/ 0 60000 65536"/>
                <a:gd name="T12" fmla="*/ 0 60000 65536"/>
                <a:gd name="T13" fmla="*/ 0 60000 65536"/>
                <a:gd name="T14" fmla="*/ 0 60000 65536"/>
                <a:gd name="T15" fmla="*/ 0 w 42"/>
                <a:gd name="T16" fmla="*/ 0 h 42"/>
                <a:gd name="T17" fmla="*/ 42 w 42"/>
                <a:gd name="T18" fmla="*/ 42 h 42"/>
              </a:gdLst>
              <a:ahLst/>
              <a:cxnLst>
                <a:cxn ang="T10">
                  <a:pos x="T0" y="T1"/>
                </a:cxn>
                <a:cxn ang="T11">
                  <a:pos x="T2" y="T3"/>
                </a:cxn>
                <a:cxn ang="T12">
                  <a:pos x="T4" y="T5"/>
                </a:cxn>
                <a:cxn ang="T13">
                  <a:pos x="T6" y="T7"/>
                </a:cxn>
                <a:cxn ang="T14">
                  <a:pos x="T8" y="T9"/>
                </a:cxn>
              </a:cxnLst>
              <a:rect l="T15" t="T16" r="T17" b="T18"/>
              <a:pathLst>
                <a:path w="42" h="42">
                  <a:moveTo>
                    <a:pt x="0" y="38"/>
                  </a:moveTo>
                  <a:lnTo>
                    <a:pt x="4" y="42"/>
                  </a:lnTo>
                  <a:lnTo>
                    <a:pt x="42" y="4"/>
                  </a:lnTo>
                  <a:lnTo>
                    <a:pt x="38" y="0"/>
                  </a:lnTo>
                  <a:lnTo>
                    <a:pt x="0" y="38"/>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endParaRPr>
            </a:p>
          </p:txBody>
        </p:sp>
        <p:sp>
          <p:nvSpPr>
            <p:cNvPr id="38963" name="Freeform 113"/>
            <p:cNvSpPr>
              <a:spLocks noChangeArrowheads="1"/>
            </p:cNvSpPr>
            <p:nvPr/>
          </p:nvSpPr>
          <p:spPr bwMode="auto">
            <a:xfrm>
              <a:off x="189679" y="162226"/>
              <a:ext cx="69882" cy="69882"/>
            </a:xfrm>
            <a:custGeom>
              <a:avLst/>
              <a:gdLst>
                <a:gd name="T0" fmla="*/ 174410497 w 28"/>
                <a:gd name="T1" fmla="*/ 124579640 h 28"/>
                <a:gd name="T2" fmla="*/ 49830858 w 28"/>
                <a:gd name="T3" fmla="*/ 0 h 28"/>
                <a:gd name="T4" fmla="*/ 0 w 28"/>
                <a:gd name="T5" fmla="*/ 124579640 h 28"/>
                <a:gd name="T6" fmla="*/ 56060339 w 28"/>
                <a:gd name="T7" fmla="*/ 174410497 h 28"/>
                <a:gd name="T8" fmla="*/ 174410497 w 28"/>
                <a:gd name="T9" fmla="*/ 124579640 h 28"/>
                <a:gd name="T10" fmla="*/ 0 60000 65536"/>
                <a:gd name="T11" fmla="*/ 0 60000 65536"/>
                <a:gd name="T12" fmla="*/ 0 60000 65536"/>
                <a:gd name="T13" fmla="*/ 0 60000 65536"/>
                <a:gd name="T14" fmla="*/ 0 60000 65536"/>
                <a:gd name="T15" fmla="*/ 0 w 28"/>
                <a:gd name="T16" fmla="*/ 0 h 28"/>
                <a:gd name="T17" fmla="*/ 28 w 28"/>
                <a:gd name="T18" fmla="*/ 28 h 28"/>
              </a:gdLst>
              <a:ahLst/>
              <a:cxnLst>
                <a:cxn ang="T10">
                  <a:pos x="T0" y="T1"/>
                </a:cxn>
                <a:cxn ang="T11">
                  <a:pos x="T2" y="T3"/>
                </a:cxn>
                <a:cxn ang="T12">
                  <a:pos x="T4" y="T5"/>
                </a:cxn>
                <a:cxn ang="T13">
                  <a:pos x="T6" y="T7"/>
                </a:cxn>
                <a:cxn ang="T14">
                  <a:pos x="T8" y="T9"/>
                </a:cxn>
              </a:cxnLst>
              <a:rect l="T15" t="T16" r="T17" b="T18"/>
              <a:pathLst>
                <a:path w="28" h="28">
                  <a:moveTo>
                    <a:pt x="28" y="20"/>
                  </a:moveTo>
                  <a:lnTo>
                    <a:pt x="8" y="0"/>
                  </a:lnTo>
                  <a:lnTo>
                    <a:pt x="0" y="20"/>
                  </a:lnTo>
                  <a:lnTo>
                    <a:pt x="9" y="28"/>
                  </a:lnTo>
                  <a:lnTo>
                    <a:pt x="28" y="20"/>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endParaRPr>
            </a:p>
          </p:txBody>
        </p:sp>
        <p:sp>
          <p:nvSpPr>
            <p:cNvPr id="38964" name="Freeform 114"/>
            <p:cNvSpPr>
              <a:spLocks noChangeArrowheads="1"/>
            </p:cNvSpPr>
            <p:nvPr/>
          </p:nvSpPr>
          <p:spPr bwMode="auto">
            <a:xfrm>
              <a:off x="172208" y="219628"/>
              <a:ext cx="34941" cy="32446"/>
            </a:xfrm>
            <a:custGeom>
              <a:avLst/>
              <a:gdLst>
                <a:gd name="T0" fmla="*/ 0 w 14"/>
                <a:gd name="T1" fmla="*/ 80980224 h 13"/>
                <a:gd name="T2" fmla="*/ 87205249 w 14"/>
                <a:gd name="T3" fmla="*/ 37375296 h 13"/>
                <a:gd name="T4" fmla="*/ 37374391 w 14"/>
                <a:gd name="T5" fmla="*/ 0 h 13"/>
                <a:gd name="T6" fmla="*/ 0 w 14"/>
                <a:gd name="T7" fmla="*/ 80980224 h 13"/>
                <a:gd name="T8" fmla="*/ 0 60000 65536"/>
                <a:gd name="T9" fmla="*/ 0 60000 65536"/>
                <a:gd name="T10" fmla="*/ 0 60000 65536"/>
                <a:gd name="T11" fmla="*/ 0 60000 65536"/>
                <a:gd name="T12" fmla="*/ 0 w 14"/>
                <a:gd name="T13" fmla="*/ 0 h 13"/>
                <a:gd name="T14" fmla="*/ 14 w 14"/>
                <a:gd name="T15" fmla="*/ 13 h 13"/>
              </a:gdLst>
              <a:ahLst/>
              <a:cxnLst>
                <a:cxn ang="T8">
                  <a:pos x="T0" y="T1"/>
                </a:cxn>
                <a:cxn ang="T9">
                  <a:pos x="T2" y="T3"/>
                </a:cxn>
                <a:cxn ang="T10">
                  <a:pos x="T4" y="T5"/>
                </a:cxn>
                <a:cxn ang="T11">
                  <a:pos x="T6" y="T7"/>
                </a:cxn>
              </a:cxnLst>
              <a:rect l="T12" t="T13" r="T14" b="T15"/>
              <a:pathLst>
                <a:path w="14" h="13">
                  <a:moveTo>
                    <a:pt x="0" y="13"/>
                  </a:moveTo>
                  <a:lnTo>
                    <a:pt x="14" y="6"/>
                  </a:lnTo>
                  <a:lnTo>
                    <a:pt x="6" y="0"/>
                  </a:lnTo>
                  <a:lnTo>
                    <a:pt x="0" y="13"/>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endParaRPr>
            </a:p>
          </p:txBody>
        </p:sp>
        <p:sp>
          <p:nvSpPr>
            <p:cNvPr id="38965" name="Freeform 115"/>
            <p:cNvSpPr>
              <a:spLocks noChangeArrowheads="1"/>
            </p:cNvSpPr>
            <p:nvPr/>
          </p:nvSpPr>
          <p:spPr bwMode="auto">
            <a:xfrm>
              <a:off x="319460" y="34941"/>
              <a:ext cx="69882" cy="69882"/>
            </a:xfrm>
            <a:custGeom>
              <a:avLst/>
              <a:gdLst>
                <a:gd name="T0" fmla="*/ 43603872 w 28"/>
                <a:gd name="T1" fmla="*/ 0 h 28"/>
                <a:gd name="T2" fmla="*/ 0 w 28"/>
                <a:gd name="T3" fmla="*/ 49830858 h 28"/>
                <a:gd name="T4" fmla="*/ 124579640 w 28"/>
                <a:gd name="T5" fmla="*/ 174410497 h 28"/>
                <a:gd name="T6" fmla="*/ 174410497 w 28"/>
                <a:gd name="T7" fmla="*/ 124579640 h 28"/>
                <a:gd name="T8" fmla="*/ 43603872 w 28"/>
                <a:gd name="T9" fmla="*/ 0 h 28"/>
                <a:gd name="T10" fmla="*/ 0 60000 65536"/>
                <a:gd name="T11" fmla="*/ 0 60000 65536"/>
                <a:gd name="T12" fmla="*/ 0 60000 65536"/>
                <a:gd name="T13" fmla="*/ 0 60000 65536"/>
                <a:gd name="T14" fmla="*/ 0 60000 65536"/>
                <a:gd name="T15" fmla="*/ 0 w 28"/>
                <a:gd name="T16" fmla="*/ 0 h 28"/>
                <a:gd name="T17" fmla="*/ 28 w 28"/>
                <a:gd name="T18" fmla="*/ 28 h 28"/>
              </a:gdLst>
              <a:ahLst/>
              <a:cxnLst>
                <a:cxn ang="T10">
                  <a:pos x="T0" y="T1"/>
                </a:cxn>
                <a:cxn ang="T11">
                  <a:pos x="T2" y="T3"/>
                </a:cxn>
                <a:cxn ang="T12">
                  <a:pos x="T4" y="T5"/>
                </a:cxn>
                <a:cxn ang="T13">
                  <a:pos x="T6" y="T7"/>
                </a:cxn>
                <a:cxn ang="T14">
                  <a:pos x="T8" y="T9"/>
                </a:cxn>
              </a:cxnLst>
              <a:rect l="T15" t="T16" r="T17" b="T18"/>
              <a:pathLst>
                <a:path w="28" h="28">
                  <a:moveTo>
                    <a:pt x="7" y="0"/>
                  </a:moveTo>
                  <a:lnTo>
                    <a:pt x="0" y="8"/>
                  </a:lnTo>
                  <a:lnTo>
                    <a:pt x="20" y="28"/>
                  </a:lnTo>
                  <a:lnTo>
                    <a:pt x="28" y="20"/>
                  </a:lnTo>
                  <a:lnTo>
                    <a:pt x="7" y="0"/>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endParaRPr>
            </a:p>
          </p:txBody>
        </p:sp>
        <p:sp>
          <p:nvSpPr>
            <p:cNvPr id="38966" name="Freeform 116"/>
            <p:cNvSpPr>
              <a:spLocks noChangeArrowheads="1"/>
            </p:cNvSpPr>
            <p:nvPr/>
          </p:nvSpPr>
          <p:spPr bwMode="auto">
            <a:xfrm>
              <a:off x="0" y="0"/>
              <a:ext cx="279527" cy="339426"/>
            </a:xfrm>
            <a:custGeom>
              <a:avLst/>
              <a:gdLst>
                <a:gd name="T0" fmla="*/ 647806318 w 112"/>
                <a:gd name="T1" fmla="*/ 629121099 h 136"/>
                <a:gd name="T2" fmla="*/ 516997665 w 112"/>
                <a:gd name="T3" fmla="*/ 629121099 h 136"/>
                <a:gd name="T4" fmla="*/ 516997665 w 112"/>
                <a:gd name="T5" fmla="*/ 803531156 h 136"/>
                <a:gd name="T6" fmla="*/ 43601220 w 112"/>
                <a:gd name="T7" fmla="*/ 803531156 h 136"/>
                <a:gd name="T8" fmla="*/ 43601220 w 112"/>
                <a:gd name="T9" fmla="*/ 199325423 h 136"/>
                <a:gd name="T10" fmla="*/ 647806318 w 112"/>
                <a:gd name="T11" fmla="*/ 199325423 h 136"/>
                <a:gd name="T12" fmla="*/ 647806318 w 112"/>
                <a:gd name="T13" fmla="*/ 249156154 h 136"/>
                <a:gd name="T14" fmla="*/ 697636998 w 112"/>
                <a:gd name="T15" fmla="*/ 199325423 h 136"/>
                <a:gd name="T16" fmla="*/ 697636998 w 112"/>
                <a:gd name="T17" fmla="*/ 37374297 h 136"/>
                <a:gd name="T18" fmla="*/ 604202602 w 112"/>
                <a:gd name="T19" fmla="*/ 37374297 h 136"/>
                <a:gd name="T20" fmla="*/ 604202602 w 112"/>
                <a:gd name="T21" fmla="*/ 124579325 h 136"/>
                <a:gd name="T22" fmla="*/ 591746180 w 112"/>
                <a:gd name="T23" fmla="*/ 124579325 h 136"/>
                <a:gd name="T24" fmla="*/ 591746180 w 112"/>
                <a:gd name="T25" fmla="*/ 0 h 136"/>
                <a:gd name="T26" fmla="*/ 554371923 w 112"/>
                <a:gd name="T27" fmla="*/ 0 h 136"/>
                <a:gd name="T28" fmla="*/ 554371923 w 112"/>
                <a:gd name="T29" fmla="*/ 124579325 h 136"/>
                <a:gd name="T30" fmla="*/ 541915501 w 112"/>
                <a:gd name="T31" fmla="*/ 124579325 h 136"/>
                <a:gd name="T32" fmla="*/ 541915501 w 112"/>
                <a:gd name="T33" fmla="*/ 37374297 h 136"/>
                <a:gd name="T34" fmla="*/ 492082326 w 112"/>
                <a:gd name="T35" fmla="*/ 37374297 h 136"/>
                <a:gd name="T36" fmla="*/ 492082326 w 112"/>
                <a:gd name="T37" fmla="*/ 124579325 h 136"/>
                <a:gd name="T38" fmla="*/ 473396445 w 112"/>
                <a:gd name="T39" fmla="*/ 124579325 h 136"/>
                <a:gd name="T40" fmla="*/ 473396445 w 112"/>
                <a:gd name="T41" fmla="*/ 0 h 136"/>
                <a:gd name="T42" fmla="*/ 448481105 w 112"/>
                <a:gd name="T43" fmla="*/ 0 h 136"/>
                <a:gd name="T44" fmla="*/ 448481105 w 112"/>
                <a:gd name="T45" fmla="*/ 124579325 h 136"/>
                <a:gd name="T46" fmla="*/ 423565766 w 112"/>
                <a:gd name="T47" fmla="*/ 124579325 h 136"/>
                <a:gd name="T48" fmla="*/ 423565766 w 112"/>
                <a:gd name="T49" fmla="*/ 37374297 h 136"/>
                <a:gd name="T50" fmla="*/ 373735086 w 112"/>
                <a:gd name="T51" fmla="*/ 37374297 h 136"/>
                <a:gd name="T52" fmla="*/ 373735086 w 112"/>
                <a:gd name="T53" fmla="*/ 124579325 h 136"/>
                <a:gd name="T54" fmla="*/ 355046710 w 112"/>
                <a:gd name="T55" fmla="*/ 124579325 h 136"/>
                <a:gd name="T56" fmla="*/ 355046710 w 112"/>
                <a:gd name="T57" fmla="*/ 0 h 136"/>
                <a:gd name="T58" fmla="*/ 330131370 w 112"/>
                <a:gd name="T59" fmla="*/ 0 h 136"/>
                <a:gd name="T60" fmla="*/ 330131370 w 112"/>
                <a:gd name="T61" fmla="*/ 124579325 h 136"/>
                <a:gd name="T62" fmla="*/ 317674948 w 112"/>
                <a:gd name="T63" fmla="*/ 124579325 h 136"/>
                <a:gd name="T64" fmla="*/ 317674948 w 112"/>
                <a:gd name="T65" fmla="*/ 37374297 h 136"/>
                <a:gd name="T66" fmla="*/ 267841773 w 112"/>
                <a:gd name="T67" fmla="*/ 37374297 h 136"/>
                <a:gd name="T68" fmla="*/ 267841773 w 112"/>
                <a:gd name="T69" fmla="*/ 124579325 h 136"/>
                <a:gd name="T70" fmla="*/ 249155892 w 112"/>
                <a:gd name="T71" fmla="*/ 124579325 h 136"/>
                <a:gd name="T72" fmla="*/ 249155892 w 112"/>
                <a:gd name="T73" fmla="*/ 0 h 136"/>
                <a:gd name="T74" fmla="*/ 218011094 w 112"/>
                <a:gd name="T75" fmla="*/ 0 h 136"/>
                <a:gd name="T76" fmla="*/ 218011094 w 112"/>
                <a:gd name="T77" fmla="*/ 124579325 h 136"/>
                <a:gd name="T78" fmla="*/ 199325213 w 112"/>
                <a:gd name="T79" fmla="*/ 124579325 h 136"/>
                <a:gd name="T80" fmla="*/ 199325213 w 112"/>
                <a:gd name="T81" fmla="*/ 37374297 h 136"/>
                <a:gd name="T82" fmla="*/ 155721497 w 112"/>
                <a:gd name="T83" fmla="*/ 37374297 h 136"/>
                <a:gd name="T84" fmla="*/ 155721497 w 112"/>
                <a:gd name="T85" fmla="*/ 124579325 h 136"/>
                <a:gd name="T86" fmla="*/ 143265075 w 112"/>
                <a:gd name="T87" fmla="*/ 124579325 h 136"/>
                <a:gd name="T88" fmla="*/ 143265075 w 112"/>
                <a:gd name="T89" fmla="*/ 0 h 136"/>
                <a:gd name="T90" fmla="*/ 105890817 w 112"/>
                <a:gd name="T91" fmla="*/ 0 h 136"/>
                <a:gd name="T92" fmla="*/ 105890817 w 112"/>
                <a:gd name="T93" fmla="*/ 124579325 h 136"/>
                <a:gd name="T94" fmla="*/ 93434396 w 112"/>
                <a:gd name="T95" fmla="*/ 124579325 h 136"/>
                <a:gd name="T96" fmla="*/ 93434396 w 112"/>
                <a:gd name="T97" fmla="*/ 37374297 h 136"/>
                <a:gd name="T98" fmla="*/ 0 w 112"/>
                <a:gd name="T99" fmla="*/ 37374297 h 136"/>
                <a:gd name="T100" fmla="*/ 0 w 112"/>
                <a:gd name="T101" fmla="*/ 149494691 h 136"/>
                <a:gd name="T102" fmla="*/ 0 w 112"/>
                <a:gd name="T103" fmla="*/ 174410057 h 136"/>
                <a:gd name="T104" fmla="*/ 0 w 112"/>
                <a:gd name="T105" fmla="*/ 847132423 h 136"/>
                <a:gd name="T106" fmla="*/ 554371923 w 112"/>
                <a:gd name="T107" fmla="*/ 847132423 h 136"/>
                <a:gd name="T108" fmla="*/ 697636998 w 112"/>
                <a:gd name="T109" fmla="*/ 685181297 h 136"/>
                <a:gd name="T110" fmla="*/ 697636998 w 112"/>
                <a:gd name="T111" fmla="*/ 523227675 h 136"/>
                <a:gd name="T112" fmla="*/ 647806318 w 112"/>
                <a:gd name="T113" fmla="*/ 573060902 h 136"/>
                <a:gd name="T114" fmla="*/ 647806318 w 112"/>
                <a:gd name="T115" fmla="*/ 629121099 h 1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
                <a:gd name="T175" fmla="*/ 0 h 136"/>
                <a:gd name="T176" fmla="*/ 112 w 112"/>
                <a:gd name="T177" fmla="*/ 136 h 1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 h="136">
                  <a:moveTo>
                    <a:pt x="104" y="101"/>
                  </a:moveTo>
                  <a:lnTo>
                    <a:pt x="83" y="101"/>
                  </a:lnTo>
                  <a:lnTo>
                    <a:pt x="83" y="129"/>
                  </a:lnTo>
                  <a:lnTo>
                    <a:pt x="7" y="129"/>
                  </a:lnTo>
                  <a:lnTo>
                    <a:pt x="7" y="32"/>
                  </a:lnTo>
                  <a:lnTo>
                    <a:pt x="104" y="32"/>
                  </a:lnTo>
                  <a:lnTo>
                    <a:pt x="104" y="40"/>
                  </a:lnTo>
                  <a:lnTo>
                    <a:pt x="112" y="32"/>
                  </a:lnTo>
                  <a:lnTo>
                    <a:pt x="112" y="6"/>
                  </a:lnTo>
                  <a:lnTo>
                    <a:pt x="97" y="6"/>
                  </a:lnTo>
                  <a:lnTo>
                    <a:pt x="97" y="20"/>
                  </a:lnTo>
                  <a:lnTo>
                    <a:pt x="95" y="20"/>
                  </a:lnTo>
                  <a:lnTo>
                    <a:pt x="95" y="0"/>
                  </a:lnTo>
                  <a:lnTo>
                    <a:pt x="89" y="0"/>
                  </a:lnTo>
                  <a:lnTo>
                    <a:pt x="89" y="20"/>
                  </a:lnTo>
                  <a:lnTo>
                    <a:pt x="87" y="20"/>
                  </a:lnTo>
                  <a:lnTo>
                    <a:pt x="87" y="6"/>
                  </a:lnTo>
                  <a:lnTo>
                    <a:pt x="79" y="6"/>
                  </a:lnTo>
                  <a:lnTo>
                    <a:pt x="79" y="20"/>
                  </a:lnTo>
                  <a:lnTo>
                    <a:pt x="76" y="20"/>
                  </a:lnTo>
                  <a:lnTo>
                    <a:pt x="76" y="0"/>
                  </a:lnTo>
                  <a:lnTo>
                    <a:pt x="72" y="0"/>
                  </a:lnTo>
                  <a:lnTo>
                    <a:pt x="72" y="20"/>
                  </a:lnTo>
                  <a:lnTo>
                    <a:pt x="68" y="20"/>
                  </a:lnTo>
                  <a:lnTo>
                    <a:pt x="68" y="6"/>
                  </a:lnTo>
                  <a:lnTo>
                    <a:pt x="60" y="6"/>
                  </a:lnTo>
                  <a:lnTo>
                    <a:pt x="60" y="20"/>
                  </a:lnTo>
                  <a:lnTo>
                    <a:pt x="57" y="20"/>
                  </a:lnTo>
                  <a:lnTo>
                    <a:pt x="57" y="0"/>
                  </a:lnTo>
                  <a:lnTo>
                    <a:pt x="53" y="0"/>
                  </a:lnTo>
                  <a:lnTo>
                    <a:pt x="53" y="20"/>
                  </a:lnTo>
                  <a:lnTo>
                    <a:pt x="51" y="20"/>
                  </a:lnTo>
                  <a:lnTo>
                    <a:pt x="51" y="6"/>
                  </a:lnTo>
                  <a:lnTo>
                    <a:pt x="43" y="6"/>
                  </a:lnTo>
                  <a:lnTo>
                    <a:pt x="43" y="20"/>
                  </a:lnTo>
                  <a:lnTo>
                    <a:pt x="40" y="20"/>
                  </a:lnTo>
                  <a:lnTo>
                    <a:pt x="40" y="0"/>
                  </a:lnTo>
                  <a:lnTo>
                    <a:pt x="35" y="0"/>
                  </a:lnTo>
                  <a:lnTo>
                    <a:pt x="35" y="20"/>
                  </a:lnTo>
                  <a:lnTo>
                    <a:pt x="32" y="20"/>
                  </a:lnTo>
                  <a:lnTo>
                    <a:pt x="32" y="6"/>
                  </a:lnTo>
                  <a:lnTo>
                    <a:pt x="25" y="6"/>
                  </a:lnTo>
                  <a:lnTo>
                    <a:pt x="25" y="20"/>
                  </a:lnTo>
                  <a:lnTo>
                    <a:pt x="23" y="20"/>
                  </a:lnTo>
                  <a:lnTo>
                    <a:pt x="23" y="0"/>
                  </a:lnTo>
                  <a:lnTo>
                    <a:pt x="17" y="0"/>
                  </a:lnTo>
                  <a:lnTo>
                    <a:pt x="17" y="20"/>
                  </a:lnTo>
                  <a:lnTo>
                    <a:pt x="15" y="20"/>
                  </a:lnTo>
                  <a:lnTo>
                    <a:pt x="15" y="6"/>
                  </a:lnTo>
                  <a:lnTo>
                    <a:pt x="0" y="6"/>
                  </a:lnTo>
                  <a:lnTo>
                    <a:pt x="0" y="24"/>
                  </a:lnTo>
                  <a:lnTo>
                    <a:pt x="0" y="28"/>
                  </a:lnTo>
                  <a:lnTo>
                    <a:pt x="0" y="136"/>
                  </a:lnTo>
                  <a:lnTo>
                    <a:pt x="89" y="136"/>
                  </a:lnTo>
                  <a:lnTo>
                    <a:pt x="112" y="110"/>
                  </a:lnTo>
                  <a:lnTo>
                    <a:pt x="112" y="84"/>
                  </a:lnTo>
                  <a:lnTo>
                    <a:pt x="104" y="92"/>
                  </a:lnTo>
                  <a:lnTo>
                    <a:pt x="104" y="101"/>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endParaRPr>
            </a:p>
          </p:txBody>
        </p:sp>
        <p:sp>
          <p:nvSpPr>
            <p:cNvPr id="38967" name="Rectangle 117"/>
            <p:cNvSpPr>
              <a:spLocks noChangeArrowheads="1"/>
            </p:cNvSpPr>
            <p:nvPr/>
          </p:nvSpPr>
          <p:spPr bwMode="auto">
            <a:xfrm>
              <a:off x="49916" y="114806"/>
              <a:ext cx="109814" cy="17471"/>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eaLnBrk="1" hangingPunct="1">
                <a:lnSpc>
                  <a:spcPct val="100000"/>
                </a:lnSpc>
                <a:spcBef>
                  <a:spcPct val="0"/>
                </a:spcBef>
                <a:buFont typeface="Arial" panose="020B0604020202020204" pitchFamily="34" charset="0"/>
                <a:buNone/>
              </a:pPr>
              <a:endParaRPr lang="zh-CN" altLang="zh-CN" sz="1800">
                <a:solidFill>
                  <a:schemeClr val="bg1"/>
                </a:solidFill>
                <a:latin typeface="Calibri" panose="020F0502020204030204" charset="0"/>
                <a:ea typeface="宋体" panose="02010600030101010101" pitchFamily="2" charset="-122"/>
              </a:endParaRPr>
            </a:p>
          </p:txBody>
        </p:sp>
        <p:sp>
          <p:nvSpPr>
            <p:cNvPr id="38968" name="Rectangle 118"/>
            <p:cNvSpPr>
              <a:spLocks noChangeArrowheads="1"/>
            </p:cNvSpPr>
            <p:nvPr/>
          </p:nvSpPr>
          <p:spPr bwMode="auto">
            <a:xfrm>
              <a:off x="49916" y="154738"/>
              <a:ext cx="109814" cy="17471"/>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eaLnBrk="1" hangingPunct="1">
                <a:lnSpc>
                  <a:spcPct val="100000"/>
                </a:lnSpc>
                <a:spcBef>
                  <a:spcPct val="0"/>
                </a:spcBef>
                <a:buFont typeface="Arial" panose="020B0604020202020204" pitchFamily="34" charset="0"/>
                <a:buNone/>
              </a:pPr>
              <a:endParaRPr lang="zh-CN" altLang="zh-CN" sz="1800">
                <a:solidFill>
                  <a:schemeClr val="bg1"/>
                </a:solidFill>
                <a:latin typeface="Calibri" panose="020F0502020204030204" charset="0"/>
                <a:ea typeface="宋体" panose="02010600030101010101" pitchFamily="2" charset="-122"/>
              </a:endParaRPr>
            </a:p>
          </p:txBody>
        </p:sp>
        <p:sp>
          <p:nvSpPr>
            <p:cNvPr id="38969" name="Rectangle 119"/>
            <p:cNvSpPr>
              <a:spLocks noChangeArrowheads="1"/>
            </p:cNvSpPr>
            <p:nvPr/>
          </p:nvSpPr>
          <p:spPr bwMode="auto">
            <a:xfrm>
              <a:off x="49916" y="199662"/>
              <a:ext cx="109814" cy="14975"/>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eaLnBrk="1" hangingPunct="1">
                <a:lnSpc>
                  <a:spcPct val="100000"/>
                </a:lnSpc>
                <a:spcBef>
                  <a:spcPct val="0"/>
                </a:spcBef>
                <a:buFont typeface="Arial" panose="020B0604020202020204" pitchFamily="34" charset="0"/>
                <a:buNone/>
              </a:pPr>
              <a:endParaRPr lang="zh-CN" altLang="zh-CN" sz="1800">
                <a:solidFill>
                  <a:schemeClr val="bg1"/>
                </a:solidFill>
                <a:latin typeface="Calibri" panose="020F0502020204030204" charset="0"/>
                <a:ea typeface="宋体" panose="02010600030101010101" pitchFamily="2" charset="-122"/>
              </a:endParaRPr>
            </a:p>
          </p:txBody>
        </p:sp>
        <p:sp>
          <p:nvSpPr>
            <p:cNvPr id="38970" name="Rectangle 120"/>
            <p:cNvSpPr>
              <a:spLocks noChangeArrowheads="1"/>
            </p:cNvSpPr>
            <p:nvPr/>
          </p:nvSpPr>
          <p:spPr bwMode="auto">
            <a:xfrm>
              <a:off x="49916" y="242091"/>
              <a:ext cx="109814" cy="17471"/>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eaLnBrk="1" hangingPunct="1">
                <a:lnSpc>
                  <a:spcPct val="100000"/>
                </a:lnSpc>
                <a:spcBef>
                  <a:spcPct val="0"/>
                </a:spcBef>
                <a:buFont typeface="Arial" panose="020B0604020202020204" pitchFamily="34" charset="0"/>
                <a:buNone/>
              </a:pPr>
              <a:endParaRPr lang="zh-CN" altLang="zh-CN" sz="1800">
                <a:solidFill>
                  <a:schemeClr val="bg1"/>
                </a:solidFill>
                <a:latin typeface="Calibri" panose="020F0502020204030204" charset="0"/>
                <a:ea typeface="宋体" panose="02010600030101010101" pitchFamily="2" charset="-122"/>
              </a:endParaRPr>
            </a:p>
          </p:txBody>
        </p:sp>
      </p:grpSp>
      <p:grpSp>
        <p:nvGrpSpPr>
          <p:cNvPr id="26654" name="Group 35"/>
          <p:cNvGrpSpPr/>
          <p:nvPr/>
        </p:nvGrpSpPr>
        <p:grpSpPr bwMode="auto">
          <a:xfrm>
            <a:off x="9821863" y="4237038"/>
            <a:ext cx="506412" cy="501650"/>
            <a:chOff x="0" y="0"/>
            <a:chExt cx="379359" cy="376864"/>
          </a:xfrm>
        </p:grpSpPr>
        <p:sp>
          <p:nvSpPr>
            <p:cNvPr id="38942" name="Freeform 150"/>
            <p:cNvSpPr>
              <a:spLocks noEditPoints="1" noChangeArrowheads="1"/>
            </p:cNvSpPr>
            <p:nvPr/>
          </p:nvSpPr>
          <p:spPr bwMode="auto">
            <a:xfrm>
              <a:off x="0" y="0"/>
              <a:ext cx="379359" cy="376864"/>
            </a:xfrm>
            <a:custGeom>
              <a:avLst/>
              <a:gdLst>
                <a:gd name="T0" fmla="*/ 631200133 w 114"/>
                <a:gd name="T1" fmla="*/ 0 h 114"/>
                <a:gd name="T2" fmla="*/ 0 w 114"/>
                <a:gd name="T3" fmla="*/ 622923134 h 114"/>
                <a:gd name="T4" fmla="*/ 631200133 w 114"/>
                <a:gd name="T5" fmla="*/ 1245846268 h 114"/>
                <a:gd name="T6" fmla="*/ 1262396938 w 114"/>
                <a:gd name="T7" fmla="*/ 622923134 h 114"/>
                <a:gd name="T8" fmla="*/ 631200133 w 114"/>
                <a:gd name="T9" fmla="*/ 0 h 114"/>
                <a:gd name="T10" fmla="*/ 631200133 w 114"/>
                <a:gd name="T11" fmla="*/ 1180275237 h 114"/>
                <a:gd name="T12" fmla="*/ 66441068 w 114"/>
                <a:gd name="T13" fmla="*/ 622923134 h 114"/>
                <a:gd name="T14" fmla="*/ 631200133 w 114"/>
                <a:gd name="T15" fmla="*/ 65571030 h 114"/>
                <a:gd name="T16" fmla="*/ 1195955869 w 114"/>
                <a:gd name="T17" fmla="*/ 622923134 h 114"/>
                <a:gd name="T18" fmla="*/ 631200133 w 114"/>
                <a:gd name="T19" fmla="*/ 1180275237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
                <a:gd name="T31" fmla="*/ 0 h 114"/>
                <a:gd name="T32" fmla="*/ 114 w 114"/>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 h="114">
                  <a:moveTo>
                    <a:pt x="57" y="0"/>
                  </a:moveTo>
                  <a:cubicBezTo>
                    <a:pt x="25" y="0"/>
                    <a:pt x="0" y="25"/>
                    <a:pt x="0" y="57"/>
                  </a:cubicBezTo>
                  <a:cubicBezTo>
                    <a:pt x="0" y="89"/>
                    <a:pt x="25" y="114"/>
                    <a:pt x="57" y="114"/>
                  </a:cubicBezTo>
                  <a:cubicBezTo>
                    <a:pt x="89" y="114"/>
                    <a:pt x="114" y="89"/>
                    <a:pt x="114" y="57"/>
                  </a:cubicBezTo>
                  <a:cubicBezTo>
                    <a:pt x="114" y="25"/>
                    <a:pt x="89" y="0"/>
                    <a:pt x="57" y="0"/>
                  </a:cubicBezTo>
                  <a:close/>
                  <a:moveTo>
                    <a:pt x="57" y="108"/>
                  </a:moveTo>
                  <a:cubicBezTo>
                    <a:pt x="29" y="108"/>
                    <a:pt x="6" y="85"/>
                    <a:pt x="6" y="57"/>
                  </a:cubicBezTo>
                  <a:cubicBezTo>
                    <a:pt x="6" y="29"/>
                    <a:pt x="29" y="6"/>
                    <a:pt x="57" y="6"/>
                  </a:cubicBezTo>
                  <a:cubicBezTo>
                    <a:pt x="85" y="6"/>
                    <a:pt x="108" y="29"/>
                    <a:pt x="108" y="57"/>
                  </a:cubicBezTo>
                  <a:cubicBezTo>
                    <a:pt x="108" y="85"/>
                    <a:pt x="85" y="108"/>
                    <a:pt x="57" y="108"/>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endParaRPr>
            </a:p>
          </p:txBody>
        </p:sp>
        <p:sp>
          <p:nvSpPr>
            <p:cNvPr id="38943" name="Rectangle 151"/>
            <p:cNvSpPr>
              <a:spLocks noChangeArrowheads="1"/>
            </p:cNvSpPr>
            <p:nvPr/>
          </p:nvSpPr>
          <p:spPr bwMode="auto">
            <a:xfrm>
              <a:off x="144756" y="272040"/>
              <a:ext cx="22463" cy="42429"/>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eaLnBrk="1" hangingPunct="1">
                <a:lnSpc>
                  <a:spcPct val="100000"/>
                </a:lnSpc>
                <a:spcBef>
                  <a:spcPct val="0"/>
                </a:spcBef>
                <a:buFont typeface="Arial" panose="020B0604020202020204" pitchFamily="34" charset="0"/>
                <a:buNone/>
              </a:pPr>
              <a:endParaRPr lang="zh-CN" altLang="zh-CN" sz="1800">
                <a:solidFill>
                  <a:schemeClr val="bg1"/>
                </a:solidFill>
                <a:latin typeface="Calibri" panose="020F0502020204030204" charset="0"/>
                <a:ea typeface="宋体" panose="02010600030101010101" pitchFamily="2" charset="-122"/>
              </a:endParaRPr>
            </a:p>
          </p:txBody>
        </p:sp>
        <p:sp>
          <p:nvSpPr>
            <p:cNvPr id="38944" name="Rectangle 152"/>
            <p:cNvSpPr>
              <a:spLocks noChangeArrowheads="1"/>
            </p:cNvSpPr>
            <p:nvPr/>
          </p:nvSpPr>
          <p:spPr bwMode="auto">
            <a:xfrm>
              <a:off x="179697" y="272040"/>
              <a:ext cx="19966" cy="42429"/>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eaLnBrk="1" hangingPunct="1">
                <a:lnSpc>
                  <a:spcPct val="100000"/>
                </a:lnSpc>
                <a:spcBef>
                  <a:spcPct val="0"/>
                </a:spcBef>
                <a:buFont typeface="Arial" panose="020B0604020202020204" pitchFamily="34" charset="0"/>
                <a:buNone/>
              </a:pPr>
              <a:endParaRPr lang="zh-CN" altLang="zh-CN" sz="1800">
                <a:solidFill>
                  <a:schemeClr val="bg1"/>
                </a:solidFill>
                <a:latin typeface="Calibri" panose="020F0502020204030204" charset="0"/>
                <a:ea typeface="宋体" panose="02010600030101010101" pitchFamily="2" charset="-122"/>
              </a:endParaRPr>
            </a:p>
          </p:txBody>
        </p:sp>
        <p:sp>
          <p:nvSpPr>
            <p:cNvPr id="38945" name="Rectangle 153"/>
            <p:cNvSpPr>
              <a:spLocks noChangeArrowheads="1"/>
            </p:cNvSpPr>
            <p:nvPr/>
          </p:nvSpPr>
          <p:spPr bwMode="auto">
            <a:xfrm>
              <a:off x="214638" y="272040"/>
              <a:ext cx="19966" cy="42429"/>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eaLnBrk="1" hangingPunct="1">
                <a:lnSpc>
                  <a:spcPct val="100000"/>
                </a:lnSpc>
                <a:spcBef>
                  <a:spcPct val="0"/>
                </a:spcBef>
                <a:buFont typeface="Arial" panose="020B0604020202020204" pitchFamily="34" charset="0"/>
                <a:buNone/>
              </a:pPr>
              <a:endParaRPr lang="zh-CN" altLang="zh-CN" sz="1800">
                <a:solidFill>
                  <a:schemeClr val="bg1"/>
                </a:solidFill>
                <a:latin typeface="Calibri" panose="020F0502020204030204" charset="0"/>
                <a:ea typeface="宋体" panose="02010600030101010101" pitchFamily="2" charset="-122"/>
              </a:endParaRPr>
            </a:p>
          </p:txBody>
        </p:sp>
        <p:sp>
          <p:nvSpPr>
            <p:cNvPr id="38946" name="Freeform 154"/>
            <p:cNvSpPr>
              <a:spLocks noChangeArrowheads="1"/>
            </p:cNvSpPr>
            <p:nvPr/>
          </p:nvSpPr>
          <p:spPr bwMode="auto">
            <a:xfrm>
              <a:off x="117303" y="107318"/>
              <a:ext cx="82362" cy="84857"/>
            </a:xfrm>
            <a:custGeom>
              <a:avLst/>
              <a:gdLst>
                <a:gd name="T0" fmla="*/ 206217976 w 25"/>
                <a:gd name="T1" fmla="*/ 253464465 h 25"/>
                <a:gd name="T2" fmla="*/ 238780616 w 25"/>
                <a:gd name="T3" fmla="*/ 288028418 h 25"/>
                <a:gd name="T4" fmla="*/ 271339962 w 25"/>
                <a:gd name="T5" fmla="*/ 253464465 h 25"/>
                <a:gd name="T6" fmla="*/ 238780616 w 25"/>
                <a:gd name="T7" fmla="*/ 218900511 h 25"/>
                <a:gd name="T8" fmla="*/ 227925304 w 25"/>
                <a:gd name="T9" fmla="*/ 218900511 h 25"/>
                <a:gd name="T10" fmla="*/ 0 w 25"/>
                <a:gd name="T11" fmla="*/ 0 h 25"/>
                <a:gd name="T12" fmla="*/ 206217976 w 25"/>
                <a:gd name="T13" fmla="*/ 253464465 h 25"/>
                <a:gd name="T14" fmla="*/ 206217976 w 25"/>
                <a:gd name="T15" fmla="*/ 253464465 h 25"/>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25"/>
                <a:gd name="T26" fmla="*/ 25 w 25"/>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25">
                  <a:moveTo>
                    <a:pt x="19" y="22"/>
                  </a:moveTo>
                  <a:cubicBezTo>
                    <a:pt x="19" y="24"/>
                    <a:pt x="20" y="25"/>
                    <a:pt x="22" y="25"/>
                  </a:cubicBezTo>
                  <a:cubicBezTo>
                    <a:pt x="24" y="25"/>
                    <a:pt x="25" y="24"/>
                    <a:pt x="25" y="22"/>
                  </a:cubicBezTo>
                  <a:cubicBezTo>
                    <a:pt x="25" y="21"/>
                    <a:pt x="24" y="19"/>
                    <a:pt x="22" y="19"/>
                  </a:cubicBezTo>
                  <a:cubicBezTo>
                    <a:pt x="22" y="19"/>
                    <a:pt x="22" y="19"/>
                    <a:pt x="21" y="19"/>
                  </a:cubicBezTo>
                  <a:cubicBezTo>
                    <a:pt x="0" y="0"/>
                    <a:pt x="0" y="0"/>
                    <a:pt x="0" y="0"/>
                  </a:cubicBezTo>
                  <a:cubicBezTo>
                    <a:pt x="19" y="22"/>
                    <a:pt x="19" y="22"/>
                    <a:pt x="19" y="22"/>
                  </a:cubicBezTo>
                  <a:cubicBezTo>
                    <a:pt x="19" y="22"/>
                    <a:pt x="19" y="22"/>
                    <a:pt x="19" y="22"/>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endParaRPr>
            </a:p>
          </p:txBody>
        </p:sp>
        <p:sp>
          <p:nvSpPr>
            <p:cNvPr id="38947" name="Freeform 155"/>
            <p:cNvSpPr>
              <a:spLocks noChangeArrowheads="1"/>
            </p:cNvSpPr>
            <p:nvPr/>
          </p:nvSpPr>
          <p:spPr bwMode="auto">
            <a:xfrm>
              <a:off x="67387" y="272040"/>
              <a:ext cx="22463" cy="19966"/>
            </a:xfrm>
            <a:custGeom>
              <a:avLst/>
              <a:gdLst>
                <a:gd name="T0" fmla="*/ 0 w 9"/>
                <a:gd name="T1" fmla="*/ 37373856 h 8"/>
                <a:gd name="T2" fmla="*/ 18689216 w 9"/>
                <a:gd name="T3" fmla="*/ 49830145 h 8"/>
                <a:gd name="T4" fmla="*/ 56065152 w 9"/>
                <a:gd name="T5" fmla="*/ 6229392 h 8"/>
                <a:gd name="T6" fmla="*/ 43605675 w 9"/>
                <a:gd name="T7" fmla="*/ 0 h 8"/>
                <a:gd name="T8" fmla="*/ 0 w 9"/>
                <a:gd name="T9" fmla="*/ 37373856 h 8"/>
                <a:gd name="T10" fmla="*/ 0 60000 65536"/>
                <a:gd name="T11" fmla="*/ 0 60000 65536"/>
                <a:gd name="T12" fmla="*/ 0 60000 65536"/>
                <a:gd name="T13" fmla="*/ 0 60000 65536"/>
                <a:gd name="T14" fmla="*/ 0 60000 65536"/>
                <a:gd name="T15" fmla="*/ 0 w 9"/>
                <a:gd name="T16" fmla="*/ 0 h 8"/>
                <a:gd name="T17" fmla="*/ 9 w 9"/>
                <a:gd name="T18" fmla="*/ 8 h 8"/>
              </a:gdLst>
              <a:ahLst/>
              <a:cxnLst>
                <a:cxn ang="T10">
                  <a:pos x="T0" y="T1"/>
                </a:cxn>
                <a:cxn ang="T11">
                  <a:pos x="T2" y="T3"/>
                </a:cxn>
                <a:cxn ang="T12">
                  <a:pos x="T4" y="T5"/>
                </a:cxn>
                <a:cxn ang="T13">
                  <a:pos x="T6" y="T7"/>
                </a:cxn>
                <a:cxn ang="T14">
                  <a:pos x="T8" y="T9"/>
                </a:cxn>
              </a:cxnLst>
              <a:rect l="T15" t="T16" r="T17" b="T18"/>
              <a:pathLst>
                <a:path w="9" h="8">
                  <a:moveTo>
                    <a:pt x="0" y="6"/>
                  </a:moveTo>
                  <a:lnTo>
                    <a:pt x="3" y="8"/>
                  </a:lnTo>
                  <a:lnTo>
                    <a:pt x="9" y="1"/>
                  </a:lnTo>
                  <a:lnTo>
                    <a:pt x="7" y="0"/>
                  </a:lnTo>
                  <a:lnTo>
                    <a:pt x="0" y="6"/>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endParaRPr>
            </a:p>
          </p:txBody>
        </p:sp>
        <p:sp>
          <p:nvSpPr>
            <p:cNvPr id="38948" name="Freeform 156"/>
            <p:cNvSpPr>
              <a:spLocks noChangeArrowheads="1"/>
            </p:cNvSpPr>
            <p:nvPr/>
          </p:nvSpPr>
          <p:spPr bwMode="auto">
            <a:xfrm>
              <a:off x="47421" y="227116"/>
              <a:ext cx="27454" cy="14975"/>
            </a:xfrm>
            <a:custGeom>
              <a:avLst/>
              <a:gdLst>
                <a:gd name="T0" fmla="*/ 56061068 w 11"/>
                <a:gd name="T1" fmla="*/ 0 h 6"/>
                <a:gd name="T2" fmla="*/ 0 w 11"/>
                <a:gd name="T3" fmla="*/ 18688800 h 6"/>
                <a:gd name="T4" fmla="*/ 6229562 w 11"/>
                <a:gd name="T5" fmla="*/ 37375104 h 6"/>
                <a:gd name="T6" fmla="*/ 68520192 w 11"/>
                <a:gd name="T7" fmla="*/ 18688800 h 6"/>
                <a:gd name="T8" fmla="*/ 56061068 w 11"/>
                <a:gd name="T9" fmla="*/ 0 h 6"/>
                <a:gd name="T10" fmla="*/ 0 60000 65536"/>
                <a:gd name="T11" fmla="*/ 0 60000 65536"/>
                <a:gd name="T12" fmla="*/ 0 60000 65536"/>
                <a:gd name="T13" fmla="*/ 0 60000 65536"/>
                <a:gd name="T14" fmla="*/ 0 60000 65536"/>
                <a:gd name="T15" fmla="*/ 0 w 11"/>
                <a:gd name="T16" fmla="*/ 0 h 6"/>
                <a:gd name="T17" fmla="*/ 11 w 11"/>
                <a:gd name="T18" fmla="*/ 6 h 6"/>
              </a:gdLst>
              <a:ahLst/>
              <a:cxnLst>
                <a:cxn ang="T10">
                  <a:pos x="T0" y="T1"/>
                </a:cxn>
                <a:cxn ang="T11">
                  <a:pos x="T2" y="T3"/>
                </a:cxn>
                <a:cxn ang="T12">
                  <a:pos x="T4" y="T5"/>
                </a:cxn>
                <a:cxn ang="T13">
                  <a:pos x="T6" y="T7"/>
                </a:cxn>
                <a:cxn ang="T14">
                  <a:pos x="T8" y="T9"/>
                </a:cxn>
              </a:cxnLst>
              <a:rect l="T15" t="T16" r="T17" b="T18"/>
              <a:pathLst>
                <a:path w="11" h="6">
                  <a:moveTo>
                    <a:pt x="9" y="0"/>
                  </a:moveTo>
                  <a:lnTo>
                    <a:pt x="0" y="3"/>
                  </a:lnTo>
                  <a:lnTo>
                    <a:pt x="1" y="6"/>
                  </a:lnTo>
                  <a:lnTo>
                    <a:pt x="11" y="3"/>
                  </a:lnTo>
                  <a:lnTo>
                    <a:pt x="9" y="0"/>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endParaRPr>
            </a:p>
          </p:txBody>
        </p:sp>
        <p:sp>
          <p:nvSpPr>
            <p:cNvPr id="38949" name="Freeform 157"/>
            <p:cNvSpPr>
              <a:spLocks noChangeArrowheads="1"/>
            </p:cNvSpPr>
            <p:nvPr/>
          </p:nvSpPr>
          <p:spPr bwMode="auto">
            <a:xfrm>
              <a:off x="79865" y="74874"/>
              <a:ext cx="19966" cy="22463"/>
            </a:xfrm>
            <a:custGeom>
              <a:avLst/>
              <a:gdLst>
                <a:gd name="T0" fmla="*/ 0 w 8"/>
                <a:gd name="T1" fmla="*/ 18689216 h 9"/>
                <a:gd name="T2" fmla="*/ 43600753 w 8"/>
                <a:gd name="T3" fmla="*/ 56065152 h 9"/>
                <a:gd name="T4" fmla="*/ 49830145 w 8"/>
                <a:gd name="T5" fmla="*/ 43605675 h 9"/>
                <a:gd name="T6" fmla="*/ 12458784 w 8"/>
                <a:gd name="T7" fmla="*/ 0 h 9"/>
                <a:gd name="T8" fmla="*/ 0 w 8"/>
                <a:gd name="T9" fmla="*/ 18689216 h 9"/>
                <a:gd name="T10" fmla="*/ 0 60000 65536"/>
                <a:gd name="T11" fmla="*/ 0 60000 65536"/>
                <a:gd name="T12" fmla="*/ 0 60000 65536"/>
                <a:gd name="T13" fmla="*/ 0 60000 65536"/>
                <a:gd name="T14" fmla="*/ 0 60000 65536"/>
                <a:gd name="T15" fmla="*/ 0 w 8"/>
                <a:gd name="T16" fmla="*/ 0 h 9"/>
                <a:gd name="T17" fmla="*/ 8 w 8"/>
                <a:gd name="T18" fmla="*/ 9 h 9"/>
              </a:gdLst>
              <a:ahLst/>
              <a:cxnLst>
                <a:cxn ang="T10">
                  <a:pos x="T0" y="T1"/>
                </a:cxn>
                <a:cxn ang="T11">
                  <a:pos x="T2" y="T3"/>
                </a:cxn>
                <a:cxn ang="T12">
                  <a:pos x="T4" y="T5"/>
                </a:cxn>
                <a:cxn ang="T13">
                  <a:pos x="T6" y="T7"/>
                </a:cxn>
                <a:cxn ang="T14">
                  <a:pos x="T8" y="T9"/>
                </a:cxn>
              </a:cxnLst>
              <a:rect l="T15" t="T16" r="T17" b="T18"/>
              <a:pathLst>
                <a:path w="8" h="9">
                  <a:moveTo>
                    <a:pt x="0" y="3"/>
                  </a:moveTo>
                  <a:lnTo>
                    <a:pt x="7" y="9"/>
                  </a:lnTo>
                  <a:lnTo>
                    <a:pt x="8" y="7"/>
                  </a:lnTo>
                  <a:lnTo>
                    <a:pt x="2" y="0"/>
                  </a:lnTo>
                  <a:lnTo>
                    <a:pt x="0" y="3"/>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endParaRPr>
            </a:p>
          </p:txBody>
        </p:sp>
        <p:sp>
          <p:nvSpPr>
            <p:cNvPr id="38950" name="Freeform 158"/>
            <p:cNvSpPr>
              <a:spLocks noChangeArrowheads="1"/>
            </p:cNvSpPr>
            <p:nvPr/>
          </p:nvSpPr>
          <p:spPr bwMode="auto">
            <a:xfrm>
              <a:off x="49916" y="124789"/>
              <a:ext cx="27454" cy="12480"/>
            </a:xfrm>
            <a:custGeom>
              <a:avLst/>
              <a:gdLst>
                <a:gd name="T0" fmla="*/ 68520192 w 11"/>
                <a:gd name="T1" fmla="*/ 18690048 h 5"/>
                <a:gd name="T2" fmla="*/ 12459124 w 11"/>
                <a:gd name="T3" fmla="*/ 0 h 5"/>
                <a:gd name="T4" fmla="*/ 0 w 11"/>
                <a:gd name="T5" fmla="*/ 18690048 h 5"/>
                <a:gd name="T6" fmla="*/ 62290630 w 11"/>
                <a:gd name="T7" fmla="*/ 31150080 h 5"/>
                <a:gd name="T8" fmla="*/ 68520192 w 11"/>
                <a:gd name="T9" fmla="*/ 18690048 h 5"/>
                <a:gd name="T10" fmla="*/ 0 60000 65536"/>
                <a:gd name="T11" fmla="*/ 0 60000 65536"/>
                <a:gd name="T12" fmla="*/ 0 60000 65536"/>
                <a:gd name="T13" fmla="*/ 0 60000 65536"/>
                <a:gd name="T14" fmla="*/ 0 60000 65536"/>
                <a:gd name="T15" fmla="*/ 0 w 11"/>
                <a:gd name="T16" fmla="*/ 0 h 5"/>
                <a:gd name="T17" fmla="*/ 11 w 11"/>
                <a:gd name="T18" fmla="*/ 5 h 5"/>
              </a:gdLst>
              <a:ahLst/>
              <a:cxnLst>
                <a:cxn ang="T10">
                  <a:pos x="T0" y="T1"/>
                </a:cxn>
                <a:cxn ang="T11">
                  <a:pos x="T2" y="T3"/>
                </a:cxn>
                <a:cxn ang="T12">
                  <a:pos x="T4" y="T5"/>
                </a:cxn>
                <a:cxn ang="T13">
                  <a:pos x="T6" y="T7"/>
                </a:cxn>
                <a:cxn ang="T14">
                  <a:pos x="T8" y="T9"/>
                </a:cxn>
              </a:cxnLst>
              <a:rect l="T15" t="T16" r="T17" b="T18"/>
              <a:pathLst>
                <a:path w="11" h="5">
                  <a:moveTo>
                    <a:pt x="11" y="3"/>
                  </a:moveTo>
                  <a:lnTo>
                    <a:pt x="2" y="0"/>
                  </a:lnTo>
                  <a:lnTo>
                    <a:pt x="0" y="3"/>
                  </a:lnTo>
                  <a:lnTo>
                    <a:pt x="10" y="5"/>
                  </a:lnTo>
                  <a:lnTo>
                    <a:pt x="11" y="3"/>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endParaRPr>
            </a:p>
          </p:txBody>
        </p:sp>
        <p:sp>
          <p:nvSpPr>
            <p:cNvPr id="38951" name="Rectangle 159"/>
            <p:cNvSpPr>
              <a:spLocks noChangeArrowheads="1"/>
            </p:cNvSpPr>
            <p:nvPr/>
          </p:nvSpPr>
          <p:spPr bwMode="auto">
            <a:xfrm>
              <a:off x="187185" y="34941"/>
              <a:ext cx="7488" cy="22463"/>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eaLnBrk="1" hangingPunct="1">
                <a:lnSpc>
                  <a:spcPct val="100000"/>
                </a:lnSpc>
                <a:spcBef>
                  <a:spcPct val="0"/>
                </a:spcBef>
                <a:buFont typeface="Arial" panose="020B0604020202020204" pitchFamily="34" charset="0"/>
                <a:buNone/>
              </a:pPr>
              <a:endParaRPr lang="zh-CN" altLang="zh-CN" sz="1800">
                <a:solidFill>
                  <a:schemeClr val="bg1"/>
                </a:solidFill>
                <a:latin typeface="Calibri" panose="020F0502020204030204" charset="0"/>
                <a:ea typeface="宋体" panose="02010600030101010101" pitchFamily="2" charset="-122"/>
              </a:endParaRPr>
            </a:p>
          </p:txBody>
        </p:sp>
        <p:sp>
          <p:nvSpPr>
            <p:cNvPr id="38952" name="Freeform 160"/>
            <p:cNvSpPr>
              <a:spLocks noChangeArrowheads="1"/>
            </p:cNvSpPr>
            <p:nvPr/>
          </p:nvSpPr>
          <p:spPr bwMode="auto">
            <a:xfrm>
              <a:off x="119798" y="44924"/>
              <a:ext cx="17471" cy="22463"/>
            </a:xfrm>
            <a:custGeom>
              <a:avLst/>
              <a:gdLst>
                <a:gd name="T0" fmla="*/ 43605120 w 7"/>
                <a:gd name="T1" fmla="*/ 49835413 h 9"/>
                <a:gd name="T2" fmla="*/ 18688978 w 7"/>
                <a:gd name="T3" fmla="*/ 0 h 9"/>
                <a:gd name="T4" fmla="*/ 0 w 7"/>
                <a:gd name="T5" fmla="*/ 12459477 h 9"/>
                <a:gd name="T6" fmla="*/ 24916142 w 7"/>
                <a:gd name="T7" fmla="*/ 56065152 h 9"/>
                <a:gd name="T8" fmla="*/ 43605120 w 7"/>
                <a:gd name="T9" fmla="*/ 49835413 h 9"/>
                <a:gd name="T10" fmla="*/ 0 60000 65536"/>
                <a:gd name="T11" fmla="*/ 0 60000 65536"/>
                <a:gd name="T12" fmla="*/ 0 60000 65536"/>
                <a:gd name="T13" fmla="*/ 0 60000 65536"/>
                <a:gd name="T14" fmla="*/ 0 60000 65536"/>
                <a:gd name="T15" fmla="*/ 0 w 7"/>
                <a:gd name="T16" fmla="*/ 0 h 9"/>
                <a:gd name="T17" fmla="*/ 7 w 7"/>
                <a:gd name="T18" fmla="*/ 9 h 9"/>
              </a:gdLst>
              <a:ahLst/>
              <a:cxnLst>
                <a:cxn ang="T10">
                  <a:pos x="T0" y="T1"/>
                </a:cxn>
                <a:cxn ang="T11">
                  <a:pos x="T2" y="T3"/>
                </a:cxn>
                <a:cxn ang="T12">
                  <a:pos x="T4" y="T5"/>
                </a:cxn>
                <a:cxn ang="T13">
                  <a:pos x="T6" y="T7"/>
                </a:cxn>
                <a:cxn ang="T14">
                  <a:pos x="T8" y="T9"/>
                </a:cxn>
              </a:cxnLst>
              <a:rect l="T15" t="T16" r="T17" b="T18"/>
              <a:pathLst>
                <a:path w="7" h="9">
                  <a:moveTo>
                    <a:pt x="7" y="8"/>
                  </a:moveTo>
                  <a:lnTo>
                    <a:pt x="3" y="0"/>
                  </a:lnTo>
                  <a:lnTo>
                    <a:pt x="0" y="2"/>
                  </a:lnTo>
                  <a:lnTo>
                    <a:pt x="4" y="9"/>
                  </a:lnTo>
                  <a:lnTo>
                    <a:pt x="7" y="8"/>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endParaRPr>
            </a:p>
          </p:txBody>
        </p:sp>
        <p:sp>
          <p:nvSpPr>
            <p:cNvPr id="38953" name="Freeform 161"/>
            <p:cNvSpPr>
              <a:spLocks noChangeArrowheads="1"/>
            </p:cNvSpPr>
            <p:nvPr/>
          </p:nvSpPr>
          <p:spPr bwMode="auto">
            <a:xfrm>
              <a:off x="234604" y="44924"/>
              <a:ext cx="12480" cy="27454"/>
            </a:xfrm>
            <a:custGeom>
              <a:avLst/>
              <a:gdLst>
                <a:gd name="T0" fmla="*/ 0 w 5"/>
                <a:gd name="T1" fmla="*/ 56061068 h 11"/>
                <a:gd name="T2" fmla="*/ 12460032 w 5"/>
                <a:gd name="T3" fmla="*/ 68520192 h 11"/>
                <a:gd name="T4" fmla="*/ 31150080 w 5"/>
                <a:gd name="T5" fmla="*/ 12459124 h 11"/>
                <a:gd name="T6" fmla="*/ 12460032 w 5"/>
                <a:gd name="T7" fmla="*/ 0 h 11"/>
                <a:gd name="T8" fmla="*/ 0 w 5"/>
                <a:gd name="T9" fmla="*/ 56061068 h 11"/>
                <a:gd name="T10" fmla="*/ 0 60000 65536"/>
                <a:gd name="T11" fmla="*/ 0 60000 65536"/>
                <a:gd name="T12" fmla="*/ 0 60000 65536"/>
                <a:gd name="T13" fmla="*/ 0 60000 65536"/>
                <a:gd name="T14" fmla="*/ 0 60000 65536"/>
                <a:gd name="T15" fmla="*/ 0 w 5"/>
                <a:gd name="T16" fmla="*/ 0 h 11"/>
                <a:gd name="T17" fmla="*/ 5 w 5"/>
                <a:gd name="T18" fmla="*/ 11 h 11"/>
              </a:gdLst>
              <a:ahLst/>
              <a:cxnLst>
                <a:cxn ang="T10">
                  <a:pos x="T0" y="T1"/>
                </a:cxn>
                <a:cxn ang="T11">
                  <a:pos x="T2" y="T3"/>
                </a:cxn>
                <a:cxn ang="T12">
                  <a:pos x="T4" y="T5"/>
                </a:cxn>
                <a:cxn ang="T13">
                  <a:pos x="T6" y="T7"/>
                </a:cxn>
                <a:cxn ang="T14">
                  <a:pos x="T8" y="T9"/>
                </a:cxn>
              </a:cxnLst>
              <a:rect l="T15" t="T16" r="T17" b="T18"/>
              <a:pathLst>
                <a:path w="5" h="11">
                  <a:moveTo>
                    <a:pt x="0" y="9"/>
                  </a:moveTo>
                  <a:lnTo>
                    <a:pt x="2" y="11"/>
                  </a:lnTo>
                  <a:lnTo>
                    <a:pt x="5" y="2"/>
                  </a:lnTo>
                  <a:lnTo>
                    <a:pt x="2" y="0"/>
                  </a:lnTo>
                  <a:lnTo>
                    <a:pt x="0" y="9"/>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endParaRPr>
            </a:p>
          </p:txBody>
        </p:sp>
        <p:sp>
          <p:nvSpPr>
            <p:cNvPr id="38954" name="Freeform 162"/>
            <p:cNvSpPr>
              <a:spLocks noChangeArrowheads="1"/>
            </p:cNvSpPr>
            <p:nvPr/>
          </p:nvSpPr>
          <p:spPr bwMode="auto">
            <a:xfrm>
              <a:off x="277033" y="272040"/>
              <a:ext cx="22463" cy="19966"/>
            </a:xfrm>
            <a:custGeom>
              <a:avLst/>
              <a:gdLst>
                <a:gd name="T0" fmla="*/ 0 w 9"/>
                <a:gd name="T1" fmla="*/ 6229392 h 8"/>
                <a:gd name="T2" fmla="*/ 49835413 w 9"/>
                <a:gd name="T3" fmla="*/ 49830145 h 8"/>
                <a:gd name="T4" fmla="*/ 56065152 w 9"/>
                <a:gd name="T5" fmla="*/ 37373856 h 8"/>
                <a:gd name="T6" fmla="*/ 18689216 w 9"/>
                <a:gd name="T7" fmla="*/ 0 h 8"/>
                <a:gd name="T8" fmla="*/ 0 w 9"/>
                <a:gd name="T9" fmla="*/ 6229392 h 8"/>
                <a:gd name="T10" fmla="*/ 0 60000 65536"/>
                <a:gd name="T11" fmla="*/ 0 60000 65536"/>
                <a:gd name="T12" fmla="*/ 0 60000 65536"/>
                <a:gd name="T13" fmla="*/ 0 60000 65536"/>
                <a:gd name="T14" fmla="*/ 0 60000 65536"/>
                <a:gd name="T15" fmla="*/ 0 w 9"/>
                <a:gd name="T16" fmla="*/ 0 h 8"/>
                <a:gd name="T17" fmla="*/ 9 w 9"/>
                <a:gd name="T18" fmla="*/ 8 h 8"/>
              </a:gdLst>
              <a:ahLst/>
              <a:cxnLst>
                <a:cxn ang="T10">
                  <a:pos x="T0" y="T1"/>
                </a:cxn>
                <a:cxn ang="T11">
                  <a:pos x="T2" y="T3"/>
                </a:cxn>
                <a:cxn ang="T12">
                  <a:pos x="T4" y="T5"/>
                </a:cxn>
                <a:cxn ang="T13">
                  <a:pos x="T6" y="T7"/>
                </a:cxn>
                <a:cxn ang="T14">
                  <a:pos x="T8" y="T9"/>
                </a:cxn>
              </a:cxnLst>
              <a:rect l="T15" t="T16" r="T17" b="T18"/>
              <a:pathLst>
                <a:path w="9" h="8">
                  <a:moveTo>
                    <a:pt x="0" y="1"/>
                  </a:moveTo>
                  <a:lnTo>
                    <a:pt x="8" y="8"/>
                  </a:lnTo>
                  <a:lnTo>
                    <a:pt x="9" y="6"/>
                  </a:lnTo>
                  <a:lnTo>
                    <a:pt x="3" y="0"/>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endParaRPr>
            </a:p>
          </p:txBody>
        </p:sp>
        <p:sp>
          <p:nvSpPr>
            <p:cNvPr id="38955" name="Freeform 163"/>
            <p:cNvSpPr>
              <a:spLocks noChangeArrowheads="1"/>
            </p:cNvSpPr>
            <p:nvPr/>
          </p:nvSpPr>
          <p:spPr bwMode="auto">
            <a:xfrm>
              <a:off x="304486" y="227116"/>
              <a:ext cx="24958" cy="14975"/>
            </a:xfrm>
            <a:custGeom>
              <a:avLst/>
              <a:gdLst>
                <a:gd name="T0" fmla="*/ 0 w 10"/>
                <a:gd name="T1" fmla="*/ 18688800 h 6"/>
                <a:gd name="T2" fmla="*/ 56060660 w 10"/>
                <a:gd name="T3" fmla="*/ 37375104 h 6"/>
                <a:gd name="T4" fmla="*/ 62290176 w 10"/>
                <a:gd name="T5" fmla="*/ 18688800 h 6"/>
                <a:gd name="T6" fmla="*/ 6229517 w 10"/>
                <a:gd name="T7" fmla="*/ 0 h 6"/>
                <a:gd name="T8" fmla="*/ 0 w 10"/>
                <a:gd name="T9" fmla="*/ 18688800 h 6"/>
                <a:gd name="T10" fmla="*/ 0 60000 65536"/>
                <a:gd name="T11" fmla="*/ 0 60000 65536"/>
                <a:gd name="T12" fmla="*/ 0 60000 65536"/>
                <a:gd name="T13" fmla="*/ 0 60000 65536"/>
                <a:gd name="T14" fmla="*/ 0 60000 65536"/>
                <a:gd name="T15" fmla="*/ 0 w 10"/>
                <a:gd name="T16" fmla="*/ 0 h 6"/>
                <a:gd name="T17" fmla="*/ 10 w 10"/>
                <a:gd name="T18" fmla="*/ 6 h 6"/>
              </a:gdLst>
              <a:ahLst/>
              <a:cxnLst>
                <a:cxn ang="T10">
                  <a:pos x="T0" y="T1"/>
                </a:cxn>
                <a:cxn ang="T11">
                  <a:pos x="T2" y="T3"/>
                </a:cxn>
                <a:cxn ang="T12">
                  <a:pos x="T4" y="T5"/>
                </a:cxn>
                <a:cxn ang="T13">
                  <a:pos x="T6" y="T7"/>
                </a:cxn>
                <a:cxn ang="T14">
                  <a:pos x="T8" y="T9"/>
                </a:cxn>
              </a:cxnLst>
              <a:rect l="T15" t="T16" r="T17" b="T18"/>
              <a:pathLst>
                <a:path w="10" h="6">
                  <a:moveTo>
                    <a:pt x="0" y="3"/>
                  </a:moveTo>
                  <a:lnTo>
                    <a:pt x="9" y="6"/>
                  </a:lnTo>
                  <a:lnTo>
                    <a:pt x="10" y="3"/>
                  </a:lnTo>
                  <a:lnTo>
                    <a:pt x="1" y="0"/>
                  </a:lnTo>
                  <a:lnTo>
                    <a:pt x="0" y="3"/>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endParaRPr>
            </a:p>
          </p:txBody>
        </p:sp>
        <p:sp>
          <p:nvSpPr>
            <p:cNvPr id="38956" name="Freeform 164"/>
            <p:cNvSpPr>
              <a:spLocks noChangeArrowheads="1"/>
            </p:cNvSpPr>
            <p:nvPr/>
          </p:nvSpPr>
          <p:spPr bwMode="auto">
            <a:xfrm>
              <a:off x="274536" y="74874"/>
              <a:ext cx="22463" cy="22463"/>
            </a:xfrm>
            <a:custGeom>
              <a:avLst/>
              <a:gdLst>
                <a:gd name="T0" fmla="*/ 56065152 w 9"/>
                <a:gd name="T1" fmla="*/ 18689216 h 9"/>
                <a:gd name="T2" fmla="*/ 49835413 w 9"/>
                <a:gd name="T3" fmla="*/ 0 h 9"/>
                <a:gd name="T4" fmla="*/ 0 w 9"/>
                <a:gd name="T5" fmla="*/ 43605675 h 9"/>
                <a:gd name="T6" fmla="*/ 12459477 w 9"/>
                <a:gd name="T7" fmla="*/ 56065152 h 9"/>
                <a:gd name="T8" fmla="*/ 56065152 w 9"/>
                <a:gd name="T9" fmla="*/ 18689216 h 9"/>
                <a:gd name="T10" fmla="*/ 0 60000 65536"/>
                <a:gd name="T11" fmla="*/ 0 60000 65536"/>
                <a:gd name="T12" fmla="*/ 0 60000 65536"/>
                <a:gd name="T13" fmla="*/ 0 60000 65536"/>
                <a:gd name="T14" fmla="*/ 0 60000 65536"/>
                <a:gd name="T15" fmla="*/ 0 w 9"/>
                <a:gd name="T16" fmla="*/ 0 h 9"/>
                <a:gd name="T17" fmla="*/ 9 w 9"/>
                <a:gd name="T18" fmla="*/ 9 h 9"/>
              </a:gdLst>
              <a:ahLst/>
              <a:cxnLst>
                <a:cxn ang="T10">
                  <a:pos x="T0" y="T1"/>
                </a:cxn>
                <a:cxn ang="T11">
                  <a:pos x="T2" y="T3"/>
                </a:cxn>
                <a:cxn ang="T12">
                  <a:pos x="T4" y="T5"/>
                </a:cxn>
                <a:cxn ang="T13">
                  <a:pos x="T6" y="T7"/>
                </a:cxn>
                <a:cxn ang="T14">
                  <a:pos x="T8" y="T9"/>
                </a:cxn>
              </a:cxnLst>
              <a:rect l="T15" t="T16" r="T17" b="T18"/>
              <a:pathLst>
                <a:path w="9" h="9">
                  <a:moveTo>
                    <a:pt x="9" y="3"/>
                  </a:moveTo>
                  <a:lnTo>
                    <a:pt x="8" y="0"/>
                  </a:lnTo>
                  <a:lnTo>
                    <a:pt x="0" y="7"/>
                  </a:lnTo>
                  <a:lnTo>
                    <a:pt x="2" y="9"/>
                  </a:lnTo>
                  <a:lnTo>
                    <a:pt x="9" y="3"/>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endParaRPr>
            </a:p>
          </p:txBody>
        </p:sp>
        <p:sp>
          <p:nvSpPr>
            <p:cNvPr id="38957" name="Freeform 165"/>
            <p:cNvSpPr>
              <a:spLocks noChangeArrowheads="1"/>
            </p:cNvSpPr>
            <p:nvPr/>
          </p:nvSpPr>
          <p:spPr bwMode="auto">
            <a:xfrm>
              <a:off x="299494" y="124789"/>
              <a:ext cx="27454" cy="12480"/>
            </a:xfrm>
            <a:custGeom>
              <a:avLst/>
              <a:gdLst>
                <a:gd name="T0" fmla="*/ 62290630 w 11"/>
                <a:gd name="T1" fmla="*/ 0 h 5"/>
                <a:gd name="T2" fmla="*/ 0 w 11"/>
                <a:gd name="T3" fmla="*/ 18690048 h 5"/>
                <a:gd name="T4" fmla="*/ 12459124 w 11"/>
                <a:gd name="T5" fmla="*/ 31150080 h 5"/>
                <a:gd name="T6" fmla="*/ 68520192 w 11"/>
                <a:gd name="T7" fmla="*/ 18690048 h 5"/>
                <a:gd name="T8" fmla="*/ 62290630 w 11"/>
                <a:gd name="T9" fmla="*/ 0 h 5"/>
                <a:gd name="T10" fmla="*/ 0 60000 65536"/>
                <a:gd name="T11" fmla="*/ 0 60000 65536"/>
                <a:gd name="T12" fmla="*/ 0 60000 65536"/>
                <a:gd name="T13" fmla="*/ 0 60000 65536"/>
                <a:gd name="T14" fmla="*/ 0 60000 65536"/>
                <a:gd name="T15" fmla="*/ 0 w 11"/>
                <a:gd name="T16" fmla="*/ 0 h 5"/>
                <a:gd name="T17" fmla="*/ 11 w 11"/>
                <a:gd name="T18" fmla="*/ 5 h 5"/>
              </a:gdLst>
              <a:ahLst/>
              <a:cxnLst>
                <a:cxn ang="T10">
                  <a:pos x="T0" y="T1"/>
                </a:cxn>
                <a:cxn ang="T11">
                  <a:pos x="T2" y="T3"/>
                </a:cxn>
                <a:cxn ang="T12">
                  <a:pos x="T4" y="T5"/>
                </a:cxn>
                <a:cxn ang="T13">
                  <a:pos x="T6" y="T7"/>
                </a:cxn>
                <a:cxn ang="T14">
                  <a:pos x="T8" y="T9"/>
                </a:cxn>
              </a:cxnLst>
              <a:rect l="T15" t="T16" r="T17" b="T18"/>
              <a:pathLst>
                <a:path w="11" h="5">
                  <a:moveTo>
                    <a:pt x="10" y="0"/>
                  </a:moveTo>
                  <a:lnTo>
                    <a:pt x="0" y="3"/>
                  </a:lnTo>
                  <a:lnTo>
                    <a:pt x="2" y="5"/>
                  </a:lnTo>
                  <a:lnTo>
                    <a:pt x="11" y="3"/>
                  </a:lnTo>
                  <a:lnTo>
                    <a:pt x="10" y="0"/>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endParaRPr>
            </a:p>
          </p:txBody>
        </p:sp>
        <p:sp>
          <p:nvSpPr>
            <p:cNvPr id="38958" name="Rectangle 166"/>
            <p:cNvSpPr>
              <a:spLocks noChangeArrowheads="1"/>
            </p:cNvSpPr>
            <p:nvPr/>
          </p:nvSpPr>
          <p:spPr bwMode="auto">
            <a:xfrm>
              <a:off x="39933" y="174705"/>
              <a:ext cx="24958" cy="7488"/>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eaLnBrk="1" hangingPunct="1">
                <a:lnSpc>
                  <a:spcPct val="100000"/>
                </a:lnSpc>
                <a:spcBef>
                  <a:spcPct val="0"/>
                </a:spcBef>
                <a:buFont typeface="Arial" panose="020B0604020202020204" pitchFamily="34" charset="0"/>
                <a:buNone/>
              </a:pPr>
              <a:endParaRPr lang="zh-CN" altLang="zh-CN" sz="1800">
                <a:solidFill>
                  <a:schemeClr val="bg1"/>
                </a:solidFill>
                <a:latin typeface="Calibri" panose="020F0502020204030204" charset="0"/>
                <a:ea typeface="宋体" panose="02010600030101010101" pitchFamily="2" charset="-122"/>
              </a:endParaRPr>
            </a:p>
          </p:txBody>
        </p:sp>
        <p:sp>
          <p:nvSpPr>
            <p:cNvPr id="38959" name="Rectangle 167"/>
            <p:cNvSpPr>
              <a:spLocks noChangeArrowheads="1"/>
            </p:cNvSpPr>
            <p:nvPr/>
          </p:nvSpPr>
          <p:spPr bwMode="auto">
            <a:xfrm>
              <a:off x="316965" y="177200"/>
              <a:ext cx="27454" cy="7488"/>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eaLnBrk="1" hangingPunct="1">
                <a:lnSpc>
                  <a:spcPct val="100000"/>
                </a:lnSpc>
                <a:spcBef>
                  <a:spcPct val="0"/>
                </a:spcBef>
                <a:buFont typeface="Arial" panose="020B0604020202020204" pitchFamily="34" charset="0"/>
                <a:buNone/>
              </a:pPr>
              <a:endParaRPr lang="zh-CN" altLang="zh-CN" sz="1800">
                <a:solidFill>
                  <a:schemeClr val="bg1"/>
                </a:solidFill>
                <a:latin typeface="Calibri" panose="020F0502020204030204" charset="0"/>
                <a:ea typeface="宋体" panose="02010600030101010101" pitchFamily="2" charset="-122"/>
              </a:endParaRPr>
            </a:p>
          </p:txBody>
        </p:sp>
      </p:grpSp>
      <p:grpSp>
        <p:nvGrpSpPr>
          <p:cNvPr id="26673" name="Group 54"/>
          <p:cNvGrpSpPr/>
          <p:nvPr/>
        </p:nvGrpSpPr>
        <p:grpSpPr bwMode="auto">
          <a:xfrm>
            <a:off x="7242175" y="4284663"/>
            <a:ext cx="400050" cy="519112"/>
            <a:chOff x="0" y="0"/>
            <a:chExt cx="299494" cy="389342"/>
          </a:xfrm>
        </p:grpSpPr>
        <p:sp>
          <p:nvSpPr>
            <p:cNvPr id="38940" name="Freeform 170"/>
            <p:cNvSpPr>
              <a:spLocks noChangeArrowheads="1"/>
            </p:cNvSpPr>
            <p:nvPr/>
          </p:nvSpPr>
          <p:spPr bwMode="auto">
            <a:xfrm>
              <a:off x="0" y="112310"/>
              <a:ext cx="299494" cy="277032"/>
            </a:xfrm>
            <a:custGeom>
              <a:avLst/>
              <a:gdLst>
                <a:gd name="T0" fmla="*/ 498314756 w 90"/>
                <a:gd name="T1" fmla="*/ 924659386 h 83"/>
                <a:gd name="T2" fmla="*/ 996629512 w 90"/>
                <a:gd name="T3" fmla="*/ 0 h 83"/>
                <a:gd name="T4" fmla="*/ 0 w 90"/>
                <a:gd name="T5" fmla="*/ 0 h 83"/>
                <a:gd name="T6" fmla="*/ 498314756 w 90"/>
                <a:gd name="T7" fmla="*/ 924659386 h 83"/>
                <a:gd name="T8" fmla="*/ 0 60000 65536"/>
                <a:gd name="T9" fmla="*/ 0 60000 65536"/>
                <a:gd name="T10" fmla="*/ 0 60000 65536"/>
                <a:gd name="T11" fmla="*/ 0 60000 65536"/>
                <a:gd name="T12" fmla="*/ 0 w 90"/>
                <a:gd name="T13" fmla="*/ 0 h 83"/>
                <a:gd name="T14" fmla="*/ 90 w 90"/>
                <a:gd name="T15" fmla="*/ 83 h 83"/>
              </a:gdLst>
              <a:ahLst/>
              <a:cxnLst>
                <a:cxn ang="T8">
                  <a:pos x="T0" y="T1"/>
                </a:cxn>
                <a:cxn ang="T9">
                  <a:pos x="T2" y="T3"/>
                </a:cxn>
                <a:cxn ang="T10">
                  <a:pos x="T4" y="T5"/>
                </a:cxn>
                <a:cxn ang="T11">
                  <a:pos x="T6" y="T7"/>
                </a:cxn>
              </a:cxnLst>
              <a:rect l="T12" t="T13" r="T14" b="T15"/>
              <a:pathLst>
                <a:path w="90" h="83">
                  <a:moveTo>
                    <a:pt x="45" y="83"/>
                  </a:moveTo>
                  <a:cubicBezTo>
                    <a:pt x="90" y="59"/>
                    <a:pt x="90" y="0"/>
                    <a:pt x="90" y="0"/>
                  </a:cubicBezTo>
                  <a:cubicBezTo>
                    <a:pt x="0" y="0"/>
                    <a:pt x="0" y="0"/>
                    <a:pt x="0" y="0"/>
                  </a:cubicBezTo>
                  <a:cubicBezTo>
                    <a:pt x="0" y="0"/>
                    <a:pt x="0" y="59"/>
                    <a:pt x="45" y="8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endParaRPr>
            </a:p>
          </p:txBody>
        </p:sp>
        <p:sp>
          <p:nvSpPr>
            <p:cNvPr id="38941" name="Freeform 171"/>
            <p:cNvSpPr>
              <a:spLocks noChangeArrowheads="1"/>
            </p:cNvSpPr>
            <p:nvPr/>
          </p:nvSpPr>
          <p:spPr bwMode="auto">
            <a:xfrm>
              <a:off x="0" y="0"/>
              <a:ext cx="299494" cy="94840"/>
            </a:xfrm>
            <a:custGeom>
              <a:avLst/>
              <a:gdLst>
                <a:gd name="T0" fmla="*/ 930188431 w 90"/>
                <a:gd name="T1" fmla="*/ 0 h 29"/>
                <a:gd name="T2" fmla="*/ 753007781 w 90"/>
                <a:gd name="T3" fmla="*/ 171124063 h 29"/>
                <a:gd name="T4" fmla="*/ 575830458 w 90"/>
                <a:gd name="T5" fmla="*/ 0 h 29"/>
                <a:gd name="T6" fmla="*/ 431873676 w 90"/>
                <a:gd name="T7" fmla="*/ 0 h 29"/>
                <a:gd name="T8" fmla="*/ 254693025 w 90"/>
                <a:gd name="T9" fmla="*/ 171124063 h 29"/>
                <a:gd name="T10" fmla="*/ 77515703 w 90"/>
                <a:gd name="T11" fmla="*/ 0 h 29"/>
                <a:gd name="T12" fmla="*/ 0 w 90"/>
                <a:gd name="T13" fmla="*/ 0 h 29"/>
                <a:gd name="T14" fmla="*/ 0 w 90"/>
                <a:gd name="T15" fmla="*/ 310159503 h 29"/>
                <a:gd name="T16" fmla="*/ 996629512 w 90"/>
                <a:gd name="T17" fmla="*/ 310159503 h 29"/>
                <a:gd name="T18" fmla="*/ 996629512 w 90"/>
                <a:gd name="T19" fmla="*/ 0 h 29"/>
                <a:gd name="T20" fmla="*/ 930188431 w 90"/>
                <a:gd name="T21" fmla="*/ 0 h 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0"/>
                <a:gd name="T34" fmla="*/ 0 h 29"/>
                <a:gd name="T35" fmla="*/ 90 w 90"/>
                <a:gd name="T36" fmla="*/ 29 h 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0" h="29">
                  <a:moveTo>
                    <a:pt x="84" y="0"/>
                  </a:moveTo>
                  <a:cubicBezTo>
                    <a:pt x="84" y="9"/>
                    <a:pt x="77" y="16"/>
                    <a:pt x="68" y="16"/>
                  </a:cubicBezTo>
                  <a:cubicBezTo>
                    <a:pt x="59" y="16"/>
                    <a:pt x="52" y="9"/>
                    <a:pt x="52" y="0"/>
                  </a:cubicBezTo>
                  <a:cubicBezTo>
                    <a:pt x="39" y="0"/>
                    <a:pt x="39" y="0"/>
                    <a:pt x="39" y="0"/>
                  </a:cubicBezTo>
                  <a:cubicBezTo>
                    <a:pt x="39" y="9"/>
                    <a:pt x="32" y="16"/>
                    <a:pt x="23" y="16"/>
                  </a:cubicBezTo>
                  <a:cubicBezTo>
                    <a:pt x="14" y="16"/>
                    <a:pt x="7" y="9"/>
                    <a:pt x="7" y="0"/>
                  </a:cubicBezTo>
                  <a:cubicBezTo>
                    <a:pt x="0" y="0"/>
                    <a:pt x="0" y="0"/>
                    <a:pt x="0" y="0"/>
                  </a:cubicBezTo>
                  <a:cubicBezTo>
                    <a:pt x="0" y="29"/>
                    <a:pt x="0" y="29"/>
                    <a:pt x="0" y="29"/>
                  </a:cubicBezTo>
                  <a:cubicBezTo>
                    <a:pt x="90" y="29"/>
                    <a:pt x="90" y="29"/>
                    <a:pt x="90" y="29"/>
                  </a:cubicBezTo>
                  <a:cubicBezTo>
                    <a:pt x="90" y="0"/>
                    <a:pt x="90" y="0"/>
                    <a:pt x="90" y="0"/>
                  </a:cubicBezTo>
                  <a:lnTo>
                    <a:pt x="84" y="0"/>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endParaRPr>
            </a:p>
          </p:txBody>
        </p:sp>
      </p:grpSp>
      <p:sp>
        <p:nvSpPr>
          <p:cNvPr id="26676" name="矩形 104"/>
          <p:cNvSpPr>
            <a:spLocks noChangeArrowheads="1"/>
          </p:cNvSpPr>
          <p:nvPr/>
        </p:nvSpPr>
        <p:spPr bwMode="auto">
          <a:xfrm>
            <a:off x="4448175" y="1885950"/>
            <a:ext cx="13128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r" eaLnBrk="1" hangingPunct="1">
              <a:lnSpc>
                <a:spcPct val="100000"/>
              </a:lnSpc>
              <a:spcBef>
                <a:spcPct val="0"/>
              </a:spcBef>
              <a:buFont typeface="Arial" panose="020B0604020202020204" pitchFamily="34" charset="0"/>
              <a:buNone/>
            </a:pPr>
            <a:r>
              <a:rPr lang="zh-CN" altLang="en-US" sz="2200">
                <a:solidFill>
                  <a:schemeClr val="bg1"/>
                </a:solidFill>
                <a:sym typeface="方正兰亭黑_GBK" panose="02000000000000000000" pitchFamily="2" charset="-122"/>
              </a:rPr>
              <a:t>添加标题</a:t>
            </a:r>
          </a:p>
        </p:txBody>
      </p:sp>
      <p:sp>
        <p:nvSpPr>
          <p:cNvPr id="26677" name="矩形 47"/>
          <p:cNvSpPr>
            <a:spLocks noChangeArrowheads="1"/>
          </p:cNvSpPr>
          <p:nvPr/>
        </p:nvSpPr>
        <p:spPr bwMode="auto">
          <a:xfrm>
            <a:off x="1565275" y="2338388"/>
            <a:ext cx="4195763"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r" eaLnBrk="1" hangingPunct="1">
              <a:lnSpc>
                <a:spcPct val="120000"/>
              </a:lnSpc>
              <a:spcBef>
                <a:spcPct val="0"/>
              </a:spcBef>
              <a:buFont typeface="Arial" panose="020B0604020202020204" pitchFamily="34" charset="0"/>
              <a:buNone/>
            </a:pPr>
            <a:r>
              <a:rPr lang="zh-CN" altLang="en-US" sz="1400">
                <a:solidFill>
                  <a:schemeClr val="bg1"/>
                </a:solidFill>
                <a:sym typeface="方正兰亭黑_GBK" panose="02000000000000000000" pitchFamily="2" charset="-122"/>
              </a:rPr>
              <a:t>在此录入上述图表的综合描述说明，在此录入上述图表的综合描述说明，在此录入上述图表的综合描述说明，在此录入上述图表的综合描述说明，在此录入上述图表的综合描述说明</a:t>
            </a:r>
          </a:p>
        </p:txBody>
      </p:sp>
      <p:sp>
        <p:nvSpPr>
          <p:cNvPr id="26678" name="矩形 106"/>
          <p:cNvSpPr>
            <a:spLocks noChangeArrowheads="1"/>
          </p:cNvSpPr>
          <p:nvPr/>
        </p:nvSpPr>
        <p:spPr bwMode="auto">
          <a:xfrm>
            <a:off x="1381125" y="5091113"/>
            <a:ext cx="15525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r>
              <a:rPr lang="zh-CN" altLang="en-US" sz="2200">
                <a:solidFill>
                  <a:schemeClr val="bg1"/>
                </a:solidFill>
                <a:sym typeface="方正兰亭黑_GBK" panose="02000000000000000000" pitchFamily="2" charset="-122"/>
              </a:rPr>
              <a:t>添加标题</a:t>
            </a:r>
          </a:p>
        </p:txBody>
      </p:sp>
      <p:sp>
        <p:nvSpPr>
          <p:cNvPr id="26679" name="矩形 47"/>
          <p:cNvSpPr>
            <a:spLocks noChangeArrowheads="1"/>
          </p:cNvSpPr>
          <p:nvPr/>
        </p:nvSpPr>
        <p:spPr bwMode="auto">
          <a:xfrm>
            <a:off x="1171575" y="5511800"/>
            <a:ext cx="1971675"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ct val="120000"/>
              </a:lnSpc>
              <a:spcBef>
                <a:spcPct val="0"/>
              </a:spcBef>
              <a:buFont typeface="Arial" panose="020B0604020202020204" pitchFamily="34" charset="0"/>
              <a:buNone/>
            </a:pPr>
            <a:r>
              <a:rPr lang="zh-CN" altLang="en-US" sz="1400">
                <a:solidFill>
                  <a:schemeClr val="bg1"/>
                </a:solidFill>
                <a:sym typeface="方正兰亭黑_GBK" panose="02000000000000000000" pitchFamily="2" charset="-122"/>
              </a:rPr>
              <a:t>在此录入上述图表的描述说明，在此录入上述图表的描述说明。</a:t>
            </a:r>
            <a:endParaRPr lang="zh-CN" altLang="en-US" sz="1400">
              <a:solidFill>
                <a:schemeClr val="bg1"/>
              </a:solidFill>
              <a:latin typeface="Arial" panose="020B0604020202020204" pitchFamily="34" charset="0"/>
              <a:ea typeface="宋体" panose="02010600030101010101" pitchFamily="2" charset="-122"/>
              <a:sym typeface="方正兰亭黑_GBK" panose="02000000000000000000" pitchFamily="2" charset="-122"/>
            </a:endParaRPr>
          </a:p>
        </p:txBody>
      </p:sp>
      <p:sp>
        <p:nvSpPr>
          <p:cNvPr id="26680" name="矩形 108"/>
          <p:cNvSpPr>
            <a:spLocks noChangeArrowheads="1"/>
          </p:cNvSpPr>
          <p:nvPr/>
        </p:nvSpPr>
        <p:spPr bwMode="auto">
          <a:xfrm>
            <a:off x="4021138" y="5091113"/>
            <a:ext cx="15509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r>
              <a:rPr lang="zh-CN" altLang="en-US" sz="2200">
                <a:solidFill>
                  <a:schemeClr val="bg1"/>
                </a:solidFill>
                <a:sym typeface="方正兰亭黑_GBK" panose="02000000000000000000" pitchFamily="2" charset="-122"/>
              </a:rPr>
              <a:t>添加标题</a:t>
            </a:r>
          </a:p>
        </p:txBody>
      </p:sp>
      <p:sp>
        <p:nvSpPr>
          <p:cNvPr id="26681" name="矩形 47"/>
          <p:cNvSpPr>
            <a:spLocks noChangeArrowheads="1"/>
          </p:cNvSpPr>
          <p:nvPr/>
        </p:nvSpPr>
        <p:spPr bwMode="auto">
          <a:xfrm>
            <a:off x="3811588" y="5511800"/>
            <a:ext cx="1971675"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ct val="120000"/>
              </a:lnSpc>
              <a:spcBef>
                <a:spcPct val="0"/>
              </a:spcBef>
              <a:buFont typeface="Arial" panose="020B0604020202020204" pitchFamily="34" charset="0"/>
              <a:buNone/>
            </a:pPr>
            <a:r>
              <a:rPr lang="zh-CN" altLang="en-US" sz="1400">
                <a:solidFill>
                  <a:schemeClr val="bg1"/>
                </a:solidFill>
                <a:sym typeface="方正兰亭黑_GBK" panose="02000000000000000000" pitchFamily="2" charset="-122"/>
              </a:rPr>
              <a:t>在此录入上述图表的描述说明，在此录入上述图表的描述说明。</a:t>
            </a:r>
            <a:endParaRPr lang="zh-CN" altLang="en-US" sz="1400">
              <a:solidFill>
                <a:schemeClr val="bg1"/>
              </a:solidFill>
              <a:latin typeface="Arial" panose="020B0604020202020204" pitchFamily="34" charset="0"/>
              <a:ea typeface="宋体" panose="02010600030101010101" pitchFamily="2" charset="-122"/>
              <a:sym typeface="方正兰亭黑_GBK" panose="02000000000000000000" pitchFamily="2" charset="-122"/>
            </a:endParaRPr>
          </a:p>
        </p:txBody>
      </p:sp>
      <p:sp>
        <p:nvSpPr>
          <p:cNvPr id="26682" name="矩形 110"/>
          <p:cNvSpPr>
            <a:spLocks noChangeArrowheads="1"/>
          </p:cNvSpPr>
          <p:nvPr/>
        </p:nvSpPr>
        <p:spPr bwMode="auto">
          <a:xfrm>
            <a:off x="9299575" y="5091113"/>
            <a:ext cx="15525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r>
              <a:rPr lang="zh-CN" altLang="en-US" sz="2200">
                <a:solidFill>
                  <a:schemeClr val="bg1"/>
                </a:solidFill>
                <a:sym typeface="方正兰亭黑_GBK" panose="02000000000000000000" pitchFamily="2" charset="-122"/>
              </a:rPr>
              <a:t>添加标题</a:t>
            </a:r>
          </a:p>
        </p:txBody>
      </p:sp>
      <p:sp>
        <p:nvSpPr>
          <p:cNvPr id="26683" name="矩形 47"/>
          <p:cNvSpPr>
            <a:spLocks noChangeArrowheads="1"/>
          </p:cNvSpPr>
          <p:nvPr/>
        </p:nvSpPr>
        <p:spPr bwMode="auto">
          <a:xfrm>
            <a:off x="9090025" y="5511800"/>
            <a:ext cx="1971675"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ct val="120000"/>
              </a:lnSpc>
              <a:spcBef>
                <a:spcPct val="0"/>
              </a:spcBef>
              <a:buFont typeface="Arial" panose="020B0604020202020204" pitchFamily="34" charset="0"/>
              <a:buNone/>
            </a:pPr>
            <a:r>
              <a:rPr lang="zh-CN" altLang="en-US" sz="1400">
                <a:solidFill>
                  <a:schemeClr val="bg1"/>
                </a:solidFill>
                <a:sym typeface="方正兰亭黑_GBK" panose="02000000000000000000" pitchFamily="2" charset="-122"/>
              </a:rPr>
              <a:t>在此录入上述图表的描述说明，在此录入上述图表的描述说明。</a:t>
            </a:r>
            <a:endParaRPr lang="zh-CN" altLang="en-US" sz="1400">
              <a:solidFill>
                <a:schemeClr val="bg1"/>
              </a:solidFill>
              <a:latin typeface="Arial" panose="020B0604020202020204" pitchFamily="34" charset="0"/>
              <a:ea typeface="宋体" panose="02010600030101010101" pitchFamily="2" charset="-122"/>
              <a:sym typeface="方正兰亭黑_GBK" panose="02000000000000000000" pitchFamily="2" charset="-122"/>
            </a:endParaRPr>
          </a:p>
        </p:txBody>
      </p:sp>
      <p:sp>
        <p:nvSpPr>
          <p:cNvPr id="26684" name="矩形 112"/>
          <p:cNvSpPr>
            <a:spLocks noChangeArrowheads="1"/>
          </p:cNvSpPr>
          <p:nvPr/>
        </p:nvSpPr>
        <p:spPr bwMode="auto">
          <a:xfrm>
            <a:off x="6661150" y="5091113"/>
            <a:ext cx="15509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r>
              <a:rPr lang="zh-CN" altLang="en-US" sz="2200">
                <a:solidFill>
                  <a:schemeClr val="bg1"/>
                </a:solidFill>
                <a:sym typeface="方正兰亭黑_GBK" panose="02000000000000000000" pitchFamily="2" charset="-122"/>
              </a:rPr>
              <a:t>添加标题</a:t>
            </a:r>
          </a:p>
        </p:txBody>
      </p:sp>
      <p:sp>
        <p:nvSpPr>
          <p:cNvPr id="26685" name="矩形 47"/>
          <p:cNvSpPr>
            <a:spLocks noChangeArrowheads="1"/>
          </p:cNvSpPr>
          <p:nvPr/>
        </p:nvSpPr>
        <p:spPr bwMode="auto">
          <a:xfrm>
            <a:off x="6450013" y="5511800"/>
            <a:ext cx="1971675"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ct val="120000"/>
              </a:lnSpc>
              <a:spcBef>
                <a:spcPct val="0"/>
              </a:spcBef>
              <a:buFont typeface="Arial" panose="020B0604020202020204" pitchFamily="34" charset="0"/>
              <a:buNone/>
            </a:pPr>
            <a:r>
              <a:rPr lang="zh-CN" altLang="en-US" sz="1400">
                <a:solidFill>
                  <a:schemeClr val="bg1"/>
                </a:solidFill>
                <a:sym typeface="方正兰亭黑_GBK" panose="02000000000000000000" pitchFamily="2" charset="-122"/>
              </a:rPr>
              <a:t>在此录入上述图表的描述说明，在此录入上述图表的描述说明。</a:t>
            </a:r>
            <a:endParaRPr lang="zh-CN" altLang="en-US" sz="1400">
              <a:solidFill>
                <a:schemeClr val="bg1"/>
              </a:solidFill>
              <a:latin typeface="Arial" panose="020B0604020202020204" pitchFamily="34" charset="0"/>
              <a:ea typeface="宋体" panose="02010600030101010101" pitchFamily="2" charset="-122"/>
              <a:sym typeface="方正兰亭黑_GBK" panose="02000000000000000000" pitchFamily="2" charset="-122"/>
            </a:endParaRPr>
          </a:p>
        </p:txBody>
      </p:sp>
    </p:spTree>
  </p:cSld>
  <p:clrMapOvr>
    <a:masterClrMapping/>
  </p:clrMapOvr>
  <p:transition advTm="4602">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633"/>
                                        </p:tgtEl>
                                        <p:attrNameLst>
                                          <p:attrName>style.visibility</p:attrName>
                                        </p:attrNameLst>
                                      </p:cBhvr>
                                      <p:to>
                                        <p:strVal val="visible"/>
                                      </p:to>
                                    </p:set>
                                    <p:anim calcmode="lin" valueType="num">
                                      <p:cBhvr>
                                        <p:cTn id="7" dur="500" fill="hold"/>
                                        <p:tgtEl>
                                          <p:spTgt spid="26633"/>
                                        </p:tgtEl>
                                        <p:attrNameLst>
                                          <p:attrName>ppt_x</p:attrName>
                                        </p:attrNameLst>
                                      </p:cBhvr>
                                      <p:tavLst>
                                        <p:tav tm="0">
                                          <p:val>
                                            <p:strVal val="0-#ppt_w/2"/>
                                          </p:val>
                                        </p:tav>
                                        <p:tav tm="100000">
                                          <p:val>
                                            <p:strVal val="#ppt_x"/>
                                          </p:val>
                                        </p:tav>
                                      </p:tavLst>
                                    </p:anim>
                                    <p:anim calcmode="lin" valueType="num">
                                      <p:cBhvr>
                                        <p:cTn id="8" dur="500" fill="hold"/>
                                        <p:tgtEl>
                                          <p:spTgt spid="2663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26634"/>
                                        </p:tgtEl>
                                        <p:attrNameLst>
                                          <p:attrName>style.visibility</p:attrName>
                                        </p:attrNameLst>
                                      </p:cBhvr>
                                      <p:to>
                                        <p:strVal val="visible"/>
                                      </p:to>
                                    </p:set>
                                    <p:animEffect>
                                      <p:cBhvr>
                                        <p:cTn id="12" dur="500"/>
                                        <p:tgtEl>
                                          <p:spTgt spid="26634"/>
                                        </p:tgtEl>
                                      </p:cBhvr>
                                    </p:animEffect>
                                  </p:childTnLst>
                                </p:cTn>
                              </p:par>
                              <p:par>
                                <p:cTn id="13" presetID="22" presetClass="entr" presetSubtype="2" fill="hold" grpId="0" nodeType="withEffect">
                                  <p:stCondLst>
                                    <p:cond delay="250"/>
                                  </p:stCondLst>
                                  <p:childTnLst>
                                    <p:set>
                                      <p:cBhvr>
                                        <p:cTn id="14" dur="1" fill="hold">
                                          <p:stCondLst>
                                            <p:cond delay="0"/>
                                          </p:stCondLst>
                                        </p:cTn>
                                        <p:tgtEl>
                                          <p:spTgt spid="26676"/>
                                        </p:tgtEl>
                                        <p:attrNameLst>
                                          <p:attrName>style.visibility</p:attrName>
                                        </p:attrNameLst>
                                      </p:cBhvr>
                                      <p:to>
                                        <p:strVal val="visible"/>
                                      </p:to>
                                    </p:set>
                                    <p:animEffect>
                                      <p:cBhvr>
                                        <p:cTn id="15" dur="500"/>
                                        <p:tgtEl>
                                          <p:spTgt spid="26676"/>
                                        </p:tgtEl>
                                      </p:cBhvr>
                                    </p:animEffect>
                                  </p:childTnLst>
                                </p:cTn>
                              </p:par>
                              <p:par>
                                <p:cTn id="16" presetID="22" presetClass="entr" presetSubtype="2" fill="hold" grpId="0" nodeType="withEffect">
                                  <p:stCondLst>
                                    <p:cond delay="250"/>
                                  </p:stCondLst>
                                  <p:childTnLst>
                                    <p:set>
                                      <p:cBhvr>
                                        <p:cTn id="17" dur="1" fill="hold">
                                          <p:stCondLst>
                                            <p:cond delay="0"/>
                                          </p:stCondLst>
                                        </p:cTn>
                                        <p:tgtEl>
                                          <p:spTgt spid="26677"/>
                                        </p:tgtEl>
                                        <p:attrNameLst>
                                          <p:attrName>style.visibility</p:attrName>
                                        </p:attrNameLst>
                                      </p:cBhvr>
                                      <p:to>
                                        <p:strVal val="visible"/>
                                      </p:to>
                                    </p:set>
                                    <p:animEffect>
                                      <p:cBhvr>
                                        <p:cTn id="18" dur="500"/>
                                        <p:tgtEl>
                                          <p:spTgt spid="26677"/>
                                        </p:tgtEl>
                                      </p:cBhvr>
                                    </p:animEffect>
                                  </p:childTnLst>
                                </p:cTn>
                              </p:par>
                            </p:childTnLst>
                          </p:cTn>
                        </p:par>
                        <p:par>
                          <p:cTn id="19" fill="hold">
                            <p:stCondLst>
                              <p:cond delay="1000"/>
                            </p:stCondLst>
                            <p:childTnLst>
                              <p:par>
                                <p:cTn id="20" presetID="21" presetClass="entr" presetSubtype="1" fill="hold" grpId="0" nodeType="afterEffect">
                                  <p:stCondLst>
                                    <p:cond delay="0"/>
                                  </p:stCondLst>
                                  <p:childTnLst>
                                    <p:set>
                                      <p:cBhvr>
                                        <p:cTn id="21" dur="1" fill="hold">
                                          <p:stCondLst>
                                            <p:cond delay="0"/>
                                          </p:stCondLst>
                                        </p:cTn>
                                        <p:tgtEl>
                                          <p:spTgt spid="26635"/>
                                        </p:tgtEl>
                                        <p:attrNameLst>
                                          <p:attrName>style.visibility</p:attrName>
                                        </p:attrNameLst>
                                      </p:cBhvr>
                                      <p:to>
                                        <p:strVal val="visible"/>
                                      </p:to>
                                    </p:set>
                                    <p:animEffect>
                                      <p:cBhvr>
                                        <p:cTn id="22" dur="400"/>
                                        <p:tgtEl>
                                          <p:spTgt spid="26635"/>
                                        </p:tgtEl>
                                      </p:cBhvr>
                                    </p:animEffect>
                                  </p:childTnLst>
                                </p:cTn>
                              </p:par>
                            </p:childTnLst>
                          </p:cTn>
                        </p:par>
                        <p:par>
                          <p:cTn id="23" fill="hold">
                            <p:stCondLst>
                              <p:cond delay="1500"/>
                            </p:stCondLst>
                            <p:childTnLst>
                              <p:par>
                                <p:cTn id="24" presetID="21" presetClass="entr" presetSubtype="1" fill="hold" grpId="0" nodeType="afterEffect">
                                  <p:stCondLst>
                                    <p:cond delay="0"/>
                                  </p:stCondLst>
                                  <p:childTnLst>
                                    <p:set>
                                      <p:cBhvr>
                                        <p:cTn id="25" dur="1" fill="hold">
                                          <p:stCondLst>
                                            <p:cond delay="0"/>
                                          </p:stCondLst>
                                        </p:cTn>
                                        <p:tgtEl>
                                          <p:spTgt spid="26636"/>
                                        </p:tgtEl>
                                        <p:attrNameLst>
                                          <p:attrName>style.visibility</p:attrName>
                                        </p:attrNameLst>
                                      </p:cBhvr>
                                      <p:to>
                                        <p:strVal val="visible"/>
                                      </p:to>
                                    </p:set>
                                    <p:animEffect>
                                      <p:cBhvr>
                                        <p:cTn id="26" dur="400"/>
                                        <p:tgtEl>
                                          <p:spTgt spid="26636"/>
                                        </p:tgtEl>
                                      </p:cBhvr>
                                    </p:animEffect>
                                  </p:childTnLst>
                                </p:cTn>
                              </p:par>
                            </p:childTnLst>
                          </p:cTn>
                        </p:par>
                        <p:par>
                          <p:cTn id="27" fill="hold">
                            <p:stCondLst>
                              <p:cond delay="2000"/>
                            </p:stCondLst>
                            <p:childTnLst>
                              <p:par>
                                <p:cTn id="28" presetID="21" presetClass="entr" presetSubtype="1" fill="hold" grpId="0" nodeType="afterEffect">
                                  <p:stCondLst>
                                    <p:cond delay="0"/>
                                  </p:stCondLst>
                                  <p:childTnLst>
                                    <p:set>
                                      <p:cBhvr>
                                        <p:cTn id="29" dur="1" fill="hold">
                                          <p:stCondLst>
                                            <p:cond delay="0"/>
                                          </p:stCondLst>
                                        </p:cTn>
                                        <p:tgtEl>
                                          <p:spTgt spid="26637"/>
                                        </p:tgtEl>
                                        <p:attrNameLst>
                                          <p:attrName>style.visibility</p:attrName>
                                        </p:attrNameLst>
                                      </p:cBhvr>
                                      <p:to>
                                        <p:strVal val="visible"/>
                                      </p:to>
                                    </p:set>
                                    <p:animEffect>
                                      <p:cBhvr>
                                        <p:cTn id="30" dur="400"/>
                                        <p:tgtEl>
                                          <p:spTgt spid="26637"/>
                                        </p:tgtEl>
                                      </p:cBhvr>
                                    </p:animEffect>
                                  </p:childTnLst>
                                </p:cTn>
                              </p:par>
                            </p:childTnLst>
                          </p:cTn>
                        </p:par>
                        <p:par>
                          <p:cTn id="31" fill="hold">
                            <p:stCondLst>
                              <p:cond delay="2500"/>
                            </p:stCondLst>
                            <p:childTnLst>
                              <p:par>
                                <p:cTn id="32" presetID="21" presetClass="entr" presetSubtype="1" fill="hold" grpId="0" nodeType="afterEffect">
                                  <p:stCondLst>
                                    <p:cond delay="0"/>
                                  </p:stCondLst>
                                  <p:childTnLst>
                                    <p:set>
                                      <p:cBhvr>
                                        <p:cTn id="33" dur="1" fill="hold">
                                          <p:stCondLst>
                                            <p:cond delay="0"/>
                                          </p:stCondLst>
                                        </p:cTn>
                                        <p:tgtEl>
                                          <p:spTgt spid="26638"/>
                                        </p:tgtEl>
                                        <p:attrNameLst>
                                          <p:attrName>style.visibility</p:attrName>
                                        </p:attrNameLst>
                                      </p:cBhvr>
                                      <p:to>
                                        <p:strVal val="visible"/>
                                      </p:to>
                                    </p:set>
                                    <p:animEffect>
                                      <p:cBhvr>
                                        <p:cTn id="34" dur="400"/>
                                        <p:tgtEl>
                                          <p:spTgt spid="26638"/>
                                        </p:tgtEl>
                                      </p:cBhvr>
                                    </p:animEffect>
                                  </p:childTnLst>
                                </p:cTn>
                              </p:par>
                            </p:childTnLst>
                          </p:cTn>
                        </p:par>
                        <p:par>
                          <p:cTn id="35" fill="hold">
                            <p:stCondLst>
                              <p:cond delay="3000"/>
                            </p:stCondLst>
                            <p:childTnLst>
                              <p:par>
                                <p:cTn id="36" presetID="10" presetClass="entr" presetSubtype="0" fill="hold" nodeType="afterEffect">
                                  <p:stCondLst>
                                    <p:cond delay="0"/>
                                  </p:stCondLst>
                                  <p:childTnLst>
                                    <p:set>
                                      <p:cBhvr>
                                        <p:cTn id="37" dur="1" fill="hold">
                                          <p:stCondLst>
                                            <p:cond delay="0"/>
                                          </p:stCondLst>
                                        </p:cTn>
                                        <p:tgtEl>
                                          <p:spTgt spid="26639"/>
                                        </p:tgtEl>
                                        <p:attrNameLst>
                                          <p:attrName>style.visibility</p:attrName>
                                        </p:attrNameLst>
                                      </p:cBhvr>
                                      <p:to>
                                        <p:strVal val="visible"/>
                                      </p:to>
                                    </p:set>
                                    <p:animEffect>
                                      <p:cBhvr>
                                        <p:cTn id="38" dur="250"/>
                                        <p:tgtEl>
                                          <p:spTgt spid="26639"/>
                                        </p:tgtEl>
                                      </p:cBhvr>
                                    </p:animEffect>
                                  </p:childTnLst>
                                </p:cTn>
                              </p:par>
                              <p:par>
                                <p:cTn id="39" presetID="10" presetClass="entr" presetSubtype="0" fill="hold" nodeType="withEffect">
                                  <p:stCondLst>
                                    <p:cond delay="0"/>
                                  </p:stCondLst>
                                  <p:childTnLst>
                                    <p:set>
                                      <p:cBhvr>
                                        <p:cTn id="40" dur="1" fill="hold">
                                          <p:stCondLst>
                                            <p:cond delay="0"/>
                                          </p:stCondLst>
                                        </p:cTn>
                                        <p:tgtEl>
                                          <p:spTgt spid="26642"/>
                                        </p:tgtEl>
                                        <p:attrNameLst>
                                          <p:attrName>style.visibility</p:attrName>
                                        </p:attrNameLst>
                                      </p:cBhvr>
                                      <p:to>
                                        <p:strVal val="visible"/>
                                      </p:to>
                                    </p:set>
                                    <p:animEffect>
                                      <p:cBhvr>
                                        <p:cTn id="41" dur="250"/>
                                        <p:tgtEl>
                                          <p:spTgt spid="26642"/>
                                        </p:tgtEl>
                                      </p:cBhvr>
                                    </p:animEffect>
                                  </p:childTnLst>
                                </p:cTn>
                              </p:par>
                              <p:par>
                                <p:cTn id="42" presetID="10" presetClass="entr" presetSubtype="0" fill="hold" nodeType="withEffect">
                                  <p:stCondLst>
                                    <p:cond delay="0"/>
                                  </p:stCondLst>
                                  <p:childTnLst>
                                    <p:set>
                                      <p:cBhvr>
                                        <p:cTn id="43" dur="1" fill="hold">
                                          <p:stCondLst>
                                            <p:cond delay="0"/>
                                          </p:stCondLst>
                                        </p:cTn>
                                        <p:tgtEl>
                                          <p:spTgt spid="26673"/>
                                        </p:tgtEl>
                                        <p:attrNameLst>
                                          <p:attrName>style.visibility</p:attrName>
                                        </p:attrNameLst>
                                      </p:cBhvr>
                                      <p:to>
                                        <p:strVal val="visible"/>
                                      </p:to>
                                    </p:set>
                                    <p:animEffect>
                                      <p:cBhvr>
                                        <p:cTn id="44" dur="250"/>
                                        <p:tgtEl>
                                          <p:spTgt spid="26673"/>
                                        </p:tgtEl>
                                      </p:cBhvr>
                                    </p:animEffect>
                                  </p:childTnLst>
                                </p:cTn>
                              </p:par>
                              <p:par>
                                <p:cTn id="45" presetID="10" presetClass="entr" presetSubtype="0" fill="hold" nodeType="withEffect">
                                  <p:stCondLst>
                                    <p:cond delay="0"/>
                                  </p:stCondLst>
                                  <p:childTnLst>
                                    <p:set>
                                      <p:cBhvr>
                                        <p:cTn id="46" dur="1" fill="hold">
                                          <p:stCondLst>
                                            <p:cond delay="0"/>
                                          </p:stCondLst>
                                        </p:cTn>
                                        <p:tgtEl>
                                          <p:spTgt spid="26654"/>
                                        </p:tgtEl>
                                        <p:attrNameLst>
                                          <p:attrName>style.visibility</p:attrName>
                                        </p:attrNameLst>
                                      </p:cBhvr>
                                      <p:to>
                                        <p:strVal val="visible"/>
                                      </p:to>
                                    </p:set>
                                    <p:animEffect>
                                      <p:cBhvr>
                                        <p:cTn id="47" dur="250"/>
                                        <p:tgtEl>
                                          <p:spTgt spid="26654"/>
                                        </p:tgtEl>
                                      </p:cBhvr>
                                    </p:animEffect>
                                  </p:childTnLst>
                                </p:cTn>
                              </p:par>
                              <p:par>
                                <p:cTn id="48" presetID="14" presetClass="entr" presetSubtype="10" fill="hold" grpId="0" nodeType="withEffect">
                                  <p:stCondLst>
                                    <p:cond delay="750"/>
                                  </p:stCondLst>
                                  <p:childTnLst>
                                    <p:set>
                                      <p:cBhvr>
                                        <p:cTn id="49" dur="1" fill="hold">
                                          <p:stCondLst>
                                            <p:cond delay="0"/>
                                          </p:stCondLst>
                                        </p:cTn>
                                        <p:tgtEl>
                                          <p:spTgt spid="26678"/>
                                        </p:tgtEl>
                                        <p:attrNameLst>
                                          <p:attrName>style.visibility</p:attrName>
                                        </p:attrNameLst>
                                      </p:cBhvr>
                                      <p:to>
                                        <p:strVal val="visible"/>
                                      </p:to>
                                    </p:set>
                                    <p:animEffect>
                                      <p:cBhvr>
                                        <p:cTn id="50" dur="400"/>
                                        <p:tgtEl>
                                          <p:spTgt spid="26678"/>
                                        </p:tgtEl>
                                      </p:cBhvr>
                                    </p:animEffect>
                                  </p:childTnLst>
                                </p:cTn>
                              </p:par>
                              <p:par>
                                <p:cTn id="51" presetID="14" presetClass="entr" presetSubtype="10" fill="hold" grpId="0" nodeType="withEffect">
                                  <p:stCondLst>
                                    <p:cond delay="750"/>
                                  </p:stCondLst>
                                  <p:childTnLst>
                                    <p:set>
                                      <p:cBhvr>
                                        <p:cTn id="52" dur="1" fill="hold">
                                          <p:stCondLst>
                                            <p:cond delay="0"/>
                                          </p:stCondLst>
                                        </p:cTn>
                                        <p:tgtEl>
                                          <p:spTgt spid="26679"/>
                                        </p:tgtEl>
                                        <p:attrNameLst>
                                          <p:attrName>style.visibility</p:attrName>
                                        </p:attrNameLst>
                                      </p:cBhvr>
                                      <p:to>
                                        <p:strVal val="visible"/>
                                      </p:to>
                                    </p:set>
                                    <p:animEffect>
                                      <p:cBhvr>
                                        <p:cTn id="53" dur="400"/>
                                        <p:tgtEl>
                                          <p:spTgt spid="26679"/>
                                        </p:tgtEl>
                                      </p:cBhvr>
                                    </p:animEffect>
                                  </p:childTnLst>
                                </p:cTn>
                              </p:par>
                              <p:par>
                                <p:cTn id="54" presetID="14" presetClass="entr" presetSubtype="10" fill="hold" grpId="0" nodeType="withEffect">
                                  <p:stCondLst>
                                    <p:cond delay="750"/>
                                  </p:stCondLst>
                                  <p:childTnLst>
                                    <p:set>
                                      <p:cBhvr>
                                        <p:cTn id="55" dur="1" fill="hold">
                                          <p:stCondLst>
                                            <p:cond delay="0"/>
                                          </p:stCondLst>
                                        </p:cTn>
                                        <p:tgtEl>
                                          <p:spTgt spid="26680"/>
                                        </p:tgtEl>
                                        <p:attrNameLst>
                                          <p:attrName>style.visibility</p:attrName>
                                        </p:attrNameLst>
                                      </p:cBhvr>
                                      <p:to>
                                        <p:strVal val="visible"/>
                                      </p:to>
                                    </p:set>
                                    <p:animEffect>
                                      <p:cBhvr>
                                        <p:cTn id="56" dur="400"/>
                                        <p:tgtEl>
                                          <p:spTgt spid="26680"/>
                                        </p:tgtEl>
                                      </p:cBhvr>
                                    </p:animEffect>
                                  </p:childTnLst>
                                </p:cTn>
                              </p:par>
                              <p:par>
                                <p:cTn id="57" presetID="14" presetClass="entr" presetSubtype="10" fill="hold" grpId="0" nodeType="withEffect">
                                  <p:stCondLst>
                                    <p:cond delay="750"/>
                                  </p:stCondLst>
                                  <p:childTnLst>
                                    <p:set>
                                      <p:cBhvr>
                                        <p:cTn id="58" dur="1" fill="hold">
                                          <p:stCondLst>
                                            <p:cond delay="0"/>
                                          </p:stCondLst>
                                        </p:cTn>
                                        <p:tgtEl>
                                          <p:spTgt spid="26681"/>
                                        </p:tgtEl>
                                        <p:attrNameLst>
                                          <p:attrName>style.visibility</p:attrName>
                                        </p:attrNameLst>
                                      </p:cBhvr>
                                      <p:to>
                                        <p:strVal val="visible"/>
                                      </p:to>
                                    </p:set>
                                    <p:animEffect>
                                      <p:cBhvr>
                                        <p:cTn id="59" dur="400"/>
                                        <p:tgtEl>
                                          <p:spTgt spid="26681"/>
                                        </p:tgtEl>
                                      </p:cBhvr>
                                    </p:animEffect>
                                  </p:childTnLst>
                                </p:cTn>
                              </p:par>
                              <p:par>
                                <p:cTn id="60" presetID="14" presetClass="entr" presetSubtype="10" fill="hold" grpId="0" nodeType="withEffect">
                                  <p:stCondLst>
                                    <p:cond delay="750"/>
                                  </p:stCondLst>
                                  <p:childTnLst>
                                    <p:set>
                                      <p:cBhvr>
                                        <p:cTn id="61" dur="1" fill="hold">
                                          <p:stCondLst>
                                            <p:cond delay="0"/>
                                          </p:stCondLst>
                                        </p:cTn>
                                        <p:tgtEl>
                                          <p:spTgt spid="26682"/>
                                        </p:tgtEl>
                                        <p:attrNameLst>
                                          <p:attrName>style.visibility</p:attrName>
                                        </p:attrNameLst>
                                      </p:cBhvr>
                                      <p:to>
                                        <p:strVal val="visible"/>
                                      </p:to>
                                    </p:set>
                                    <p:animEffect>
                                      <p:cBhvr>
                                        <p:cTn id="62" dur="400"/>
                                        <p:tgtEl>
                                          <p:spTgt spid="26682"/>
                                        </p:tgtEl>
                                      </p:cBhvr>
                                    </p:animEffect>
                                  </p:childTnLst>
                                </p:cTn>
                              </p:par>
                              <p:par>
                                <p:cTn id="63" presetID="14" presetClass="entr" presetSubtype="10" fill="hold" grpId="0" nodeType="withEffect">
                                  <p:stCondLst>
                                    <p:cond delay="750"/>
                                  </p:stCondLst>
                                  <p:childTnLst>
                                    <p:set>
                                      <p:cBhvr>
                                        <p:cTn id="64" dur="1" fill="hold">
                                          <p:stCondLst>
                                            <p:cond delay="0"/>
                                          </p:stCondLst>
                                        </p:cTn>
                                        <p:tgtEl>
                                          <p:spTgt spid="26683"/>
                                        </p:tgtEl>
                                        <p:attrNameLst>
                                          <p:attrName>style.visibility</p:attrName>
                                        </p:attrNameLst>
                                      </p:cBhvr>
                                      <p:to>
                                        <p:strVal val="visible"/>
                                      </p:to>
                                    </p:set>
                                    <p:animEffect>
                                      <p:cBhvr>
                                        <p:cTn id="65" dur="400"/>
                                        <p:tgtEl>
                                          <p:spTgt spid="26683"/>
                                        </p:tgtEl>
                                      </p:cBhvr>
                                    </p:animEffect>
                                  </p:childTnLst>
                                </p:cTn>
                              </p:par>
                              <p:par>
                                <p:cTn id="66" presetID="14" presetClass="entr" presetSubtype="10" fill="hold" grpId="0" nodeType="withEffect">
                                  <p:stCondLst>
                                    <p:cond delay="750"/>
                                  </p:stCondLst>
                                  <p:childTnLst>
                                    <p:set>
                                      <p:cBhvr>
                                        <p:cTn id="67" dur="1" fill="hold">
                                          <p:stCondLst>
                                            <p:cond delay="0"/>
                                          </p:stCondLst>
                                        </p:cTn>
                                        <p:tgtEl>
                                          <p:spTgt spid="26684"/>
                                        </p:tgtEl>
                                        <p:attrNameLst>
                                          <p:attrName>style.visibility</p:attrName>
                                        </p:attrNameLst>
                                      </p:cBhvr>
                                      <p:to>
                                        <p:strVal val="visible"/>
                                      </p:to>
                                    </p:set>
                                    <p:animEffect>
                                      <p:cBhvr>
                                        <p:cTn id="68" dur="400"/>
                                        <p:tgtEl>
                                          <p:spTgt spid="26684"/>
                                        </p:tgtEl>
                                      </p:cBhvr>
                                    </p:animEffect>
                                  </p:childTnLst>
                                </p:cTn>
                              </p:par>
                              <p:par>
                                <p:cTn id="69" presetID="14" presetClass="entr" presetSubtype="10" fill="hold" grpId="0" nodeType="withEffect">
                                  <p:stCondLst>
                                    <p:cond delay="750"/>
                                  </p:stCondLst>
                                  <p:childTnLst>
                                    <p:set>
                                      <p:cBhvr>
                                        <p:cTn id="70" dur="1" fill="hold">
                                          <p:stCondLst>
                                            <p:cond delay="0"/>
                                          </p:stCondLst>
                                        </p:cTn>
                                        <p:tgtEl>
                                          <p:spTgt spid="26685"/>
                                        </p:tgtEl>
                                        <p:attrNameLst>
                                          <p:attrName>style.visibility</p:attrName>
                                        </p:attrNameLst>
                                      </p:cBhvr>
                                      <p:to>
                                        <p:strVal val="visible"/>
                                      </p:to>
                                    </p:set>
                                    <p:animEffect>
                                      <p:cBhvr>
                                        <p:cTn id="71" dur="400"/>
                                        <p:tgtEl>
                                          <p:spTgt spid="266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3" grpId="0" bldLvl="0" animBg="1" autoUpdateAnimBg="0"/>
      <p:bldP spid="26634" grpId="0" bldLvl="0" animBg="1" autoUpdateAnimBg="0"/>
      <p:bldP spid="26635" grpId="0" bldLvl="0" animBg="1" autoUpdateAnimBg="0"/>
      <p:bldP spid="26636" grpId="0" bldLvl="0" animBg="1" autoUpdateAnimBg="0"/>
      <p:bldP spid="26637" grpId="0" bldLvl="0" animBg="1" autoUpdateAnimBg="0"/>
      <p:bldP spid="26638" grpId="0" bldLvl="0" animBg="1" autoUpdateAnimBg="0"/>
      <p:bldP spid="26676" grpId="0" bldLvl="0" autoUpdateAnimBg="0"/>
      <p:bldP spid="26677" grpId="0" bldLvl="0" autoUpdateAnimBg="0"/>
      <p:bldP spid="26678" grpId="0" bldLvl="0" autoUpdateAnimBg="0"/>
      <p:bldP spid="26679" grpId="0" bldLvl="0" autoUpdateAnimBg="0"/>
      <p:bldP spid="26680" grpId="0" bldLvl="0" autoUpdateAnimBg="0"/>
      <p:bldP spid="26681" grpId="0" bldLvl="0" autoUpdateAnimBg="0"/>
      <p:bldP spid="26682" grpId="0" bldLvl="0" autoUpdateAnimBg="0"/>
      <p:bldP spid="26683" grpId="0" bldLvl="0" autoUpdateAnimBg="0"/>
      <p:bldP spid="26684" grpId="0" bldLvl="0" autoUpdateAnimBg="0"/>
      <p:bldP spid="26685" grpId="0" bldLvl="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97000"/>
                    </a14:imgEffect>
                  </a14:imgLayer>
                </a14:imgProps>
              </a:ext>
              <a:ext uri="{28A0092B-C50C-407E-A947-70E740481C1C}">
                <a14:useLocalDpi xmlns:a14="http://schemas.microsoft.com/office/drawing/2010/main" val="0"/>
              </a:ext>
            </a:extLst>
          </a:blip>
          <a:stretch>
            <a:fillRect/>
          </a:stretch>
        </p:blipFill>
        <p:spPr>
          <a:xfrm>
            <a:off x="254746" y="87495"/>
            <a:ext cx="598694" cy="669961"/>
          </a:xfrm>
          <a:prstGeom prst="rect">
            <a:avLst/>
          </a:prstGeom>
        </p:spPr>
      </p:pic>
      <p:sp>
        <p:nvSpPr>
          <p:cNvPr id="10" name="文本框 9"/>
          <p:cNvSpPr txBox="1"/>
          <p:nvPr userDrawn="1"/>
        </p:nvSpPr>
        <p:spPr>
          <a:xfrm>
            <a:off x="10278319" y="225452"/>
            <a:ext cx="1341120" cy="583565"/>
          </a:xfrm>
          <a:prstGeom prst="rect">
            <a:avLst/>
          </a:prstGeom>
          <a:noFill/>
        </p:spPr>
        <p:txBody>
          <a:bodyPr wrap="none" rtlCol="0">
            <a:spAutoFit/>
          </a:bodyPr>
          <a:lstStyle/>
          <a:p>
            <a:r>
              <a:rPr lang="en-US" altLang="zh-CN" sz="3200" dirty="0">
                <a:solidFill>
                  <a:schemeClr val="bg1"/>
                </a:solidFill>
                <a:latin typeface="微软雅黑" panose="020B0503020204020204" charset="-122"/>
                <a:ea typeface="微软雅黑" panose="020B0503020204020204" charset="-122"/>
              </a:rPr>
              <a:t>LOGO</a:t>
            </a:r>
          </a:p>
        </p:txBody>
      </p:sp>
      <p:cxnSp>
        <p:nvCxnSpPr>
          <p:cNvPr id="12" name="直接连接符 11"/>
          <p:cNvCxnSpPr/>
          <p:nvPr userDrawn="1"/>
        </p:nvCxnSpPr>
        <p:spPr>
          <a:xfrm>
            <a:off x="985520" y="810227"/>
            <a:ext cx="1057943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原创设计师QQ598969553      _14"/>
          <p:cNvSpPr>
            <a:spLocks noChangeArrowheads="1"/>
          </p:cNvSpPr>
          <p:nvPr/>
        </p:nvSpPr>
        <p:spPr bwMode="gray">
          <a:xfrm>
            <a:off x="869707" y="165236"/>
            <a:ext cx="3169857" cy="679091"/>
          </a:xfrm>
          <a:prstGeom prst="roundRect">
            <a:avLst/>
          </a:prstGeom>
          <a:noFill/>
          <a:ln>
            <a:noFill/>
          </a:ln>
        </p:spPr>
        <p:txBody>
          <a:bodyPr wrap="square" lIns="121844" tIns="60922" rIns="121844" bIns="60922">
            <a:spAutoFit/>
          </a:bodyPr>
          <a:lstStyle/>
          <a:p>
            <a:r>
              <a:rPr lang="zh-CN" altLang="en-US" sz="3200" dirty="0">
                <a:solidFill>
                  <a:schemeClr val="bg1"/>
                </a:solidFill>
                <a:latin typeface="微软雅黑" panose="020B0503020204020204" charset="-122"/>
                <a:ea typeface="微软雅黑" panose="020B0503020204020204" charset="-122"/>
              </a:rPr>
              <a:t>此处添加名称</a:t>
            </a:r>
          </a:p>
        </p:txBody>
      </p:sp>
      <p:grpSp>
        <p:nvGrpSpPr>
          <p:cNvPr id="2" name="组合 1"/>
          <p:cNvGrpSpPr/>
          <p:nvPr/>
        </p:nvGrpSpPr>
        <p:grpSpPr>
          <a:xfrm>
            <a:off x="8289925" y="3406775"/>
            <a:ext cx="928688" cy="928688"/>
            <a:chOff x="8289925" y="3406775"/>
            <a:chExt cx="928688" cy="928688"/>
          </a:xfrm>
        </p:grpSpPr>
        <p:sp>
          <p:nvSpPr>
            <p:cNvPr id="7" name="椭圆 11"/>
            <p:cNvSpPr>
              <a:spLocks noChangeArrowheads="1"/>
            </p:cNvSpPr>
            <p:nvPr/>
          </p:nvSpPr>
          <p:spPr bwMode="auto">
            <a:xfrm>
              <a:off x="8289925" y="3406775"/>
              <a:ext cx="928688" cy="928688"/>
            </a:xfrm>
            <a:prstGeom prst="ellipse">
              <a:avLst/>
            </a:prstGeom>
            <a:solidFill>
              <a:schemeClr val="bg1">
                <a:alpha val="20000"/>
              </a:schemeClr>
            </a:solidFill>
            <a:ln w="9525">
              <a:noFill/>
              <a:round/>
            </a:ln>
          </p:spPr>
          <p:txBody>
            <a:bodyPr anchor="ctr"/>
            <a:lstStyle/>
            <a:p>
              <a:pPr algn="ctr" eaLnBrk="1" hangingPunct="1"/>
              <a:endParaRPr lang="zh-CN" altLang="en-US" dirty="0">
                <a:solidFill>
                  <a:schemeClr val="bg1"/>
                </a:solidFill>
                <a:ea typeface="微软雅黑" panose="020B0503020204020204" charset="-122"/>
              </a:endParaRPr>
            </a:p>
          </p:txBody>
        </p:sp>
        <p:sp>
          <p:nvSpPr>
            <p:cNvPr id="8" name="Freeform 120"/>
            <p:cNvSpPr>
              <a:spLocks noEditPoints="1"/>
            </p:cNvSpPr>
            <p:nvPr/>
          </p:nvSpPr>
          <p:spPr bwMode="auto">
            <a:xfrm>
              <a:off x="8551863" y="3640138"/>
              <a:ext cx="398462" cy="460375"/>
            </a:xfrm>
            <a:custGeom>
              <a:avLst/>
              <a:gdLst>
                <a:gd name="T0" fmla="*/ 1538103202 w 80"/>
                <a:gd name="T1" fmla="*/ 550898710 h 92"/>
                <a:gd name="T2" fmla="*/ 917902005 w 80"/>
                <a:gd name="T3" fmla="*/ 1076752028 h 92"/>
                <a:gd name="T4" fmla="*/ 917902005 w 80"/>
                <a:gd name="T5" fmla="*/ 826348143 h 92"/>
                <a:gd name="T6" fmla="*/ 124041212 w 80"/>
                <a:gd name="T7" fmla="*/ 1452363171 h 92"/>
                <a:gd name="T8" fmla="*/ 0 w 80"/>
                <a:gd name="T9" fmla="*/ 1452363171 h 92"/>
                <a:gd name="T10" fmla="*/ 917902005 w 80"/>
                <a:gd name="T11" fmla="*/ 250408967 h 92"/>
                <a:gd name="T12" fmla="*/ 917902005 w 80"/>
                <a:gd name="T13" fmla="*/ 0 h 92"/>
                <a:gd name="T14" fmla="*/ 1538103202 w 80"/>
                <a:gd name="T15" fmla="*/ 550898710 h 92"/>
                <a:gd name="T16" fmla="*/ 1091556659 w 80"/>
                <a:gd name="T17" fmla="*/ 1477403559 h 92"/>
                <a:gd name="T18" fmla="*/ 1091556659 w 80"/>
                <a:gd name="T19" fmla="*/ 1226999362 h 92"/>
                <a:gd name="T20" fmla="*/ 396927926 w 80"/>
                <a:gd name="T21" fmla="*/ 1777893225 h 92"/>
                <a:gd name="T22" fmla="*/ 1091556659 w 80"/>
                <a:gd name="T23" fmla="*/ 2147483647 h 92"/>
                <a:gd name="T24" fmla="*/ 1091556659 w 80"/>
                <a:gd name="T25" fmla="*/ 2053342501 h 92"/>
                <a:gd name="T26" fmla="*/ 1984649434 w 80"/>
                <a:gd name="T27" fmla="*/ 926509697 h 92"/>
                <a:gd name="T28" fmla="*/ 1860608260 w 80"/>
                <a:gd name="T29" fmla="*/ 926509697 h 92"/>
                <a:gd name="T30" fmla="*/ 1091556659 w 80"/>
                <a:gd name="T31" fmla="*/ 1477403559 h 9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0"/>
                <a:gd name="T49" fmla="*/ 0 h 92"/>
                <a:gd name="T50" fmla="*/ 80 w 80"/>
                <a:gd name="T51" fmla="*/ 92 h 9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0" h="92">
                  <a:moveTo>
                    <a:pt x="62" y="22"/>
                  </a:moveTo>
                  <a:cubicBezTo>
                    <a:pt x="37" y="43"/>
                    <a:pt x="37" y="43"/>
                    <a:pt x="37" y="43"/>
                  </a:cubicBezTo>
                  <a:cubicBezTo>
                    <a:pt x="37" y="33"/>
                    <a:pt x="37" y="33"/>
                    <a:pt x="37" y="33"/>
                  </a:cubicBezTo>
                  <a:cubicBezTo>
                    <a:pt x="22" y="36"/>
                    <a:pt x="10" y="44"/>
                    <a:pt x="5" y="58"/>
                  </a:cubicBezTo>
                  <a:cubicBezTo>
                    <a:pt x="0" y="58"/>
                    <a:pt x="0" y="58"/>
                    <a:pt x="0" y="58"/>
                  </a:cubicBezTo>
                  <a:cubicBezTo>
                    <a:pt x="2" y="34"/>
                    <a:pt x="14" y="16"/>
                    <a:pt x="37" y="10"/>
                  </a:cubicBezTo>
                  <a:cubicBezTo>
                    <a:pt x="37" y="0"/>
                    <a:pt x="37" y="0"/>
                    <a:pt x="37" y="0"/>
                  </a:cubicBezTo>
                  <a:cubicBezTo>
                    <a:pt x="62" y="22"/>
                    <a:pt x="62" y="22"/>
                    <a:pt x="62" y="22"/>
                  </a:cubicBezTo>
                  <a:close/>
                  <a:moveTo>
                    <a:pt x="44" y="59"/>
                  </a:moveTo>
                  <a:cubicBezTo>
                    <a:pt x="44" y="49"/>
                    <a:pt x="44" y="49"/>
                    <a:pt x="44" y="49"/>
                  </a:cubicBezTo>
                  <a:cubicBezTo>
                    <a:pt x="16" y="71"/>
                    <a:pt x="16" y="71"/>
                    <a:pt x="16" y="71"/>
                  </a:cubicBezTo>
                  <a:cubicBezTo>
                    <a:pt x="44" y="92"/>
                    <a:pt x="44" y="92"/>
                    <a:pt x="44" y="92"/>
                  </a:cubicBezTo>
                  <a:cubicBezTo>
                    <a:pt x="44" y="82"/>
                    <a:pt x="44" y="82"/>
                    <a:pt x="44" y="82"/>
                  </a:cubicBezTo>
                  <a:cubicBezTo>
                    <a:pt x="66" y="77"/>
                    <a:pt x="78" y="59"/>
                    <a:pt x="80" y="37"/>
                  </a:cubicBezTo>
                  <a:cubicBezTo>
                    <a:pt x="75" y="37"/>
                    <a:pt x="75" y="37"/>
                    <a:pt x="75" y="37"/>
                  </a:cubicBezTo>
                  <a:cubicBezTo>
                    <a:pt x="69" y="49"/>
                    <a:pt x="57" y="56"/>
                    <a:pt x="44" y="59"/>
                  </a:cubicBezTo>
                  <a:close/>
                </a:path>
              </a:pathLst>
            </a:custGeom>
            <a:solidFill>
              <a:schemeClr val="bg1"/>
            </a:solidFill>
            <a:ln w="9525">
              <a:noFill/>
              <a:round/>
            </a:ln>
          </p:spPr>
          <p:txBody>
            <a:bodyPr lIns="80296" tIns="40148" rIns="80296" bIns="40148"/>
            <a:lstStyle/>
            <a:p>
              <a:endParaRPr lang="zh-CN" altLang="en-US" dirty="0">
                <a:solidFill>
                  <a:schemeClr val="bg1"/>
                </a:solidFill>
                <a:ea typeface="微软雅黑" panose="020B0503020204020204" charset="-122"/>
              </a:endParaRPr>
            </a:p>
          </p:txBody>
        </p:sp>
      </p:grpSp>
      <p:grpSp>
        <p:nvGrpSpPr>
          <p:cNvPr id="11" name="组合 10"/>
          <p:cNvGrpSpPr/>
          <p:nvPr/>
        </p:nvGrpSpPr>
        <p:grpSpPr>
          <a:xfrm>
            <a:off x="8289925" y="1638300"/>
            <a:ext cx="928688" cy="928688"/>
            <a:chOff x="8289925" y="1638300"/>
            <a:chExt cx="928688" cy="928688"/>
          </a:xfrm>
        </p:grpSpPr>
        <p:sp>
          <p:nvSpPr>
            <p:cNvPr id="13" name="椭圆 13"/>
            <p:cNvSpPr>
              <a:spLocks noChangeArrowheads="1"/>
            </p:cNvSpPr>
            <p:nvPr/>
          </p:nvSpPr>
          <p:spPr bwMode="auto">
            <a:xfrm>
              <a:off x="8289925" y="1638300"/>
              <a:ext cx="928688" cy="928688"/>
            </a:xfrm>
            <a:prstGeom prst="ellipse">
              <a:avLst/>
            </a:prstGeom>
            <a:solidFill>
              <a:schemeClr val="bg1">
                <a:alpha val="20000"/>
              </a:schemeClr>
            </a:solidFill>
            <a:ln w="9525">
              <a:noFill/>
              <a:round/>
            </a:ln>
          </p:spPr>
          <p:txBody>
            <a:bodyPr anchor="ctr"/>
            <a:lstStyle/>
            <a:p>
              <a:pPr algn="ctr" eaLnBrk="1" hangingPunct="1"/>
              <a:endParaRPr lang="zh-CN" altLang="en-US" dirty="0">
                <a:solidFill>
                  <a:schemeClr val="bg1"/>
                </a:solidFill>
                <a:ea typeface="微软雅黑" panose="020B0503020204020204" charset="-122"/>
              </a:endParaRPr>
            </a:p>
          </p:txBody>
        </p:sp>
        <p:sp>
          <p:nvSpPr>
            <p:cNvPr id="14" name="Freeform 123"/>
            <p:cNvSpPr>
              <a:spLocks noEditPoints="1"/>
            </p:cNvSpPr>
            <p:nvPr/>
          </p:nvSpPr>
          <p:spPr bwMode="auto">
            <a:xfrm>
              <a:off x="8559800" y="1889125"/>
              <a:ext cx="384175" cy="427038"/>
            </a:xfrm>
            <a:custGeom>
              <a:avLst/>
              <a:gdLst>
                <a:gd name="T0" fmla="*/ 323610010 w 77"/>
                <a:gd name="T1" fmla="*/ 197251839 h 86"/>
                <a:gd name="T2" fmla="*/ 945933583 w 77"/>
                <a:gd name="T3" fmla="*/ 24658963 h 86"/>
                <a:gd name="T4" fmla="*/ 1468686099 w 77"/>
                <a:gd name="T5" fmla="*/ 320536673 h 86"/>
                <a:gd name="T6" fmla="*/ 1642936833 w 77"/>
                <a:gd name="T7" fmla="*/ 936956109 h 86"/>
                <a:gd name="T8" fmla="*/ 1443794562 w 77"/>
                <a:gd name="T9" fmla="*/ 1356123861 h 86"/>
                <a:gd name="T10" fmla="*/ 1593148771 w 77"/>
                <a:gd name="T11" fmla="*/ 1454749741 h 86"/>
                <a:gd name="T12" fmla="*/ 1842079104 w 77"/>
                <a:gd name="T13" fmla="*/ 1775286337 h 86"/>
                <a:gd name="T14" fmla="*/ 1817187568 w 77"/>
                <a:gd name="T15" fmla="*/ 2071168945 h 86"/>
                <a:gd name="T16" fmla="*/ 1817187568 w 77"/>
                <a:gd name="T17" fmla="*/ 2071168945 h 86"/>
                <a:gd name="T18" fmla="*/ 1543365698 w 77"/>
                <a:gd name="T19" fmla="*/ 2021856004 h 86"/>
                <a:gd name="T20" fmla="*/ 1269543516 w 77"/>
                <a:gd name="T21" fmla="*/ 1676660456 h 86"/>
                <a:gd name="T22" fmla="*/ 1219755453 w 77"/>
                <a:gd name="T23" fmla="*/ 1553375622 h 86"/>
                <a:gd name="T24" fmla="*/ 746791312 w 77"/>
                <a:gd name="T25" fmla="*/ 1627347516 h 86"/>
                <a:gd name="T26" fmla="*/ 199142349 w 77"/>
                <a:gd name="T27" fmla="*/ 1331464908 h 86"/>
                <a:gd name="T28" fmla="*/ 24891546 w 77"/>
                <a:gd name="T29" fmla="*/ 739704347 h 86"/>
                <a:gd name="T30" fmla="*/ 323610010 w 77"/>
                <a:gd name="T31" fmla="*/ 197251839 h 86"/>
                <a:gd name="T32" fmla="*/ 746791312 w 77"/>
                <a:gd name="T33" fmla="*/ 1208179764 h 86"/>
                <a:gd name="T34" fmla="*/ 945933583 w 77"/>
                <a:gd name="T35" fmla="*/ 1208179764 h 86"/>
                <a:gd name="T36" fmla="*/ 945933583 w 77"/>
                <a:gd name="T37" fmla="*/ 986269049 h 86"/>
                <a:gd name="T38" fmla="*/ 1169967391 w 77"/>
                <a:gd name="T39" fmla="*/ 986269049 h 86"/>
                <a:gd name="T40" fmla="*/ 1169967391 w 77"/>
                <a:gd name="T41" fmla="*/ 789017288 h 86"/>
                <a:gd name="T42" fmla="*/ 945933583 w 77"/>
                <a:gd name="T43" fmla="*/ 789017288 h 86"/>
                <a:gd name="T44" fmla="*/ 945933583 w 77"/>
                <a:gd name="T45" fmla="*/ 567106418 h 86"/>
                <a:gd name="T46" fmla="*/ 746791312 w 77"/>
                <a:gd name="T47" fmla="*/ 567106418 h 86"/>
                <a:gd name="T48" fmla="*/ 746791312 w 77"/>
                <a:gd name="T49" fmla="*/ 789017288 h 86"/>
                <a:gd name="T50" fmla="*/ 522752359 w 77"/>
                <a:gd name="T51" fmla="*/ 789017288 h 86"/>
                <a:gd name="T52" fmla="*/ 522752359 w 77"/>
                <a:gd name="T53" fmla="*/ 986269049 h 86"/>
                <a:gd name="T54" fmla="*/ 746791312 w 77"/>
                <a:gd name="T55" fmla="*/ 986269049 h 86"/>
                <a:gd name="T56" fmla="*/ 746791312 w 77"/>
                <a:gd name="T57" fmla="*/ 1208179764 h 86"/>
                <a:gd name="T58" fmla="*/ 448072760 w 77"/>
                <a:gd name="T59" fmla="*/ 887643168 h 86"/>
                <a:gd name="T60" fmla="*/ 1070396255 w 77"/>
                <a:gd name="T61" fmla="*/ 468480537 h 86"/>
                <a:gd name="T62" fmla="*/ 448072760 w 77"/>
                <a:gd name="T63" fmla="*/ 887643168 h 86"/>
                <a:gd name="T64" fmla="*/ 896145521 w 77"/>
                <a:gd name="T65" fmla="*/ 295882685 h 86"/>
                <a:gd name="T66" fmla="*/ 497860823 w 77"/>
                <a:gd name="T67" fmla="*/ 394508644 h 86"/>
                <a:gd name="T68" fmla="*/ 298713485 w 77"/>
                <a:gd name="T69" fmla="*/ 764358335 h 86"/>
                <a:gd name="T70" fmla="*/ 398289687 w 77"/>
                <a:gd name="T71" fmla="*/ 1158866823 h 86"/>
                <a:gd name="T72" fmla="*/ 771682849 w 77"/>
                <a:gd name="T73" fmla="*/ 1356123861 h 86"/>
                <a:gd name="T74" fmla="*/ 1169967391 w 77"/>
                <a:gd name="T75" fmla="*/ 1257492704 h 86"/>
                <a:gd name="T76" fmla="*/ 1369114963 w 77"/>
                <a:gd name="T77" fmla="*/ 887643168 h 86"/>
                <a:gd name="T78" fmla="*/ 1269543516 w 77"/>
                <a:gd name="T79" fmla="*/ 493134525 h 86"/>
                <a:gd name="T80" fmla="*/ 896145521 w 77"/>
                <a:gd name="T81" fmla="*/ 295882685 h 8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7"/>
                <a:gd name="T124" fmla="*/ 0 h 86"/>
                <a:gd name="T125" fmla="*/ 77 w 77"/>
                <a:gd name="T126" fmla="*/ 86 h 8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7" h="86">
                  <a:moveTo>
                    <a:pt x="13" y="8"/>
                  </a:moveTo>
                  <a:cubicBezTo>
                    <a:pt x="20" y="2"/>
                    <a:pt x="29" y="0"/>
                    <a:pt x="38" y="1"/>
                  </a:cubicBezTo>
                  <a:cubicBezTo>
                    <a:pt x="46" y="2"/>
                    <a:pt x="54" y="6"/>
                    <a:pt x="59" y="13"/>
                  </a:cubicBezTo>
                  <a:cubicBezTo>
                    <a:pt x="65" y="21"/>
                    <a:pt x="67" y="29"/>
                    <a:pt x="66" y="38"/>
                  </a:cubicBezTo>
                  <a:cubicBezTo>
                    <a:pt x="65" y="44"/>
                    <a:pt x="63" y="50"/>
                    <a:pt x="58" y="55"/>
                  </a:cubicBezTo>
                  <a:cubicBezTo>
                    <a:pt x="60" y="56"/>
                    <a:pt x="62" y="57"/>
                    <a:pt x="64" y="59"/>
                  </a:cubicBezTo>
                  <a:cubicBezTo>
                    <a:pt x="74" y="72"/>
                    <a:pt x="74" y="72"/>
                    <a:pt x="74" y="72"/>
                  </a:cubicBezTo>
                  <a:cubicBezTo>
                    <a:pt x="77" y="76"/>
                    <a:pt x="76" y="81"/>
                    <a:pt x="73" y="84"/>
                  </a:cubicBezTo>
                  <a:cubicBezTo>
                    <a:pt x="73" y="84"/>
                    <a:pt x="73" y="84"/>
                    <a:pt x="73" y="84"/>
                  </a:cubicBezTo>
                  <a:cubicBezTo>
                    <a:pt x="69" y="86"/>
                    <a:pt x="64" y="86"/>
                    <a:pt x="62" y="82"/>
                  </a:cubicBezTo>
                  <a:cubicBezTo>
                    <a:pt x="51" y="68"/>
                    <a:pt x="51" y="68"/>
                    <a:pt x="51" y="68"/>
                  </a:cubicBezTo>
                  <a:cubicBezTo>
                    <a:pt x="50" y="67"/>
                    <a:pt x="49" y="65"/>
                    <a:pt x="49" y="63"/>
                  </a:cubicBezTo>
                  <a:cubicBezTo>
                    <a:pt x="43" y="66"/>
                    <a:pt x="36" y="67"/>
                    <a:pt x="30" y="66"/>
                  </a:cubicBezTo>
                  <a:cubicBezTo>
                    <a:pt x="21" y="65"/>
                    <a:pt x="13" y="61"/>
                    <a:pt x="8" y="54"/>
                  </a:cubicBezTo>
                  <a:cubicBezTo>
                    <a:pt x="2" y="47"/>
                    <a:pt x="0" y="38"/>
                    <a:pt x="1" y="30"/>
                  </a:cubicBezTo>
                  <a:cubicBezTo>
                    <a:pt x="2" y="21"/>
                    <a:pt x="6" y="13"/>
                    <a:pt x="13" y="8"/>
                  </a:cubicBezTo>
                  <a:close/>
                  <a:moveTo>
                    <a:pt x="30" y="49"/>
                  </a:moveTo>
                  <a:cubicBezTo>
                    <a:pt x="38" y="49"/>
                    <a:pt x="38" y="49"/>
                    <a:pt x="38" y="49"/>
                  </a:cubicBezTo>
                  <a:cubicBezTo>
                    <a:pt x="38" y="40"/>
                    <a:pt x="38" y="40"/>
                    <a:pt x="38" y="40"/>
                  </a:cubicBezTo>
                  <a:cubicBezTo>
                    <a:pt x="47" y="40"/>
                    <a:pt x="47" y="40"/>
                    <a:pt x="47" y="40"/>
                  </a:cubicBezTo>
                  <a:cubicBezTo>
                    <a:pt x="47" y="32"/>
                    <a:pt x="47" y="32"/>
                    <a:pt x="47" y="32"/>
                  </a:cubicBezTo>
                  <a:cubicBezTo>
                    <a:pt x="38" y="32"/>
                    <a:pt x="38" y="32"/>
                    <a:pt x="38" y="32"/>
                  </a:cubicBezTo>
                  <a:cubicBezTo>
                    <a:pt x="38" y="23"/>
                    <a:pt x="38" y="23"/>
                    <a:pt x="38" y="23"/>
                  </a:cubicBezTo>
                  <a:cubicBezTo>
                    <a:pt x="30" y="23"/>
                    <a:pt x="30" y="23"/>
                    <a:pt x="30" y="23"/>
                  </a:cubicBezTo>
                  <a:cubicBezTo>
                    <a:pt x="30" y="32"/>
                    <a:pt x="30" y="32"/>
                    <a:pt x="30" y="32"/>
                  </a:cubicBezTo>
                  <a:cubicBezTo>
                    <a:pt x="21" y="32"/>
                    <a:pt x="21" y="32"/>
                    <a:pt x="21" y="32"/>
                  </a:cubicBezTo>
                  <a:cubicBezTo>
                    <a:pt x="21" y="40"/>
                    <a:pt x="21" y="40"/>
                    <a:pt x="21" y="40"/>
                  </a:cubicBezTo>
                  <a:cubicBezTo>
                    <a:pt x="30" y="40"/>
                    <a:pt x="30" y="40"/>
                    <a:pt x="30" y="40"/>
                  </a:cubicBezTo>
                  <a:cubicBezTo>
                    <a:pt x="30" y="49"/>
                    <a:pt x="30" y="49"/>
                    <a:pt x="30" y="49"/>
                  </a:cubicBezTo>
                  <a:close/>
                  <a:moveTo>
                    <a:pt x="18" y="36"/>
                  </a:moveTo>
                  <a:cubicBezTo>
                    <a:pt x="22" y="26"/>
                    <a:pt x="31" y="21"/>
                    <a:pt x="43" y="19"/>
                  </a:cubicBezTo>
                  <a:cubicBezTo>
                    <a:pt x="31" y="11"/>
                    <a:pt x="16" y="22"/>
                    <a:pt x="18" y="36"/>
                  </a:cubicBezTo>
                  <a:close/>
                  <a:moveTo>
                    <a:pt x="36" y="12"/>
                  </a:moveTo>
                  <a:cubicBezTo>
                    <a:pt x="31" y="11"/>
                    <a:pt x="25" y="13"/>
                    <a:pt x="20" y="16"/>
                  </a:cubicBezTo>
                  <a:cubicBezTo>
                    <a:pt x="15" y="20"/>
                    <a:pt x="13" y="25"/>
                    <a:pt x="12" y="31"/>
                  </a:cubicBezTo>
                  <a:cubicBezTo>
                    <a:pt x="11" y="37"/>
                    <a:pt x="13" y="42"/>
                    <a:pt x="16" y="47"/>
                  </a:cubicBezTo>
                  <a:cubicBezTo>
                    <a:pt x="20" y="52"/>
                    <a:pt x="25" y="55"/>
                    <a:pt x="31" y="55"/>
                  </a:cubicBezTo>
                  <a:cubicBezTo>
                    <a:pt x="36" y="56"/>
                    <a:pt x="42" y="55"/>
                    <a:pt x="47" y="51"/>
                  </a:cubicBezTo>
                  <a:cubicBezTo>
                    <a:pt x="52" y="47"/>
                    <a:pt x="55" y="42"/>
                    <a:pt x="55" y="36"/>
                  </a:cubicBezTo>
                  <a:cubicBezTo>
                    <a:pt x="56" y="31"/>
                    <a:pt x="54" y="25"/>
                    <a:pt x="51" y="20"/>
                  </a:cubicBezTo>
                  <a:cubicBezTo>
                    <a:pt x="47" y="15"/>
                    <a:pt x="42" y="13"/>
                    <a:pt x="36" y="12"/>
                  </a:cubicBezTo>
                  <a:close/>
                </a:path>
              </a:pathLst>
            </a:custGeom>
            <a:solidFill>
              <a:schemeClr val="bg1"/>
            </a:solidFill>
            <a:ln w="9525">
              <a:noFill/>
              <a:round/>
            </a:ln>
          </p:spPr>
          <p:txBody>
            <a:bodyPr lIns="80296" tIns="40148" rIns="80296" bIns="40148"/>
            <a:lstStyle/>
            <a:p>
              <a:endParaRPr lang="zh-CN" altLang="en-US" dirty="0">
                <a:solidFill>
                  <a:schemeClr val="bg1"/>
                </a:solidFill>
                <a:ea typeface="微软雅黑" panose="020B0503020204020204" charset="-122"/>
              </a:endParaRPr>
            </a:p>
          </p:txBody>
        </p:sp>
      </p:grpSp>
      <p:grpSp>
        <p:nvGrpSpPr>
          <p:cNvPr id="15" name="组合 14"/>
          <p:cNvGrpSpPr/>
          <p:nvPr/>
        </p:nvGrpSpPr>
        <p:grpSpPr>
          <a:xfrm>
            <a:off x="2890838" y="1598613"/>
            <a:ext cx="928687" cy="928687"/>
            <a:chOff x="2890838" y="1598613"/>
            <a:chExt cx="928687" cy="928687"/>
          </a:xfrm>
        </p:grpSpPr>
        <p:sp>
          <p:nvSpPr>
            <p:cNvPr id="16" name="椭圆 10"/>
            <p:cNvSpPr>
              <a:spLocks noChangeArrowheads="1"/>
            </p:cNvSpPr>
            <p:nvPr/>
          </p:nvSpPr>
          <p:spPr bwMode="auto">
            <a:xfrm>
              <a:off x="2890838" y="1598613"/>
              <a:ext cx="928687" cy="928687"/>
            </a:xfrm>
            <a:prstGeom prst="ellipse">
              <a:avLst/>
            </a:prstGeom>
            <a:solidFill>
              <a:schemeClr val="bg1">
                <a:alpha val="20000"/>
              </a:schemeClr>
            </a:solidFill>
            <a:ln w="9525">
              <a:noFill/>
              <a:round/>
            </a:ln>
          </p:spPr>
          <p:txBody>
            <a:bodyPr anchor="ctr"/>
            <a:lstStyle/>
            <a:p>
              <a:pPr algn="ctr" eaLnBrk="1" hangingPunct="1"/>
              <a:endParaRPr lang="zh-CN" altLang="en-US" dirty="0">
                <a:solidFill>
                  <a:schemeClr val="bg1"/>
                </a:solidFill>
                <a:ea typeface="微软雅黑" panose="020B0503020204020204" charset="-122"/>
              </a:endParaRPr>
            </a:p>
          </p:txBody>
        </p:sp>
        <p:sp>
          <p:nvSpPr>
            <p:cNvPr id="17" name="Freeform 204"/>
            <p:cNvSpPr>
              <a:spLocks noEditPoints="1"/>
            </p:cNvSpPr>
            <p:nvPr/>
          </p:nvSpPr>
          <p:spPr bwMode="auto">
            <a:xfrm>
              <a:off x="3162300" y="1830388"/>
              <a:ext cx="385763" cy="465137"/>
            </a:xfrm>
            <a:custGeom>
              <a:avLst/>
              <a:gdLst>
                <a:gd name="T0" fmla="*/ 0 w 77"/>
                <a:gd name="T1" fmla="*/ 2126251187 h 93"/>
                <a:gd name="T2" fmla="*/ 752974321 w 77"/>
                <a:gd name="T3" fmla="*/ 500292347 h 93"/>
                <a:gd name="T4" fmla="*/ 953771398 w 77"/>
                <a:gd name="T5" fmla="*/ 650381504 h 93"/>
                <a:gd name="T6" fmla="*/ 978866023 w 77"/>
                <a:gd name="T7" fmla="*/ 675399021 h 93"/>
                <a:gd name="T8" fmla="*/ 978866023 w 77"/>
                <a:gd name="T9" fmla="*/ 675399021 h 93"/>
                <a:gd name="T10" fmla="*/ 1003965657 w 77"/>
                <a:gd name="T11" fmla="*/ 675399021 h 93"/>
                <a:gd name="T12" fmla="*/ 1003965657 w 77"/>
                <a:gd name="T13" fmla="*/ 700411380 h 93"/>
                <a:gd name="T14" fmla="*/ 1003965657 w 77"/>
                <a:gd name="T15" fmla="*/ 700411380 h 93"/>
                <a:gd name="T16" fmla="*/ 1029065292 w 77"/>
                <a:gd name="T17" fmla="*/ 700411380 h 93"/>
                <a:gd name="T18" fmla="*/ 1029065292 w 77"/>
                <a:gd name="T19" fmla="*/ 725428740 h 93"/>
                <a:gd name="T20" fmla="*/ 1054164927 w 77"/>
                <a:gd name="T21" fmla="*/ 725428740 h 93"/>
                <a:gd name="T22" fmla="*/ 1054164927 w 77"/>
                <a:gd name="T23" fmla="*/ 725428740 h 93"/>
                <a:gd name="T24" fmla="*/ 1079264561 w 77"/>
                <a:gd name="T25" fmla="*/ 725428740 h 93"/>
                <a:gd name="T26" fmla="*/ 1079264561 w 77"/>
                <a:gd name="T27" fmla="*/ 750441099 h 93"/>
                <a:gd name="T28" fmla="*/ 1079264561 w 77"/>
                <a:gd name="T29" fmla="*/ 750441099 h 93"/>
                <a:gd name="T30" fmla="*/ 1204762734 w 77"/>
                <a:gd name="T31" fmla="*/ 825488178 h 93"/>
                <a:gd name="T32" fmla="*/ 1204762734 w 77"/>
                <a:gd name="T33" fmla="*/ 825488178 h 93"/>
                <a:gd name="T34" fmla="*/ 1229862369 w 77"/>
                <a:gd name="T35" fmla="*/ 850500537 h 93"/>
                <a:gd name="T36" fmla="*/ 1229862369 w 77"/>
                <a:gd name="T37" fmla="*/ 850500537 h 93"/>
                <a:gd name="T38" fmla="*/ 1254956993 w 77"/>
                <a:gd name="T39" fmla="*/ 850500537 h 93"/>
                <a:gd name="T40" fmla="*/ 1254956993 w 77"/>
                <a:gd name="T41" fmla="*/ 875517898 h 93"/>
                <a:gd name="T42" fmla="*/ 1254956993 w 77"/>
                <a:gd name="T43" fmla="*/ 875517898 h 93"/>
                <a:gd name="T44" fmla="*/ 1280056628 w 77"/>
                <a:gd name="T45" fmla="*/ 875517898 h 93"/>
                <a:gd name="T46" fmla="*/ 1280056628 w 77"/>
                <a:gd name="T47" fmla="*/ 900530256 h 93"/>
                <a:gd name="T48" fmla="*/ 1305156263 w 77"/>
                <a:gd name="T49" fmla="*/ 900530256 h 93"/>
                <a:gd name="T50" fmla="*/ 1305156263 w 77"/>
                <a:gd name="T51" fmla="*/ 900530256 h 93"/>
                <a:gd name="T52" fmla="*/ 1330256210 w 77"/>
                <a:gd name="T53" fmla="*/ 925547617 h 93"/>
                <a:gd name="T54" fmla="*/ 1330256210 w 77"/>
                <a:gd name="T55" fmla="*/ 925547617 h 93"/>
                <a:gd name="T56" fmla="*/ 1204762734 w 77"/>
                <a:gd name="T57" fmla="*/ 1976162029 h 93"/>
                <a:gd name="T58" fmla="*/ 175692511 w 77"/>
                <a:gd name="T59" fmla="*/ 2147483647 h 93"/>
                <a:gd name="T60" fmla="*/ 878472494 w 77"/>
                <a:gd name="T61" fmla="*/ 1600941636 h 93"/>
                <a:gd name="T62" fmla="*/ 476883194 w 77"/>
                <a:gd name="T63" fmla="*/ 1325780681 h 93"/>
                <a:gd name="T64" fmla="*/ 75298923 w 77"/>
                <a:gd name="T65" fmla="*/ 2147483647 h 93"/>
                <a:gd name="T66" fmla="*/ 1832238883 w 77"/>
                <a:gd name="T67" fmla="*/ 2147483647 h 93"/>
                <a:gd name="T68" fmla="*/ 1355355845 w 77"/>
                <a:gd name="T69" fmla="*/ 2076221468 h 93"/>
                <a:gd name="T70" fmla="*/ 1731845354 w 77"/>
                <a:gd name="T71" fmla="*/ 1050619414 h 93"/>
                <a:gd name="T72" fmla="*/ 853372860 w 77"/>
                <a:gd name="T73" fmla="*/ 0 h 93"/>
                <a:gd name="T74" fmla="*/ 1731845354 w 77"/>
                <a:gd name="T75" fmla="*/ 1050619414 h 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7"/>
                <a:gd name="T115" fmla="*/ 0 h 93"/>
                <a:gd name="T116" fmla="*/ 77 w 77"/>
                <a:gd name="T117" fmla="*/ 93 h 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chemeClr val="bg1"/>
            </a:solidFill>
            <a:ln w="9525">
              <a:noFill/>
              <a:round/>
            </a:ln>
          </p:spPr>
          <p:txBody>
            <a:bodyPr lIns="80296" tIns="40148" rIns="80296" bIns="40148"/>
            <a:lstStyle/>
            <a:p>
              <a:endParaRPr lang="zh-CN" altLang="en-US" dirty="0">
                <a:solidFill>
                  <a:schemeClr val="bg1"/>
                </a:solidFill>
                <a:ea typeface="微软雅黑" panose="020B0503020204020204" charset="-122"/>
              </a:endParaRPr>
            </a:p>
          </p:txBody>
        </p:sp>
      </p:grpSp>
      <p:grpSp>
        <p:nvGrpSpPr>
          <p:cNvPr id="18" name="组合 17"/>
          <p:cNvGrpSpPr/>
          <p:nvPr/>
        </p:nvGrpSpPr>
        <p:grpSpPr>
          <a:xfrm>
            <a:off x="2890838" y="3406775"/>
            <a:ext cx="928687" cy="928688"/>
            <a:chOff x="2890838" y="3406775"/>
            <a:chExt cx="928687" cy="928688"/>
          </a:xfrm>
        </p:grpSpPr>
        <p:sp>
          <p:nvSpPr>
            <p:cNvPr id="19" name="椭圆 12"/>
            <p:cNvSpPr>
              <a:spLocks noChangeArrowheads="1"/>
            </p:cNvSpPr>
            <p:nvPr/>
          </p:nvSpPr>
          <p:spPr bwMode="auto">
            <a:xfrm>
              <a:off x="2890838" y="3406775"/>
              <a:ext cx="928687" cy="928688"/>
            </a:xfrm>
            <a:prstGeom prst="ellipse">
              <a:avLst/>
            </a:prstGeom>
            <a:solidFill>
              <a:schemeClr val="bg1">
                <a:alpha val="20000"/>
              </a:schemeClr>
            </a:solidFill>
            <a:ln w="9525">
              <a:noFill/>
              <a:round/>
            </a:ln>
          </p:spPr>
          <p:txBody>
            <a:bodyPr anchor="ctr"/>
            <a:lstStyle/>
            <a:p>
              <a:pPr algn="ctr" eaLnBrk="1" hangingPunct="1"/>
              <a:endParaRPr lang="zh-CN" altLang="en-US" dirty="0">
                <a:solidFill>
                  <a:schemeClr val="bg1"/>
                </a:solidFill>
                <a:ea typeface="微软雅黑" panose="020B0503020204020204" charset="-122"/>
              </a:endParaRPr>
            </a:p>
          </p:txBody>
        </p:sp>
        <p:sp>
          <p:nvSpPr>
            <p:cNvPr id="20" name="Freeform 238"/>
            <p:cNvSpPr>
              <a:spLocks noEditPoints="1"/>
            </p:cNvSpPr>
            <p:nvPr/>
          </p:nvSpPr>
          <p:spPr bwMode="auto">
            <a:xfrm>
              <a:off x="3100388" y="3622675"/>
              <a:ext cx="596900" cy="490538"/>
            </a:xfrm>
            <a:custGeom>
              <a:avLst/>
              <a:gdLst>
                <a:gd name="T0" fmla="*/ 482969625 w 300"/>
                <a:gd name="T1" fmla="*/ 0 h 247"/>
                <a:gd name="T2" fmla="*/ 823425453 w 300"/>
                <a:gd name="T3" fmla="*/ 141987939 h 247"/>
                <a:gd name="T4" fmla="*/ 965941239 w 300"/>
                <a:gd name="T5" fmla="*/ 481184021 h 247"/>
                <a:gd name="T6" fmla="*/ 823425453 w 300"/>
                <a:gd name="T7" fmla="*/ 820380166 h 247"/>
                <a:gd name="T8" fmla="*/ 482969625 w 300"/>
                <a:gd name="T9" fmla="*/ 962368043 h 247"/>
                <a:gd name="T10" fmla="*/ 138556413 w 300"/>
                <a:gd name="T11" fmla="*/ 820380166 h 247"/>
                <a:gd name="T12" fmla="*/ 0 w 300"/>
                <a:gd name="T13" fmla="*/ 481184021 h 247"/>
                <a:gd name="T14" fmla="*/ 138556413 w 300"/>
                <a:gd name="T15" fmla="*/ 141987939 h 247"/>
                <a:gd name="T16" fmla="*/ 482969625 w 300"/>
                <a:gd name="T17" fmla="*/ 0 h 247"/>
                <a:gd name="T18" fmla="*/ 692785983 w 300"/>
                <a:gd name="T19" fmla="*/ 966312206 h 247"/>
                <a:gd name="T20" fmla="*/ 1187632048 w 300"/>
                <a:gd name="T21" fmla="*/ 623172023 h 247"/>
                <a:gd name="T22" fmla="*/ 1179715167 w 300"/>
                <a:gd name="T23" fmla="*/ 496960673 h 247"/>
                <a:gd name="T24" fmla="*/ 692785983 w 300"/>
                <a:gd name="T25" fmla="*/ 966312206 h 247"/>
                <a:gd name="T26" fmla="*/ 514641126 w 300"/>
                <a:gd name="T27" fmla="*/ 315531167 h 247"/>
                <a:gd name="T28" fmla="*/ 597775459 w 300"/>
                <a:gd name="T29" fmla="*/ 358916959 h 247"/>
                <a:gd name="T30" fmla="*/ 716538614 w 300"/>
                <a:gd name="T31" fmla="*/ 280033701 h 247"/>
                <a:gd name="T32" fmla="*/ 700702863 w 300"/>
                <a:gd name="T33" fmla="*/ 260312887 h 247"/>
                <a:gd name="T34" fmla="*/ 514641126 w 300"/>
                <a:gd name="T35" fmla="*/ 173541242 h 247"/>
                <a:gd name="T36" fmla="*/ 514641126 w 300"/>
                <a:gd name="T37" fmla="*/ 315531167 h 247"/>
                <a:gd name="T38" fmla="*/ 641321286 w 300"/>
                <a:gd name="T39" fmla="*/ 425965741 h 247"/>
                <a:gd name="T40" fmla="*/ 649238166 w 300"/>
                <a:gd name="T41" fmla="*/ 481184021 h 247"/>
                <a:gd name="T42" fmla="*/ 637361851 w 300"/>
                <a:gd name="T43" fmla="*/ 544290751 h 247"/>
                <a:gd name="T44" fmla="*/ 760084441 w 300"/>
                <a:gd name="T45" fmla="*/ 619227860 h 247"/>
                <a:gd name="T46" fmla="*/ 791753952 w 300"/>
                <a:gd name="T47" fmla="*/ 481184021 h 247"/>
                <a:gd name="T48" fmla="*/ 760084441 w 300"/>
                <a:gd name="T49" fmla="*/ 343140307 h 247"/>
                <a:gd name="T50" fmla="*/ 641321286 w 300"/>
                <a:gd name="T51" fmla="*/ 425965741 h 247"/>
                <a:gd name="T52" fmla="*/ 589856589 w 300"/>
                <a:gd name="T53" fmla="*/ 607397357 h 247"/>
                <a:gd name="T54" fmla="*/ 514641126 w 300"/>
                <a:gd name="T55" fmla="*/ 646837000 h 247"/>
                <a:gd name="T56" fmla="*/ 514641126 w 300"/>
                <a:gd name="T57" fmla="*/ 788826863 h 247"/>
                <a:gd name="T58" fmla="*/ 700702863 w 300"/>
                <a:gd name="T59" fmla="*/ 702055280 h 247"/>
                <a:gd name="T60" fmla="*/ 716538614 w 300"/>
                <a:gd name="T61" fmla="*/ 686278629 h 247"/>
                <a:gd name="T62" fmla="*/ 589856589 w 300"/>
                <a:gd name="T63" fmla="*/ 607397357 h 247"/>
                <a:gd name="T64" fmla="*/ 435464363 w 300"/>
                <a:gd name="T65" fmla="*/ 642892837 h 247"/>
                <a:gd name="T66" fmla="*/ 372125340 w 300"/>
                <a:gd name="T67" fmla="*/ 611339534 h 247"/>
                <a:gd name="T68" fmla="*/ 253362123 w 300"/>
                <a:gd name="T69" fmla="*/ 694166954 h 247"/>
                <a:gd name="T70" fmla="*/ 261279065 w 300"/>
                <a:gd name="T71" fmla="*/ 702055280 h 247"/>
                <a:gd name="T72" fmla="*/ 435464363 w 300"/>
                <a:gd name="T73" fmla="*/ 788826863 h 247"/>
                <a:gd name="T74" fmla="*/ 435464363 w 300"/>
                <a:gd name="T75" fmla="*/ 642892837 h 247"/>
                <a:gd name="T76" fmla="*/ 324620078 w 300"/>
                <a:gd name="T77" fmla="*/ 548234914 h 247"/>
                <a:gd name="T78" fmla="*/ 312743762 w 300"/>
                <a:gd name="T79" fmla="*/ 481184021 h 247"/>
                <a:gd name="T80" fmla="*/ 316701208 w 300"/>
                <a:gd name="T81" fmla="*/ 437798230 h 247"/>
                <a:gd name="T82" fmla="*/ 193980545 w 300"/>
                <a:gd name="T83" fmla="*/ 362861122 h 247"/>
                <a:gd name="T84" fmla="*/ 170227914 w 300"/>
                <a:gd name="T85" fmla="*/ 481184021 h 247"/>
                <a:gd name="T86" fmla="*/ 205856861 w 300"/>
                <a:gd name="T87" fmla="*/ 627116186 h 247"/>
                <a:gd name="T88" fmla="*/ 324620078 w 300"/>
                <a:gd name="T89" fmla="*/ 548234914 h 247"/>
                <a:gd name="T90" fmla="*/ 356289589 w 300"/>
                <a:gd name="T91" fmla="*/ 370747461 h 247"/>
                <a:gd name="T92" fmla="*/ 360249024 w 300"/>
                <a:gd name="T93" fmla="*/ 362861122 h 247"/>
                <a:gd name="T94" fmla="*/ 435464363 w 300"/>
                <a:gd name="T95" fmla="*/ 319475330 h 247"/>
                <a:gd name="T96" fmla="*/ 435464363 w 300"/>
                <a:gd name="T97" fmla="*/ 173541242 h 247"/>
                <a:gd name="T98" fmla="*/ 261279065 w 300"/>
                <a:gd name="T99" fmla="*/ 260312887 h 247"/>
                <a:gd name="T100" fmla="*/ 233566937 w 300"/>
                <a:gd name="T101" fmla="*/ 291866190 h 247"/>
                <a:gd name="T102" fmla="*/ 356289589 w 300"/>
                <a:gd name="T103" fmla="*/ 370747461 h 2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00"/>
                <a:gd name="T157" fmla="*/ 0 h 247"/>
                <a:gd name="T158" fmla="*/ 300 w 300"/>
                <a:gd name="T159" fmla="*/ 247 h 2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00" h="247">
                  <a:moveTo>
                    <a:pt x="122" y="0"/>
                  </a:moveTo>
                  <a:cubicBezTo>
                    <a:pt x="155" y="0"/>
                    <a:pt x="186" y="14"/>
                    <a:pt x="208" y="36"/>
                  </a:cubicBezTo>
                  <a:cubicBezTo>
                    <a:pt x="230" y="58"/>
                    <a:pt x="244" y="88"/>
                    <a:pt x="244" y="122"/>
                  </a:cubicBezTo>
                  <a:cubicBezTo>
                    <a:pt x="244" y="156"/>
                    <a:pt x="230" y="186"/>
                    <a:pt x="208" y="208"/>
                  </a:cubicBezTo>
                  <a:cubicBezTo>
                    <a:pt x="186" y="230"/>
                    <a:pt x="155" y="244"/>
                    <a:pt x="122" y="244"/>
                  </a:cubicBezTo>
                  <a:cubicBezTo>
                    <a:pt x="88" y="244"/>
                    <a:pt x="57" y="230"/>
                    <a:pt x="35" y="208"/>
                  </a:cubicBezTo>
                  <a:cubicBezTo>
                    <a:pt x="13" y="186"/>
                    <a:pt x="0" y="156"/>
                    <a:pt x="0" y="122"/>
                  </a:cubicBezTo>
                  <a:cubicBezTo>
                    <a:pt x="0" y="88"/>
                    <a:pt x="13" y="58"/>
                    <a:pt x="35" y="36"/>
                  </a:cubicBezTo>
                  <a:cubicBezTo>
                    <a:pt x="57" y="14"/>
                    <a:pt x="88" y="0"/>
                    <a:pt x="122" y="0"/>
                  </a:cubicBezTo>
                  <a:close/>
                  <a:moveTo>
                    <a:pt x="175" y="245"/>
                  </a:moveTo>
                  <a:cubicBezTo>
                    <a:pt x="292" y="247"/>
                    <a:pt x="257" y="150"/>
                    <a:pt x="300" y="158"/>
                  </a:cubicBezTo>
                  <a:cubicBezTo>
                    <a:pt x="298" y="126"/>
                    <a:pt x="298" y="126"/>
                    <a:pt x="298" y="126"/>
                  </a:cubicBezTo>
                  <a:cubicBezTo>
                    <a:pt x="230" y="122"/>
                    <a:pt x="286" y="229"/>
                    <a:pt x="175" y="245"/>
                  </a:cubicBezTo>
                  <a:close/>
                  <a:moveTo>
                    <a:pt x="130" y="80"/>
                  </a:moveTo>
                  <a:cubicBezTo>
                    <a:pt x="139" y="82"/>
                    <a:pt x="146" y="86"/>
                    <a:pt x="151" y="91"/>
                  </a:cubicBezTo>
                  <a:cubicBezTo>
                    <a:pt x="181" y="71"/>
                    <a:pt x="181" y="71"/>
                    <a:pt x="181" y="71"/>
                  </a:cubicBezTo>
                  <a:cubicBezTo>
                    <a:pt x="180" y="69"/>
                    <a:pt x="179" y="68"/>
                    <a:pt x="177" y="66"/>
                  </a:cubicBezTo>
                  <a:cubicBezTo>
                    <a:pt x="165" y="54"/>
                    <a:pt x="149" y="46"/>
                    <a:pt x="130" y="44"/>
                  </a:cubicBezTo>
                  <a:cubicBezTo>
                    <a:pt x="130" y="80"/>
                    <a:pt x="130" y="80"/>
                    <a:pt x="130" y="80"/>
                  </a:cubicBezTo>
                  <a:close/>
                  <a:moveTo>
                    <a:pt x="162" y="108"/>
                  </a:moveTo>
                  <a:cubicBezTo>
                    <a:pt x="164" y="112"/>
                    <a:pt x="164" y="117"/>
                    <a:pt x="164" y="122"/>
                  </a:cubicBezTo>
                  <a:cubicBezTo>
                    <a:pt x="164" y="128"/>
                    <a:pt x="163" y="133"/>
                    <a:pt x="161" y="138"/>
                  </a:cubicBezTo>
                  <a:cubicBezTo>
                    <a:pt x="192" y="157"/>
                    <a:pt x="192" y="157"/>
                    <a:pt x="192" y="157"/>
                  </a:cubicBezTo>
                  <a:cubicBezTo>
                    <a:pt x="197" y="147"/>
                    <a:pt x="200" y="135"/>
                    <a:pt x="200" y="122"/>
                  </a:cubicBezTo>
                  <a:cubicBezTo>
                    <a:pt x="200" y="110"/>
                    <a:pt x="197" y="98"/>
                    <a:pt x="192" y="87"/>
                  </a:cubicBezTo>
                  <a:cubicBezTo>
                    <a:pt x="162" y="108"/>
                    <a:pt x="162" y="108"/>
                    <a:pt x="162" y="108"/>
                  </a:cubicBezTo>
                  <a:close/>
                  <a:moveTo>
                    <a:pt x="149" y="154"/>
                  </a:moveTo>
                  <a:cubicBezTo>
                    <a:pt x="144" y="159"/>
                    <a:pt x="138" y="162"/>
                    <a:pt x="130" y="164"/>
                  </a:cubicBezTo>
                  <a:cubicBezTo>
                    <a:pt x="130" y="200"/>
                    <a:pt x="130" y="200"/>
                    <a:pt x="130" y="200"/>
                  </a:cubicBezTo>
                  <a:cubicBezTo>
                    <a:pt x="149" y="198"/>
                    <a:pt x="165" y="190"/>
                    <a:pt x="177" y="178"/>
                  </a:cubicBezTo>
                  <a:cubicBezTo>
                    <a:pt x="178" y="176"/>
                    <a:pt x="180" y="175"/>
                    <a:pt x="181" y="174"/>
                  </a:cubicBezTo>
                  <a:cubicBezTo>
                    <a:pt x="149" y="154"/>
                    <a:pt x="149" y="154"/>
                    <a:pt x="149" y="154"/>
                  </a:cubicBezTo>
                  <a:close/>
                  <a:moveTo>
                    <a:pt x="110" y="163"/>
                  </a:moveTo>
                  <a:cubicBezTo>
                    <a:pt x="104" y="162"/>
                    <a:pt x="99" y="159"/>
                    <a:pt x="94" y="155"/>
                  </a:cubicBezTo>
                  <a:cubicBezTo>
                    <a:pt x="64" y="176"/>
                    <a:pt x="64" y="176"/>
                    <a:pt x="64" y="176"/>
                  </a:cubicBezTo>
                  <a:cubicBezTo>
                    <a:pt x="65" y="176"/>
                    <a:pt x="65" y="177"/>
                    <a:pt x="66" y="178"/>
                  </a:cubicBezTo>
                  <a:cubicBezTo>
                    <a:pt x="78" y="189"/>
                    <a:pt x="93" y="197"/>
                    <a:pt x="110" y="200"/>
                  </a:cubicBezTo>
                  <a:cubicBezTo>
                    <a:pt x="110" y="163"/>
                    <a:pt x="110" y="163"/>
                    <a:pt x="110" y="163"/>
                  </a:cubicBezTo>
                  <a:close/>
                  <a:moveTo>
                    <a:pt x="82" y="139"/>
                  </a:moveTo>
                  <a:cubicBezTo>
                    <a:pt x="80" y="134"/>
                    <a:pt x="79" y="128"/>
                    <a:pt x="79" y="122"/>
                  </a:cubicBezTo>
                  <a:cubicBezTo>
                    <a:pt x="79" y="118"/>
                    <a:pt x="79" y="115"/>
                    <a:pt x="80" y="111"/>
                  </a:cubicBezTo>
                  <a:cubicBezTo>
                    <a:pt x="49" y="92"/>
                    <a:pt x="49" y="92"/>
                    <a:pt x="49" y="92"/>
                  </a:cubicBezTo>
                  <a:cubicBezTo>
                    <a:pt x="45" y="101"/>
                    <a:pt x="43" y="111"/>
                    <a:pt x="43" y="122"/>
                  </a:cubicBezTo>
                  <a:cubicBezTo>
                    <a:pt x="43" y="135"/>
                    <a:pt x="46" y="148"/>
                    <a:pt x="52" y="159"/>
                  </a:cubicBezTo>
                  <a:cubicBezTo>
                    <a:pt x="82" y="139"/>
                    <a:pt x="82" y="139"/>
                    <a:pt x="82" y="139"/>
                  </a:cubicBezTo>
                  <a:close/>
                  <a:moveTo>
                    <a:pt x="90" y="94"/>
                  </a:moveTo>
                  <a:cubicBezTo>
                    <a:pt x="90" y="93"/>
                    <a:pt x="91" y="92"/>
                    <a:pt x="91" y="92"/>
                  </a:cubicBezTo>
                  <a:cubicBezTo>
                    <a:pt x="97" y="86"/>
                    <a:pt x="103" y="83"/>
                    <a:pt x="110" y="81"/>
                  </a:cubicBezTo>
                  <a:cubicBezTo>
                    <a:pt x="110" y="44"/>
                    <a:pt x="110" y="44"/>
                    <a:pt x="110" y="44"/>
                  </a:cubicBezTo>
                  <a:cubicBezTo>
                    <a:pt x="93" y="46"/>
                    <a:pt x="78" y="55"/>
                    <a:pt x="66" y="66"/>
                  </a:cubicBezTo>
                  <a:cubicBezTo>
                    <a:pt x="63" y="69"/>
                    <a:pt x="61" y="72"/>
                    <a:pt x="59" y="74"/>
                  </a:cubicBezTo>
                  <a:lnTo>
                    <a:pt x="90" y="94"/>
                  </a:lnTo>
                  <a:close/>
                </a:path>
              </a:pathLst>
            </a:custGeom>
            <a:solidFill>
              <a:schemeClr val="bg1"/>
            </a:solidFill>
            <a:ln w="9525">
              <a:noFill/>
              <a:round/>
            </a:ln>
          </p:spPr>
          <p:txBody>
            <a:bodyPr lIns="80296" tIns="40148" rIns="80296" bIns="40148"/>
            <a:lstStyle/>
            <a:p>
              <a:endParaRPr lang="zh-CN" altLang="en-US" dirty="0">
                <a:solidFill>
                  <a:schemeClr val="bg1"/>
                </a:solidFill>
                <a:ea typeface="微软雅黑" panose="020B0503020204020204" charset="-122"/>
              </a:endParaRPr>
            </a:p>
          </p:txBody>
        </p:sp>
      </p:grpSp>
      <p:grpSp>
        <p:nvGrpSpPr>
          <p:cNvPr id="26639" name="组合 18"/>
          <p:cNvGrpSpPr/>
          <p:nvPr/>
        </p:nvGrpSpPr>
        <p:grpSpPr bwMode="auto">
          <a:xfrm>
            <a:off x="158750" y="1598613"/>
            <a:ext cx="2693988" cy="1366766"/>
            <a:chOff x="0" y="0"/>
            <a:chExt cx="2693856" cy="1367478"/>
          </a:xfrm>
        </p:grpSpPr>
        <p:sp>
          <p:nvSpPr>
            <p:cNvPr id="26651" name="文本框 19"/>
            <p:cNvSpPr txBox="1">
              <a:spLocks noChangeArrowheads="1"/>
            </p:cNvSpPr>
            <p:nvPr/>
          </p:nvSpPr>
          <p:spPr bwMode="auto">
            <a:xfrm>
              <a:off x="359384" y="412874"/>
              <a:ext cx="2334472" cy="954604"/>
            </a:xfrm>
            <a:prstGeom prst="rect">
              <a:avLst/>
            </a:prstGeom>
            <a:noFill/>
            <a:ln w="9525">
              <a:noFill/>
              <a:miter lim="800000"/>
            </a:ln>
          </p:spPr>
          <p:txBody>
            <a:bodyPr>
              <a:spAutoFit/>
            </a:bodyPr>
            <a:lstStyle/>
            <a:p>
              <a:pPr algn="r" eaLnBrk="1" hangingPunct="1"/>
              <a:r>
                <a:rPr lang="zh-CN" altLang="en-US" sz="1400" dirty="0">
                  <a:solidFill>
                    <a:schemeClr val="bg1"/>
                  </a:solidFill>
                  <a:latin typeface="微软雅黑" panose="020B0503020204020204" charset="-122"/>
                  <a:ea typeface="微软雅黑" panose="020B0503020204020204" charset="-122"/>
                </a:rPr>
                <a:t>这里输入文字说明这里输入文字说明这里输入文字说明这里输入文字说明这里输入文字说明！</a:t>
              </a:r>
            </a:p>
          </p:txBody>
        </p:sp>
        <p:sp>
          <p:nvSpPr>
            <p:cNvPr id="26652" name="文本框 20"/>
            <p:cNvSpPr txBox="1">
              <a:spLocks noChangeArrowheads="1"/>
            </p:cNvSpPr>
            <p:nvPr/>
          </p:nvSpPr>
          <p:spPr bwMode="auto">
            <a:xfrm>
              <a:off x="0" y="0"/>
              <a:ext cx="2687470" cy="369332"/>
            </a:xfrm>
            <a:prstGeom prst="rect">
              <a:avLst/>
            </a:prstGeom>
            <a:noFill/>
            <a:ln w="9525">
              <a:noFill/>
              <a:miter lim="800000"/>
            </a:ln>
          </p:spPr>
          <p:txBody>
            <a:bodyPr>
              <a:spAutoFit/>
            </a:bodyPr>
            <a:lstStyle/>
            <a:p>
              <a:pPr algn="r" eaLnBrk="1" hangingPunct="1"/>
              <a:r>
                <a:rPr lang="zh-CN" altLang="en-US" b="1">
                  <a:solidFill>
                    <a:schemeClr val="bg1"/>
                  </a:solidFill>
                  <a:latin typeface="微软雅黑" panose="020B0503020204020204" charset="-122"/>
                  <a:ea typeface="微软雅黑" panose="020B0503020204020204" charset="-122"/>
                </a:rPr>
                <a:t>点此添加标题</a:t>
              </a:r>
            </a:p>
          </p:txBody>
        </p:sp>
      </p:grpSp>
      <p:grpSp>
        <p:nvGrpSpPr>
          <p:cNvPr id="26640" name="组合 21"/>
          <p:cNvGrpSpPr/>
          <p:nvPr/>
        </p:nvGrpSpPr>
        <p:grpSpPr bwMode="auto">
          <a:xfrm>
            <a:off x="184150" y="3224213"/>
            <a:ext cx="2693988" cy="1151891"/>
            <a:chOff x="0" y="0"/>
            <a:chExt cx="2693856" cy="1150906"/>
          </a:xfrm>
        </p:grpSpPr>
        <p:sp>
          <p:nvSpPr>
            <p:cNvPr id="26649" name="文本框 22"/>
            <p:cNvSpPr txBox="1">
              <a:spLocks noChangeArrowheads="1"/>
            </p:cNvSpPr>
            <p:nvPr/>
          </p:nvSpPr>
          <p:spPr bwMode="auto">
            <a:xfrm>
              <a:off x="359384" y="412874"/>
              <a:ext cx="2334472" cy="738032"/>
            </a:xfrm>
            <a:prstGeom prst="rect">
              <a:avLst/>
            </a:prstGeom>
            <a:noFill/>
            <a:ln w="9525">
              <a:noFill/>
              <a:miter lim="800000"/>
            </a:ln>
          </p:spPr>
          <p:txBody>
            <a:bodyPr>
              <a:spAutoFit/>
            </a:bodyPr>
            <a:lstStyle/>
            <a:p>
              <a:pPr algn="r" eaLnBrk="1" hangingPunct="1"/>
              <a:r>
                <a:rPr lang="zh-CN" altLang="en-US" sz="1400" dirty="0">
                  <a:solidFill>
                    <a:schemeClr val="bg1"/>
                  </a:solidFill>
                  <a:latin typeface="微软雅黑" panose="020B0503020204020204" charset="-122"/>
                  <a:ea typeface="微软雅黑" panose="020B0503020204020204" charset="-122"/>
                </a:rPr>
                <a:t>这里输入文字说明这里输入文字说明这里输入文字说明这里输入文字说明！</a:t>
              </a:r>
            </a:p>
          </p:txBody>
        </p:sp>
        <p:sp>
          <p:nvSpPr>
            <p:cNvPr id="26650" name="文本框 23"/>
            <p:cNvSpPr txBox="1">
              <a:spLocks noChangeArrowheads="1"/>
            </p:cNvSpPr>
            <p:nvPr/>
          </p:nvSpPr>
          <p:spPr bwMode="auto">
            <a:xfrm>
              <a:off x="0" y="0"/>
              <a:ext cx="2687470" cy="369332"/>
            </a:xfrm>
            <a:prstGeom prst="rect">
              <a:avLst/>
            </a:prstGeom>
            <a:noFill/>
            <a:ln w="9525">
              <a:noFill/>
              <a:miter lim="800000"/>
            </a:ln>
          </p:spPr>
          <p:txBody>
            <a:bodyPr>
              <a:spAutoFit/>
            </a:bodyPr>
            <a:lstStyle/>
            <a:p>
              <a:pPr algn="r" eaLnBrk="1" hangingPunct="1"/>
              <a:r>
                <a:rPr lang="zh-CN" altLang="en-US" b="1">
                  <a:solidFill>
                    <a:schemeClr val="bg1"/>
                  </a:solidFill>
                  <a:latin typeface="微软雅黑" panose="020B0503020204020204" charset="-122"/>
                  <a:ea typeface="微软雅黑" panose="020B0503020204020204" charset="-122"/>
                </a:rPr>
                <a:t>点此添加标题</a:t>
              </a:r>
            </a:p>
          </p:txBody>
        </p:sp>
      </p:grpSp>
      <p:grpSp>
        <p:nvGrpSpPr>
          <p:cNvPr id="21" name="组合 24"/>
          <p:cNvGrpSpPr/>
          <p:nvPr/>
        </p:nvGrpSpPr>
        <p:grpSpPr bwMode="auto">
          <a:xfrm>
            <a:off x="9296400" y="1590675"/>
            <a:ext cx="2335213" cy="1151323"/>
            <a:chOff x="0" y="0"/>
            <a:chExt cx="2334472" cy="1151923"/>
          </a:xfrm>
        </p:grpSpPr>
        <p:sp>
          <p:nvSpPr>
            <p:cNvPr id="22" name="文本框 25"/>
            <p:cNvSpPr txBox="1">
              <a:spLocks noChangeArrowheads="1"/>
            </p:cNvSpPr>
            <p:nvPr/>
          </p:nvSpPr>
          <p:spPr bwMode="auto">
            <a:xfrm>
              <a:off x="0" y="412874"/>
              <a:ext cx="2334472" cy="739049"/>
            </a:xfrm>
            <a:prstGeom prst="rect">
              <a:avLst/>
            </a:prstGeom>
            <a:noFill/>
            <a:ln w="9525">
              <a:noFill/>
              <a:miter lim="800000"/>
            </a:ln>
          </p:spPr>
          <p:txBody>
            <a:bodyPr>
              <a:spAutoFit/>
            </a:bodyPr>
            <a:lstStyle/>
            <a:p>
              <a:pPr eaLnBrk="1" hangingPunct="1"/>
              <a:r>
                <a:rPr lang="zh-CN" altLang="en-US" sz="1400" dirty="0">
                  <a:solidFill>
                    <a:schemeClr val="bg1"/>
                  </a:solidFill>
                  <a:latin typeface="微软雅黑" panose="020B0503020204020204" charset="-122"/>
                  <a:ea typeface="微软雅黑" panose="020B0503020204020204" charset="-122"/>
                </a:rPr>
                <a:t>这里输入文字说明这里输入文字说明这里输入文字说明这里输入文字说明！</a:t>
              </a:r>
            </a:p>
          </p:txBody>
        </p:sp>
        <p:sp>
          <p:nvSpPr>
            <p:cNvPr id="24" name="文本框 26"/>
            <p:cNvSpPr txBox="1">
              <a:spLocks noChangeArrowheads="1"/>
            </p:cNvSpPr>
            <p:nvPr/>
          </p:nvSpPr>
          <p:spPr bwMode="auto">
            <a:xfrm>
              <a:off x="65228" y="0"/>
              <a:ext cx="2005299" cy="369332"/>
            </a:xfrm>
            <a:prstGeom prst="rect">
              <a:avLst/>
            </a:prstGeom>
            <a:noFill/>
            <a:ln w="9525">
              <a:noFill/>
              <a:miter lim="800000"/>
            </a:ln>
          </p:spPr>
          <p:txBody>
            <a:bodyPr>
              <a:spAutoFit/>
            </a:bodyPr>
            <a:lstStyle/>
            <a:p>
              <a:pPr eaLnBrk="1" hangingPunct="1"/>
              <a:r>
                <a:rPr lang="zh-CN" altLang="en-US" b="1">
                  <a:solidFill>
                    <a:schemeClr val="bg1"/>
                  </a:solidFill>
                  <a:latin typeface="微软雅黑" panose="020B0503020204020204" charset="-122"/>
                  <a:ea typeface="微软雅黑" panose="020B0503020204020204" charset="-122"/>
                </a:rPr>
                <a:t>点此添加标题</a:t>
              </a:r>
            </a:p>
          </p:txBody>
        </p:sp>
      </p:grpSp>
      <p:grpSp>
        <p:nvGrpSpPr>
          <p:cNvPr id="25" name="组合 27"/>
          <p:cNvGrpSpPr/>
          <p:nvPr/>
        </p:nvGrpSpPr>
        <p:grpSpPr bwMode="auto">
          <a:xfrm>
            <a:off x="9296400" y="3349625"/>
            <a:ext cx="2335213" cy="1151323"/>
            <a:chOff x="0" y="0"/>
            <a:chExt cx="2334472" cy="1151923"/>
          </a:xfrm>
        </p:grpSpPr>
        <p:sp>
          <p:nvSpPr>
            <p:cNvPr id="26" name="文本框 28"/>
            <p:cNvSpPr txBox="1">
              <a:spLocks noChangeArrowheads="1"/>
            </p:cNvSpPr>
            <p:nvPr/>
          </p:nvSpPr>
          <p:spPr bwMode="auto">
            <a:xfrm>
              <a:off x="0" y="412874"/>
              <a:ext cx="2334472" cy="739049"/>
            </a:xfrm>
            <a:prstGeom prst="rect">
              <a:avLst/>
            </a:prstGeom>
            <a:noFill/>
            <a:ln w="9525">
              <a:noFill/>
              <a:miter lim="800000"/>
            </a:ln>
          </p:spPr>
          <p:txBody>
            <a:bodyPr>
              <a:spAutoFit/>
            </a:bodyPr>
            <a:lstStyle/>
            <a:p>
              <a:pPr eaLnBrk="1" hangingPunct="1"/>
              <a:r>
                <a:rPr lang="zh-CN" altLang="en-US" sz="1400" dirty="0">
                  <a:solidFill>
                    <a:schemeClr val="bg1"/>
                  </a:solidFill>
                  <a:latin typeface="微软雅黑" panose="020B0503020204020204" charset="-122"/>
                  <a:ea typeface="微软雅黑" panose="020B0503020204020204" charset="-122"/>
                </a:rPr>
                <a:t>这里输入文字说明这里输入文字说明这里输入文字说明这里输入文字说明！</a:t>
              </a:r>
            </a:p>
          </p:txBody>
        </p:sp>
        <p:sp>
          <p:nvSpPr>
            <p:cNvPr id="27" name="文本框 29"/>
            <p:cNvSpPr txBox="1">
              <a:spLocks noChangeArrowheads="1"/>
            </p:cNvSpPr>
            <p:nvPr/>
          </p:nvSpPr>
          <p:spPr bwMode="auto">
            <a:xfrm>
              <a:off x="65228" y="0"/>
              <a:ext cx="2005299" cy="369332"/>
            </a:xfrm>
            <a:prstGeom prst="rect">
              <a:avLst/>
            </a:prstGeom>
            <a:noFill/>
            <a:ln w="9525">
              <a:noFill/>
              <a:miter lim="800000"/>
            </a:ln>
          </p:spPr>
          <p:txBody>
            <a:bodyPr>
              <a:spAutoFit/>
            </a:bodyPr>
            <a:lstStyle/>
            <a:p>
              <a:pPr eaLnBrk="1" hangingPunct="1"/>
              <a:r>
                <a:rPr lang="zh-CN" altLang="en-US" b="1">
                  <a:solidFill>
                    <a:schemeClr val="bg1"/>
                  </a:solidFill>
                  <a:latin typeface="微软雅黑" panose="020B0503020204020204" charset="-122"/>
                  <a:ea typeface="微软雅黑" panose="020B0503020204020204" charset="-122"/>
                </a:rPr>
                <a:t>点此添加标题</a:t>
              </a:r>
            </a:p>
          </p:txBody>
        </p:sp>
      </p:grpSp>
      <p:sp>
        <p:nvSpPr>
          <p:cNvPr id="28" name="文本框 30"/>
          <p:cNvSpPr txBox="1">
            <a:spLocks noChangeArrowheads="1"/>
          </p:cNvSpPr>
          <p:nvPr/>
        </p:nvSpPr>
        <p:spPr bwMode="auto">
          <a:xfrm>
            <a:off x="1367631" y="5228293"/>
            <a:ext cx="9404350" cy="523220"/>
          </a:xfrm>
          <a:prstGeom prst="rect">
            <a:avLst/>
          </a:prstGeom>
          <a:noFill/>
          <a:ln w="9525">
            <a:noFill/>
            <a:miter lim="800000"/>
          </a:ln>
        </p:spPr>
        <p:txBody>
          <a:bodyPr>
            <a:spAutoFit/>
          </a:bodyPr>
          <a:lstStyle/>
          <a:p>
            <a:pPr algn="ctr" eaLnBrk="1" hangingPunct="1"/>
            <a:r>
              <a:rPr lang="zh-CN" altLang="en-US" sz="1400" dirty="0">
                <a:solidFill>
                  <a:schemeClr val="bg1"/>
                </a:solidFill>
                <a:latin typeface="微软雅黑" panose="020B0503020204020204" charset="-122"/>
                <a:ea typeface="微软雅黑" panose="020B0503020204020204" charset="-122"/>
              </a:rPr>
              <a:t>恼这里输入文字说明这里输入文字说明这里输入文字说明这里输入文字说明这里输入文字说明这里输入文字说明这里输入文字说明这里输入文字说明这里输入文字说明！</a:t>
            </a:r>
          </a:p>
        </p:txBody>
      </p:sp>
      <p:grpSp>
        <p:nvGrpSpPr>
          <p:cNvPr id="29" name="组合 28"/>
          <p:cNvGrpSpPr/>
          <p:nvPr/>
        </p:nvGrpSpPr>
        <p:grpSpPr>
          <a:xfrm>
            <a:off x="3471863" y="1098550"/>
            <a:ext cx="5195887" cy="4113213"/>
            <a:chOff x="3471863" y="1098550"/>
            <a:chExt cx="5195887" cy="4113213"/>
          </a:xfrm>
        </p:grpSpPr>
        <p:pic>
          <p:nvPicPr>
            <p:cNvPr id="26630" name="图片 9"/>
            <p:cNvPicPr>
              <a:picLocks noChangeAspect="1" noChangeArrowheads="1"/>
            </p:cNvPicPr>
            <p:nvPr/>
          </p:nvPicPr>
          <p:blipFill>
            <a:blip r:embed="rId5" cstate="email"/>
            <a:srcRect/>
            <a:stretch>
              <a:fillRect/>
            </a:stretch>
          </p:blipFill>
          <p:spPr bwMode="auto">
            <a:xfrm>
              <a:off x="3471863" y="1098550"/>
              <a:ext cx="5195887" cy="4113213"/>
            </a:xfrm>
            <a:prstGeom prst="rect">
              <a:avLst/>
            </a:prstGeom>
            <a:noFill/>
            <a:ln w="9525">
              <a:noFill/>
              <a:miter lim="800000"/>
              <a:headEnd/>
              <a:tailEnd/>
            </a:ln>
          </p:spPr>
        </p:pic>
        <p:pic>
          <p:nvPicPr>
            <p:cNvPr id="26644" name="图片 31"/>
            <p:cNvPicPr>
              <a:picLocks noChangeAspect="1" noChangeArrowheads="1"/>
            </p:cNvPicPr>
            <p:nvPr/>
          </p:nvPicPr>
          <p:blipFill>
            <a:blip r:embed="rId6" cstate="email"/>
            <a:srcRect/>
            <a:stretch>
              <a:fillRect/>
            </a:stretch>
          </p:blipFill>
          <p:spPr bwMode="auto">
            <a:xfrm>
              <a:off x="4189413" y="1765300"/>
              <a:ext cx="3733800" cy="2116138"/>
            </a:xfrm>
            <a:prstGeom prst="rect">
              <a:avLst/>
            </a:prstGeom>
            <a:noFill/>
            <a:ln w="9525">
              <a:noFill/>
              <a:miter lim="800000"/>
              <a:headEnd/>
              <a:tailEnd/>
            </a:ln>
          </p:spPr>
        </p:pic>
      </p:grpSp>
    </p:spTree>
  </p:cSld>
  <p:clrMapOvr>
    <a:masterClrMapping/>
  </p:clrMapOvr>
  <p:transition advTm="4539">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1+#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1+#ppt_w/2"/>
                                          </p:val>
                                        </p:tav>
                                        <p:tav tm="100000">
                                          <p:val>
                                            <p:strVal val="#ppt_x"/>
                                          </p:val>
                                        </p:tav>
                                      </p:tavLst>
                                    </p:anim>
                                    <p:anim calcmode="lin" valueType="num">
                                      <p:cBhvr additive="base">
                                        <p:cTn id="18" dur="500" fill="hold"/>
                                        <p:tgtEl>
                                          <p:spTgt spid="18"/>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0-#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0-#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22" presetClass="entr" presetSubtype="1"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up)">
                                      <p:cBhvr>
                                        <p:cTn id="30" dur="500"/>
                                        <p:tgtEl>
                                          <p:spTgt spid="21"/>
                                        </p:tgtEl>
                                      </p:cBhvr>
                                    </p:animEffect>
                                  </p:childTnLst>
                                </p:cTn>
                              </p:par>
                            </p:childTnLst>
                          </p:cTn>
                        </p:par>
                        <p:par>
                          <p:cTn id="31" fill="hold">
                            <p:stCondLst>
                              <p:cond delay="2000"/>
                            </p:stCondLst>
                            <p:childTnLst>
                              <p:par>
                                <p:cTn id="32" presetID="22" presetClass="entr" presetSubtype="1" fill="hold"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up)">
                                      <p:cBhvr>
                                        <p:cTn id="34" dur="500"/>
                                        <p:tgtEl>
                                          <p:spTgt spid="25"/>
                                        </p:tgtEl>
                                      </p:cBhvr>
                                    </p:animEffect>
                                  </p:childTnLst>
                                </p:cTn>
                              </p:par>
                            </p:childTnLst>
                          </p:cTn>
                        </p:par>
                        <p:par>
                          <p:cTn id="35" fill="hold">
                            <p:stCondLst>
                              <p:cond delay="2500"/>
                            </p:stCondLst>
                            <p:childTnLst>
                              <p:par>
                                <p:cTn id="36" presetID="22" presetClass="entr" presetSubtype="1" fill="hold" nodeType="afterEffect">
                                  <p:stCondLst>
                                    <p:cond delay="0"/>
                                  </p:stCondLst>
                                  <p:childTnLst>
                                    <p:set>
                                      <p:cBhvr>
                                        <p:cTn id="37" dur="1" fill="hold">
                                          <p:stCondLst>
                                            <p:cond delay="0"/>
                                          </p:stCondLst>
                                        </p:cTn>
                                        <p:tgtEl>
                                          <p:spTgt spid="26640"/>
                                        </p:tgtEl>
                                        <p:attrNameLst>
                                          <p:attrName>style.visibility</p:attrName>
                                        </p:attrNameLst>
                                      </p:cBhvr>
                                      <p:to>
                                        <p:strVal val="visible"/>
                                      </p:to>
                                    </p:set>
                                    <p:animEffect transition="in" filter="wipe(up)">
                                      <p:cBhvr>
                                        <p:cTn id="38" dur="500"/>
                                        <p:tgtEl>
                                          <p:spTgt spid="26640"/>
                                        </p:tgtEl>
                                      </p:cBhvr>
                                    </p:animEffect>
                                  </p:childTnLst>
                                </p:cTn>
                              </p:par>
                            </p:childTnLst>
                          </p:cTn>
                        </p:par>
                        <p:par>
                          <p:cTn id="39" fill="hold">
                            <p:stCondLst>
                              <p:cond delay="3000"/>
                            </p:stCondLst>
                            <p:childTnLst>
                              <p:par>
                                <p:cTn id="40" presetID="22" presetClass="entr" presetSubtype="1" fill="hold" nodeType="afterEffect">
                                  <p:stCondLst>
                                    <p:cond delay="0"/>
                                  </p:stCondLst>
                                  <p:childTnLst>
                                    <p:set>
                                      <p:cBhvr>
                                        <p:cTn id="41" dur="1" fill="hold">
                                          <p:stCondLst>
                                            <p:cond delay="0"/>
                                          </p:stCondLst>
                                        </p:cTn>
                                        <p:tgtEl>
                                          <p:spTgt spid="26639"/>
                                        </p:tgtEl>
                                        <p:attrNameLst>
                                          <p:attrName>style.visibility</p:attrName>
                                        </p:attrNameLst>
                                      </p:cBhvr>
                                      <p:to>
                                        <p:strVal val="visible"/>
                                      </p:to>
                                    </p:set>
                                    <p:animEffect transition="in" filter="wipe(up)">
                                      <p:cBhvr>
                                        <p:cTn id="42" dur="500"/>
                                        <p:tgtEl>
                                          <p:spTgt spid="26639"/>
                                        </p:tgtEl>
                                      </p:cBhvr>
                                    </p:animEffect>
                                  </p:childTnLst>
                                </p:cTn>
                              </p:par>
                            </p:childTnLst>
                          </p:cTn>
                        </p:par>
                        <p:par>
                          <p:cTn id="43" fill="hold">
                            <p:stCondLst>
                              <p:cond delay="3500"/>
                            </p:stCondLst>
                            <p:childTnLst>
                              <p:par>
                                <p:cTn id="44" presetID="16" presetClass="entr" presetSubtype="37" fill="hold" grpId="0"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outVertical)">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97000"/>
                    </a14:imgEffect>
                  </a14:imgLayer>
                </a14:imgProps>
              </a:ext>
              <a:ext uri="{28A0092B-C50C-407E-A947-70E740481C1C}">
                <a14:useLocalDpi xmlns:a14="http://schemas.microsoft.com/office/drawing/2010/main" val="0"/>
              </a:ext>
            </a:extLst>
          </a:blip>
          <a:stretch>
            <a:fillRect/>
          </a:stretch>
        </p:blipFill>
        <p:spPr>
          <a:xfrm>
            <a:off x="254746" y="87495"/>
            <a:ext cx="598694" cy="669961"/>
          </a:xfrm>
          <a:prstGeom prst="rect">
            <a:avLst/>
          </a:prstGeom>
        </p:spPr>
      </p:pic>
      <p:sp>
        <p:nvSpPr>
          <p:cNvPr id="10" name="文本框 9"/>
          <p:cNvSpPr txBox="1"/>
          <p:nvPr userDrawn="1"/>
        </p:nvSpPr>
        <p:spPr>
          <a:xfrm>
            <a:off x="10278319" y="225452"/>
            <a:ext cx="1341120" cy="583565"/>
          </a:xfrm>
          <a:prstGeom prst="rect">
            <a:avLst/>
          </a:prstGeom>
          <a:noFill/>
        </p:spPr>
        <p:txBody>
          <a:bodyPr wrap="none" rtlCol="0">
            <a:spAutoFit/>
          </a:bodyPr>
          <a:lstStyle/>
          <a:p>
            <a:r>
              <a:rPr lang="en-US" altLang="zh-CN" sz="3200" dirty="0">
                <a:solidFill>
                  <a:schemeClr val="bg1"/>
                </a:solidFill>
                <a:latin typeface="微软雅黑" panose="020B0503020204020204" charset="-122"/>
                <a:ea typeface="微软雅黑" panose="020B0503020204020204" charset="-122"/>
              </a:rPr>
              <a:t>LOGO</a:t>
            </a:r>
          </a:p>
        </p:txBody>
      </p:sp>
      <p:cxnSp>
        <p:nvCxnSpPr>
          <p:cNvPr id="12" name="直接连接符 11"/>
          <p:cNvCxnSpPr/>
          <p:nvPr userDrawn="1"/>
        </p:nvCxnSpPr>
        <p:spPr>
          <a:xfrm>
            <a:off x="985520" y="810227"/>
            <a:ext cx="1057943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原创设计师QQ598969553      _14"/>
          <p:cNvSpPr>
            <a:spLocks noChangeArrowheads="1"/>
          </p:cNvSpPr>
          <p:nvPr/>
        </p:nvSpPr>
        <p:spPr bwMode="gray">
          <a:xfrm>
            <a:off x="869707" y="165236"/>
            <a:ext cx="3169857" cy="679091"/>
          </a:xfrm>
          <a:prstGeom prst="roundRect">
            <a:avLst/>
          </a:prstGeom>
          <a:noFill/>
          <a:ln>
            <a:noFill/>
          </a:ln>
        </p:spPr>
        <p:txBody>
          <a:bodyPr wrap="square" lIns="121844" tIns="60922" rIns="121844" bIns="60922">
            <a:spAutoFit/>
          </a:bodyPr>
          <a:lstStyle/>
          <a:p>
            <a:r>
              <a:rPr lang="zh-CN" altLang="en-US" sz="3200" dirty="0">
                <a:solidFill>
                  <a:schemeClr val="bg1"/>
                </a:solidFill>
                <a:latin typeface="微软雅黑" panose="020B0503020204020204" charset="-122"/>
                <a:ea typeface="微软雅黑" panose="020B0503020204020204" charset="-122"/>
              </a:rPr>
              <a:t>此处添加名称</a:t>
            </a:r>
          </a:p>
        </p:txBody>
      </p:sp>
      <p:grpSp>
        <p:nvGrpSpPr>
          <p:cNvPr id="75" name="组合 74"/>
          <p:cNvGrpSpPr/>
          <p:nvPr/>
        </p:nvGrpSpPr>
        <p:grpSpPr>
          <a:xfrm>
            <a:off x="1049010" y="2782347"/>
            <a:ext cx="5926643" cy="835983"/>
            <a:chOff x="669540" y="2255926"/>
            <a:chExt cx="4446354" cy="627181"/>
          </a:xfrm>
        </p:grpSpPr>
        <p:sp>
          <p:nvSpPr>
            <p:cNvPr id="76" name="矩形 75"/>
            <p:cNvSpPr/>
            <p:nvPr/>
          </p:nvSpPr>
          <p:spPr>
            <a:xfrm>
              <a:off x="720388" y="2636578"/>
              <a:ext cx="3496656" cy="246529"/>
            </a:xfrm>
            <a:prstGeom prst="rect">
              <a:avLst/>
            </a:prstGeom>
            <a:solidFill>
              <a:srgbClr val="213257"/>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bg1"/>
                </a:solidFill>
                <a:latin typeface="微软雅黑" panose="020B0503020204020204" charset="-122"/>
                <a:ea typeface="微软雅黑" panose="020B0503020204020204" charset="-122"/>
              </a:endParaRPr>
            </a:p>
          </p:txBody>
        </p:sp>
        <p:sp>
          <p:nvSpPr>
            <p:cNvPr id="77" name="矩形 76"/>
            <p:cNvSpPr/>
            <p:nvPr/>
          </p:nvSpPr>
          <p:spPr>
            <a:xfrm>
              <a:off x="4217044" y="2636577"/>
              <a:ext cx="898850" cy="246529"/>
            </a:xfrm>
            <a:prstGeom prst="rect">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bg1"/>
                </a:solidFill>
                <a:latin typeface="微软雅黑" panose="020B0503020204020204" charset="-122"/>
                <a:ea typeface="微软雅黑" panose="020B0503020204020204" charset="-122"/>
              </a:endParaRPr>
            </a:p>
          </p:txBody>
        </p:sp>
        <p:sp>
          <p:nvSpPr>
            <p:cNvPr id="78" name="文本框 12"/>
            <p:cNvSpPr txBox="1"/>
            <p:nvPr/>
          </p:nvSpPr>
          <p:spPr>
            <a:xfrm>
              <a:off x="669540" y="2255926"/>
              <a:ext cx="1452703" cy="346260"/>
            </a:xfrm>
            <a:prstGeom prst="rect">
              <a:avLst/>
            </a:prstGeom>
            <a:noFill/>
            <a:ln>
              <a:noFill/>
            </a:ln>
          </p:spPr>
          <p:txBody>
            <a:bodyPr wrap="square" rtlCol="0">
              <a:spAutoFit/>
            </a:bodyPr>
            <a:lstStyle/>
            <a:p>
              <a:r>
                <a:rPr lang="zh-CN" altLang="en-US" sz="2400" b="1" dirty="0">
                  <a:solidFill>
                    <a:schemeClr val="bg1"/>
                  </a:solidFill>
                  <a:latin typeface="微软雅黑" panose="020B0503020204020204" charset="-122"/>
                  <a:ea typeface="微软雅黑" panose="020B0503020204020204" charset="-122"/>
                </a:rPr>
                <a:t>第二季度</a:t>
              </a:r>
            </a:p>
          </p:txBody>
        </p:sp>
      </p:grpSp>
      <p:grpSp>
        <p:nvGrpSpPr>
          <p:cNvPr id="79" name="组合 78"/>
          <p:cNvGrpSpPr/>
          <p:nvPr/>
        </p:nvGrpSpPr>
        <p:grpSpPr>
          <a:xfrm>
            <a:off x="1049010" y="3798033"/>
            <a:ext cx="5926643" cy="823438"/>
            <a:chOff x="669540" y="3085713"/>
            <a:chExt cx="4446354" cy="617769"/>
          </a:xfrm>
        </p:grpSpPr>
        <p:sp>
          <p:nvSpPr>
            <p:cNvPr id="81" name="矩形 80"/>
            <p:cNvSpPr/>
            <p:nvPr/>
          </p:nvSpPr>
          <p:spPr>
            <a:xfrm>
              <a:off x="2371016" y="3456952"/>
              <a:ext cx="2744878" cy="246530"/>
            </a:xfrm>
            <a:prstGeom prst="rect">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bg1"/>
                </a:solidFill>
                <a:latin typeface="微软雅黑" panose="020B0503020204020204" charset="-122"/>
                <a:ea typeface="微软雅黑" panose="020B0503020204020204" charset="-122"/>
              </a:endParaRPr>
            </a:p>
          </p:txBody>
        </p:sp>
        <p:sp>
          <p:nvSpPr>
            <p:cNvPr id="82" name="文本框 13"/>
            <p:cNvSpPr txBox="1"/>
            <p:nvPr/>
          </p:nvSpPr>
          <p:spPr>
            <a:xfrm>
              <a:off x="669540" y="3085713"/>
              <a:ext cx="1452703" cy="346260"/>
            </a:xfrm>
            <a:prstGeom prst="rect">
              <a:avLst/>
            </a:prstGeom>
            <a:noFill/>
            <a:ln>
              <a:noFill/>
            </a:ln>
          </p:spPr>
          <p:txBody>
            <a:bodyPr wrap="square" rtlCol="0">
              <a:spAutoFit/>
            </a:bodyPr>
            <a:lstStyle/>
            <a:p>
              <a:r>
                <a:rPr lang="zh-CN" altLang="en-US" sz="2400" b="1" dirty="0">
                  <a:solidFill>
                    <a:schemeClr val="bg1"/>
                  </a:solidFill>
                  <a:latin typeface="微软雅黑" panose="020B0503020204020204" charset="-122"/>
                  <a:ea typeface="微软雅黑" panose="020B0503020204020204" charset="-122"/>
                </a:rPr>
                <a:t>第三季度</a:t>
              </a:r>
            </a:p>
          </p:txBody>
        </p:sp>
        <p:sp>
          <p:nvSpPr>
            <p:cNvPr id="83" name="矩形 82"/>
            <p:cNvSpPr/>
            <p:nvPr/>
          </p:nvSpPr>
          <p:spPr>
            <a:xfrm>
              <a:off x="720388" y="3456952"/>
              <a:ext cx="2346513" cy="246530"/>
            </a:xfrm>
            <a:prstGeom prst="rect">
              <a:avLst/>
            </a:prstGeom>
            <a:solidFill>
              <a:srgbClr val="213257"/>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bg1"/>
                </a:solidFill>
                <a:latin typeface="微软雅黑" panose="020B0503020204020204" charset="-122"/>
                <a:ea typeface="微软雅黑" panose="020B0503020204020204" charset="-122"/>
              </a:endParaRPr>
            </a:p>
          </p:txBody>
        </p:sp>
      </p:grpSp>
      <p:grpSp>
        <p:nvGrpSpPr>
          <p:cNvPr id="84" name="组合 83"/>
          <p:cNvGrpSpPr/>
          <p:nvPr/>
        </p:nvGrpSpPr>
        <p:grpSpPr>
          <a:xfrm>
            <a:off x="1049010" y="4904072"/>
            <a:ext cx="5926643" cy="816760"/>
            <a:chOff x="669540" y="3915498"/>
            <a:chExt cx="4446354" cy="612759"/>
          </a:xfrm>
        </p:grpSpPr>
        <p:sp>
          <p:nvSpPr>
            <p:cNvPr id="85" name="文本框 14"/>
            <p:cNvSpPr txBox="1"/>
            <p:nvPr/>
          </p:nvSpPr>
          <p:spPr>
            <a:xfrm>
              <a:off x="669540" y="3915498"/>
              <a:ext cx="1452703" cy="346260"/>
            </a:xfrm>
            <a:prstGeom prst="rect">
              <a:avLst/>
            </a:prstGeom>
            <a:noFill/>
            <a:ln>
              <a:solidFill>
                <a:schemeClr val="bg1">
                  <a:lumMod val="95000"/>
                </a:schemeClr>
              </a:solidFill>
            </a:ln>
          </p:spPr>
          <p:txBody>
            <a:bodyPr wrap="square" rtlCol="0">
              <a:spAutoFit/>
            </a:bodyPr>
            <a:lstStyle/>
            <a:p>
              <a:r>
                <a:rPr lang="zh-CN" altLang="en-US" sz="2400" b="1" dirty="0">
                  <a:solidFill>
                    <a:schemeClr val="bg1"/>
                  </a:solidFill>
                  <a:latin typeface="微软雅黑" panose="020B0503020204020204" charset="-122"/>
                  <a:ea typeface="微软雅黑" panose="020B0503020204020204" charset="-122"/>
                </a:rPr>
                <a:t>第四季度</a:t>
              </a:r>
            </a:p>
          </p:txBody>
        </p:sp>
        <p:sp>
          <p:nvSpPr>
            <p:cNvPr id="86" name="矩形 85"/>
            <p:cNvSpPr/>
            <p:nvPr/>
          </p:nvSpPr>
          <p:spPr>
            <a:xfrm>
              <a:off x="720387" y="4281728"/>
              <a:ext cx="3938308" cy="246529"/>
            </a:xfrm>
            <a:prstGeom prst="rect">
              <a:avLst/>
            </a:prstGeom>
            <a:solidFill>
              <a:srgbClr val="213257"/>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bg1"/>
                </a:solidFill>
                <a:latin typeface="微软雅黑" panose="020B0503020204020204" charset="-122"/>
                <a:ea typeface="微软雅黑" panose="020B0503020204020204" charset="-122"/>
              </a:endParaRPr>
            </a:p>
          </p:txBody>
        </p:sp>
        <p:sp>
          <p:nvSpPr>
            <p:cNvPr id="94" name="矩形 93"/>
            <p:cNvSpPr/>
            <p:nvPr/>
          </p:nvSpPr>
          <p:spPr>
            <a:xfrm>
              <a:off x="4658695" y="4281728"/>
              <a:ext cx="457199" cy="246529"/>
            </a:xfrm>
            <a:prstGeom prst="rect">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bg1"/>
                </a:solidFill>
                <a:latin typeface="微软雅黑" panose="020B0503020204020204" charset="-122"/>
                <a:ea typeface="微软雅黑" panose="020B0503020204020204" charset="-122"/>
              </a:endParaRPr>
            </a:p>
          </p:txBody>
        </p:sp>
      </p:grpSp>
      <p:grpSp>
        <p:nvGrpSpPr>
          <p:cNvPr id="95" name="组合 94"/>
          <p:cNvGrpSpPr/>
          <p:nvPr/>
        </p:nvGrpSpPr>
        <p:grpSpPr>
          <a:xfrm>
            <a:off x="6085378" y="4764310"/>
            <a:ext cx="594033" cy="644210"/>
            <a:chOff x="5939521" y="4572771"/>
            <a:chExt cx="594216" cy="579968"/>
          </a:xfrm>
          <a:solidFill>
            <a:schemeClr val="accent4"/>
          </a:solidFill>
        </p:grpSpPr>
        <p:grpSp>
          <p:nvGrpSpPr>
            <p:cNvPr id="96" name="组合 95"/>
            <p:cNvGrpSpPr/>
            <p:nvPr/>
          </p:nvGrpSpPr>
          <p:grpSpPr>
            <a:xfrm>
              <a:off x="5942984" y="4572771"/>
              <a:ext cx="541778" cy="579968"/>
              <a:chOff x="6511364" y="4028283"/>
              <a:chExt cx="830997" cy="889573"/>
            </a:xfrm>
            <a:grpFill/>
          </p:grpSpPr>
          <p:sp>
            <p:nvSpPr>
              <p:cNvPr id="98" name="椭圆 97"/>
              <p:cNvSpPr/>
              <p:nvPr/>
            </p:nvSpPr>
            <p:spPr>
              <a:xfrm>
                <a:off x="6511364" y="4028283"/>
                <a:ext cx="830997" cy="76087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endParaRPr>
              </a:p>
            </p:txBody>
          </p:sp>
          <p:sp>
            <p:nvSpPr>
              <p:cNvPr id="99" name="等腰三角形 98"/>
              <p:cNvSpPr/>
              <p:nvPr/>
            </p:nvSpPr>
            <p:spPr>
              <a:xfrm rot="10800000">
                <a:off x="6722986" y="4607138"/>
                <a:ext cx="360433" cy="310718"/>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endParaRPr>
              </a:p>
            </p:txBody>
          </p:sp>
        </p:grpSp>
        <p:sp>
          <p:nvSpPr>
            <p:cNvPr id="97" name="文本框 17"/>
            <p:cNvSpPr txBox="1"/>
            <p:nvPr/>
          </p:nvSpPr>
          <p:spPr>
            <a:xfrm>
              <a:off x="5939521" y="4603249"/>
              <a:ext cx="594216" cy="378625"/>
            </a:xfrm>
            <a:prstGeom prst="rect">
              <a:avLst/>
            </a:prstGeom>
            <a:noFill/>
          </p:spPr>
          <p:txBody>
            <a:bodyPr wrap="square" rtlCol="0">
              <a:spAutoFit/>
            </a:bodyPr>
            <a:lstStyle/>
            <a:p>
              <a:r>
                <a:rPr lang="en-US" altLang="zh-CN" sz="2135" dirty="0">
                  <a:solidFill>
                    <a:schemeClr val="bg1"/>
                  </a:solidFill>
                  <a:latin typeface="微软雅黑" panose="020B0503020204020204" charset="-122"/>
                  <a:ea typeface="微软雅黑" panose="020B0503020204020204" charset="-122"/>
                </a:rPr>
                <a:t>95</a:t>
              </a:r>
            </a:p>
          </p:txBody>
        </p:sp>
      </p:grpSp>
      <p:grpSp>
        <p:nvGrpSpPr>
          <p:cNvPr id="100" name="组合 99"/>
          <p:cNvGrpSpPr/>
          <p:nvPr/>
        </p:nvGrpSpPr>
        <p:grpSpPr>
          <a:xfrm>
            <a:off x="5561951" y="2803012"/>
            <a:ext cx="508618" cy="473385"/>
            <a:chOff x="5564037" y="3542535"/>
            <a:chExt cx="508775" cy="426178"/>
          </a:xfrm>
          <a:solidFill>
            <a:schemeClr val="accent2"/>
          </a:solidFill>
        </p:grpSpPr>
        <p:grpSp>
          <p:nvGrpSpPr>
            <p:cNvPr id="101" name="组合 100"/>
            <p:cNvGrpSpPr/>
            <p:nvPr/>
          </p:nvGrpSpPr>
          <p:grpSpPr>
            <a:xfrm>
              <a:off x="5570386" y="3542535"/>
              <a:ext cx="414733" cy="426178"/>
              <a:chOff x="6511364" y="4018820"/>
              <a:chExt cx="830997" cy="853928"/>
            </a:xfrm>
            <a:grpFill/>
          </p:grpSpPr>
          <p:sp>
            <p:nvSpPr>
              <p:cNvPr id="103" name="椭圆 102"/>
              <p:cNvSpPr/>
              <p:nvPr/>
            </p:nvSpPr>
            <p:spPr>
              <a:xfrm>
                <a:off x="6511364" y="4018820"/>
                <a:ext cx="830997" cy="770333"/>
              </a:xfrm>
              <a:prstGeom prst="ellipse">
                <a:avLst/>
              </a:prstGeom>
              <a:solidFill>
                <a:schemeClr val="bg1">
                  <a:lumMod val="9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endParaRPr>
              </a:p>
            </p:txBody>
          </p:sp>
          <p:sp>
            <p:nvSpPr>
              <p:cNvPr id="104" name="等腰三角形 103"/>
              <p:cNvSpPr/>
              <p:nvPr/>
            </p:nvSpPr>
            <p:spPr>
              <a:xfrm rot="10800000">
                <a:off x="6746646" y="4562030"/>
                <a:ext cx="360433" cy="310718"/>
              </a:xfrm>
              <a:prstGeom prst="triangle">
                <a:avLst/>
              </a:prstGeom>
              <a:solidFill>
                <a:schemeClr val="bg1">
                  <a:lumMod val="9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endParaRPr>
              </a:p>
            </p:txBody>
          </p:sp>
        </p:grpSp>
        <p:sp>
          <p:nvSpPr>
            <p:cNvPr id="102" name="文本框 50"/>
            <p:cNvSpPr txBox="1"/>
            <p:nvPr/>
          </p:nvSpPr>
          <p:spPr>
            <a:xfrm>
              <a:off x="5564037" y="3595874"/>
              <a:ext cx="508775" cy="267791"/>
            </a:xfrm>
            <a:prstGeom prst="rect">
              <a:avLst/>
            </a:prstGeom>
            <a:noFill/>
          </p:spPr>
          <p:txBody>
            <a:bodyPr wrap="square" rtlCol="0">
              <a:spAutoFit/>
            </a:bodyPr>
            <a:lstStyle/>
            <a:p>
              <a:r>
                <a:rPr lang="en-US" altLang="zh-CN" sz="1335" dirty="0">
                  <a:solidFill>
                    <a:schemeClr val="bg1"/>
                  </a:solidFill>
                  <a:latin typeface="微软雅黑" panose="020B0503020204020204" charset="-122"/>
                  <a:ea typeface="微软雅黑" panose="020B0503020204020204" charset="-122"/>
                </a:rPr>
                <a:t>85</a:t>
              </a:r>
            </a:p>
          </p:txBody>
        </p:sp>
      </p:grpSp>
      <p:grpSp>
        <p:nvGrpSpPr>
          <p:cNvPr id="105" name="组合 104"/>
          <p:cNvGrpSpPr/>
          <p:nvPr/>
        </p:nvGrpSpPr>
        <p:grpSpPr>
          <a:xfrm>
            <a:off x="3915664" y="3798034"/>
            <a:ext cx="600305" cy="482676"/>
            <a:chOff x="5448813" y="3534170"/>
            <a:chExt cx="600490" cy="434542"/>
          </a:xfrm>
          <a:solidFill>
            <a:schemeClr val="accent3"/>
          </a:solidFill>
        </p:grpSpPr>
        <p:grpSp>
          <p:nvGrpSpPr>
            <p:cNvPr id="106" name="组合 105"/>
            <p:cNvGrpSpPr/>
            <p:nvPr/>
          </p:nvGrpSpPr>
          <p:grpSpPr>
            <a:xfrm>
              <a:off x="5570386" y="3534170"/>
              <a:ext cx="414733" cy="434542"/>
              <a:chOff x="6511364" y="4002061"/>
              <a:chExt cx="830997" cy="870687"/>
            </a:xfrm>
            <a:grpFill/>
          </p:grpSpPr>
          <p:sp>
            <p:nvSpPr>
              <p:cNvPr id="108" name="椭圆 107"/>
              <p:cNvSpPr/>
              <p:nvPr/>
            </p:nvSpPr>
            <p:spPr>
              <a:xfrm>
                <a:off x="6511364" y="4002061"/>
                <a:ext cx="830997" cy="78709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endParaRPr>
              </a:p>
            </p:txBody>
          </p:sp>
          <p:sp>
            <p:nvSpPr>
              <p:cNvPr id="109" name="等腰三角形 108"/>
              <p:cNvSpPr/>
              <p:nvPr/>
            </p:nvSpPr>
            <p:spPr>
              <a:xfrm rot="10800000">
                <a:off x="6746646" y="4562030"/>
                <a:ext cx="360433" cy="31071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endParaRPr>
              </a:p>
            </p:txBody>
          </p:sp>
        </p:grpSp>
        <p:sp>
          <p:nvSpPr>
            <p:cNvPr id="107" name="文本框 55"/>
            <p:cNvSpPr txBox="1"/>
            <p:nvPr/>
          </p:nvSpPr>
          <p:spPr>
            <a:xfrm>
              <a:off x="5448813" y="3585481"/>
              <a:ext cx="600490" cy="267791"/>
            </a:xfrm>
            <a:prstGeom prst="rect">
              <a:avLst/>
            </a:prstGeom>
            <a:noFill/>
          </p:spPr>
          <p:txBody>
            <a:bodyPr wrap="square" rtlCol="0">
              <a:spAutoFit/>
            </a:bodyPr>
            <a:lstStyle/>
            <a:p>
              <a:pPr algn="ctr"/>
              <a:r>
                <a:rPr lang="en-US" altLang="zh-CN" sz="1335" dirty="0">
                  <a:solidFill>
                    <a:schemeClr val="bg1"/>
                  </a:solidFill>
                  <a:latin typeface="微软雅黑" panose="020B0503020204020204" charset="-122"/>
                  <a:ea typeface="微软雅黑" panose="020B0503020204020204" charset="-122"/>
                </a:rPr>
                <a:t>65</a:t>
              </a:r>
            </a:p>
          </p:txBody>
        </p:sp>
      </p:grpSp>
      <p:grpSp>
        <p:nvGrpSpPr>
          <p:cNvPr id="110" name="组合 109"/>
          <p:cNvGrpSpPr/>
          <p:nvPr/>
        </p:nvGrpSpPr>
        <p:grpSpPr>
          <a:xfrm>
            <a:off x="4618510" y="1778032"/>
            <a:ext cx="519329" cy="470981"/>
            <a:chOff x="5551177" y="3544696"/>
            <a:chExt cx="519489" cy="424014"/>
          </a:xfrm>
          <a:solidFill>
            <a:schemeClr val="accent1"/>
          </a:solidFill>
        </p:grpSpPr>
        <p:grpSp>
          <p:nvGrpSpPr>
            <p:cNvPr id="111" name="组合 110"/>
            <p:cNvGrpSpPr/>
            <p:nvPr/>
          </p:nvGrpSpPr>
          <p:grpSpPr>
            <a:xfrm>
              <a:off x="5570386" y="3544696"/>
              <a:ext cx="414733" cy="424014"/>
              <a:chOff x="6511364" y="4023155"/>
              <a:chExt cx="830997" cy="849593"/>
            </a:xfrm>
            <a:grpFill/>
          </p:grpSpPr>
          <p:sp>
            <p:nvSpPr>
              <p:cNvPr id="113" name="椭圆 112"/>
              <p:cNvSpPr/>
              <p:nvPr/>
            </p:nvSpPr>
            <p:spPr>
              <a:xfrm>
                <a:off x="6511364" y="4023155"/>
                <a:ext cx="830997" cy="765998"/>
              </a:xfrm>
              <a:prstGeom prst="ellipse">
                <a:avLst/>
              </a:prstGeom>
              <a:solidFill>
                <a:srgbClr val="2132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endParaRPr>
              </a:p>
            </p:txBody>
          </p:sp>
          <p:sp>
            <p:nvSpPr>
              <p:cNvPr id="114" name="等腰三角形 113"/>
              <p:cNvSpPr/>
              <p:nvPr/>
            </p:nvSpPr>
            <p:spPr>
              <a:xfrm rot="10800000">
                <a:off x="6746646" y="4562030"/>
                <a:ext cx="360433" cy="310718"/>
              </a:xfrm>
              <a:prstGeom prst="triangle">
                <a:avLst/>
              </a:prstGeom>
              <a:solidFill>
                <a:srgbClr val="2132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endParaRPr>
              </a:p>
            </p:txBody>
          </p:sp>
        </p:grpSp>
        <p:sp>
          <p:nvSpPr>
            <p:cNvPr id="112" name="文本框 10"/>
            <p:cNvSpPr txBox="1"/>
            <p:nvPr/>
          </p:nvSpPr>
          <p:spPr>
            <a:xfrm>
              <a:off x="5551177" y="3598038"/>
              <a:ext cx="519489" cy="267791"/>
            </a:xfrm>
            <a:prstGeom prst="rect">
              <a:avLst/>
            </a:prstGeom>
            <a:noFill/>
          </p:spPr>
          <p:txBody>
            <a:bodyPr wrap="square" rtlCol="0">
              <a:spAutoFit/>
            </a:bodyPr>
            <a:lstStyle/>
            <a:p>
              <a:r>
                <a:rPr lang="en-US" altLang="zh-CN" sz="1335" dirty="0">
                  <a:solidFill>
                    <a:schemeClr val="bg1"/>
                  </a:solidFill>
                  <a:latin typeface="微软雅黑" panose="020B0503020204020204" charset="-122"/>
                  <a:ea typeface="微软雅黑" panose="020B0503020204020204" charset="-122"/>
                </a:rPr>
                <a:t>70</a:t>
              </a:r>
            </a:p>
          </p:txBody>
        </p:sp>
      </p:grpSp>
      <p:grpSp>
        <p:nvGrpSpPr>
          <p:cNvPr id="115" name="组合 114"/>
          <p:cNvGrpSpPr/>
          <p:nvPr/>
        </p:nvGrpSpPr>
        <p:grpSpPr>
          <a:xfrm>
            <a:off x="1049010" y="1702333"/>
            <a:ext cx="5926643" cy="900361"/>
            <a:chOff x="669540" y="1381284"/>
            <a:chExt cx="4446354" cy="675479"/>
          </a:xfrm>
          <a:solidFill>
            <a:schemeClr val="accent1"/>
          </a:solidFill>
        </p:grpSpPr>
        <p:sp>
          <p:nvSpPr>
            <p:cNvPr id="116" name="矩形 115"/>
            <p:cNvSpPr/>
            <p:nvPr/>
          </p:nvSpPr>
          <p:spPr>
            <a:xfrm>
              <a:off x="720388" y="1810234"/>
              <a:ext cx="2803712" cy="246529"/>
            </a:xfrm>
            <a:prstGeom prst="rect">
              <a:avLst/>
            </a:prstGeom>
            <a:solidFill>
              <a:srgbClr val="213257"/>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bg1"/>
                </a:solidFill>
                <a:latin typeface="微软雅黑" panose="020B0503020204020204" charset="-122"/>
                <a:ea typeface="微软雅黑" panose="020B0503020204020204" charset="-122"/>
              </a:endParaRPr>
            </a:p>
          </p:txBody>
        </p:sp>
        <p:sp>
          <p:nvSpPr>
            <p:cNvPr id="117" name="文本框 11"/>
            <p:cNvSpPr txBox="1"/>
            <p:nvPr/>
          </p:nvSpPr>
          <p:spPr>
            <a:xfrm>
              <a:off x="669540" y="1381284"/>
              <a:ext cx="1452703" cy="346260"/>
            </a:xfrm>
            <a:prstGeom prst="rect">
              <a:avLst/>
            </a:prstGeom>
            <a:noFill/>
            <a:ln>
              <a:noFill/>
            </a:ln>
          </p:spPr>
          <p:txBody>
            <a:bodyPr wrap="square" rtlCol="0">
              <a:spAutoFit/>
            </a:bodyPr>
            <a:lstStyle/>
            <a:p>
              <a:r>
                <a:rPr lang="zh-CN" altLang="en-US" sz="2400" b="1" dirty="0">
                  <a:solidFill>
                    <a:schemeClr val="bg1"/>
                  </a:solidFill>
                  <a:latin typeface="微软雅黑" panose="020B0503020204020204" charset="-122"/>
                  <a:ea typeface="微软雅黑" panose="020B0503020204020204" charset="-122"/>
                </a:rPr>
                <a:t>第一季度</a:t>
              </a:r>
            </a:p>
          </p:txBody>
        </p:sp>
        <p:sp>
          <p:nvSpPr>
            <p:cNvPr id="118" name="矩形 117"/>
            <p:cNvSpPr/>
            <p:nvPr/>
          </p:nvSpPr>
          <p:spPr>
            <a:xfrm>
              <a:off x="3517378" y="1810234"/>
              <a:ext cx="1598516" cy="2465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bg1"/>
                </a:solidFill>
                <a:latin typeface="微软雅黑" panose="020B0503020204020204" charset="-122"/>
                <a:ea typeface="微软雅黑" panose="020B0503020204020204" charset="-122"/>
              </a:endParaRPr>
            </a:p>
          </p:txBody>
        </p:sp>
      </p:grpSp>
      <p:sp>
        <p:nvSpPr>
          <p:cNvPr id="119" name="TextBox 22"/>
          <p:cNvSpPr txBox="1"/>
          <p:nvPr/>
        </p:nvSpPr>
        <p:spPr>
          <a:xfrm>
            <a:off x="7572136" y="2591040"/>
            <a:ext cx="3999492" cy="1220962"/>
          </a:xfrm>
          <a:prstGeom prst="rect">
            <a:avLst/>
          </a:prstGeom>
          <a:noFill/>
        </p:spPr>
        <p:txBody>
          <a:bodyPr wrap="square" lIns="87744" tIns="43872" rIns="87744" bIns="43872"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charset="-122"/>
                <a:ea typeface="微软雅黑" panose="020B0503020204020204" charset="-122"/>
              </a:defRPr>
            </a:lvl1pPr>
          </a:lstStyle>
          <a:p>
            <a:pPr>
              <a:defRPr/>
            </a:pPr>
            <a:r>
              <a:rPr lang="zh-CN" altLang="en-US" sz="1535" kern="0" noProof="1">
                <a:solidFill>
                  <a:schemeClr val="bg1"/>
                </a:solidFill>
              </a:rPr>
              <a:t>您的内容打在这里，或者通过复制您的文本后，在此框中选择粘贴，并选择只保留文字您的内容打在这里，或者通过复制您的文本后，在此框中选择粘贴，并选择只保留文字。</a:t>
            </a:r>
          </a:p>
        </p:txBody>
      </p:sp>
      <p:sp>
        <p:nvSpPr>
          <p:cNvPr id="120" name="TextBox 119"/>
          <p:cNvSpPr txBox="1"/>
          <p:nvPr/>
        </p:nvSpPr>
        <p:spPr>
          <a:xfrm>
            <a:off x="7572136" y="2039007"/>
            <a:ext cx="3961177" cy="523178"/>
          </a:xfrm>
          <a:prstGeom prst="rect">
            <a:avLst/>
          </a:prstGeom>
          <a:noFill/>
        </p:spPr>
        <p:txBody>
          <a:bodyPr wrap="square" lIns="91400" tIns="45699" rIns="91400" bIns="45699" rtlCol="0">
            <a:spAutoFit/>
          </a:bodyPr>
          <a:lstStyle/>
          <a:p>
            <a:pPr algn="l"/>
            <a:r>
              <a:rPr lang="zh-CN" altLang="en-US" sz="2800" b="1" dirty="0">
                <a:solidFill>
                  <a:schemeClr val="bg1"/>
                </a:solidFill>
                <a:latin typeface="微软雅黑" panose="020B0503020204020204" charset="-122"/>
                <a:ea typeface="微软雅黑" panose="020B0503020204020204" charset="-122"/>
              </a:rPr>
              <a:t>点击添加标题文字</a:t>
            </a:r>
          </a:p>
        </p:txBody>
      </p:sp>
      <p:sp>
        <p:nvSpPr>
          <p:cNvPr id="121" name="TextBox 120"/>
          <p:cNvSpPr txBox="1"/>
          <p:nvPr/>
        </p:nvSpPr>
        <p:spPr>
          <a:xfrm>
            <a:off x="7470567" y="4311187"/>
            <a:ext cx="3961177" cy="502531"/>
          </a:xfrm>
          <a:prstGeom prst="rect">
            <a:avLst/>
          </a:prstGeom>
          <a:noFill/>
        </p:spPr>
        <p:txBody>
          <a:bodyPr wrap="square" lIns="91400" tIns="45699" rIns="91400" bIns="45699" rtlCol="0">
            <a:spAutoFit/>
          </a:bodyPr>
          <a:lstStyle/>
          <a:p>
            <a:pPr algn="l"/>
            <a:r>
              <a:rPr lang="zh-CN" altLang="en-US" sz="2665" dirty="0">
                <a:solidFill>
                  <a:schemeClr val="bg1"/>
                </a:solidFill>
                <a:latin typeface="微软雅黑" panose="020B0503020204020204" charset="-122"/>
                <a:ea typeface="微软雅黑" panose="020B0503020204020204" charset="-122"/>
              </a:rPr>
              <a:t>全年总额：</a:t>
            </a:r>
          </a:p>
        </p:txBody>
      </p:sp>
      <p:sp>
        <p:nvSpPr>
          <p:cNvPr id="122" name="TextBox 121"/>
          <p:cNvSpPr txBox="1"/>
          <p:nvPr/>
        </p:nvSpPr>
        <p:spPr>
          <a:xfrm>
            <a:off x="7470567" y="4711510"/>
            <a:ext cx="3961177" cy="1117956"/>
          </a:xfrm>
          <a:prstGeom prst="rect">
            <a:avLst/>
          </a:prstGeom>
          <a:noFill/>
        </p:spPr>
        <p:txBody>
          <a:bodyPr wrap="square" lIns="91400" tIns="45699" rIns="91400" bIns="45699" rtlCol="0">
            <a:spAutoFit/>
          </a:bodyPr>
          <a:lstStyle/>
          <a:p>
            <a:pPr algn="l"/>
            <a:r>
              <a:rPr lang="en-US" altLang="zh-CN" sz="6665" dirty="0">
                <a:solidFill>
                  <a:schemeClr val="bg1"/>
                </a:solidFill>
                <a:latin typeface="Impact" panose="020B0806030902050204" pitchFamily="34" charset="0"/>
                <a:ea typeface="微软雅黑" panose="020B0503020204020204" charset="-122"/>
              </a:rPr>
              <a:t>23,812,969</a:t>
            </a:r>
          </a:p>
        </p:txBody>
      </p:sp>
    </p:spTree>
  </p:cSld>
  <p:clrMapOvr>
    <a:masterClrMapping/>
  </p:clrMapOvr>
  <p:transition advTm="8002">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additive="base">
                                        <p:cTn id="7" dur="500" fill="hold"/>
                                        <p:tgtEl>
                                          <p:spTgt spid="115"/>
                                        </p:tgtEl>
                                        <p:attrNameLst>
                                          <p:attrName>ppt_x</p:attrName>
                                        </p:attrNameLst>
                                      </p:cBhvr>
                                      <p:tavLst>
                                        <p:tav tm="0">
                                          <p:val>
                                            <p:strVal val="0-#ppt_w/2"/>
                                          </p:val>
                                        </p:tav>
                                        <p:tav tm="100000">
                                          <p:val>
                                            <p:strVal val="#ppt_x"/>
                                          </p:val>
                                        </p:tav>
                                      </p:tavLst>
                                    </p:anim>
                                    <p:anim calcmode="lin" valueType="num">
                                      <p:cBhvr additive="base">
                                        <p:cTn id="8" dur="500" fill="hold"/>
                                        <p:tgtEl>
                                          <p:spTgt spid="1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10"/>
                                        </p:tgtEl>
                                        <p:attrNameLst>
                                          <p:attrName>style.visibility</p:attrName>
                                        </p:attrNameLst>
                                      </p:cBhvr>
                                      <p:to>
                                        <p:strVal val="visible"/>
                                      </p:to>
                                    </p:set>
                                    <p:animEffect transition="in" filter="fade">
                                      <p:cBhvr>
                                        <p:cTn id="12" dur="500"/>
                                        <p:tgtEl>
                                          <p:spTgt spid="110"/>
                                        </p:tgtEl>
                                      </p:cBhvr>
                                    </p:animEffect>
                                    <p:anim calcmode="lin" valueType="num">
                                      <p:cBhvr>
                                        <p:cTn id="13" dur="500" fill="hold"/>
                                        <p:tgtEl>
                                          <p:spTgt spid="110"/>
                                        </p:tgtEl>
                                        <p:attrNameLst>
                                          <p:attrName>ppt_x</p:attrName>
                                        </p:attrNameLst>
                                      </p:cBhvr>
                                      <p:tavLst>
                                        <p:tav tm="0">
                                          <p:val>
                                            <p:strVal val="#ppt_x"/>
                                          </p:val>
                                        </p:tav>
                                        <p:tav tm="100000">
                                          <p:val>
                                            <p:strVal val="#ppt_x"/>
                                          </p:val>
                                        </p:tav>
                                      </p:tavLst>
                                    </p:anim>
                                    <p:anim calcmode="lin" valueType="num">
                                      <p:cBhvr>
                                        <p:cTn id="14" dur="500" fill="hold"/>
                                        <p:tgtEl>
                                          <p:spTgt spid="1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75"/>
                                        </p:tgtEl>
                                        <p:attrNameLst>
                                          <p:attrName>style.visibility</p:attrName>
                                        </p:attrNameLst>
                                      </p:cBhvr>
                                      <p:to>
                                        <p:strVal val="visible"/>
                                      </p:to>
                                    </p:set>
                                    <p:anim calcmode="lin" valueType="num">
                                      <p:cBhvr additive="base">
                                        <p:cTn id="18" dur="500" fill="hold"/>
                                        <p:tgtEl>
                                          <p:spTgt spid="75"/>
                                        </p:tgtEl>
                                        <p:attrNameLst>
                                          <p:attrName>ppt_x</p:attrName>
                                        </p:attrNameLst>
                                      </p:cBhvr>
                                      <p:tavLst>
                                        <p:tav tm="0">
                                          <p:val>
                                            <p:strVal val="0-#ppt_w/2"/>
                                          </p:val>
                                        </p:tav>
                                        <p:tav tm="100000">
                                          <p:val>
                                            <p:strVal val="#ppt_x"/>
                                          </p:val>
                                        </p:tav>
                                      </p:tavLst>
                                    </p:anim>
                                    <p:anim calcmode="lin" valueType="num">
                                      <p:cBhvr additive="base">
                                        <p:cTn id="19" dur="500" fill="hold"/>
                                        <p:tgtEl>
                                          <p:spTgt spid="75"/>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100"/>
                                        </p:tgtEl>
                                        <p:attrNameLst>
                                          <p:attrName>style.visibility</p:attrName>
                                        </p:attrNameLst>
                                      </p:cBhvr>
                                      <p:to>
                                        <p:strVal val="visible"/>
                                      </p:to>
                                    </p:set>
                                    <p:animEffect transition="in" filter="fade">
                                      <p:cBhvr>
                                        <p:cTn id="23" dur="500"/>
                                        <p:tgtEl>
                                          <p:spTgt spid="100"/>
                                        </p:tgtEl>
                                      </p:cBhvr>
                                    </p:animEffect>
                                    <p:anim calcmode="lin" valueType="num">
                                      <p:cBhvr>
                                        <p:cTn id="24" dur="500" fill="hold"/>
                                        <p:tgtEl>
                                          <p:spTgt spid="100"/>
                                        </p:tgtEl>
                                        <p:attrNameLst>
                                          <p:attrName>ppt_x</p:attrName>
                                        </p:attrNameLst>
                                      </p:cBhvr>
                                      <p:tavLst>
                                        <p:tav tm="0">
                                          <p:val>
                                            <p:strVal val="#ppt_x"/>
                                          </p:val>
                                        </p:tav>
                                        <p:tav tm="100000">
                                          <p:val>
                                            <p:strVal val="#ppt_x"/>
                                          </p:val>
                                        </p:tav>
                                      </p:tavLst>
                                    </p:anim>
                                    <p:anim calcmode="lin" valueType="num">
                                      <p:cBhvr>
                                        <p:cTn id="25" dur="500" fill="hold"/>
                                        <p:tgtEl>
                                          <p:spTgt spid="100"/>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2" presetClass="entr" presetSubtype="8" fill="hold" nodeType="afterEffect">
                                  <p:stCondLst>
                                    <p:cond delay="0"/>
                                  </p:stCondLst>
                                  <p:childTnLst>
                                    <p:set>
                                      <p:cBhvr>
                                        <p:cTn id="28" dur="1" fill="hold">
                                          <p:stCondLst>
                                            <p:cond delay="0"/>
                                          </p:stCondLst>
                                        </p:cTn>
                                        <p:tgtEl>
                                          <p:spTgt spid="79"/>
                                        </p:tgtEl>
                                        <p:attrNameLst>
                                          <p:attrName>style.visibility</p:attrName>
                                        </p:attrNameLst>
                                      </p:cBhvr>
                                      <p:to>
                                        <p:strVal val="visible"/>
                                      </p:to>
                                    </p:set>
                                    <p:anim calcmode="lin" valueType="num">
                                      <p:cBhvr additive="base">
                                        <p:cTn id="29" dur="500" fill="hold"/>
                                        <p:tgtEl>
                                          <p:spTgt spid="79"/>
                                        </p:tgtEl>
                                        <p:attrNameLst>
                                          <p:attrName>ppt_x</p:attrName>
                                        </p:attrNameLst>
                                      </p:cBhvr>
                                      <p:tavLst>
                                        <p:tav tm="0">
                                          <p:val>
                                            <p:strVal val="0-#ppt_w/2"/>
                                          </p:val>
                                        </p:tav>
                                        <p:tav tm="100000">
                                          <p:val>
                                            <p:strVal val="#ppt_x"/>
                                          </p:val>
                                        </p:tav>
                                      </p:tavLst>
                                    </p:anim>
                                    <p:anim calcmode="lin" valueType="num">
                                      <p:cBhvr additive="base">
                                        <p:cTn id="30" dur="500" fill="hold"/>
                                        <p:tgtEl>
                                          <p:spTgt spid="79"/>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42" presetClass="entr" presetSubtype="0" fill="hold" nodeType="afterEffect">
                                  <p:stCondLst>
                                    <p:cond delay="0"/>
                                  </p:stCondLst>
                                  <p:childTnLst>
                                    <p:set>
                                      <p:cBhvr>
                                        <p:cTn id="33" dur="1" fill="hold">
                                          <p:stCondLst>
                                            <p:cond delay="0"/>
                                          </p:stCondLst>
                                        </p:cTn>
                                        <p:tgtEl>
                                          <p:spTgt spid="105"/>
                                        </p:tgtEl>
                                        <p:attrNameLst>
                                          <p:attrName>style.visibility</p:attrName>
                                        </p:attrNameLst>
                                      </p:cBhvr>
                                      <p:to>
                                        <p:strVal val="visible"/>
                                      </p:to>
                                    </p:set>
                                    <p:animEffect transition="in" filter="fade">
                                      <p:cBhvr>
                                        <p:cTn id="34" dur="500"/>
                                        <p:tgtEl>
                                          <p:spTgt spid="105"/>
                                        </p:tgtEl>
                                      </p:cBhvr>
                                    </p:animEffect>
                                    <p:anim calcmode="lin" valueType="num">
                                      <p:cBhvr>
                                        <p:cTn id="35" dur="500" fill="hold"/>
                                        <p:tgtEl>
                                          <p:spTgt spid="105"/>
                                        </p:tgtEl>
                                        <p:attrNameLst>
                                          <p:attrName>ppt_x</p:attrName>
                                        </p:attrNameLst>
                                      </p:cBhvr>
                                      <p:tavLst>
                                        <p:tav tm="0">
                                          <p:val>
                                            <p:strVal val="#ppt_x"/>
                                          </p:val>
                                        </p:tav>
                                        <p:tav tm="100000">
                                          <p:val>
                                            <p:strVal val="#ppt_x"/>
                                          </p:val>
                                        </p:tav>
                                      </p:tavLst>
                                    </p:anim>
                                    <p:anim calcmode="lin" valueType="num">
                                      <p:cBhvr>
                                        <p:cTn id="36" dur="500" fill="hold"/>
                                        <p:tgtEl>
                                          <p:spTgt spid="105"/>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2" presetClass="entr" presetSubtype="8" fill="hold" nodeType="afterEffect">
                                  <p:stCondLst>
                                    <p:cond delay="0"/>
                                  </p:stCondLst>
                                  <p:childTnLst>
                                    <p:set>
                                      <p:cBhvr>
                                        <p:cTn id="39" dur="1" fill="hold">
                                          <p:stCondLst>
                                            <p:cond delay="0"/>
                                          </p:stCondLst>
                                        </p:cTn>
                                        <p:tgtEl>
                                          <p:spTgt spid="84"/>
                                        </p:tgtEl>
                                        <p:attrNameLst>
                                          <p:attrName>style.visibility</p:attrName>
                                        </p:attrNameLst>
                                      </p:cBhvr>
                                      <p:to>
                                        <p:strVal val="visible"/>
                                      </p:to>
                                    </p:set>
                                    <p:anim calcmode="lin" valueType="num">
                                      <p:cBhvr additive="base">
                                        <p:cTn id="40" dur="500" fill="hold"/>
                                        <p:tgtEl>
                                          <p:spTgt spid="84"/>
                                        </p:tgtEl>
                                        <p:attrNameLst>
                                          <p:attrName>ppt_x</p:attrName>
                                        </p:attrNameLst>
                                      </p:cBhvr>
                                      <p:tavLst>
                                        <p:tav tm="0">
                                          <p:val>
                                            <p:strVal val="0-#ppt_w/2"/>
                                          </p:val>
                                        </p:tav>
                                        <p:tav tm="100000">
                                          <p:val>
                                            <p:strVal val="#ppt_x"/>
                                          </p:val>
                                        </p:tav>
                                      </p:tavLst>
                                    </p:anim>
                                    <p:anim calcmode="lin" valueType="num">
                                      <p:cBhvr additive="base">
                                        <p:cTn id="41" dur="500" fill="hold"/>
                                        <p:tgtEl>
                                          <p:spTgt spid="84"/>
                                        </p:tgtEl>
                                        <p:attrNameLst>
                                          <p:attrName>ppt_y</p:attrName>
                                        </p:attrNameLst>
                                      </p:cBhvr>
                                      <p:tavLst>
                                        <p:tav tm="0">
                                          <p:val>
                                            <p:strVal val="#ppt_y"/>
                                          </p:val>
                                        </p:tav>
                                        <p:tav tm="100000">
                                          <p:val>
                                            <p:strVal val="#ppt_y"/>
                                          </p:val>
                                        </p:tav>
                                      </p:tavLst>
                                    </p:anim>
                                  </p:childTnLst>
                                </p:cTn>
                              </p:par>
                            </p:childTnLst>
                          </p:cTn>
                        </p:par>
                        <p:par>
                          <p:cTn id="42" fill="hold">
                            <p:stCondLst>
                              <p:cond delay="3500"/>
                            </p:stCondLst>
                            <p:childTnLst>
                              <p:par>
                                <p:cTn id="43" presetID="42" presetClass="entr" presetSubtype="0" fill="hold" nodeType="afterEffect">
                                  <p:stCondLst>
                                    <p:cond delay="0"/>
                                  </p:stCondLst>
                                  <p:childTnLst>
                                    <p:set>
                                      <p:cBhvr>
                                        <p:cTn id="44" dur="1" fill="hold">
                                          <p:stCondLst>
                                            <p:cond delay="0"/>
                                          </p:stCondLst>
                                        </p:cTn>
                                        <p:tgtEl>
                                          <p:spTgt spid="95"/>
                                        </p:tgtEl>
                                        <p:attrNameLst>
                                          <p:attrName>style.visibility</p:attrName>
                                        </p:attrNameLst>
                                      </p:cBhvr>
                                      <p:to>
                                        <p:strVal val="visible"/>
                                      </p:to>
                                    </p:set>
                                    <p:animEffect transition="in" filter="fade">
                                      <p:cBhvr>
                                        <p:cTn id="45" dur="500"/>
                                        <p:tgtEl>
                                          <p:spTgt spid="95"/>
                                        </p:tgtEl>
                                      </p:cBhvr>
                                    </p:animEffect>
                                    <p:anim calcmode="lin" valueType="num">
                                      <p:cBhvr>
                                        <p:cTn id="46" dur="500" fill="hold"/>
                                        <p:tgtEl>
                                          <p:spTgt spid="95"/>
                                        </p:tgtEl>
                                        <p:attrNameLst>
                                          <p:attrName>ppt_x</p:attrName>
                                        </p:attrNameLst>
                                      </p:cBhvr>
                                      <p:tavLst>
                                        <p:tav tm="0">
                                          <p:val>
                                            <p:strVal val="#ppt_x"/>
                                          </p:val>
                                        </p:tav>
                                        <p:tav tm="100000">
                                          <p:val>
                                            <p:strVal val="#ppt_x"/>
                                          </p:val>
                                        </p:tav>
                                      </p:tavLst>
                                    </p:anim>
                                    <p:anim calcmode="lin" valueType="num">
                                      <p:cBhvr>
                                        <p:cTn id="47" dur="500" fill="hold"/>
                                        <p:tgtEl>
                                          <p:spTgt spid="95"/>
                                        </p:tgtEl>
                                        <p:attrNameLst>
                                          <p:attrName>ppt_y</p:attrName>
                                        </p:attrNameLst>
                                      </p:cBhvr>
                                      <p:tavLst>
                                        <p:tav tm="0">
                                          <p:val>
                                            <p:strVal val="#ppt_y+.1"/>
                                          </p:val>
                                        </p:tav>
                                        <p:tav tm="100000">
                                          <p:val>
                                            <p:strVal val="#ppt_y"/>
                                          </p:val>
                                        </p:tav>
                                      </p:tavLst>
                                    </p:anim>
                                  </p:childTnLst>
                                </p:cTn>
                              </p:par>
                            </p:childTnLst>
                          </p:cTn>
                        </p:par>
                        <p:par>
                          <p:cTn id="48" fill="hold">
                            <p:stCondLst>
                              <p:cond delay="4000"/>
                            </p:stCondLst>
                            <p:childTnLst>
                              <p:par>
                                <p:cTn id="49" presetID="22" presetClass="entr" presetSubtype="8" fill="hold" grpId="0" nodeType="afterEffect">
                                  <p:stCondLst>
                                    <p:cond delay="0"/>
                                  </p:stCondLst>
                                  <p:childTnLst>
                                    <p:set>
                                      <p:cBhvr>
                                        <p:cTn id="50" dur="1" fill="hold">
                                          <p:stCondLst>
                                            <p:cond delay="0"/>
                                          </p:stCondLst>
                                        </p:cTn>
                                        <p:tgtEl>
                                          <p:spTgt spid="120"/>
                                        </p:tgtEl>
                                        <p:attrNameLst>
                                          <p:attrName>style.visibility</p:attrName>
                                        </p:attrNameLst>
                                      </p:cBhvr>
                                      <p:to>
                                        <p:strVal val="visible"/>
                                      </p:to>
                                    </p:set>
                                    <p:animEffect transition="in" filter="wipe(left)">
                                      <p:cBhvr>
                                        <p:cTn id="51" dur="500"/>
                                        <p:tgtEl>
                                          <p:spTgt spid="120"/>
                                        </p:tgtEl>
                                      </p:cBhvr>
                                    </p:animEffect>
                                  </p:childTnLst>
                                </p:cTn>
                              </p:par>
                            </p:childTnLst>
                          </p:cTn>
                        </p:par>
                        <p:par>
                          <p:cTn id="52" fill="hold">
                            <p:stCondLst>
                              <p:cond delay="4500"/>
                            </p:stCondLst>
                            <p:childTnLst>
                              <p:par>
                                <p:cTn id="53" presetID="16" presetClass="entr" presetSubtype="21" fill="hold" grpId="0" nodeType="afterEffect">
                                  <p:stCondLst>
                                    <p:cond delay="0"/>
                                  </p:stCondLst>
                                  <p:childTnLst>
                                    <p:set>
                                      <p:cBhvr>
                                        <p:cTn id="54" dur="1" fill="hold">
                                          <p:stCondLst>
                                            <p:cond delay="0"/>
                                          </p:stCondLst>
                                        </p:cTn>
                                        <p:tgtEl>
                                          <p:spTgt spid="119"/>
                                        </p:tgtEl>
                                        <p:attrNameLst>
                                          <p:attrName>style.visibility</p:attrName>
                                        </p:attrNameLst>
                                      </p:cBhvr>
                                      <p:to>
                                        <p:strVal val="visible"/>
                                      </p:to>
                                    </p:set>
                                    <p:animEffect transition="in" filter="barn(inVertical)">
                                      <p:cBhvr>
                                        <p:cTn id="55" dur="500"/>
                                        <p:tgtEl>
                                          <p:spTgt spid="119"/>
                                        </p:tgtEl>
                                      </p:cBhvr>
                                    </p:animEffect>
                                  </p:childTnLst>
                                </p:cTn>
                              </p:par>
                            </p:childTnLst>
                          </p:cTn>
                        </p:par>
                        <p:par>
                          <p:cTn id="56" fill="hold">
                            <p:stCondLst>
                              <p:cond delay="5000"/>
                            </p:stCondLst>
                            <p:childTnLst>
                              <p:par>
                                <p:cTn id="57" presetID="42" presetClass="entr" presetSubtype="0" fill="hold" grpId="0" nodeType="afterEffect">
                                  <p:stCondLst>
                                    <p:cond delay="0"/>
                                  </p:stCondLst>
                                  <p:childTnLst>
                                    <p:set>
                                      <p:cBhvr>
                                        <p:cTn id="58" dur="1" fill="hold">
                                          <p:stCondLst>
                                            <p:cond delay="0"/>
                                          </p:stCondLst>
                                        </p:cTn>
                                        <p:tgtEl>
                                          <p:spTgt spid="121"/>
                                        </p:tgtEl>
                                        <p:attrNameLst>
                                          <p:attrName>style.visibility</p:attrName>
                                        </p:attrNameLst>
                                      </p:cBhvr>
                                      <p:to>
                                        <p:strVal val="visible"/>
                                      </p:to>
                                    </p:set>
                                    <p:animEffect transition="in" filter="fade">
                                      <p:cBhvr>
                                        <p:cTn id="59" dur="1000"/>
                                        <p:tgtEl>
                                          <p:spTgt spid="121"/>
                                        </p:tgtEl>
                                      </p:cBhvr>
                                    </p:animEffect>
                                    <p:anim calcmode="lin" valueType="num">
                                      <p:cBhvr>
                                        <p:cTn id="60" dur="1000" fill="hold"/>
                                        <p:tgtEl>
                                          <p:spTgt spid="121"/>
                                        </p:tgtEl>
                                        <p:attrNameLst>
                                          <p:attrName>ppt_x</p:attrName>
                                        </p:attrNameLst>
                                      </p:cBhvr>
                                      <p:tavLst>
                                        <p:tav tm="0">
                                          <p:val>
                                            <p:strVal val="#ppt_x"/>
                                          </p:val>
                                        </p:tav>
                                        <p:tav tm="100000">
                                          <p:val>
                                            <p:strVal val="#ppt_x"/>
                                          </p:val>
                                        </p:tav>
                                      </p:tavLst>
                                    </p:anim>
                                    <p:anim calcmode="lin" valueType="num">
                                      <p:cBhvr>
                                        <p:cTn id="61" dur="1000" fill="hold"/>
                                        <p:tgtEl>
                                          <p:spTgt spid="121"/>
                                        </p:tgtEl>
                                        <p:attrNameLst>
                                          <p:attrName>ppt_y</p:attrName>
                                        </p:attrNameLst>
                                      </p:cBhvr>
                                      <p:tavLst>
                                        <p:tav tm="0">
                                          <p:val>
                                            <p:strVal val="#ppt_y+.1"/>
                                          </p:val>
                                        </p:tav>
                                        <p:tav tm="100000">
                                          <p:val>
                                            <p:strVal val="#ppt_y"/>
                                          </p:val>
                                        </p:tav>
                                      </p:tavLst>
                                    </p:anim>
                                  </p:childTnLst>
                                </p:cTn>
                              </p:par>
                            </p:childTnLst>
                          </p:cTn>
                        </p:par>
                        <p:par>
                          <p:cTn id="62" fill="hold">
                            <p:stCondLst>
                              <p:cond delay="6000"/>
                            </p:stCondLst>
                            <p:childTnLst>
                              <p:par>
                                <p:cTn id="63" presetID="23" presetClass="entr" presetSubtype="16" fill="hold" grpId="0" nodeType="afterEffect">
                                  <p:stCondLst>
                                    <p:cond delay="0"/>
                                  </p:stCondLst>
                                  <p:iterate type="lt">
                                    <p:tmPct val="15000"/>
                                  </p:iterate>
                                  <p:childTnLst>
                                    <p:set>
                                      <p:cBhvr>
                                        <p:cTn id="64" dur="1" fill="hold">
                                          <p:stCondLst>
                                            <p:cond delay="0"/>
                                          </p:stCondLst>
                                        </p:cTn>
                                        <p:tgtEl>
                                          <p:spTgt spid="122"/>
                                        </p:tgtEl>
                                        <p:attrNameLst>
                                          <p:attrName>style.visibility</p:attrName>
                                        </p:attrNameLst>
                                      </p:cBhvr>
                                      <p:to>
                                        <p:strVal val="visible"/>
                                      </p:to>
                                    </p:set>
                                    <p:anim calcmode="lin" valueType="num">
                                      <p:cBhvr>
                                        <p:cTn id="65" dur="500" fill="hold"/>
                                        <p:tgtEl>
                                          <p:spTgt spid="122"/>
                                        </p:tgtEl>
                                        <p:attrNameLst>
                                          <p:attrName>ppt_w</p:attrName>
                                        </p:attrNameLst>
                                      </p:cBhvr>
                                      <p:tavLst>
                                        <p:tav tm="0">
                                          <p:val>
                                            <p:fltVal val="0"/>
                                          </p:val>
                                        </p:tav>
                                        <p:tav tm="100000">
                                          <p:val>
                                            <p:strVal val="#ppt_w"/>
                                          </p:val>
                                        </p:tav>
                                      </p:tavLst>
                                    </p:anim>
                                    <p:anim calcmode="lin" valueType="num">
                                      <p:cBhvr>
                                        <p:cTn id="66" dur="500" fill="hold"/>
                                        <p:tgtEl>
                                          <p:spTgt spid="1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20" grpId="0"/>
      <p:bldP spid="121" grpId="0"/>
      <p:bldP spid="1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97000"/>
                    </a14:imgEffect>
                  </a14:imgLayer>
                </a14:imgProps>
              </a:ext>
              <a:ext uri="{28A0092B-C50C-407E-A947-70E740481C1C}">
                <a14:useLocalDpi xmlns:a14="http://schemas.microsoft.com/office/drawing/2010/main" val="0"/>
              </a:ext>
            </a:extLst>
          </a:blip>
          <a:stretch>
            <a:fillRect/>
          </a:stretch>
        </p:blipFill>
        <p:spPr>
          <a:xfrm>
            <a:off x="254746" y="87495"/>
            <a:ext cx="598694" cy="669961"/>
          </a:xfrm>
          <a:prstGeom prst="rect">
            <a:avLst/>
          </a:prstGeom>
        </p:spPr>
      </p:pic>
      <p:sp>
        <p:nvSpPr>
          <p:cNvPr id="10" name="文本框 9"/>
          <p:cNvSpPr txBox="1"/>
          <p:nvPr userDrawn="1"/>
        </p:nvSpPr>
        <p:spPr>
          <a:xfrm>
            <a:off x="10278319" y="225452"/>
            <a:ext cx="1341120" cy="583565"/>
          </a:xfrm>
          <a:prstGeom prst="rect">
            <a:avLst/>
          </a:prstGeom>
          <a:noFill/>
        </p:spPr>
        <p:txBody>
          <a:bodyPr wrap="none" rtlCol="0">
            <a:spAutoFit/>
          </a:bodyPr>
          <a:lstStyle/>
          <a:p>
            <a:r>
              <a:rPr lang="en-US" altLang="zh-CN" sz="3200" dirty="0">
                <a:solidFill>
                  <a:schemeClr val="bg1"/>
                </a:solidFill>
                <a:latin typeface="微软雅黑" panose="020B0503020204020204" charset="-122"/>
                <a:ea typeface="微软雅黑" panose="020B0503020204020204" charset="-122"/>
              </a:rPr>
              <a:t>LOGO</a:t>
            </a:r>
          </a:p>
        </p:txBody>
      </p:sp>
      <p:cxnSp>
        <p:nvCxnSpPr>
          <p:cNvPr id="12" name="直接连接符 11"/>
          <p:cNvCxnSpPr/>
          <p:nvPr userDrawn="1"/>
        </p:nvCxnSpPr>
        <p:spPr>
          <a:xfrm>
            <a:off x="985520" y="810227"/>
            <a:ext cx="1057943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原创设计师QQ598969553      _14"/>
          <p:cNvSpPr>
            <a:spLocks noChangeArrowheads="1"/>
          </p:cNvSpPr>
          <p:nvPr/>
        </p:nvSpPr>
        <p:spPr bwMode="gray">
          <a:xfrm>
            <a:off x="869707" y="165236"/>
            <a:ext cx="3169857" cy="679091"/>
          </a:xfrm>
          <a:prstGeom prst="roundRect">
            <a:avLst/>
          </a:prstGeom>
          <a:noFill/>
          <a:ln>
            <a:noFill/>
          </a:ln>
        </p:spPr>
        <p:txBody>
          <a:bodyPr wrap="square" lIns="121844" tIns="60922" rIns="121844" bIns="60922">
            <a:spAutoFit/>
          </a:bodyPr>
          <a:lstStyle/>
          <a:p>
            <a:r>
              <a:rPr lang="zh-CN" altLang="en-US" sz="3200" dirty="0">
                <a:solidFill>
                  <a:schemeClr val="bg1"/>
                </a:solidFill>
                <a:latin typeface="微软雅黑" panose="020B0503020204020204" charset="-122"/>
                <a:ea typeface="微软雅黑" panose="020B0503020204020204" charset="-122"/>
              </a:rPr>
              <a:t>此处添加名称</a:t>
            </a:r>
          </a:p>
        </p:txBody>
      </p:sp>
      <p:sp>
        <p:nvSpPr>
          <p:cNvPr id="111" name="TextBox 110"/>
          <p:cNvSpPr txBox="1"/>
          <p:nvPr/>
        </p:nvSpPr>
        <p:spPr>
          <a:xfrm>
            <a:off x="1220705" y="2216119"/>
            <a:ext cx="2648465" cy="1025602"/>
          </a:xfrm>
          <a:prstGeom prst="rect">
            <a:avLst/>
          </a:prstGeom>
          <a:noFill/>
        </p:spPr>
        <p:txBody>
          <a:bodyPr wrap="square" lIns="0" tIns="0" rIns="0" bIns="0" rtlCol="0">
            <a:spAutoFit/>
          </a:bodyPr>
          <a:lstStyle/>
          <a:p>
            <a:pPr defTabSz="1218565">
              <a:defRPr/>
            </a:pPr>
            <a:r>
              <a:rPr lang="zh-CN" altLang="en-US" sz="1335" kern="0" dirty="0">
                <a:solidFill>
                  <a:schemeClr val="bg1"/>
                </a:solidFill>
                <a:latin typeface="微软雅黑" panose="020B0503020204020204" charset="-122"/>
                <a:ea typeface="微软雅黑" panose="020B0503020204020204" charset="-122"/>
              </a:rPr>
              <a:t>详写内容</a:t>
            </a:r>
            <a:r>
              <a:rPr lang="en-US" altLang="zh-CN" sz="1335" kern="0" dirty="0">
                <a:solidFill>
                  <a:schemeClr val="bg1"/>
                </a:solidFill>
                <a:latin typeface="微软雅黑" panose="020B0503020204020204" charset="-122"/>
                <a:ea typeface="微软雅黑" panose="020B0503020204020204" charset="-122"/>
              </a:rPr>
              <a:t>……</a:t>
            </a:r>
          </a:p>
          <a:p>
            <a:pPr defTabSz="1218565">
              <a:defRPr/>
            </a:pPr>
            <a:endParaRPr lang="en-US" altLang="zh-CN" sz="1335" kern="0" dirty="0">
              <a:solidFill>
                <a:schemeClr val="bg1"/>
              </a:solidFill>
              <a:latin typeface="微软雅黑" panose="020B0503020204020204" charset="-122"/>
              <a:ea typeface="微软雅黑" panose="020B0503020204020204" charset="-122"/>
            </a:endParaRPr>
          </a:p>
          <a:p>
            <a:pPr defTabSz="1218565">
              <a:defRPr/>
            </a:pPr>
            <a:r>
              <a:rPr lang="zh-CN" altLang="en-US" sz="1335" kern="0" dirty="0">
                <a:solidFill>
                  <a:schemeClr val="bg1"/>
                </a:solidFill>
                <a:latin typeface="微软雅黑" panose="020B0503020204020204" charset="-122"/>
                <a:ea typeface="微软雅黑" panose="020B0503020204020204" charset="-122"/>
              </a:rPr>
              <a:t>点击输入本栏的具体文字，简明扼要的说明分项内容，此为概念图解，请根据您的具体内容酌情修改</a:t>
            </a:r>
          </a:p>
        </p:txBody>
      </p:sp>
      <p:sp>
        <p:nvSpPr>
          <p:cNvPr id="112" name="TextBox 111"/>
          <p:cNvSpPr txBox="1"/>
          <p:nvPr/>
        </p:nvSpPr>
        <p:spPr>
          <a:xfrm>
            <a:off x="8383909" y="2216119"/>
            <a:ext cx="2648467" cy="1025602"/>
          </a:xfrm>
          <a:prstGeom prst="rect">
            <a:avLst/>
          </a:prstGeom>
          <a:noFill/>
        </p:spPr>
        <p:txBody>
          <a:bodyPr wrap="square" lIns="0" tIns="0" rIns="0" bIns="0" rtlCol="0">
            <a:spAutoFit/>
          </a:bodyPr>
          <a:lstStyle/>
          <a:p>
            <a:pPr defTabSz="1218565">
              <a:defRPr/>
            </a:pPr>
            <a:r>
              <a:rPr lang="zh-CN" altLang="en-US" sz="1335" kern="0" dirty="0">
                <a:solidFill>
                  <a:schemeClr val="bg1"/>
                </a:solidFill>
                <a:latin typeface="微软雅黑" panose="020B0503020204020204" charset="-122"/>
                <a:ea typeface="微软雅黑" panose="020B0503020204020204" charset="-122"/>
              </a:rPr>
              <a:t>详写内容</a:t>
            </a:r>
            <a:r>
              <a:rPr lang="en-US" altLang="zh-CN" sz="1335" kern="0" dirty="0">
                <a:solidFill>
                  <a:schemeClr val="bg1"/>
                </a:solidFill>
                <a:latin typeface="微软雅黑" panose="020B0503020204020204" charset="-122"/>
                <a:ea typeface="微软雅黑" panose="020B0503020204020204" charset="-122"/>
              </a:rPr>
              <a:t>……</a:t>
            </a:r>
          </a:p>
          <a:p>
            <a:pPr defTabSz="1218565">
              <a:defRPr/>
            </a:pPr>
            <a:endParaRPr lang="en-US" altLang="zh-CN" sz="1335" kern="0" dirty="0">
              <a:solidFill>
                <a:schemeClr val="bg1"/>
              </a:solidFill>
              <a:latin typeface="微软雅黑" panose="020B0503020204020204" charset="-122"/>
              <a:ea typeface="微软雅黑" panose="020B0503020204020204" charset="-122"/>
            </a:endParaRPr>
          </a:p>
          <a:p>
            <a:pPr defTabSz="1218565">
              <a:defRPr/>
            </a:pPr>
            <a:r>
              <a:rPr lang="zh-CN" altLang="en-US" sz="1335" kern="0" dirty="0">
                <a:solidFill>
                  <a:schemeClr val="bg1"/>
                </a:solidFill>
                <a:latin typeface="微软雅黑" panose="020B0503020204020204" charset="-122"/>
                <a:ea typeface="微软雅黑" panose="020B0503020204020204" charset="-122"/>
              </a:rPr>
              <a:t>点击输入本栏的具体文字，简明扼要的说明分项内容，此为概念图解，请根据您的具体内容酌情修改</a:t>
            </a:r>
          </a:p>
        </p:txBody>
      </p:sp>
      <p:sp>
        <p:nvSpPr>
          <p:cNvPr id="113" name="TextBox 112"/>
          <p:cNvSpPr txBox="1"/>
          <p:nvPr/>
        </p:nvSpPr>
        <p:spPr>
          <a:xfrm>
            <a:off x="8383910" y="4198225"/>
            <a:ext cx="2648465" cy="1025602"/>
          </a:xfrm>
          <a:prstGeom prst="rect">
            <a:avLst/>
          </a:prstGeom>
          <a:noFill/>
        </p:spPr>
        <p:txBody>
          <a:bodyPr wrap="square" lIns="0" tIns="0" rIns="0" bIns="0" rtlCol="0">
            <a:spAutoFit/>
          </a:bodyPr>
          <a:lstStyle/>
          <a:p>
            <a:pPr defTabSz="1218565">
              <a:defRPr/>
            </a:pPr>
            <a:r>
              <a:rPr lang="zh-CN" altLang="en-US" sz="1335" kern="0" dirty="0">
                <a:solidFill>
                  <a:schemeClr val="bg1"/>
                </a:solidFill>
                <a:latin typeface="微软雅黑" panose="020B0503020204020204" charset="-122"/>
                <a:ea typeface="微软雅黑" panose="020B0503020204020204" charset="-122"/>
              </a:rPr>
              <a:t>详写内容</a:t>
            </a:r>
            <a:r>
              <a:rPr lang="en-US" altLang="zh-CN" sz="1335" kern="0" dirty="0">
                <a:solidFill>
                  <a:schemeClr val="bg1"/>
                </a:solidFill>
                <a:latin typeface="微软雅黑" panose="020B0503020204020204" charset="-122"/>
                <a:ea typeface="微软雅黑" panose="020B0503020204020204" charset="-122"/>
              </a:rPr>
              <a:t>……</a:t>
            </a:r>
          </a:p>
          <a:p>
            <a:pPr defTabSz="1218565">
              <a:defRPr/>
            </a:pPr>
            <a:endParaRPr lang="en-US" altLang="zh-CN" sz="1335" kern="0" dirty="0">
              <a:solidFill>
                <a:schemeClr val="bg1"/>
              </a:solidFill>
              <a:latin typeface="微软雅黑" panose="020B0503020204020204" charset="-122"/>
              <a:ea typeface="微软雅黑" panose="020B0503020204020204" charset="-122"/>
            </a:endParaRPr>
          </a:p>
          <a:p>
            <a:pPr defTabSz="1218565">
              <a:defRPr/>
            </a:pPr>
            <a:r>
              <a:rPr lang="zh-CN" altLang="en-US" sz="1335" kern="0" dirty="0">
                <a:solidFill>
                  <a:schemeClr val="bg1"/>
                </a:solidFill>
                <a:latin typeface="微软雅黑" panose="020B0503020204020204" charset="-122"/>
                <a:ea typeface="微软雅黑" panose="020B0503020204020204" charset="-122"/>
              </a:rPr>
              <a:t>点击输入本栏的具体文字，简明扼要的说明分项内容，此为概念图解，请根据您的具体内容酌情修改</a:t>
            </a:r>
          </a:p>
        </p:txBody>
      </p:sp>
      <p:sp>
        <p:nvSpPr>
          <p:cNvPr id="114" name="TextBox 113"/>
          <p:cNvSpPr txBox="1"/>
          <p:nvPr/>
        </p:nvSpPr>
        <p:spPr>
          <a:xfrm>
            <a:off x="1220705" y="4198225"/>
            <a:ext cx="2648465" cy="1025602"/>
          </a:xfrm>
          <a:prstGeom prst="rect">
            <a:avLst/>
          </a:prstGeom>
          <a:noFill/>
        </p:spPr>
        <p:txBody>
          <a:bodyPr wrap="square" lIns="0" tIns="0" rIns="0" bIns="0" rtlCol="0">
            <a:spAutoFit/>
          </a:bodyPr>
          <a:lstStyle/>
          <a:p>
            <a:pPr defTabSz="1218565">
              <a:defRPr/>
            </a:pPr>
            <a:r>
              <a:rPr lang="zh-CN" altLang="en-US" sz="1335" kern="0" dirty="0">
                <a:solidFill>
                  <a:schemeClr val="bg1"/>
                </a:solidFill>
                <a:latin typeface="微软雅黑" panose="020B0503020204020204" charset="-122"/>
                <a:ea typeface="微软雅黑" panose="020B0503020204020204" charset="-122"/>
              </a:rPr>
              <a:t>详写内容</a:t>
            </a:r>
            <a:r>
              <a:rPr lang="en-US" altLang="zh-CN" sz="1335" kern="0" dirty="0">
                <a:solidFill>
                  <a:schemeClr val="bg1"/>
                </a:solidFill>
                <a:latin typeface="微软雅黑" panose="020B0503020204020204" charset="-122"/>
                <a:ea typeface="微软雅黑" panose="020B0503020204020204" charset="-122"/>
              </a:rPr>
              <a:t>……</a:t>
            </a:r>
          </a:p>
          <a:p>
            <a:pPr defTabSz="1218565">
              <a:defRPr/>
            </a:pPr>
            <a:endParaRPr lang="en-US" altLang="zh-CN" sz="1335" kern="0" dirty="0">
              <a:solidFill>
                <a:schemeClr val="bg1"/>
              </a:solidFill>
              <a:latin typeface="微软雅黑" panose="020B0503020204020204" charset="-122"/>
              <a:ea typeface="微软雅黑" panose="020B0503020204020204" charset="-122"/>
            </a:endParaRPr>
          </a:p>
          <a:p>
            <a:pPr defTabSz="1218565">
              <a:defRPr/>
            </a:pPr>
            <a:r>
              <a:rPr lang="zh-CN" altLang="en-US" sz="1335" kern="0" dirty="0">
                <a:solidFill>
                  <a:schemeClr val="bg1"/>
                </a:solidFill>
                <a:latin typeface="微软雅黑" panose="020B0503020204020204" charset="-122"/>
                <a:ea typeface="微软雅黑" panose="020B0503020204020204" charset="-122"/>
              </a:rPr>
              <a:t>点击输入本栏的具体文字，简明扼要的说明分项内容，此为概念图解，请根据您的具体内容酌情修改</a:t>
            </a:r>
          </a:p>
        </p:txBody>
      </p:sp>
      <p:grpSp>
        <p:nvGrpSpPr>
          <p:cNvPr id="115" name="组合 114"/>
          <p:cNvGrpSpPr/>
          <p:nvPr/>
        </p:nvGrpSpPr>
        <p:grpSpPr>
          <a:xfrm>
            <a:off x="4319946" y="1891982"/>
            <a:ext cx="3669359" cy="3669960"/>
            <a:chOff x="3218020" y="2137420"/>
            <a:chExt cx="2752869" cy="2753319"/>
          </a:xfrm>
        </p:grpSpPr>
        <p:sp>
          <p:nvSpPr>
            <p:cNvPr id="116" name="椭圆 6"/>
            <p:cNvSpPr/>
            <p:nvPr/>
          </p:nvSpPr>
          <p:spPr>
            <a:xfrm flipH="1" flipV="1">
              <a:off x="4617911" y="3332449"/>
              <a:ext cx="1352978" cy="1558290"/>
            </a:xfrm>
            <a:custGeom>
              <a:avLst/>
              <a:gdLst/>
              <a:ahLst/>
              <a:cxnLst/>
              <a:rect l="l" t="t" r="r" b="b"/>
              <a:pathLst>
                <a:path w="1352978" h="1558290">
                  <a:moveTo>
                    <a:pt x="779145" y="0"/>
                  </a:moveTo>
                  <a:cubicBezTo>
                    <a:pt x="1007226" y="0"/>
                    <a:pt x="1212417" y="98002"/>
                    <a:pt x="1352978" y="255954"/>
                  </a:cubicBezTo>
                  <a:cubicBezTo>
                    <a:pt x="1230457" y="395537"/>
                    <a:pt x="1158327" y="578918"/>
                    <a:pt x="1158327" y="779145"/>
                  </a:cubicBezTo>
                  <a:cubicBezTo>
                    <a:pt x="1158327" y="979373"/>
                    <a:pt x="1230457" y="1162753"/>
                    <a:pt x="1352978" y="1302337"/>
                  </a:cubicBezTo>
                  <a:cubicBezTo>
                    <a:pt x="1212417" y="1460288"/>
                    <a:pt x="1007226" y="1558290"/>
                    <a:pt x="779145" y="1558290"/>
                  </a:cubicBezTo>
                  <a:cubicBezTo>
                    <a:pt x="348835" y="1558290"/>
                    <a:pt x="0" y="1209455"/>
                    <a:pt x="0" y="779145"/>
                  </a:cubicBezTo>
                  <a:cubicBezTo>
                    <a:pt x="0" y="611543"/>
                    <a:pt x="52919" y="456302"/>
                    <a:pt x="144162" y="330069"/>
                  </a:cubicBezTo>
                  <a:lnTo>
                    <a:pt x="109784" y="108908"/>
                  </a:lnTo>
                  <a:lnTo>
                    <a:pt x="331101" y="143310"/>
                  </a:lnTo>
                  <a:cubicBezTo>
                    <a:pt x="457190" y="52617"/>
                    <a:pt x="612023" y="0"/>
                    <a:pt x="779145" y="0"/>
                  </a:cubicBezTo>
                  <a:close/>
                </a:path>
              </a:pathLst>
            </a:custGeom>
            <a:solidFill>
              <a:schemeClr val="bg1">
                <a:lumMod val="95000"/>
                <a:alpha val="20000"/>
              </a:schemeClr>
            </a:solidFill>
            <a:ln w="25400" cap="flat" cmpd="sng" algn="ctr">
              <a:solidFill>
                <a:srgbClr val="213257"/>
              </a:solidFill>
              <a:prstDash val="solid"/>
            </a:ln>
            <a:effectLst/>
          </p:spPr>
          <p:txBody>
            <a:bodyPr rtlCol="0" anchor="ctr"/>
            <a:lstStyle/>
            <a:p>
              <a:pPr algn="ctr" defTabSz="1218565">
                <a:defRPr/>
              </a:pPr>
              <a:endParaRPr lang="zh-CN" altLang="en-US" sz="2400" kern="0">
                <a:solidFill>
                  <a:schemeClr val="bg1"/>
                </a:solidFill>
                <a:latin typeface="Calibri" panose="020F0502020204030204"/>
                <a:ea typeface="宋体" panose="02010600030101010101" pitchFamily="2" charset="-122"/>
              </a:endParaRPr>
            </a:p>
          </p:txBody>
        </p:sp>
        <p:sp>
          <p:nvSpPr>
            <p:cNvPr id="117" name="椭圆 61"/>
            <p:cNvSpPr/>
            <p:nvPr/>
          </p:nvSpPr>
          <p:spPr>
            <a:xfrm flipH="1" flipV="1">
              <a:off x="3218020" y="3537575"/>
              <a:ext cx="1558290" cy="1353163"/>
            </a:xfrm>
            <a:custGeom>
              <a:avLst/>
              <a:gdLst/>
              <a:ahLst/>
              <a:cxnLst/>
              <a:rect l="l" t="t" r="r" b="b"/>
              <a:pathLst>
                <a:path w="1558290" h="1353163">
                  <a:moveTo>
                    <a:pt x="779145" y="0"/>
                  </a:moveTo>
                  <a:cubicBezTo>
                    <a:pt x="946584" y="0"/>
                    <a:pt x="1101686" y="52816"/>
                    <a:pt x="1227870" y="143872"/>
                  </a:cubicBezTo>
                  <a:lnTo>
                    <a:pt x="1452805" y="108907"/>
                  </a:lnTo>
                  <a:lnTo>
                    <a:pt x="1417746" y="334454"/>
                  </a:lnTo>
                  <a:cubicBezTo>
                    <a:pt x="1506649" y="460075"/>
                    <a:pt x="1558290" y="613579"/>
                    <a:pt x="1558290" y="779145"/>
                  </a:cubicBezTo>
                  <a:cubicBezTo>
                    <a:pt x="1558290" y="1007122"/>
                    <a:pt x="1460378" y="1212230"/>
                    <a:pt x="1302560" y="1352794"/>
                  </a:cubicBezTo>
                  <a:cubicBezTo>
                    <a:pt x="1163008" y="1230383"/>
                    <a:pt x="979715" y="1158329"/>
                    <a:pt x="779593" y="1158329"/>
                  </a:cubicBezTo>
                  <a:cubicBezTo>
                    <a:pt x="579261" y="1158329"/>
                    <a:pt x="395794" y="1230534"/>
                    <a:pt x="256179" y="1353163"/>
                  </a:cubicBezTo>
                  <a:cubicBezTo>
                    <a:pt x="98093" y="1212607"/>
                    <a:pt x="0" y="1007331"/>
                    <a:pt x="0" y="779145"/>
                  </a:cubicBezTo>
                  <a:cubicBezTo>
                    <a:pt x="0" y="348835"/>
                    <a:pt x="348835" y="0"/>
                    <a:pt x="779145" y="0"/>
                  </a:cubicBezTo>
                  <a:close/>
                </a:path>
              </a:pathLst>
            </a:custGeom>
            <a:solidFill>
              <a:schemeClr val="bg1">
                <a:lumMod val="95000"/>
                <a:alpha val="20000"/>
              </a:schemeClr>
            </a:solidFill>
            <a:ln w="25400" cap="flat" cmpd="sng" algn="ctr">
              <a:solidFill>
                <a:srgbClr val="213257"/>
              </a:solidFill>
              <a:prstDash val="solid"/>
            </a:ln>
            <a:effectLst/>
          </p:spPr>
          <p:txBody>
            <a:bodyPr rtlCol="0" anchor="ctr"/>
            <a:lstStyle/>
            <a:p>
              <a:pPr algn="ctr" defTabSz="1218565">
                <a:defRPr/>
              </a:pPr>
              <a:endParaRPr lang="zh-CN" altLang="en-US" sz="2400" kern="0">
                <a:solidFill>
                  <a:schemeClr val="bg1"/>
                </a:solidFill>
                <a:latin typeface="Calibri" panose="020F0502020204030204"/>
                <a:ea typeface="宋体" panose="02010600030101010101" pitchFamily="2" charset="-122"/>
              </a:endParaRPr>
            </a:p>
          </p:txBody>
        </p:sp>
        <p:sp>
          <p:nvSpPr>
            <p:cNvPr id="118" name="椭圆 6"/>
            <p:cNvSpPr/>
            <p:nvPr/>
          </p:nvSpPr>
          <p:spPr>
            <a:xfrm>
              <a:off x="3218020" y="2137420"/>
              <a:ext cx="1352978" cy="1558290"/>
            </a:xfrm>
            <a:custGeom>
              <a:avLst/>
              <a:gdLst/>
              <a:ahLst/>
              <a:cxnLst/>
              <a:rect l="l" t="t" r="r" b="b"/>
              <a:pathLst>
                <a:path w="1352978" h="1558290">
                  <a:moveTo>
                    <a:pt x="779145" y="0"/>
                  </a:moveTo>
                  <a:cubicBezTo>
                    <a:pt x="1007226" y="0"/>
                    <a:pt x="1212417" y="98002"/>
                    <a:pt x="1352978" y="255954"/>
                  </a:cubicBezTo>
                  <a:cubicBezTo>
                    <a:pt x="1230457" y="395537"/>
                    <a:pt x="1158327" y="578918"/>
                    <a:pt x="1158327" y="779145"/>
                  </a:cubicBezTo>
                  <a:cubicBezTo>
                    <a:pt x="1158327" y="979373"/>
                    <a:pt x="1230457" y="1162753"/>
                    <a:pt x="1352978" y="1302337"/>
                  </a:cubicBezTo>
                  <a:cubicBezTo>
                    <a:pt x="1212417" y="1460288"/>
                    <a:pt x="1007226" y="1558290"/>
                    <a:pt x="779145" y="1558290"/>
                  </a:cubicBezTo>
                  <a:cubicBezTo>
                    <a:pt x="348835" y="1558290"/>
                    <a:pt x="0" y="1209455"/>
                    <a:pt x="0" y="779145"/>
                  </a:cubicBezTo>
                  <a:cubicBezTo>
                    <a:pt x="0" y="611543"/>
                    <a:pt x="52919" y="456302"/>
                    <a:pt x="144162" y="330069"/>
                  </a:cubicBezTo>
                  <a:lnTo>
                    <a:pt x="109784" y="108908"/>
                  </a:lnTo>
                  <a:lnTo>
                    <a:pt x="331101" y="143310"/>
                  </a:lnTo>
                  <a:cubicBezTo>
                    <a:pt x="457190" y="52617"/>
                    <a:pt x="612023" y="0"/>
                    <a:pt x="779145" y="0"/>
                  </a:cubicBezTo>
                  <a:close/>
                </a:path>
              </a:pathLst>
            </a:custGeom>
            <a:solidFill>
              <a:schemeClr val="bg1">
                <a:lumMod val="95000"/>
                <a:alpha val="20000"/>
              </a:schemeClr>
            </a:solidFill>
            <a:ln w="25400" cap="flat" cmpd="sng" algn="ctr">
              <a:solidFill>
                <a:srgbClr val="213257"/>
              </a:solidFill>
              <a:prstDash val="solid"/>
            </a:ln>
            <a:effectLst/>
          </p:spPr>
          <p:txBody>
            <a:bodyPr rtlCol="0" anchor="ctr"/>
            <a:lstStyle/>
            <a:p>
              <a:pPr algn="ctr" defTabSz="1218565">
                <a:defRPr/>
              </a:pPr>
              <a:endParaRPr lang="zh-CN" altLang="en-US" sz="2400" kern="0" dirty="0">
                <a:solidFill>
                  <a:schemeClr val="bg1"/>
                </a:solidFill>
                <a:latin typeface="Calibri" panose="020F0502020204030204"/>
                <a:ea typeface="宋体" panose="02010600030101010101" pitchFamily="2" charset="-122"/>
              </a:endParaRPr>
            </a:p>
          </p:txBody>
        </p:sp>
        <p:sp>
          <p:nvSpPr>
            <p:cNvPr id="119" name="椭圆 61"/>
            <p:cNvSpPr/>
            <p:nvPr/>
          </p:nvSpPr>
          <p:spPr>
            <a:xfrm>
              <a:off x="4412599" y="2137421"/>
              <a:ext cx="1558290" cy="1353163"/>
            </a:xfrm>
            <a:custGeom>
              <a:avLst/>
              <a:gdLst/>
              <a:ahLst/>
              <a:cxnLst/>
              <a:rect l="l" t="t" r="r" b="b"/>
              <a:pathLst>
                <a:path w="1558290" h="1353163">
                  <a:moveTo>
                    <a:pt x="779145" y="0"/>
                  </a:moveTo>
                  <a:cubicBezTo>
                    <a:pt x="946584" y="0"/>
                    <a:pt x="1101686" y="52816"/>
                    <a:pt x="1227870" y="143872"/>
                  </a:cubicBezTo>
                  <a:lnTo>
                    <a:pt x="1452805" y="108907"/>
                  </a:lnTo>
                  <a:lnTo>
                    <a:pt x="1417746" y="334454"/>
                  </a:lnTo>
                  <a:cubicBezTo>
                    <a:pt x="1506649" y="460075"/>
                    <a:pt x="1558290" y="613579"/>
                    <a:pt x="1558290" y="779145"/>
                  </a:cubicBezTo>
                  <a:cubicBezTo>
                    <a:pt x="1558290" y="1007122"/>
                    <a:pt x="1460378" y="1212230"/>
                    <a:pt x="1302560" y="1352794"/>
                  </a:cubicBezTo>
                  <a:cubicBezTo>
                    <a:pt x="1163008" y="1230383"/>
                    <a:pt x="979715" y="1158329"/>
                    <a:pt x="779593" y="1158329"/>
                  </a:cubicBezTo>
                  <a:cubicBezTo>
                    <a:pt x="579261" y="1158329"/>
                    <a:pt x="395794" y="1230534"/>
                    <a:pt x="256179" y="1353163"/>
                  </a:cubicBezTo>
                  <a:cubicBezTo>
                    <a:pt x="98093" y="1212607"/>
                    <a:pt x="0" y="1007331"/>
                    <a:pt x="0" y="779145"/>
                  </a:cubicBezTo>
                  <a:cubicBezTo>
                    <a:pt x="0" y="348835"/>
                    <a:pt x="348835" y="0"/>
                    <a:pt x="779145" y="0"/>
                  </a:cubicBezTo>
                  <a:close/>
                </a:path>
              </a:pathLst>
            </a:custGeom>
            <a:solidFill>
              <a:schemeClr val="bg1">
                <a:lumMod val="95000"/>
                <a:alpha val="20000"/>
              </a:schemeClr>
            </a:solidFill>
            <a:ln w="25400" cap="flat" cmpd="sng" algn="ctr">
              <a:solidFill>
                <a:srgbClr val="213257"/>
              </a:solidFill>
              <a:prstDash val="solid"/>
            </a:ln>
            <a:effectLst/>
          </p:spPr>
          <p:txBody>
            <a:bodyPr rtlCol="0" anchor="ctr"/>
            <a:lstStyle/>
            <a:p>
              <a:pPr algn="ctr" defTabSz="1218565">
                <a:defRPr/>
              </a:pPr>
              <a:endParaRPr lang="zh-CN" altLang="en-US" sz="2400" kern="0">
                <a:solidFill>
                  <a:schemeClr val="bg1"/>
                </a:solidFill>
                <a:latin typeface="Calibri" panose="020F0502020204030204"/>
                <a:ea typeface="宋体" panose="02010600030101010101" pitchFamily="2" charset="-122"/>
              </a:endParaRPr>
            </a:p>
          </p:txBody>
        </p:sp>
        <p:sp>
          <p:nvSpPr>
            <p:cNvPr id="120" name="椭圆 119"/>
            <p:cNvSpPr/>
            <p:nvPr/>
          </p:nvSpPr>
          <p:spPr>
            <a:xfrm flipH="1" flipV="1">
              <a:off x="4486830" y="3432539"/>
              <a:ext cx="215248" cy="215248"/>
            </a:xfrm>
            <a:prstGeom prst="ellipse">
              <a:avLst/>
            </a:prstGeom>
            <a:solidFill>
              <a:srgbClr val="FFFFFF"/>
            </a:solidFill>
            <a:ln w="25400" cap="flat" cmpd="sng" algn="ctr">
              <a:noFill/>
              <a:prstDash val="solid"/>
            </a:ln>
            <a:effectLst/>
          </p:spPr>
          <p:txBody>
            <a:bodyPr rtlCol="0" anchor="ctr"/>
            <a:lstStyle/>
            <a:p>
              <a:pPr algn="ctr" defTabSz="1218565">
                <a:defRPr/>
              </a:pPr>
              <a:endParaRPr lang="zh-CN" altLang="en-US" sz="2400" kern="0">
                <a:solidFill>
                  <a:schemeClr val="bg1"/>
                </a:solidFill>
                <a:latin typeface="Calibri" panose="020F0502020204030204"/>
                <a:ea typeface="宋体" panose="02010600030101010101" pitchFamily="2" charset="-122"/>
              </a:endParaRPr>
            </a:p>
          </p:txBody>
        </p:sp>
        <p:sp>
          <p:nvSpPr>
            <p:cNvPr id="122" name="TextBox 121"/>
            <p:cNvSpPr txBox="1"/>
            <p:nvPr/>
          </p:nvSpPr>
          <p:spPr>
            <a:xfrm>
              <a:off x="3463304" y="2604739"/>
              <a:ext cx="884467" cy="400137"/>
            </a:xfrm>
            <a:prstGeom prst="rect">
              <a:avLst/>
            </a:prstGeom>
            <a:noFill/>
          </p:spPr>
          <p:txBody>
            <a:bodyPr wrap="square" lIns="0" tIns="0" rIns="0" bIns="0" rtlCol="0">
              <a:spAutoFit/>
            </a:bodyPr>
            <a:lstStyle/>
            <a:p>
              <a:pPr algn="ctr" defTabSz="1218565">
                <a:defRPr/>
              </a:pPr>
              <a:r>
                <a:rPr lang="zh-CN" altLang="en-US" sz="3465" kern="0" dirty="0">
                  <a:solidFill>
                    <a:schemeClr val="bg1"/>
                  </a:solidFill>
                  <a:latin typeface="微软雅黑" panose="020B0503020204020204" charset="-122"/>
                  <a:ea typeface="微软雅黑" panose="020B0503020204020204" charset="-122"/>
                </a:rPr>
                <a:t>优势</a:t>
              </a:r>
              <a:endParaRPr lang="zh-CN" altLang="en-US" sz="3465" b="1" kern="0" dirty="0">
                <a:solidFill>
                  <a:schemeClr val="bg1"/>
                </a:solidFill>
                <a:latin typeface="微软雅黑" panose="020B0503020204020204" charset="-122"/>
                <a:ea typeface="微软雅黑" panose="020B0503020204020204" charset="-122"/>
              </a:endParaRPr>
            </a:p>
          </p:txBody>
        </p:sp>
        <p:sp>
          <p:nvSpPr>
            <p:cNvPr id="123" name="TextBox 122"/>
            <p:cNvSpPr txBox="1"/>
            <p:nvPr/>
          </p:nvSpPr>
          <p:spPr>
            <a:xfrm>
              <a:off x="4784238" y="2585629"/>
              <a:ext cx="815013" cy="400137"/>
            </a:xfrm>
            <a:prstGeom prst="rect">
              <a:avLst/>
            </a:prstGeom>
            <a:noFill/>
          </p:spPr>
          <p:txBody>
            <a:bodyPr wrap="square" lIns="0" tIns="0" rIns="0" bIns="0" rtlCol="0">
              <a:spAutoFit/>
            </a:bodyPr>
            <a:lstStyle/>
            <a:p>
              <a:pPr algn="ctr" defTabSz="1218565">
                <a:defRPr/>
              </a:pPr>
              <a:r>
                <a:rPr lang="zh-CN" altLang="en-US" sz="3465" b="1" kern="0" dirty="0">
                  <a:solidFill>
                    <a:schemeClr val="bg1"/>
                  </a:solidFill>
                  <a:latin typeface="微软雅黑" panose="020B0503020204020204" charset="-122"/>
                  <a:ea typeface="微软雅黑" panose="020B0503020204020204" charset="-122"/>
                </a:rPr>
                <a:t>机遇</a:t>
              </a:r>
            </a:p>
          </p:txBody>
        </p:sp>
        <p:sp>
          <p:nvSpPr>
            <p:cNvPr id="124" name="TextBox 123"/>
            <p:cNvSpPr txBox="1"/>
            <p:nvPr/>
          </p:nvSpPr>
          <p:spPr>
            <a:xfrm>
              <a:off x="3506168" y="3943238"/>
              <a:ext cx="911515" cy="400137"/>
            </a:xfrm>
            <a:prstGeom prst="rect">
              <a:avLst/>
            </a:prstGeom>
            <a:noFill/>
          </p:spPr>
          <p:txBody>
            <a:bodyPr wrap="square" lIns="0" tIns="0" rIns="0" bIns="0" rtlCol="0">
              <a:spAutoFit/>
            </a:bodyPr>
            <a:lstStyle/>
            <a:p>
              <a:pPr algn="ctr" defTabSz="1218565">
                <a:defRPr/>
              </a:pPr>
              <a:r>
                <a:rPr lang="zh-CN" altLang="en-US" sz="3465" b="1" kern="0" dirty="0">
                  <a:solidFill>
                    <a:schemeClr val="bg1"/>
                  </a:solidFill>
                  <a:latin typeface="微软雅黑" panose="020B0503020204020204" charset="-122"/>
                  <a:ea typeface="微软雅黑" panose="020B0503020204020204" charset="-122"/>
                </a:rPr>
                <a:t>挑战</a:t>
              </a:r>
            </a:p>
          </p:txBody>
        </p:sp>
        <p:sp>
          <p:nvSpPr>
            <p:cNvPr id="125" name="TextBox 124"/>
            <p:cNvSpPr txBox="1"/>
            <p:nvPr/>
          </p:nvSpPr>
          <p:spPr>
            <a:xfrm>
              <a:off x="4881641" y="3886086"/>
              <a:ext cx="842487" cy="400137"/>
            </a:xfrm>
            <a:prstGeom prst="rect">
              <a:avLst/>
            </a:prstGeom>
            <a:noFill/>
          </p:spPr>
          <p:txBody>
            <a:bodyPr wrap="square" lIns="0" tIns="0" rIns="0" bIns="0" rtlCol="0">
              <a:spAutoFit/>
            </a:bodyPr>
            <a:lstStyle/>
            <a:p>
              <a:pPr algn="ctr" defTabSz="1218565">
                <a:defRPr/>
              </a:pPr>
              <a:r>
                <a:rPr lang="zh-CN" altLang="en-US" sz="3465" kern="0" dirty="0">
                  <a:solidFill>
                    <a:schemeClr val="bg1"/>
                  </a:solidFill>
                  <a:latin typeface="微软雅黑" panose="020B0503020204020204" charset="-122"/>
                  <a:ea typeface="微软雅黑" panose="020B0503020204020204" charset="-122"/>
                </a:rPr>
                <a:t>劣势</a:t>
              </a:r>
              <a:endParaRPr lang="zh-CN" altLang="en-US" sz="3465" b="1" kern="0" dirty="0">
                <a:solidFill>
                  <a:schemeClr val="bg1"/>
                </a:solidFill>
                <a:latin typeface="微软雅黑" panose="020B0503020204020204" charset="-122"/>
                <a:ea typeface="微软雅黑" panose="020B0503020204020204" charset="-122"/>
              </a:endParaRPr>
            </a:p>
          </p:txBody>
        </p:sp>
        <p:sp>
          <p:nvSpPr>
            <p:cNvPr id="126" name="椭圆 125"/>
            <p:cNvSpPr/>
            <p:nvPr/>
          </p:nvSpPr>
          <p:spPr>
            <a:xfrm>
              <a:off x="4486830" y="3432539"/>
              <a:ext cx="215248" cy="215248"/>
            </a:xfrm>
            <a:prstGeom prst="ellipse">
              <a:avLst/>
            </a:prstGeom>
            <a:noFill/>
            <a:ln w="25400" cap="flat" cmpd="sng" algn="ctr">
              <a:solidFill>
                <a:srgbClr val="1E445B">
                  <a:lumMod val="40000"/>
                  <a:lumOff val="60000"/>
                </a:srgbClr>
              </a:solidFill>
              <a:prstDash val="solid"/>
            </a:ln>
            <a:effectLst/>
          </p:spPr>
          <p:txBody>
            <a:bodyPr rtlCol="0" anchor="ctr"/>
            <a:lstStyle/>
            <a:p>
              <a:pPr algn="ctr" defTabSz="1218565">
                <a:defRPr/>
              </a:pPr>
              <a:endParaRPr lang="zh-CN" altLang="en-US" sz="2400" kern="0">
                <a:solidFill>
                  <a:schemeClr val="bg1"/>
                </a:solidFill>
                <a:latin typeface="Calibri" panose="020F0502020204030204"/>
                <a:ea typeface="宋体" panose="02010600030101010101" pitchFamily="2" charset="-122"/>
              </a:endParaRPr>
            </a:p>
          </p:txBody>
        </p:sp>
      </p:grpSp>
    </p:spTree>
  </p:cSld>
  <p:clrMapOvr>
    <a:masterClrMapping/>
  </p:clrMapOvr>
  <p:transition advTm="2246">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p:cTn id="7" dur="1000" fill="hold"/>
                                        <p:tgtEl>
                                          <p:spTgt spid="115"/>
                                        </p:tgtEl>
                                        <p:attrNameLst>
                                          <p:attrName>ppt_w</p:attrName>
                                        </p:attrNameLst>
                                      </p:cBhvr>
                                      <p:tavLst>
                                        <p:tav tm="0">
                                          <p:val>
                                            <p:fltVal val="0"/>
                                          </p:val>
                                        </p:tav>
                                        <p:tav tm="100000">
                                          <p:val>
                                            <p:strVal val="#ppt_w"/>
                                          </p:val>
                                        </p:tav>
                                      </p:tavLst>
                                    </p:anim>
                                    <p:anim calcmode="lin" valueType="num">
                                      <p:cBhvr>
                                        <p:cTn id="8" dur="1000" fill="hold"/>
                                        <p:tgtEl>
                                          <p:spTgt spid="115"/>
                                        </p:tgtEl>
                                        <p:attrNameLst>
                                          <p:attrName>ppt_h</p:attrName>
                                        </p:attrNameLst>
                                      </p:cBhvr>
                                      <p:tavLst>
                                        <p:tav tm="0">
                                          <p:val>
                                            <p:fltVal val="0"/>
                                          </p:val>
                                        </p:tav>
                                        <p:tav tm="100000">
                                          <p:val>
                                            <p:strVal val="#ppt_h"/>
                                          </p:val>
                                        </p:tav>
                                      </p:tavLst>
                                    </p:anim>
                                    <p:animEffect transition="in" filter="fade">
                                      <p:cBhvr>
                                        <p:cTn id="9" dur="1000"/>
                                        <p:tgtEl>
                                          <p:spTgt spid="115"/>
                                        </p:tgtEl>
                                      </p:cBhvr>
                                    </p:animEffect>
                                  </p:childTnLst>
                                </p:cTn>
                              </p:par>
                              <p:par>
                                <p:cTn id="10" presetID="8" presetClass="emph" presetSubtype="0" fill="hold" nodeType="withEffect">
                                  <p:stCondLst>
                                    <p:cond delay="0"/>
                                  </p:stCondLst>
                                  <p:childTnLst>
                                    <p:animRot by="21600000">
                                      <p:cBhvr>
                                        <p:cTn id="11" dur="1000" fill="hold"/>
                                        <p:tgtEl>
                                          <p:spTgt spid="115"/>
                                        </p:tgtEl>
                                        <p:attrNameLst>
                                          <p:attrName>r</p:attrName>
                                        </p:attrNameLst>
                                      </p:cBhvr>
                                    </p:animRot>
                                  </p:childTnLst>
                                </p:cTn>
                              </p:par>
                            </p:childTnLst>
                          </p:cTn>
                        </p:par>
                        <p:par>
                          <p:cTn id="12" fill="hold">
                            <p:stCondLst>
                              <p:cond delay="1000"/>
                            </p:stCondLst>
                            <p:childTnLst>
                              <p:par>
                                <p:cTn id="13" presetID="2" presetClass="entr" presetSubtype="8" fill="hold" grpId="0" nodeType="afterEffect">
                                  <p:stCondLst>
                                    <p:cond delay="0"/>
                                  </p:stCondLst>
                                  <p:childTnLst>
                                    <p:set>
                                      <p:cBhvr>
                                        <p:cTn id="14" dur="1" fill="hold">
                                          <p:stCondLst>
                                            <p:cond delay="0"/>
                                          </p:stCondLst>
                                        </p:cTn>
                                        <p:tgtEl>
                                          <p:spTgt spid="111"/>
                                        </p:tgtEl>
                                        <p:attrNameLst>
                                          <p:attrName>style.visibility</p:attrName>
                                        </p:attrNameLst>
                                      </p:cBhvr>
                                      <p:to>
                                        <p:strVal val="visible"/>
                                      </p:to>
                                    </p:set>
                                    <p:anim calcmode="lin" valueType="num">
                                      <p:cBhvr additive="base">
                                        <p:cTn id="15" dur="500" fill="hold"/>
                                        <p:tgtEl>
                                          <p:spTgt spid="111"/>
                                        </p:tgtEl>
                                        <p:attrNameLst>
                                          <p:attrName>ppt_x</p:attrName>
                                        </p:attrNameLst>
                                      </p:cBhvr>
                                      <p:tavLst>
                                        <p:tav tm="0">
                                          <p:val>
                                            <p:strVal val="0-#ppt_w/2"/>
                                          </p:val>
                                        </p:tav>
                                        <p:tav tm="100000">
                                          <p:val>
                                            <p:strVal val="#ppt_x"/>
                                          </p:val>
                                        </p:tav>
                                      </p:tavLst>
                                    </p:anim>
                                    <p:anim calcmode="lin" valueType="num">
                                      <p:cBhvr additive="base">
                                        <p:cTn id="16" dur="500" fill="hold"/>
                                        <p:tgtEl>
                                          <p:spTgt spid="111"/>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500" fill="hold"/>
                                        <p:tgtEl>
                                          <p:spTgt spid="112"/>
                                        </p:tgtEl>
                                        <p:attrNameLst>
                                          <p:attrName>ppt_x</p:attrName>
                                        </p:attrNameLst>
                                      </p:cBhvr>
                                      <p:tavLst>
                                        <p:tav tm="0">
                                          <p:val>
                                            <p:strVal val="1+#ppt_w/2"/>
                                          </p:val>
                                        </p:tav>
                                        <p:tav tm="100000">
                                          <p:val>
                                            <p:strVal val="#ppt_x"/>
                                          </p:val>
                                        </p:tav>
                                      </p:tavLst>
                                    </p:anim>
                                    <p:anim calcmode="lin" valueType="num">
                                      <p:cBhvr additive="base">
                                        <p:cTn id="20" dur="500" fill="hold"/>
                                        <p:tgtEl>
                                          <p:spTgt spid="112"/>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13"/>
                                        </p:tgtEl>
                                        <p:attrNameLst>
                                          <p:attrName>style.visibility</p:attrName>
                                        </p:attrNameLst>
                                      </p:cBhvr>
                                      <p:to>
                                        <p:strVal val="visible"/>
                                      </p:to>
                                    </p:set>
                                    <p:anim calcmode="lin" valueType="num">
                                      <p:cBhvr additive="base">
                                        <p:cTn id="23" dur="500" fill="hold"/>
                                        <p:tgtEl>
                                          <p:spTgt spid="113"/>
                                        </p:tgtEl>
                                        <p:attrNameLst>
                                          <p:attrName>ppt_x</p:attrName>
                                        </p:attrNameLst>
                                      </p:cBhvr>
                                      <p:tavLst>
                                        <p:tav tm="0">
                                          <p:val>
                                            <p:strVal val="1+#ppt_w/2"/>
                                          </p:val>
                                        </p:tav>
                                        <p:tav tm="100000">
                                          <p:val>
                                            <p:strVal val="#ppt_x"/>
                                          </p:val>
                                        </p:tav>
                                      </p:tavLst>
                                    </p:anim>
                                    <p:anim calcmode="lin" valueType="num">
                                      <p:cBhvr additive="base">
                                        <p:cTn id="24" dur="500" fill="hold"/>
                                        <p:tgtEl>
                                          <p:spTgt spid="113"/>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14"/>
                                        </p:tgtEl>
                                        <p:attrNameLst>
                                          <p:attrName>style.visibility</p:attrName>
                                        </p:attrNameLst>
                                      </p:cBhvr>
                                      <p:to>
                                        <p:strVal val="visible"/>
                                      </p:to>
                                    </p:set>
                                    <p:anim calcmode="lin" valueType="num">
                                      <p:cBhvr additive="base">
                                        <p:cTn id="27" dur="500" fill="hold"/>
                                        <p:tgtEl>
                                          <p:spTgt spid="114"/>
                                        </p:tgtEl>
                                        <p:attrNameLst>
                                          <p:attrName>ppt_x</p:attrName>
                                        </p:attrNameLst>
                                      </p:cBhvr>
                                      <p:tavLst>
                                        <p:tav tm="0">
                                          <p:val>
                                            <p:strVal val="0-#ppt_w/2"/>
                                          </p:val>
                                        </p:tav>
                                        <p:tav tm="100000">
                                          <p:val>
                                            <p:strVal val="#ppt_x"/>
                                          </p:val>
                                        </p:tav>
                                      </p:tavLst>
                                    </p:anim>
                                    <p:anim calcmode="lin" valueType="num">
                                      <p:cBhvr additive="base">
                                        <p:cTn id="28" dur="500" fill="hold"/>
                                        <p:tgtEl>
                                          <p:spTgt spid="1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112" grpId="0"/>
      <p:bldP spid="113" grpId="0"/>
      <p:bldP spid="1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97000"/>
                    </a14:imgEffect>
                  </a14:imgLayer>
                </a14:imgProps>
              </a:ext>
              <a:ext uri="{28A0092B-C50C-407E-A947-70E740481C1C}">
                <a14:useLocalDpi xmlns:a14="http://schemas.microsoft.com/office/drawing/2010/main" val="0"/>
              </a:ext>
            </a:extLst>
          </a:blip>
          <a:stretch>
            <a:fillRect/>
          </a:stretch>
        </p:blipFill>
        <p:spPr>
          <a:xfrm>
            <a:off x="254746" y="87495"/>
            <a:ext cx="598694" cy="669961"/>
          </a:xfrm>
          <a:prstGeom prst="rect">
            <a:avLst/>
          </a:prstGeom>
        </p:spPr>
      </p:pic>
      <p:sp>
        <p:nvSpPr>
          <p:cNvPr id="10" name="文本框 9"/>
          <p:cNvSpPr txBox="1"/>
          <p:nvPr userDrawn="1"/>
        </p:nvSpPr>
        <p:spPr>
          <a:xfrm>
            <a:off x="10278319" y="225452"/>
            <a:ext cx="1341120" cy="583565"/>
          </a:xfrm>
          <a:prstGeom prst="rect">
            <a:avLst/>
          </a:prstGeom>
          <a:noFill/>
        </p:spPr>
        <p:txBody>
          <a:bodyPr wrap="none" rtlCol="0">
            <a:spAutoFit/>
          </a:bodyPr>
          <a:lstStyle/>
          <a:p>
            <a:r>
              <a:rPr lang="en-US" altLang="zh-CN" sz="3200" dirty="0">
                <a:solidFill>
                  <a:schemeClr val="bg1"/>
                </a:solidFill>
                <a:latin typeface="微软雅黑" panose="020B0503020204020204" charset="-122"/>
                <a:ea typeface="微软雅黑" panose="020B0503020204020204" charset="-122"/>
              </a:rPr>
              <a:t>LOGO</a:t>
            </a:r>
          </a:p>
        </p:txBody>
      </p:sp>
      <p:cxnSp>
        <p:nvCxnSpPr>
          <p:cNvPr id="12" name="直接连接符 11"/>
          <p:cNvCxnSpPr/>
          <p:nvPr userDrawn="1"/>
        </p:nvCxnSpPr>
        <p:spPr>
          <a:xfrm>
            <a:off x="985520" y="810227"/>
            <a:ext cx="1057943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原创设计师QQ598969553      _14"/>
          <p:cNvSpPr>
            <a:spLocks noChangeArrowheads="1"/>
          </p:cNvSpPr>
          <p:nvPr/>
        </p:nvSpPr>
        <p:spPr bwMode="gray">
          <a:xfrm>
            <a:off x="869707" y="165236"/>
            <a:ext cx="3169857" cy="679091"/>
          </a:xfrm>
          <a:prstGeom prst="roundRect">
            <a:avLst/>
          </a:prstGeom>
          <a:noFill/>
          <a:ln>
            <a:noFill/>
          </a:ln>
        </p:spPr>
        <p:txBody>
          <a:bodyPr wrap="square" lIns="121844" tIns="60922" rIns="121844" bIns="60922">
            <a:spAutoFit/>
          </a:bodyPr>
          <a:lstStyle/>
          <a:p>
            <a:r>
              <a:rPr lang="zh-CN" altLang="en-US" sz="3200" dirty="0">
                <a:solidFill>
                  <a:schemeClr val="bg1"/>
                </a:solidFill>
                <a:latin typeface="微软雅黑" panose="020B0503020204020204" charset="-122"/>
                <a:ea typeface="微软雅黑" panose="020B0503020204020204" charset="-122"/>
              </a:rPr>
              <a:t>此处添加名称</a:t>
            </a:r>
          </a:p>
        </p:txBody>
      </p:sp>
      <p:grpSp>
        <p:nvGrpSpPr>
          <p:cNvPr id="57" name="Group 3"/>
          <p:cNvGrpSpPr/>
          <p:nvPr/>
        </p:nvGrpSpPr>
        <p:grpSpPr>
          <a:xfrm>
            <a:off x="4691856" y="1615138"/>
            <a:ext cx="2808289" cy="3398838"/>
            <a:chOff x="4616465" y="1615138"/>
            <a:chExt cx="2808289" cy="3398838"/>
          </a:xfrm>
          <a:solidFill>
            <a:schemeClr val="bg1">
              <a:alpha val="65000"/>
            </a:schemeClr>
          </a:solidFill>
        </p:grpSpPr>
        <p:sp>
          <p:nvSpPr>
            <p:cNvPr id="205" name="Rectangle 293"/>
            <p:cNvSpPr>
              <a:spLocks noChangeArrowheads="1"/>
            </p:cNvSpPr>
            <p:nvPr/>
          </p:nvSpPr>
          <p:spPr bwMode="auto">
            <a:xfrm>
              <a:off x="6010290" y="4032901"/>
              <a:ext cx="26988" cy="857250"/>
            </a:xfrm>
            <a:prstGeom prst="rect">
              <a:avLst/>
            </a:pr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06" name="Freeform 294"/>
            <p:cNvSpPr/>
            <p:nvPr/>
          </p:nvSpPr>
          <p:spPr bwMode="auto">
            <a:xfrm>
              <a:off x="6019815" y="4874276"/>
              <a:ext cx="398463" cy="42863"/>
            </a:xfrm>
            <a:custGeom>
              <a:avLst/>
              <a:gdLst>
                <a:gd name="T0" fmla="*/ 251 w 251"/>
                <a:gd name="T1" fmla="*/ 27 h 27"/>
                <a:gd name="T2" fmla="*/ 0 w 251"/>
                <a:gd name="T3" fmla="*/ 17 h 27"/>
                <a:gd name="T4" fmla="*/ 0 w 251"/>
                <a:gd name="T5" fmla="*/ 0 h 27"/>
                <a:gd name="T6" fmla="*/ 251 w 251"/>
                <a:gd name="T7" fmla="*/ 12 h 27"/>
                <a:gd name="T8" fmla="*/ 251 w 251"/>
                <a:gd name="T9" fmla="*/ 27 h 27"/>
              </a:gdLst>
              <a:ahLst/>
              <a:cxnLst>
                <a:cxn ang="0">
                  <a:pos x="T0" y="T1"/>
                </a:cxn>
                <a:cxn ang="0">
                  <a:pos x="T2" y="T3"/>
                </a:cxn>
                <a:cxn ang="0">
                  <a:pos x="T4" y="T5"/>
                </a:cxn>
                <a:cxn ang="0">
                  <a:pos x="T6" y="T7"/>
                </a:cxn>
                <a:cxn ang="0">
                  <a:pos x="T8" y="T9"/>
                </a:cxn>
              </a:cxnLst>
              <a:rect l="0" t="0" r="r" b="b"/>
              <a:pathLst>
                <a:path w="251" h="27">
                  <a:moveTo>
                    <a:pt x="251" y="27"/>
                  </a:moveTo>
                  <a:lnTo>
                    <a:pt x="0" y="17"/>
                  </a:lnTo>
                  <a:lnTo>
                    <a:pt x="0" y="0"/>
                  </a:lnTo>
                  <a:lnTo>
                    <a:pt x="251" y="12"/>
                  </a:lnTo>
                  <a:lnTo>
                    <a:pt x="251" y="27"/>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07" name="Freeform 295"/>
            <p:cNvSpPr/>
            <p:nvPr/>
          </p:nvSpPr>
          <p:spPr bwMode="auto">
            <a:xfrm>
              <a:off x="5724540" y="4502801"/>
              <a:ext cx="301625" cy="396875"/>
            </a:xfrm>
            <a:custGeom>
              <a:avLst/>
              <a:gdLst>
                <a:gd name="T0" fmla="*/ 178 w 190"/>
                <a:gd name="T1" fmla="*/ 250 h 250"/>
                <a:gd name="T2" fmla="*/ 0 w 190"/>
                <a:gd name="T3" fmla="*/ 10 h 250"/>
                <a:gd name="T4" fmla="*/ 14 w 190"/>
                <a:gd name="T5" fmla="*/ 0 h 250"/>
                <a:gd name="T6" fmla="*/ 190 w 190"/>
                <a:gd name="T7" fmla="*/ 240 h 250"/>
                <a:gd name="T8" fmla="*/ 178 w 190"/>
                <a:gd name="T9" fmla="*/ 250 h 250"/>
              </a:gdLst>
              <a:ahLst/>
              <a:cxnLst>
                <a:cxn ang="0">
                  <a:pos x="T0" y="T1"/>
                </a:cxn>
                <a:cxn ang="0">
                  <a:pos x="T2" y="T3"/>
                </a:cxn>
                <a:cxn ang="0">
                  <a:pos x="T4" y="T5"/>
                </a:cxn>
                <a:cxn ang="0">
                  <a:pos x="T6" y="T7"/>
                </a:cxn>
                <a:cxn ang="0">
                  <a:pos x="T8" y="T9"/>
                </a:cxn>
              </a:cxnLst>
              <a:rect l="0" t="0" r="r" b="b"/>
              <a:pathLst>
                <a:path w="190" h="250">
                  <a:moveTo>
                    <a:pt x="178" y="250"/>
                  </a:moveTo>
                  <a:lnTo>
                    <a:pt x="0" y="10"/>
                  </a:lnTo>
                  <a:lnTo>
                    <a:pt x="14" y="0"/>
                  </a:lnTo>
                  <a:lnTo>
                    <a:pt x="190" y="240"/>
                  </a:lnTo>
                  <a:lnTo>
                    <a:pt x="178" y="250"/>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08" name="Freeform 296"/>
            <p:cNvSpPr/>
            <p:nvPr/>
          </p:nvSpPr>
          <p:spPr bwMode="auto">
            <a:xfrm>
              <a:off x="6003940" y="4547251"/>
              <a:ext cx="446088" cy="352425"/>
            </a:xfrm>
            <a:custGeom>
              <a:avLst/>
              <a:gdLst>
                <a:gd name="T0" fmla="*/ 11 w 281"/>
                <a:gd name="T1" fmla="*/ 222 h 222"/>
                <a:gd name="T2" fmla="*/ 0 w 281"/>
                <a:gd name="T3" fmla="*/ 208 h 222"/>
                <a:gd name="T4" fmla="*/ 271 w 281"/>
                <a:gd name="T5" fmla="*/ 0 h 222"/>
                <a:gd name="T6" fmla="*/ 281 w 281"/>
                <a:gd name="T7" fmla="*/ 12 h 222"/>
                <a:gd name="T8" fmla="*/ 11 w 281"/>
                <a:gd name="T9" fmla="*/ 222 h 222"/>
              </a:gdLst>
              <a:ahLst/>
              <a:cxnLst>
                <a:cxn ang="0">
                  <a:pos x="T0" y="T1"/>
                </a:cxn>
                <a:cxn ang="0">
                  <a:pos x="T2" y="T3"/>
                </a:cxn>
                <a:cxn ang="0">
                  <a:pos x="T4" y="T5"/>
                </a:cxn>
                <a:cxn ang="0">
                  <a:pos x="T6" y="T7"/>
                </a:cxn>
                <a:cxn ang="0">
                  <a:pos x="T8" y="T9"/>
                </a:cxn>
              </a:cxnLst>
              <a:rect l="0" t="0" r="r" b="b"/>
              <a:pathLst>
                <a:path w="281" h="222">
                  <a:moveTo>
                    <a:pt x="11" y="222"/>
                  </a:moveTo>
                  <a:lnTo>
                    <a:pt x="0" y="208"/>
                  </a:lnTo>
                  <a:lnTo>
                    <a:pt x="271" y="0"/>
                  </a:lnTo>
                  <a:lnTo>
                    <a:pt x="281" y="12"/>
                  </a:lnTo>
                  <a:lnTo>
                    <a:pt x="11" y="222"/>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09" name="Freeform 297"/>
            <p:cNvSpPr/>
            <p:nvPr/>
          </p:nvSpPr>
          <p:spPr bwMode="auto">
            <a:xfrm>
              <a:off x="5397515" y="4882213"/>
              <a:ext cx="620713" cy="41275"/>
            </a:xfrm>
            <a:custGeom>
              <a:avLst/>
              <a:gdLst>
                <a:gd name="T0" fmla="*/ 0 w 391"/>
                <a:gd name="T1" fmla="*/ 26 h 26"/>
                <a:gd name="T2" fmla="*/ 0 w 391"/>
                <a:gd name="T3" fmla="*/ 11 h 26"/>
                <a:gd name="T4" fmla="*/ 389 w 391"/>
                <a:gd name="T5" fmla="*/ 0 h 26"/>
                <a:gd name="T6" fmla="*/ 391 w 391"/>
                <a:gd name="T7" fmla="*/ 16 h 26"/>
                <a:gd name="T8" fmla="*/ 0 w 391"/>
                <a:gd name="T9" fmla="*/ 26 h 26"/>
              </a:gdLst>
              <a:ahLst/>
              <a:cxnLst>
                <a:cxn ang="0">
                  <a:pos x="T0" y="T1"/>
                </a:cxn>
                <a:cxn ang="0">
                  <a:pos x="T2" y="T3"/>
                </a:cxn>
                <a:cxn ang="0">
                  <a:pos x="T4" y="T5"/>
                </a:cxn>
                <a:cxn ang="0">
                  <a:pos x="T6" y="T7"/>
                </a:cxn>
                <a:cxn ang="0">
                  <a:pos x="T8" y="T9"/>
                </a:cxn>
              </a:cxnLst>
              <a:rect l="0" t="0" r="r" b="b"/>
              <a:pathLst>
                <a:path w="391" h="26">
                  <a:moveTo>
                    <a:pt x="0" y="26"/>
                  </a:moveTo>
                  <a:lnTo>
                    <a:pt x="0" y="11"/>
                  </a:lnTo>
                  <a:lnTo>
                    <a:pt x="389" y="0"/>
                  </a:lnTo>
                  <a:lnTo>
                    <a:pt x="391" y="16"/>
                  </a:lnTo>
                  <a:lnTo>
                    <a:pt x="0" y="26"/>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10" name="Freeform 298"/>
            <p:cNvSpPr/>
            <p:nvPr/>
          </p:nvSpPr>
          <p:spPr bwMode="auto">
            <a:xfrm>
              <a:off x="5257815" y="4445651"/>
              <a:ext cx="152400" cy="469900"/>
            </a:xfrm>
            <a:custGeom>
              <a:avLst/>
              <a:gdLst>
                <a:gd name="T0" fmla="*/ 79 w 96"/>
                <a:gd name="T1" fmla="*/ 296 h 296"/>
                <a:gd name="T2" fmla="*/ 0 w 96"/>
                <a:gd name="T3" fmla="*/ 5 h 296"/>
                <a:gd name="T4" fmla="*/ 16 w 96"/>
                <a:gd name="T5" fmla="*/ 0 h 296"/>
                <a:gd name="T6" fmla="*/ 96 w 96"/>
                <a:gd name="T7" fmla="*/ 291 h 296"/>
                <a:gd name="T8" fmla="*/ 79 w 96"/>
                <a:gd name="T9" fmla="*/ 296 h 296"/>
              </a:gdLst>
              <a:ahLst/>
              <a:cxnLst>
                <a:cxn ang="0">
                  <a:pos x="T0" y="T1"/>
                </a:cxn>
                <a:cxn ang="0">
                  <a:pos x="T2" y="T3"/>
                </a:cxn>
                <a:cxn ang="0">
                  <a:pos x="T4" y="T5"/>
                </a:cxn>
                <a:cxn ang="0">
                  <a:pos x="T6" y="T7"/>
                </a:cxn>
                <a:cxn ang="0">
                  <a:pos x="T8" y="T9"/>
                </a:cxn>
              </a:cxnLst>
              <a:rect l="0" t="0" r="r" b="b"/>
              <a:pathLst>
                <a:path w="96" h="296">
                  <a:moveTo>
                    <a:pt x="79" y="296"/>
                  </a:moveTo>
                  <a:lnTo>
                    <a:pt x="0" y="5"/>
                  </a:lnTo>
                  <a:lnTo>
                    <a:pt x="16" y="0"/>
                  </a:lnTo>
                  <a:lnTo>
                    <a:pt x="96" y="291"/>
                  </a:lnTo>
                  <a:lnTo>
                    <a:pt x="79" y="296"/>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11" name="Freeform 299"/>
            <p:cNvSpPr/>
            <p:nvPr/>
          </p:nvSpPr>
          <p:spPr bwMode="auto">
            <a:xfrm>
              <a:off x="5383228" y="4507563"/>
              <a:ext cx="358775" cy="404813"/>
            </a:xfrm>
            <a:custGeom>
              <a:avLst/>
              <a:gdLst>
                <a:gd name="T0" fmla="*/ 13 w 226"/>
                <a:gd name="T1" fmla="*/ 255 h 255"/>
                <a:gd name="T2" fmla="*/ 0 w 226"/>
                <a:gd name="T3" fmla="*/ 245 h 255"/>
                <a:gd name="T4" fmla="*/ 214 w 226"/>
                <a:gd name="T5" fmla="*/ 0 h 255"/>
                <a:gd name="T6" fmla="*/ 226 w 226"/>
                <a:gd name="T7" fmla="*/ 11 h 255"/>
                <a:gd name="T8" fmla="*/ 13 w 226"/>
                <a:gd name="T9" fmla="*/ 255 h 255"/>
              </a:gdLst>
              <a:ahLst/>
              <a:cxnLst>
                <a:cxn ang="0">
                  <a:pos x="T0" y="T1"/>
                </a:cxn>
                <a:cxn ang="0">
                  <a:pos x="T2" y="T3"/>
                </a:cxn>
                <a:cxn ang="0">
                  <a:pos x="T4" y="T5"/>
                </a:cxn>
                <a:cxn ang="0">
                  <a:pos x="T6" y="T7"/>
                </a:cxn>
                <a:cxn ang="0">
                  <a:pos x="T8" y="T9"/>
                </a:cxn>
              </a:cxnLst>
              <a:rect l="0" t="0" r="r" b="b"/>
              <a:pathLst>
                <a:path w="226" h="255">
                  <a:moveTo>
                    <a:pt x="13" y="255"/>
                  </a:moveTo>
                  <a:lnTo>
                    <a:pt x="0" y="245"/>
                  </a:lnTo>
                  <a:lnTo>
                    <a:pt x="214" y="0"/>
                  </a:lnTo>
                  <a:lnTo>
                    <a:pt x="226" y="11"/>
                  </a:lnTo>
                  <a:lnTo>
                    <a:pt x="13" y="255"/>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12" name="Freeform 300"/>
            <p:cNvSpPr/>
            <p:nvPr/>
          </p:nvSpPr>
          <p:spPr bwMode="auto">
            <a:xfrm>
              <a:off x="5260990" y="4434538"/>
              <a:ext cx="477838" cy="84138"/>
            </a:xfrm>
            <a:custGeom>
              <a:avLst/>
              <a:gdLst>
                <a:gd name="T0" fmla="*/ 298 w 301"/>
                <a:gd name="T1" fmla="*/ 53 h 53"/>
                <a:gd name="T2" fmla="*/ 0 w 301"/>
                <a:gd name="T3" fmla="*/ 15 h 53"/>
                <a:gd name="T4" fmla="*/ 3 w 301"/>
                <a:gd name="T5" fmla="*/ 0 h 53"/>
                <a:gd name="T6" fmla="*/ 301 w 301"/>
                <a:gd name="T7" fmla="*/ 37 h 53"/>
                <a:gd name="T8" fmla="*/ 298 w 301"/>
                <a:gd name="T9" fmla="*/ 53 h 53"/>
              </a:gdLst>
              <a:ahLst/>
              <a:cxnLst>
                <a:cxn ang="0">
                  <a:pos x="T0" y="T1"/>
                </a:cxn>
                <a:cxn ang="0">
                  <a:pos x="T2" y="T3"/>
                </a:cxn>
                <a:cxn ang="0">
                  <a:pos x="T4" y="T5"/>
                </a:cxn>
                <a:cxn ang="0">
                  <a:pos x="T6" y="T7"/>
                </a:cxn>
                <a:cxn ang="0">
                  <a:pos x="T8" y="T9"/>
                </a:cxn>
              </a:cxnLst>
              <a:rect l="0" t="0" r="r" b="b"/>
              <a:pathLst>
                <a:path w="301" h="53">
                  <a:moveTo>
                    <a:pt x="298" y="53"/>
                  </a:moveTo>
                  <a:lnTo>
                    <a:pt x="0" y="15"/>
                  </a:lnTo>
                  <a:lnTo>
                    <a:pt x="3" y="0"/>
                  </a:lnTo>
                  <a:lnTo>
                    <a:pt x="301" y="37"/>
                  </a:lnTo>
                  <a:lnTo>
                    <a:pt x="298" y="53"/>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13" name="Freeform 301"/>
            <p:cNvSpPr/>
            <p:nvPr/>
          </p:nvSpPr>
          <p:spPr bwMode="auto">
            <a:xfrm>
              <a:off x="5722953" y="4032901"/>
              <a:ext cx="312738" cy="476250"/>
            </a:xfrm>
            <a:custGeom>
              <a:avLst/>
              <a:gdLst>
                <a:gd name="T0" fmla="*/ 14 w 197"/>
                <a:gd name="T1" fmla="*/ 300 h 300"/>
                <a:gd name="T2" fmla="*/ 0 w 197"/>
                <a:gd name="T3" fmla="*/ 292 h 300"/>
                <a:gd name="T4" fmla="*/ 183 w 197"/>
                <a:gd name="T5" fmla="*/ 0 h 300"/>
                <a:gd name="T6" fmla="*/ 197 w 197"/>
                <a:gd name="T7" fmla="*/ 10 h 300"/>
                <a:gd name="T8" fmla="*/ 14 w 197"/>
                <a:gd name="T9" fmla="*/ 300 h 300"/>
              </a:gdLst>
              <a:ahLst/>
              <a:cxnLst>
                <a:cxn ang="0">
                  <a:pos x="T0" y="T1"/>
                </a:cxn>
                <a:cxn ang="0">
                  <a:pos x="T2" y="T3"/>
                </a:cxn>
                <a:cxn ang="0">
                  <a:pos x="T4" y="T5"/>
                </a:cxn>
                <a:cxn ang="0">
                  <a:pos x="T6" y="T7"/>
                </a:cxn>
                <a:cxn ang="0">
                  <a:pos x="T8" y="T9"/>
                </a:cxn>
              </a:cxnLst>
              <a:rect l="0" t="0" r="r" b="b"/>
              <a:pathLst>
                <a:path w="197" h="300">
                  <a:moveTo>
                    <a:pt x="14" y="300"/>
                  </a:moveTo>
                  <a:lnTo>
                    <a:pt x="0" y="292"/>
                  </a:lnTo>
                  <a:lnTo>
                    <a:pt x="183" y="0"/>
                  </a:lnTo>
                  <a:lnTo>
                    <a:pt x="197" y="10"/>
                  </a:lnTo>
                  <a:lnTo>
                    <a:pt x="14" y="300"/>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14" name="Freeform 302"/>
            <p:cNvSpPr/>
            <p:nvPr/>
          </p:nvSpPr>
          <p:spPr bwMode="auto">
            <a:xfrm>
              <a:off x="6432566" y="4290076"/>
              <a:ext cx="358775" cy="276225"/>
            </a:xfrm>
            <a:custGeom>
              <a:avLst/>
              <a:gdLst>
                <a:gd name="T0" fmla="*/ 10 w 226"/>
                <a:gd name="T1" fmla="*/ 174 h 174"/>
                <a:gd name="T2" fmla="*/ 0 w 226"/>
                <a:gd name="T3" fmla="*/ 162 h 174"/>
                <a:gd name="T4" fmla="*/ 216 w 226"/>
                <a:gd name="T5" fmla="*/ 0 h 174"/>
                <a:gd name="T6" fmla="*/ 226 w 226"/>
                <a:gd name="T7" fmla="*/ 12 h 174"/>
                <a:gd name="T8" fmla="*/ 10 w 226"/>
                <a:gd name="T9" fmla="*/ 174 h 174"/>
              </a:gdLst>
              <a:ahLst/>
              <a:cxnLst>
                <a:cxn ang="0">
                  <a:pos x="T0" y="T1"/>
                </a:cxn>
                <a:cxn ang="0">
                  <a:pos x="T2" y="T3"/>
                </a:cxn>
                <a:cxn ang="0">
                  <a:pos x="T4" y="T5"/>
                </a:cxn>
                <a:cxn ang="0">
                  <a:pos x="T6" y="T7"/>
                </a:cxn>
                <a:cxn ang="0">
                  <a:pos x="T8" y="T9"/>
                </a:cxn>
              </a:cxnLst>
              <a:rect l="0" t="0" r="r" b="b"/>
              <a:pathLst>
                <a:path w="226" h="174">
                  <a:moveTo>
                    <a:pt x="10" y="174"/>
                  </a:moveTo>
                  <a:lnTo>
                    <a:pt x="0" y="162"/>
                  </a:lnTo>
                  <a:lnTo>
                    <a:pt x="216" y="0"/>
                  </a:lnTo>
                  <a:lnTo>
                    <a:pt x="226" y="12"/>
                  </a:lnTo>
                  <a:lnTo>
                    <a:pt x="10" y="174"/>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15" name="Freeform 303"/>
            <p:cNvSpPr/>
            <p:nvPr/>
          </p:nvSpPr>
          <p:spPr bwMode="auto">
            <a:xfrm>
              <a:off x="6410341" y="4559951"/>
              <a:ext cx="41275" cy="339725"/>
            </a:xfrm>
            <a:custGeom>
              <a:avLst/>
              <a:gdLst>
                <a:gd name="T0" fmla="*/ 15 w 26"/>
                <a:gd name="T1" fmla="*/ 214 h 214"/>
                <a:gd name="T2" fmla="*/ 0 w 26"/>
                <a:gd name="T3" fmla="*/ 212 h 214"/>
                <a:gd name="T4" fmla="*/ 10 w 26"/>
                <a:gd name="T5" fmla="*/ 0 h 214"/>
                <a:gd name="T6" fmla="*/ 26 w 26"/>
                <a:gd name="T7" fmla="*/ 0 h 214"/>
                <a:gd name="T8" fmla="*/ 15 w 26"/>
                <a:gd name="T9" fmla="*/ 214 h 214"/>
              </a:gdLst>
              <a:ahLst/>
              <a:cxnLst>
                <a:cxn ang="0">
                  <a:pos x="T0" y="T1"/>
                </a:cxn>
                <a:cxn ang="0">
                  <a:pos x="T2" y="T3"/>
                </a:cxn>
                <a:cxn ang="0">
                  <a:pos x="T4" y="T5"/>
                </a:cxn>
                <a:cxn ang="0">
                  <a:pos x="T6" y="T7"/>
                </a:cxn>
                <a:cxn ang="0">
                  <a:pos x="T8" y="T9"/>
                </a:cxn>
              </a:cxnLst>
              <a:rect l="0" t="0" r="r" b="b"/>
              <a:pathLst>
                <a:path w="26" h="214">
                  <a:moveTo>
                    <a:pt x="15" y="214"/>
                  </a:moveTo>
                  <a:lnTo>
                    <a:pt x="0" y="212"/>
                  </a:lnTo>
                  <a:lnTo>
                    <a:pt x="10" y="0"/>
                  </a:lnTo>
                  <a:lnTo>
                    <a:pt x="26" y="0"/>
                  </a:lnTo>
                  <a:lnTo>
                    <a:pt x="15" y="214"/>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16" name="Freeform 304"/>
            <p:cNvSpPr/>
            <p:nvPr/>
          </p:nvSpPr>
          <p:spPr bwMode="auto">
            <a:xfrm>
              <a:off x="5738828" y="4482163"/>
              <a:ext cx="698500" cy="93663"/>
            </a:xfrm>
            <a:custGeom>
              <a:avLst/>
              <a:gdLst>
                <a:gd name="T0" fmla="*/ 438 w 440"/>
                <a:gd name="T1" fmla="*/ 59 h 59"/>
                <a:gd name="T2" fmla="*/ 0 w 440"/>
                <a:gd name="T3" fmla="*/ 17 h 59"/>
                <a:gd name="T4" fmla="*/ 1 w 440"/>
                <a:gd name="T5" fmla="*/ 0 h 59"/>
                <a:gd name="T6" fmla="*/ 440 w 440"/>
                <a:gd name="T7" fmla="*/ 44 h 59"/>
                <a:gd name="T8" fmla="*/ 438 w 440"/>
                <a:gd name="T9" fmla="*/ 59 h 59"/>
              </a:gdLst>
              <a:ahLst/>
              <a:cxnLst>
                <a:cxn ang="0">
                  <a:pos x="T0" y="T1"/>
                </a:cxn>
                <a:cxn ang="0">
                  <a:pos x="T2" y="T3"/>
                </a:cxn>
                <a:cxn ang="0">
                  <a:pos x="T4" y="T5"/>
                </a:cxn>
                <a:cxn ang="0">
                  <a:pos x="T6" y="T7"/>
                </a:cxn>
                <a:cxn ang="0">
                  <a:pos x="T8" y="T9"/>
                </a:cxn>
              </a:cxnLst>
              <a:rect l="0" t="0" r="r" b="b"/>
              <a:pathLst>
                <a:path w="440" h="59">
                  <a:moveTo>
                    <a:pt x="438" y="59"/>
                  </a:moveTo>
                  <a:lnTo>
                    <a:pt x="0" y="17"/>
                  </a:lnTo>
                  <a:lnTo>
                    <a:pt x="1" y="0"/>
                  </a:lnTo>
                  <a:lnTo>
                    <a:pt x="440" y="44"/>
                  </a:lnTo>
                  <a:lnTo>
                    <a:pt x="438" y="59"/>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17" name="Freeform 305"/>
            <p:cNvSpPr/>
            <p:nvPr/>
          </p:nvSpPr>
          <p:spPr bwMode="auto">
            <a:xfrm>
              <a:off x="6418278" y="4090051"/>
              <a:ext cx="33338" cy="468313"/>
            </a:xfrm>
            <a:custGeom>
              <a:avLst/>
              <a:gdLst>
                <a:gd name="T0" fmla="*/ 5 w 21"/>
                <a:gd name="T1" fmla="*/ 295 h 295"/>
                <a:gd name="T2" fmla="*/ 0 w 21"/>
                <a:gd name="T3" fmla="*/ 0 h 295"/>
                <a:gd name="T4" fmla="*/ 17 w 21"/>
                <a:gd name="T5" fmla="*/ 0 h 295"/>
                <a:gd name="T6" fmla="*/ 21 w 21"/>
                <a:gd name="T7" fmla="*/ 293 h 295"/>
                <a:gd name="T8" fmla="*/ 5 w 21"/>
                <a:gd name="T9" fmla="*/ 295 h 295"/>
              </a:gdLst>
              <a:ahLst/>
              <a:cxnLst>
                <a:cxn ang="0">
                  <a:pos x="T0" y="T1"/>
                </a:cxn>
                <a:cxn ang="0">
                  <a:pos x="T2" y="T3"/>
                </a:cxn>
                <a:cxn ang="0">
                  <a:pos x="T4" y="T5"/>
                </a:cxn>
                <a:cxn ang="0">
                  <a:pos x="T6" y="T7"/>
                </a:cxn>
                <a:cxn ang="0">
                  <a:pos x="T8" y="T9"/>
                </a:cxn>
              </a:cxnLst>
              <a:rect l="0" t="0" r="r" b="b"/>
              <a:pathLst>
                <a:path w="21" h="295">
                  <a:moveTo>
                    <a:pt x="5" y="295"/>
                  </a:moveTo>
                  <a:lnTo>
                    <a:pt x="0" y="0"/>
                  </a:lnTo>
                  <a:lnTo>
                    <a:pt x="17" y="0"/>
                  </a:lnTo>
                  <a:lnTo>
                    <a:pt x="21" y="293"/>
                  </a:lnTo>
                  <a:lnTo>
                    <a:pt x="5" y="295"/>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18" name="Freeform 306"/>
            <p:cNvSpPr/>
            <p:nvPr/>
          </p:nvSpPr>
          <p:spPr bwMode="auto">
            <a:xfrm>
              <a:off x="6429391" y="4532963"/>
              <a:ext cx="288925" cy="312738"/>
            </a:xfrm>
            <a:custGeom>
              <a:avLst/>
              <a:gdLst>
                <a:gd name="T0" fmla="*/ 122 w 130"/>
                <a:gd name="T1" fmla="*/ 141 h 141"/>
                <a:gd name="T2" fmla="*/ 0 w 130"/>
                <a:gd name="T3" fmla="*/ 5 h 141"/>
                <a:gd name="T4" fmla="*/ 11 w 130"/>
                <a:gd name="T5" fmla="*/ 1 h 141"/>
                <a:gd name="T6" fmla="*/ 6 w 130"/>
                <a:gd name="T7" fmla="*/ 3 h 141"/>
                <a:gd name="T8" fmla="*/ 11 w 130"/>
                <a:gd name="T9" fmla="*/ 0 h 141"/>
                <a:gd name="T10" fmla="*/ 130 w 130"/>
                <a:gd name="T11" fmla="*/ 133 h 141"/>
                <a:gd name="T12" fmla="*/ 122 w 130"/>
                <a:gd name="T13" fmla="*/ 141 h 141"/>
              </a:gdLst>
              <a:ahLst/>
              <a:cxnLst>
                <a:cxn ang="0">
                  <a:pos x="T0" y="T1"/>
                </a:cxn>
                <a:cxn ang="0">
                  <a:pos x="T2" y="T3"/>
                </a:cxn>
                <a:cxn ang="0">
                  <a:pos x="T4" y="T5"/>
                </a:cxn>
                <a:cxn ang="0">
                  <a:pos x="T6" y="T7"/>
                </a:cxn>
                <a:cxn ang="0">
                  <a:pos x="T8" y="T9"/>
                </a:cxn>
                <a:cxn ang="0">
                  <a:pos x="T10" y="T11"/>
                </a:cxn>
                <a:cxn ang="0">
                  <a:pos x="T12" y="T13"/>
                </a:cxn>
              </a:cxnLst>
              <a:rect l="0" t="0" r="r" b="b"/>
              <a:pathLst>
                <a:path w="130" h="141">
                  <a:moveTo>
                    <a:pt x="122" y="141"/>
                  </a:moveTo>
                  <a:cubicBezTo>
                    <a:pt x="2" y="10"/>
                    <a:pt x="0" y="6"/>
                    <a:pt x="0" y="5"/>
                  </a:cubicBezTo>
                  <a:cubicBezTo>
                    <a:pt x="11" y="1"/>
                    <a:pt x="11" y="1"/>
                    <a:pt x="11" y="1"/>
                  </a:cubicBezTo>
                  <a:cubicBezTo>
                    <a:pt x="6" y="3"/>
                    <a:pt x="6" y="3"/>
                    <a:pt x="6" y="3"/>
                  </a:cubicBezTo>
                  <a:cubicBezTo>
                    <a:pt x="11" y="0"/>
                    <a:pt x="11" y="0"/>
                    <a:pt x="11" y="0"/>
                  </a:cubicBezTo>
                  <a:cubicBezTo>
                    <a:pt x="15" y="6"/>
                    <a:pt x="84" y="83"/>
                    <a:pt x="130" y="133"/>
                  </a:cubicBezTo>
                  <a:lnTo>
                    <a:pt x="122" y="141"/>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19" name="Freeform 307"/>
            <p:cNvSpPr/>
            <p:nvPr/>
          </p:nvSpPr>
          <p:spPr bwMode="auto">
            <a:xfrm>
              <a:off x="6423041" y="4826651"/>
              <a:ext cx="288925" cy="95250"/>
            </a:xfrm>
            <a:custGeom>
              <a:avLst/>
              <a:gdLst>
                <a:gd name="T0" fmla="*/ 3 w 182"/>
                <a:gd name="T1" fmla="*/ 60 h 60"/>
                <a:gd name="T2" fmla="*/ 0 w 182"/>
                <a:gd name="T3" fmla="*/ 43 h 60"/>
                <a:gd name="T4" fmla="*/ 179 w 182"/>
                <a:gd name="T5" fmla="*/ 0 h 60"/>
                <a:gd name="T6" fmla="*/ 182 w 182"/>
                <a:gd name="T7" fmla="*/ 16 h 60"/>
                <a:gd name="T8" fmla="*/ 3 w 182"/>
                <a:gd name="T9" fmla="*/ 60 h 60"/>
              </a:gdLst>
              <a:ahLst/>
              <a:cxnLst>
                <a:cxn ang="0">
                  <a:pos x="T0" y="T1"/>
                </a:cxn>
                <a:cxn ang="0">
                  <a:pos x="T2" y="T3"/>
                </a:cxn>
                <a:cxn ang="0">
                  <a:pos x="T4" y="T5"/>
                </a:cxn>
                <a:cxn ang="0">
                  <a:pos x="T6" y="T7"/>
                </a:cxn>
                <a:cxn ang="0">
                  <a:pos x="T8" y="T9"/>
                </a:cxn>
              </a:cxnLst>
              <a:rect l="0" t="0" r="r" b="b"/>
              <a:pathLst>
                <a:path w="182" h="60">
                  <a:moveTo>
                    <a:pt x="3" y="60"/>
                  </a:moveTo>
                  <a:lnTo>
                    <a:pt x="0" y="43"/>
                  </a:lnTo>
                  <a:lnTo>
                    <a:pt x="179" y="0"/>
                  </a:lnTo>
                  <a:lnTo>
                    <a:pt x="182" y="16"/>
                  </a:lnTo>
                  <a:lnTo>
                    <a:pt x="3" y="60"/>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20" name="Freeform 308"/>
            <p:cNvSpPr/>
            <p:nvPr/>
          </p:nvSpPr>
          <p:spPr bwMode="auto">
            <a:xfrm>
              <a:off x="6702441" y="4302776"/>
              <a:ext cx="90488" cy="541338"/>
            </a:xfrm>
            <a:custGeom>
              <a:avLst/>
              <a:gdLst>
                <a:gd name="T0" fmla="*/ 17 w 57"/>
                <a:gd name="T1" fmla="*/ 341 h 341"/>
                <a:gd name="T2" fmla="*/ 0 w 57"/>
                <a:gd name="T3" fmla="*/ 339 h 341"/>
                <a:gd name="T4" fmla="*/ 41 w 57"/>
                <a:gd name="T5" fmla="*/ 0 h 341"/>
                <a:gd name="T6" fmla="*/ 57 w 57"/>
                <a:gd name="T7" fmla="*/ 2 h 341"/>
                <a:gd name="T8" fmla="*/ 17 w 57"/>
                <a:gd name="T9" fmla="*/ 341 h 341"/>
              </a:gdLst>
              <a:ahLst/>
              <a:cxnLst>
                <a:cxn ang="0">
                  <a:pos x="T0" y="T1"/>
                </a:cxn>
                <a:cxn ang="0">
                  <a:pos x="T2" y="T3"/>
                </a:cxn>
                <a:cxn ang="0">
                  <a:pos x="T4" y="T5"/>
                </a:cxn>
                <a:cxn ang="0">
                  <a:pos x="T6" y="T7"/>
                </a:cxn>
                <a:cxn ang="0">
                  <a:pos x="T8" y="T9"/>
                </a:cxn>
              </a:cxnLst>
              <a:rect l="0" t="0" r="r" b="b"/>
              <a:pathLst>
                <a:path w="57" h="341">
                  <a:moveTo>
                    <a:pt x="17" y="341"/>
                  </a:moveTo>
                  <a:lnTo>
                    <a:pt x="0" y="339"/>
                  </a:lnTo>
                  <a:lnTo>
                    <a:pt x="41" y="0"/>
                  </a:lnTo>
                  <a:lnTo>
                    <a:pt x="57" y="2"/>
                  </a:lnTo>
                  <a:lnTo>
                    <a:pt x="17" y="341"/>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21" name="Freeform 309"/>
            <p:cNvSpPr/>
            <p:nvPr/>
          </p:nvSpPr>
          <p:spPr bwMode="auto">
            <a:xfrm>
              <a:off x="6770703" y="3815413"/>
              <a:ext cx="260350" cy="496888"/>
            </a:xfrm>
            <a:custGeom>
              <a:avLst/>
              <a:gdLst>
                <a:gd name="T0" fmla="*/ 16 w 164"/>
                <a:gd name="T1" fmla="*/ 313 h 313"/>
                <a:gd name="T2" fmla="*/ 0 w 164"/>
                <a:gd name="T3" fmla="*/ 306 h 313"/>
                <a:gd name="T4" fmla="*/ 150 w 164"/>
                <a:gd name="T5" fmla="*/ 0 h 313"/>
                <a:gd name="T6" fmla="*/ 164 w 164"/>
                <a:gd name="T7" fmla="*/ 7 h 313"/>
                <a:gd name="T8" fmla="*/ 16 w 164"/>
                <a:gd name="T9" fmla="*/ 313 h 313"/>
              </a:gdLst>
              <a:ahLst/>
              <a:cxnLst>
                <a:cxn ang="0">
                  <a:pos x="T0" y="T1"/>
                </a:cxn>
                <a:cxn ang="0">
                  <a:pos x="T2" y="T3"/>
                </a:cxn>
                <a:cxn ang="0">
                  <a:pos x="T4" y="T5"/>
                </a:cxn>
                <a:cxn ang="0">
                  <a:pos x="T6" y="T7"/>
                </a:cxn>
                <a:cxn ang="0">
                  <a:pos x="T8" y="T9"/>
                </a:cxn>
              </a:cxnLst>
              <a:rect l="0" t="0" r="r" b="b"/>
              <a:pathLst>
                <a:path w="164" h="313">
                  <a:moveTo>
                    <a:pt x="16" y="313"/>
                  </a:moveTo>
                  <a:lnTo>
                    <a:pt x="0" y="306"/>
                  </a:lnTo>
                  <a:lnTo>
                    <a:pt x="150" y="0"/>
                  </a:lnTo>
                  <a:lnTo>
                    <a:pt x="164" y="7"/>
                  </a:lnTo>
                  <a:lnTo>
                    <a:pt x="16" y="313"/>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22" name="Freeform 310"/>
            <p:cNvSpPr/>
            <p:nvPr/>
          </p:nvSpPr>
          <p:spPr bwMode="auto">
            <a:xfrm>
              <a:off x="7004066" y="3215338"/>
              <a:ext cx="306388" cy="611188"/>
            </a:xfrm>
            <a:custGeom>
              <a:avLst/>
              <a:gdLst>
                <a:gd name="T0" fmla="*/ 15 w 193"/>
                <a:gd name="T1" fmla="*/ 385 h 385"/>
                <a:gd name="T2" fmla="*/ 0 w 193"/>
                <a:gd name="T3" fmla="*/ 378 h 385"/>
                <a:gd name="T4" fmla="*/ 179 w 193"/>
                <a:gd name="T5" fmla="*/ 0 h 385"/>
                <a:gd name="T6" fmla="*/ 193 w 193"/>
                <a:gd name="T7" fmla="*/ 7 h 385"/>
                <a:gd name="T8" fmla="*/ 15 w 193"/>
                <a:gd name="T9" fmla="*/ 385 h 385"/>
              </a:gdLst>
              <a:ahLst/>
              <a:cxnLst>
                <a:cxn ang="0">
                  <a:pos x="T0" y="T1"/>
                </a:cxn>
                <a:cxn ang="0">
                  <a:pos x="T2" y="T3"/>
                </a:cxn>
                <a:cxn ang="0">
                  <a:pos x="T4" y="T5"/>
                </a:cxn>
                <a:cxn ang="0">
                  <a:pos x="T6" y="T7"/>
                </a:cxn>
                <a:cxn ang="0">
                  <a:pos x="T8" y="T9"/>
                </a:cxn>
              </a:cxnLst>
              <a:rect l="0" t="0" r="r" b="b"/>
              <a:pathLst>
                <a:path w="193" h="385">
                  <a:moveTo>
                    <a:pt x="15" y="385"/>
                  </a:moveTo>
                  <a:lnTo>
                    <a:pt x="0" y="378"/>
                  </a:lnTo>
                  <a:lnTo>
                    <a:pt x="179" y="0"/>
                  </a:lnTo>
                  <a:lnTo>
                    <a:pt x="193" y="7"/>
                  </a:lnTo>
                  <a:lnTo>
                    <a:pt x="15" y="385"/>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23" name="Freeform 311"/>
            <p:cNvSpPr/>
            <p:nvPr/>
          </p:nvSpPr>
          <p:spPr bwMode="auto">
            <a:xfrm>
              <a:off x="6702441" y="3485213"/>
              <a:ext cx="325438" cy="344488"/>
            </a:xfrm>
            <a:custGeom>
              <a:avLst/>
              <a:gdLst>
                <a:gd name="T0" fmla="*/ 194 w 205"/>
                <a:gd name="T1" fmla="*/ 217 h 217"/>
                <a:gd name="T2" fmla="*/ 0 w 205"/>
                <a:gd name="T3" fmla="*/ 11 h 217"/>
                <a:gd name="T4" fmla="*/ 13 w 205"/>
                <a:gd name="T5" fmla="*/ 0 h 217"/>
                <a:gd name="T6" fmla="*/ 205 w 205"/>
                <a:gd name="T7" fmla="*/ 205 h 217"/>
                <a:gd name="T8" fmla="*/ 194 w 205"/>
                <a:gd name="T9" fmla="*/ 217 h 217"/>
              </a:gdLst>
              <a:ahLst/>
              <a:cxnLst>
                <a:cxn ang="0">
                  <a:pos x="T0" y="T1"/>
                </a:cxn>
                <a:cxn ang="0">
                  <a:pos x="T2" y="T3"/>
                </a:cxn>
                <a:cxn ang="0">
                  <a:pos x="T4" y="T5"/>
                </a:cxn>
                <a:cxn ang="0">
                  <a:pos x="T6" y="T7"/>
                </a:cxn>
                <a:cxn ang="0">
                  <a:pos x="T8" y="T9"/>
                </a:cxn>
              </a:cxnLst>
              <a:rect l="0" t="0" r="r" b="b"/>
              <a:pathLst>
                <a:path w="205" h="217">
                  <a:moveTo>
                    <a:pt x="194" y="217"/>
                  </a:moveTo>
                  <a:lnTo>
                    <a:pt x="0" y="11"/>
                  </a:lnTo>
                  <a:lnTo>
                    <a:pt x="13" y="0"/>
                  </a:lnTo>
                  <a:lnTo>
                    <a:pt x="205" y="205"/>
                  </a:lnTo>
                  <a:lnTo>
                    <a:pt x="194" y="217"/>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24" name="Freeform 312"/>
            <p:cNvSpPr/>
            <p:nvPr/>
          </p:nvSpPr>
          <p:spPr bwMode="auto">
            <a:xfrm>
              <a:off x="6423041" y="3485213"/>
              <a:ext cx="301625" cy="619125"/>
            </a:xfrm>
            <a:custGeom>
              <a:avLst/>
              <a:gdLst>
                <a:gd name="T0" fmla="*/ 16 w 190"/>
                <a:gd name="T1" fmla="*/ 390 h 390"/>
                <a:gd name="T2" fmla="*/ 0 w 190"/>
                <a:gd name="T3" fmla="*/ 383 h 390"/>
                <a:gd name="T4" fmla="*/ 175 w 190"/>
                <a:gd name="T5" fmla="*/ 0 h 390"/>
                <a:gd name="T6" fmla="*/ 190 w 190"/>
                <a:gd name="T7" fmla="*/ 6 h 390"/>
                <a:gd name="T8" fmla="*/ 16 w 190"/>
                <a:gd name="T9" fmla="*/ 390 h 390"/>
              </a:gdLst>
              <a:ahLst/>
              <a:cxnLst>
                <a:cxn ang="0">
                  <a:pos x="T0" y="T1"/>
                </a:cxn>
                <a:cxn ang="0">
                  <a:pos x="T2" y="T3"/>
                </a:cxn>
                <a:cxn ang="0">
                  <a:pos x="T4" y="T5"/>
                </a:cxn>
                <a:cxn ang="0">
                  <a:pos x="T6" y="T7"/>
                </a:cxn>
                <a:cxn ang="0">
                  <a:pos x="T8" y="T9"/>
                </a:cxn>
              </a:cxnLst>
              <a:rect l="0" t="0" r="r" b="b"/>
              <a:pathLst>
                <a:path w="190" h="390">
                  <a:moveTo>
                    <a:pt x="16" y="390"/>
                  </a:moveTo>
                  <a:lnTo>
                    <a:pt x="0" y="383"/>
                  </a:lnTo>
                  <a:lnTo>
                    <a:pt x="175" y="0"/>
                  </a:lnTo>
                  <a:lnTo>
                    <a:pt x="190" y="6"/>
                  </a:lnTo>
                  <a:lnTo>
                    <a:pt x="16" y="390"/>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25" name="Freeform 313"/>
            <p:cNvSpPr/>
            <p:nvPr/>
          </p:nvSpPr>
          <p:spPr bwMode="auto">
            <a:xfrm>
              <a:off x="6021403" y="4023376"/>
              <a:ext cx="407988" cy="87313"/>
            </a:xfrm>
            <a:custGeom>
              <a:avLst/>
              <a:gdLst>
                <a:gd name="T0" fmla="*/ 256 w 257"/>
                <a:gd name="T1" fmla="*/ 55 h 55"/>
                <a:gd name="T2" fmla="*/ 0 w 257"/>
                <a:gd name="T3" fmla="*/ 17 h 55"/>
                <a:gd name="T4" fmla="*/ 3 w 257"/>
                <a:gd name="T5" fmla="*/ 0 h 55"/>
                <a:gd name="T6" fmla="*/ 257 w 257"/>
                <a:gd name="T7" fmla="*/ 39 h 55"/>
                <a:gd name="T8" fmla="*/ 256 w 257"/>
                <a:gd name="T9" fmla="*/ 55 h 55"/>
              </a:gdLst>
              <a:ahLst/>
              <a:cxnLst>
                <a:cxn ang="0">
                  <a:pos x="T0" y="T1"/>
                </a:cxn>
                <a:cxn ang="0">
                  <a:pos x="T2" y="T3"/>
                </a:cxn>
                <a:cxn ang="0">
                  <a:pos x="T4" y="T5"/>
                </a:cxn>
                <a:cxn ang="0">
                  <a:pos x="T6" y="T7"/>
                </a:cxn>
                <a:cxn ang="0">
                  <a:pos x="T8" y="T9"/>
                </a:cxn>
              </a:cxnLst>
              <a:rect l="0" t="0" r="r" b="b"/>
              <a:pathLst>
                <a:path w="257" h="55">
                  <a:moveTo>
                    <a:pt x="256" y="55"/>
                  </a:moveTo>
                  <a:lnTo>
                    <a:pt x="0" y="17"/>
                  </a:lnTo>
                  <a:lnTo>
                    <a:pt x="3" y="0"/>
                  </a:lnTo>
                  <a:lnTo>
                    <a:pt x="257" y="39"/>
                  </a:lnTo>
                  <a:lnTo>
                    <a:pt x="256" y="55"/>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26" name="Freeform 314"/>
            <p:cNvSpPr/>
            <p:nvPr/>
          </p:nvSpPr>
          <p:spPr bwMode="auto">
            <a:xfrm>
              <a:off x="6432566" y="4078938"/>
              <a:ext cx="354013" cy="228600"/>
            </a:xfrm>
            <a:custGeom>
              <a:avLst/>
              <a:gdLst>
                <a:gd name="T0" fmla="*/ 215 w 223"/>
                <a:gd name="T1" fmla="*/ 144 h 144"/>
                <a:gd name="T2" fmla="*/ 0 w 223"/>
                <a:gd name="T3" fmla="*/ 14 h 144"/>
                <a:gd name="T4" fmla="*/ 8 w 223"/>
                <a:gd name="T5" fmla="*/ 0 h 144"/>
                <a:gd name="T6" fmla="*/ 223 w 223"/>
                <a:gd name="T7" fmla="*/ 130 h 144"/>
                <a:gd name="T8" fmla="*/ 215 w 223"/>
                <a:gd name="T9" fmla="*/ 144 h 144"/>
              </a:gdLst>
              <a:ahLst/>
              <a:cxnLst>
                <a:cxn ang="0">
                  <a:pos x="T0" y="T1"/>
                </a:cxn>
                <a:cxn ang="0">
                  <a:pos x="T2" y="T3"/>
                </a:cxn>
                <a:cxn ang="0">
                  <a:pos x="T4" y="T5"/>
                </a:cxn>
                <a:cxn ang="0">
                  <a:pos x="T6" y="T7"/>
                </a:cxn>
                <a:cxn ang="0">
                  <a:pos x="T8" y="T9"/>
                </a:cxn>
              </a:cxnLst>
              <a:rect l="0" t="0" r="r" b="b"/>
              <a:pathLst>
                <a:path w="223" h="144">
                  <a:moveTo>
                    <a:pt x="215" y="144"/>
                  </a:moveTo>
                  <a:lnTo>
                    <a:pt x="0" y="14"/>
                  </a:lnTo>
                  <a:lnTo>
                    <a:pt x="8" y="0"/>
                  </a:lnTo>
                  <a:lnTo>
                    <a:pt x="223" y="130"/>
                  </a:lnTo>
                  <a:lnTo>
                    <a:pt x="215" y="144"/>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27" name="Freeform 315"/>
            <p:cNvSpPr/>
            <p:nvPr/>
          </p:nvSpPr>
          <p:spPr bwMode="auto">
            <a:xfrm>
              <a:off x="6437328" y="3809063"/>
              <a:ext cx="582613" cy="290513"/>
            </a:xfrm>
            <a:custGeom>
              <a:avLst/>
              <a:gdLst>
                <a:gd name="T0" fmla="*/ 7 w 367"/>
                <a:gd name="T1" fmla="*/ 183 h 183"/>
                <a:gd name="T2" fmla="*/ 0 w 367"/>
                <a:gd name="T3" fmla="*/ 167 h 183"/>
                <a:gd name="T4" fmla="*/ 360 w 367"/>
                <a:gd name="T5" fmla="*/ 0 h 183"/>
                <a:gd name="T6" fmla="*/ 367 w 367"/>
                <a:gd name="T7" fmla="*/ 15 h 183"/>
                <a:gd name="T8" fmla="*/ 7 w 367"/>
                <a:gd name="T9" fmla="*/ 183 h 183"/>
              </a:gdLst>
              <a:ahLst/>
              <a:cxnLst>
                <a:cxn ang="0">
                  <a:pos x="T0" y="T1"/>
                </a:cxn>
                <a:cxn ang="0">
                  <a:pos x="T2" y="T3"/>
                </a:cxn>
                <a:cxn ang="0">
                  <a:pos x="T4" y="T5"/>
                </a:cxn>
                <a:cxn ang="0">
                  <a:pos x="T6" y="T7"/>
                </a:cxn>
                <a:cxn ang="0">
                  <a:pos x="T8" y="T9"/>
                </a:cxn>
              </a:cxnLst>
              <a:rect l="0" t="0" r="r" b="b"/>
              <a:pathLst>
                <a:path w="367" h="183">
                  <a:moveTo>
                    <a:pt x="7" y="183"/>
                  </a:moveTo>
                  <a:lnTo>
                    <a:pt x="0" y="167"/>
                  </a:lnTo>
                  <a:lnTo>
                    <a:pt x="360" y="0"/>
                  </a:lnTo>
                  <a:lnTo>
                    <a:pt x="367" y="15"/>
                  </a:lnTo>
                  <a:lnTo>
                    <a:pt x="7" y="183"/>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28" name="Freeform 316"/>
            <p:cNvSpPr/>
            <p:nvPr/>
          </p:nvSpPr>
          <p:spPr bwMode="auto">
            <a:xfrm>
              <a:off x="6342078" y="3589988"/>
              <a:ext cx="106363" cy="495300"/>
            </a:xfrm>
            <a:custGeom>
              <a:avLst/>
              <a:gdLst>
                <a:gd name="T0" fmla="*/ 51 w 67"/>
                <a:gd name="T1" fmla="*/ 312 h 312"/>
                <a:gd name="T2" fmla="*/ 0 w 67"/>
                <a:gd name="T3" fmla="*/ 3 h 312"/>
                <a:gd name="T4" fmla="*/ 16 w 67"/>
                <a:gd name="T5" fmla="*/ 0 h 312"/>
                <a:gd name="T6" fmla="*/ 67 w 67"/>
                <a:gd name="T7" fmla="*/ 310 h 312"/>
                <a:gd name="T8" fmla="*/ 51 w 67"/>
                <a:gd name="T9" fmla="*/ 312 h 312"/>
              </a:gdLst>
              <a:ahLst/>
              <a:cxnLst>
                <a:cxn ang="0">
                  <a:pos x="T0" y="T1"/>
                </a:cxn>
                <a:cxn ang="0">
                  <a:pos x="T2" y="T3"/>
                </a:cxn>
                <a:cxn ang="0">
                  <a:pos x="T4" y="T5"/>
                </a:cxn>
                <a:cxn ang="0">
                  <a:pos x="T6" y="T7"/>
                </a:cxn>
                <a:cxn ang="0">
                  <a:pos x="T8" y="T9"/>
                </a:cxn>
              </a:cxnLst>
              <a:rect l="0" t="0" r="r" b="b"/>
              <a:pathLst>
                <a:path w="67" h="312">
                  <a:moveTo>
                    <a:pt x="51" y="312"/>
                  </a:moveTo>
                  <a:lnTo>
                    <a:pt x="0" y="3"/>
                  </a:lnTo>
                  <a:lnTo>
                    <a:pt x="16" y="0"/>
                  </a:lnTo>
                  <a:lnTo>
                    <a:pt x="67" y="310"/>
                  </a:lnTo>
                  <a:lnTo>
                    <a:pt x="51" y="312"/>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29" name="Freeform 317"/>
            <p:cNvSpPr/>
            <p:nvPr/>
          </p:nvSpPr>
          <p:spPr bwMode="auto">
            <a:xfrm>
              <a:off x="6007115" y="3597926"/>
              <a:ext cx="30163" cy="434975"/>
            </a:xfrm>
            <a:custGeom>
              <a:avLst/>
              <a:gdLst>
                <a:gd name="T0" fmla="*/ 2 w 19"/>
                <a:gd name="T1" fmla="*/ 274 h 274"/>
                <a:gd name="T2" fmla="*/ 0 w 19"/>
                <a:gd name="T3" fmla="*/ 0 h 274"/>
                <a:gd name="T4" fmla="*/ 16 w 19"/>
                <a:gd name="T5" fmla="*/ 0 h 274"/>
                <a:gd name="T6" fmla="*/ 19 w 19"/>
                <a:gd name="T7" fmla="*/ 274 h 274"/>
                <a:gd name="T8" fmla="*/ 2 w 19"/>
                <a:gd name="T9" fmla="*/ 274 h 274"/>
              </a:gdLst>
              <a:ahLst/>
              <a:cxnLst>
                <a:cxn ang="0">
                  <a:pos x="T0" y="T1"/>
                </a:cxn>
                <a:cxn ang="0">
                  <a:pos x="T2" y="T3"/>
                </a:cxn>
                <a:cxn ang="0">
                  <a:pos x="T4" y="T5"/>
                </a:cxn>
                <a:cxn ang="0">
                  <a:pos x="T6" y="T7"/>
                </a:cxn>
                <a:cxn ang="0">
                  <a:pos x="T8" y="T9"/>
                </a:cxn>
              </a:cxnLst>
              <a:rect l="0" t="0" r="r" b="b"/>
              <a:pathLst>
                <a:path w="19" h="274">
                  <a:moveTo>
                    <a:pt x="2" y="274"/>
                  </a:moveTo>
                  <a:lnTo>
                    <a:pt x="0" y="0"/>
                  </a:lnTo>
                  <a:lnTo>
                    <a:pt x="16" y="0"/>
                  </a:lnTo>
                  <a:lnTo>
                    <a:pt x="19" y="274"/>
                  </a:lnTo>
                  <a:lnTo>
                    <a:pt x="2" y="274"/>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30" name="Freeform 318"/>
            <p:cNvSpPr/>
            <p:nvPr/>
          </p:nvSpPr>
          <p:spPr bwMode="auto">
            <a:xfrm>
              <a:off x="5980128" y="2923238"/>
              <a:ext cx="52388" cy="682625"/>
            </a:xfrm>
            <a:custGeom>
              <a:avLst/>
              <a:gdLst>
                <a:gd name="T0" fmla="*/ 17 w 33"/>
                <a:gd name="T1" fmla="*/ 430 h 430"/>
                <a:gd name="T2" fmla="*/ 0 w 33"/>
                <a:gd name="T3" fmla="*/ 0 h 430"/>
                <a:gd name="T4" fmla="*/ 17 w 33"/>
                <a:gd name="T5" fmla="*/ 0 h 430"/>
                <a:gd name="T6" fmla="*/ 33 w 33"/>
                <a:gd name="T7" fmla="*/ 430 h 430"/>
                <a:gd name="T8" fmla="*/ 17 w 33"/>
                <a:gd name="T9" fmla="*/ 430 h 430"/>
              </a:gdLst>
              <a:ahLst/>
              <a:cxnLst>
                <a:cxn ang="0">
                  <a:pos x="T0" y="T1"/>
                </a:cxn>
                <a:cxn ang="0">
                  <a:pos x="T2" y="T3"/>
                </a:cxn>
                <a:cxn ang="0">
                  <a:pos x="T4" y="T5"/>
                </a:cxn>
                <a:cxn ang="0">
                  <a:pos x="T6" y="T7"/>
                </a:cxn>
                <a:cxn ang="0">
                  <a:pos x="T8" y="T9"/>
                </a:cxn>
              </a:cxnLst>
              <a:rect l="0" t="0" r="r" b="b"/>
              <a:pathLst>
                <a:path w="33" h="430">
                  <a:moveTo>
                    <a:pt x="17" y="430"/>
                  </a:moveTo>
                  <a:lnTo>
                    <a:pt x="0" y="0"/>
                  </a:lnTo>
                  <a:lnTo>
                    <a:pt x="17" y="0"/>
                  </a:lnTo>
                  <a:lnTo>
                    <a:pt x="33" y="430"/>
                  </a:lnTo>
                  <a:lnTo>
                    <a:pt x="17" y="430"/>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31" name="Freeform 319"/>
            <p:cNvSpPr/>
            <p:nvPr/>
          </p:nvSpPr>
          <p:spPr bwMode="auto">
            <a:xfrm>
              <a:off x="6026166" y="3574113"/>
              <a:ext cx="333375" cy="50800"/>
            </a:xfrm>
            <a:custGeom>
              <a:avLst/>
              <a:gdLst>
                <a:gd name="T0" fmla="*/ 2 w 210"/>
                <a:gd name="T1" fmla="*/ 32 h 32"/>
                <a:gd name="T2" fmla="*/ 0 w 210"/>
                <a:gd name="T3" fmla="*/ 15 h 32"/>
                <a:gd name="T4" fmla="*/ 208 w 210"/>
                <a:gd name="T5" fmla="*/ 0 h 32"/>
                <a:gd name="T6" fmla="*/ 210 w 210"/>
                <a:gd name="T7" fmla="*/ 17 h 32"/>
                <a:gd name="T8" fmla="*/ 2 w 210"/>
                <a:gd name="T9" fmla="*/ 32 h 32"/>
              </a:gdLst>
              <a:ahLst/>
              <a:cxnLst>
                <a:cxn ang="0">
                  <a:pos x="T0" y="T1"/>
                </a:cxn>
                <a:cxn ang="0">
                  <a:pos x="T2" y="T3"/>
                </a:cxn>
                <a:cxn ang="0">
                  <a:pos x="T4" y="T5"/>
                </a:cxn>
                <a:cxn ang="0">
                  <a:pos x="T6" y="T7"/>
                </a:cxn>
                <a:cxn ang="0">
                  <a:pos x="T8" y="T9"/>
                </a:cxn>
              </a:cxnLst>
              <a:rect l="0" t="0" r="r" b="b"/>
              <a:pathLst>
                <a:path w="210" h="32">
                  <a:moveTo>
                    <a:pt x="2" y="32"/>
                  </a:moveTo>
                  <a:lnTo>
                    <a:pt x="0" y="15"/>
                  </a:lnTo>
                  <a:lnTo>
                    <a:pt x="208" y="0"/>
                  </a:lnTo>
                  <a:lnTo>
                    <a:pt x="210" y="17"/>
                  </a:lnTo>
                  <a:lnTo>
                    <a:pt x="2" y="32"/>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32" name="Freeform 320"/>
            <p:cNvSpPr/>
            <p:nvPr/>
          </p:nvSpPr>
          <p:spPr bwMode="auto">
            <a:xfrm>
              <a:off x="5549915" y="3605863"/>
              <a:ext cx="476250" cy="320675"/>
            </a:xfrm>
            <a:custGeom>
              <a:avLst/>
              <a:gdLst>
                <a:gd name="T0" fmla="*/ 10 w 300"/>
                <a:gd name="T1" fmla="*/ 202 h 202"/>
                <a:gd name="T2" fmla="*/ 0 w 300"/>
                <a:gd name="T3" fmla="*/ 188 h 202"/>
                <a:gd name="T4" fmla="*/ 292 w 300"/>
                <a:gd name="T5" fmla="*/ 0 h 202"/>
                <a:gd name="T6" fmla="*/ 300 w 300"/>
                <a:gd name="T7" fmla="*/ 12 h 202"/>
                <a:gd name="T8" fmla="*/ 10 w 300"/>
                <a:gd name="T9" fmla="*/ 202 h 202"/>
              </a:gdLst>
              <a:ahLst/>
              <a:cxnLst>
                <a:cxn ang="0">
                  <a:pos x="T0" y="T1"/>
                </a:cxn>
                <a:cxn ang="0">
                  <a:pos x="T2" y="T3"/>
                </a:cxn>
                <a:cxn ang="0">
                  <a:pos x="T4" y="T5"/>
                </a:cxn>
                <a:cxn ang="0">
                  <a:pos x="T6" y="T7"/>
                </a:cxn>
                <a:cxn ang="0">
                  <a:pos x="T8" y="T9"/>
                </a:cxn>
              </a:cxnLst>
              <a:rect l="0" t="0" r="r" b="b"/>
              <a:pathLst>
                <a:path w="300" h="202">
                  <a:moveTo>
                    <a:pt x="10" y="202"/>
                  </a:moveTo>
                  <a:lnTo>
                    <a:pt x="0" y="188"/>
                  </a:lnTo>
                  <a:lnTo>
                    <a:pt x="292" y="0"/>
                  </a:lnTo>
                  <a:lnTo>
                    <a:pt x="300" y="12"/>
                  </a:lnTo>
                  <a:lnTo>
                    <a:pt x="10" y="202"/>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33" name="Freeform 321"/>
            <p:cNvSpPr/>
            <p:nvPr/>
          </p:nvSpPr>
          <p:spPr bwMode="auto">
            <a:xfrm>
              <a:off x="5254640" y="3909076"/>
              <a:ext cx="315913" cy="539750"/>
            </a:xfrm>
            <a:custGeom>
              <a:avLst/>
              <a:gdLst>
                <a:gd name="T0" fmla="*/ 16 w 199"/>
                <a:gd name="T1" fmla="*/ 340 h 340"/>
                <a:gd name="T2" fmla="*/ 0 w 199"/>
                <a:gd name="T3" fmla="*/ 332 h 340"/>
                <a:gd name="T4" fmla="*/ 183 w 199"/>
                <a:gd name="T5" fmla="*/ 0 h 340"/>
                <a:gd name="T6" fmla="*/ 199 w 199"/>
                <a:gd name="T7" fmla="*/ 8 h 340"/>
                <a:gd name="T8" fmla="*/ 16 w 199"/>
                <a:gd name="T9" fmla="*/ 340 h 340"/>
              </a:gdLst>
              <a:ahLst/>
              <a:cxnLst>
                <a:cxn ang="0">
                  <a:pos x="T0" y="T1"/>
                </a:cxn>
                <a:cxn ang="0">
                  <a:pos x="T2" y="T3"/>
                </a:cxn>
                <a:cxn ang="0">
                  <a:pos x="T4" y="T5"/>
                </a:cxn>
                <a:cxn ang="0">
                  <a:pos x="T6" y="T7"/>
                </a:cxn>
                <a:cxn ang="0">
                  <a:pos x="T8" y="T9"/>
                </a:cxn>
              </a:cxnLst>
              <a:rect l="0" t="0" r="r" b="b"/>
              <a:pathLst>
                <a:path w="199" h="340">
                  <a:moveTo>
                    <a:pt x="16" y="340"/>
                  </a:moveTo>
                  <a:lnTo>
                    <a:pt x="0" y="332"/>
                  </a:lnTo>
                  <a:lnTo>
                    <a:pt x="183" y="0"/>
                  </a:lnTo>
                  <a:lnTo>
                    <a:pt x="199" y="8"/>
                  </a:lnTo>
                  <a:lnTo>
                    <a:pt x="16" y="340"/>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34" name="Freeform 322"/>
            <p:cNvSpPr/>
            <p:nvPr/>
          </p:nvSpPr>
          <p:spPr bwMode="auto">
            <a:xfrm>
              <a:off x="5260990" y="4028138"/>
              <a:ext cx="765175" cy="412750"/>
            </a:xfrm>
            <a:custGeom>
              <a:avLst/>
              <a:gdLst>
                <a:gd name="T0" fmla="*/ 7 w 482"/>
                <a:gd name="T1" fmla="*/ 260 h 260"/>
                <a:gd name="T2" fmla="*/ 0 w 482"/>
                <a:gd name="T3" fmla="*/ 246 h 260"/>
                <a:gd name="T4" fmla="*/ 474 w 482"/>
                <a:gd name="T5" fmla="*/ 0 h 260"/>
                <a:gd name="T6" fmla="*/ 482 w 482"/>
                <a:gd name="T7" fmla="*/ 16 h 260"/>
                <a:gd name="T8" fmla="*/ 7 w 482"/>
                <a:gd name="T9" fmla="*/ 260 h 260"/>
              </a:gdLst>
              <a:ahLst/>
              <a:cxnLst>
                <a:cxn ang="0">
                  <a:pos x="T0" y="T1"/>
                </a:cxn>
                <a:cxn ang="0">
                  <a:pos x="T2" y="T3"/>
                </a:cxn>
                <a:cxn ang="0">
                  <a:pos x="T4" y="T5"/>
                </a:cxn>
                <a:cxn ang="0">
                  <a:pos x="T6" y="T7"/>
                </a:cxn>
                <a:cxn ang="0">
                  <a:pos x="T8" y="T9"/>
                </a:cxn>
              </a:cxnLst>
              <a:rect l="0" t="0" r="r" b="b"/>
              <a:pathLst>
                <a:path w="482" h="260">
                  <a:moveTo>
                    <a:pt x="7" y="260"/>
                  </a:moveTo>
                  <a:lnTo>
                    <a:pt x="0" y="246"/>
                  </a:lnTo>
                  <a:lnTo>
                    <a:pt x="474" y="0"/>
                  </a:lnTo>
                  <a:lnTo>
                    <a:pt x="482" y="16"/>
                  </a:lnTo>
                  <a:lnTo>
                    <a:pt x="7" y="260"/>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35" name="Freeform 323"/>
            <p:cNvSpPr/>
            <p:nvPr/>
          </p:nvSpPr>
          <p:spPr bwMode="auto">
            <a:xfrm>
              <a:off x="5548328" y="3909076"/>
              <a:ext cx="193675" cy="590550"/>
            </a:xfrm>
            <a:custGeom>
              <a:avLst/>
              <a:gdLst>
                <a:gd name="T0" fmla="*/ 106 w 122"/>
                <a:gd name="T1" fmla="*/ 372 h 372"/>
                <a:gd name="T2" fmla="*/ 0 w 122"/>
                <a:gd name="T3" fmla="*/ 4 h 372"/>
                <a:gd name="T4" fmla="*/ 16 w 122"/>
                <a:gd name="T5" fmla="*/ 0 h 372"/>
                <a:gd name="T6" fmla="*/ 122 w 122"/>
                <a:gd name="T7" fmla="*/ 367 h 372"/>
                <a:gd name="T8" fmla="*/ 106 w 122"/>
                <a:gd name="T9" fmla="*/ 372 h 372"/>
              </a:gdLst>
              <a:ahLst/>
              <a:cxnLst>
                <a:cxn ang="0">
                  <a:pos x="T0" y="T1"/>
                </a:cxn>
                <a:cxn ang="0">
                  <a:pos x="T2" y="T3"/>
                </a:cxn>
                <a:cxn ang="0">
                  <a:pos x="T4" y="T5"/>
                </a:cxn>
                <a:cxn ang="0">
                  <a:pos x="T6" y="T7"/>
                </a:cxn>
                <a:cxn ang="0">
                  <a:pos x="T8" y="T9"/>
                </a:cxn>
              </a:cxnLst>
              <a:rect l="0" t="0" r="r" b="b"/>
              <a:pathLst>
                <a:path w="122" h="372">
                  <a:moveTo>
                    <a:pt x="106" y="372"/>
                  </a:moveTo>
                  <a:lnTo>
                    <a:pt x="0" y="4"/>
                  </a:lnTo>
                  <a:lnTo>
                    <a:pt x="16" y="0"/>
                  </a:lnTo>
                  <a:lnTo>
                    <a:pt x="122" y="367"/>
                  </a:lnTo>
                  <a:lnTo>
                    <a:pt x="106" y="372"/>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36" name="Freeform 324"/>
            <p:cNvSpPr/>
            <p:nvPr/>
          </p:nvSpPr>
          <p:spPr bwMode="auto">
            <a:xfrm>
              <a:off x="4867290" y="3618563"/>
              <a:ext cx="407988" cy="815975"/>
            </a:xfrm>
            <a:custGeom>
              <a:avLst/>
              <a:gdLst>
                <a:gd name="T0" fmla="*/ 243 w 257"/>
                <a:gd name="T1" fmla="*/ 514 h 514"/>
                <a:gd name="T2" fmla="*/ 0 w 257"/>
                <a:gd name="T3" fmla="*/ 7 h 514"/>
                <a:gd name="T4" fmla="*/ 15 w 257"/>
                <a:gd name="T5" fmla="*/ 0 h 514"/>
                <a:gd name="T6" fmla="*/ 257 w 257"/>
                <a:gd name="T7" fmla="*/ 507 h 514"/>
                <a:gd name="T8" fmla="*/ 243 w 257"/>
                <a:gd name="T9" fmla="*/ 514 h 514"/>
              </a:gdLst>
              <a:ahLst/>
              <a:cxnLst>
                <a:cxn ang="0">
                  <a:pos x="T0" y="T1"/>
                </a:cxn>
                <a:cxn ang="0">
                  <a:pos x="T2" y="T3"/>
                </a:cxn>
                <a:cxn ang="0">
                  <a:pos x="T4" y="T5"/>
                </a:cxn>
                <a:cxn ang="0">
                  <a:pos x="T6" y="T7"/>
                </a:cxn>
                <a:cxn ang="0">
                  <a:pos x="T8" y="T9"/>
                </a:cxn>
              </a:cxnLst>
              <a:rect l="0" t="0" r="r" b="b"/>
              <a:pathLst>
                <a:path w="257" h="514">
                  <a:moveTo>
                    <a:pt x="243" y="514"/>
                  </a:moveTo>
                  <a:lnTo>
                    <a:pt x="0" y="7"/>
                  </a:lnTo>
                  <a:lnTo>
                    <a:pt x="15" y="0"/>
                  </a:lnTo>
                  <a:lnTo>
                    <a:pt x="257" y="507"/>
                  </a:lnTo>
                  <a:lnTo>
                    <a:pt x="243" y="514"/>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37" name="Freeform 325"/>
            <p:cNvSpPr/>
            <p:nvPr/>
          </p:nvSpPr>
          <p:spPr bwMode="auto">
            <a:xfrm>
              <a:off x="4694253" y="2775601"/>
              <a:ext cx="196850" cy="858838"/>
            </a:xfrm>
            <a:custGeom>
              <a:avLst/>
              <a:gdLst>
                <a:gd name="T0" fmla="*/ 109 w 124"/>
                <a:gd name="T1" fmla="*/ 541 h 541"/>
                <a:gd name="T2" fmla="*/ 0 w 124"/>
                <a:gd name="T3" fmla="*/ 3 h 541"/>
                <a:gd name="T4" fmla="*/ 15 w 124"/>
                <a:gd name="T5" fmla="*/ 0 h 541"/>
                <a:gd name="T6" fmla="*/ 124 w 124"/>
                <a:gd name="T7" fmla="*/ 536 h 541"/>
                <a:gd name="T8" fmla="*/ 109 w 124"/>
                <a:gd name="T9" fmla="*/ 541 h 541"/>
              </a:gdLst>
              <a:ahLst/>
              <a:cxnLst>
                <a:cxn ang="0">
                  <a:pos x="T0" y="T1"/>
                </a:cxn>
                <a:cxn ang="0">
                  <a:pos x="T2" y="T3"/>
                </a:cxn>
                <a:cxn ang="0">
                  <a:pos x="T4" y="T5"/>
                </a:cxn>
                <a:cxn ang="0">
                  <a:pos x="T6" y="T7"/>
                </a:cxn>
                <a:cxn ang="0">
                  <a:pos x="T8" y="T9"/>
                </a:cxn>
              </a:cxnLst>
              <a:rect l="0" t="0" r="r" b="b"/>
              <a:pathLst>
                <a:path w="124" h="541">
                  <a:moveTo>
                    <a:pt x="109" y="541"/>
                  </a:moveTo>
                  <a:lnTo>
                    <a:pt x="0" y="3"/>
                  </a:lnTo>
                  <a:lnTo>
                    <a:pt x="15" y="0"/>
                  </a:lnTo>
                  <a:lnTo>
                    <a:pt x="124" y="536"/>
                  </a:lnTo>
                  <a:lnTo>
                    <a:pt x="109" y="541"/>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38" name="Freeform 326"/>
            <p:cNvSpPr/>
            <p:nvPr/>
          </p:nvSpPr>
          <p:spPr bwMode="auto">
            <a:xfrm>
              <a:off x="4700603" y="2774013"/>
              <a:ext cx="388938" cy="328613"/>
            </a:xfrm>
            <a:custGeom>
              <a:avLst/>
              <a:gdLst>
                <a:gd name="T0" fmla="*/ 235 w 245"/>
                <a:gd name="T1" fmla="*/ 207 h 207"/>
                <a:gd name="T2" fmla="*/ 0 w 245"/>
                <a:gd name="T3" fmla="*/ 13 h 207"/>
                <a:gd name="T4" fmla="*/ 11 w 245"/>
                <a:gd name="T5" fmla="*/ 0 h 207"/>
                <a:gd name="T6" fmla="*/ 245 w 245"/>
                <a:gd name="T7" fmla="*/ 194 h 207"/>
                <a:gd name="T8" fmla="*/ 235 w 245"/>
                <a:gd name="T9" fmla="*/ 207 h 207"/>
              </a:gdLst>
              <a:ahLst/>
              <a:cxnLst>
                <a:cxn ang="0">
                  <a:pos x="T0" y="T1"/>
                </a:cxn>
                <a:cxn ang="0">
                  <a:pos x="T2" y="T3"/>
                </a:cxn>
                <a:cxn ang="0">
                  <a:pos x="T4" y="T5"/>
                </a:cxn>
                <a:cxn ang="0">
                  <a:pos x="T6" y="T7"/>
                </a:cxn>
                <a:cxn ang="0">
                  <a:pos x="T8" y="T9"/>
                </a:cxn>
              </a:cxnLst>
              <a:rect l="0" t="0" r="r" b="b"/>
              <a:pathLst>
                <a:path w="245" h="207">
                  <a:moveTo>
                    <a:pt x="235" y="207"/>
                  </a:moveTo>
                  <a:lnTo>
                    <a:pt x="0" y="13"/>
                  </a:lnTo>
                  <a:lnTo>
                    <a:pt x="11" y="0"/>
                  </a:lnTo>
                  <a:lnTo>
                    <a:pt x="245" y="194"/>
                  </a:lnTo>
                  <a:lnTo>
                    <a:pt x="235" y="207"/>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39" name="Freeform 327"/>
            <p:cNvSpPr/>
            <p:nvPr/>
          </p:nvSpPr>
          <p:spPr bwMode="auto">
            <a:xfrm>
              <a:off x="4864115" y="3091513"/>
              <a:ext cx="233363" cy="527050"/>
            </a:xfrm>
            <a:custGeom>
              <a:avLst/>
              <a:gdLst>
                <a:gd name="T0" fmla="*/ 16 w 147"/>
                <a:gd name="T1" fmla="*/ 332 h 332"/>
                <a:gd name="T2" fmla="*/ 0 w 147"/>
                <a:gd name="T3" fmla="*/ 326 h 332"/>
                <a:gd name="T4" fmla="*/ 132 w 147"/>
                <a:gd name="T5" fmla="*/ 0 h 332"/>
                <a:gd name="T6" fmla="*/ 147 w 147"/>
                <a:gd name="T7" fmla="*/ 5 h 332"/>
                <a:gd name="T8" fmla="*/ 16 w 147"/>
                <a:gd name="T9" fmla="*/ 332 h 332"/>
              </a:gdLst>
              <a:ahLst/>
              <a:cxnLst>
                <a:cxn ang="0">
                  <a:pos x="T0" y="T1"/>
                </a:cxn>
                <a:cxn ang="0">
                  <a:pos x="T2" y="T3"/>
                </a:cxn>
                <a:cxn ang="0">
                  <a:pos x="T4" y="T5"/>
                </a:cxn>
                <a:cxn ang="0">
                  <a:pos x="T6" y="T7"/>
                </a:cxn>
                <a:cxn ang="0">
                  <a:pos x="T8" y="T9"/>
                </a:cxn>
              </a:cxnLst>
              <a:rect l="0" t="0" r="r" b="b"/>
              <a:pathLst>
                <a:path w="147" h="332">
                  <a:moveTo>
                    <a:pt x="16" y="332"/>
                  </a:moveTo>
                  <a:lnTo>
                    <a:pt x="0" y="326"/>
                  </a:lnTo>
                  <a:lnTo>
                    <a:pt x="132" y="0"/>
                  </a:lnTo>
                  <a:lnTo>
                    <a:pt x="147" y="5"/>
                  </a:lnTo>
                  <a:lnTo>
                    <a:pt x="16" y="332"/>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40" name="Freeform 328"/>
            <p:cNvSpPr/>
            <p:nvPr/>
          </p:nvSpPr>
          <p:spPr bwMode="auto">
            <a:xfrm>
              <a:off x="5075253" y="3080401"/>
              <a:ext cx="417513" cy="247650"/>
            </a:xfrm>
            <a:custGeom>
              <a:avLst/>
              <a:gdLst>
                <a:gd name="T0" fmla="*/ 256 w 263"/>
                <a:gd name="T1" fmla="*/ 156 h 156"/>
                <a:gd name="T2" fmla="*/ 0 w 263"/>
                <a:gd name="T3" fmla="*/ 14 h 156"/>
                <a:gd name="T4" fmla="*/ 7 w 263"/>
                <a:gd name="T5" fmla="*/ 0 h 156"/>
                <a:gd name="T6" fmla="*/ 263 w 263"/>
                <a:gd name="T7" fmla="*/ 142 h 156"/>
                <a:gd name="T8" fmla="*/ 256 w 263"/>
                <a:gd name="T9" fmla="*/ 156 h 156"/>
              </a:gdLst>
              <a:ahLst/>
              <a:cxnLst>
                <a:cxn ang="0">
                  <a:pos x="T0" y="T1"/>
                </a:cxn>
                <a:cxn ang="0">
                  <a:pos x="T2" y="T3"/>
                </a:cxn>
                <a:cxn ang="0">
                  <a:pos x="T4" y="T5"/>
                </a:cxn>
                <a:cxn ang="0">
                  <a:pos x="T6" y="T7"/>
                </a:cxn>
                <a:cxn ang="0">
                  <a:pos x="T8" y="T9"/>
                </a:cxn>
              </a:cxnLst>
              <a:rect l="0" t="0" r="r" b="b"/>
              <a:pathLst>
                <a:path w="263" h="156">
                  <a:moveTo>
                    <a:pt x="256" y="156"/>
                  </a:moveTo>
                  <a:lnTo>
                    <a:pt x="0" y="14"/>
                  </a:lnTo>
                  <a:lnTo>
                    <a:pt x="7" y="0"/>
                  </a:lnTo>
                  <a:lnTo>
                    <a:pt x="263" y="142"/>
                  </a:lnTo>
                  <a:lnTo>
                    <a:pt x="256" y="156"/>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41" name="Freeform 329"/>
            <p:cNvSpPr/>
            <p:nvPr/>
          </p:nvSpPr>
          <p:spPr bwMode="auto">
            <a:xfrm>
              <a:off x="5467365" y="3312176"/>
              <a:ext cx="100013" cy="608013"/>
            </a:xfrm>
            <a:custGeom>
              <a:avLst/>
              <a:gdLst>
                <a:gd name="T0" fmla="*/ 46 w 63"/>
                <a:gd name="T1" fmla="*/ 383 h 383"/>
                <a:gd name="T2" fmla="*/ 0 w 63"/>
                <a:gd name="T3" fmla="*/ 3 h 383"/>
                <a:gd name="T4" fmla="*/ 16 w 63"/>
                <a:gd name="T5" fmla="*/ 0 h 383"/>
                <a:gd name="T6" fmla="*/ 63 w 63"/>
                <a:gd name="T7" fmla="*/ 381 h 383"/>
                <a:gd name="T8" fmla="*/ 46 w 63"/>
                <a:gd name="T9" fmla="*/ 383 h 383"/>
              </a:gdLst>
              <a:ahLst/>
              <a:cxnLst>
                <a:cxn ang="0">
                  <a:pos x="T0" y="T1"/>
                </a:cxn>
                <a:cxn ang="0">
                  <a:pos x="T2" y="T3"/>
                </a:cxn>
                <a:cxn ang="0">
                  <a:pos x="T4" y="T5"/>
                </a:cxn>
                <a:cxn ang="0">
                  <a:pos x="T6" y="T7"/>
                </a:cxn>
                <a:cxn ang="0">
                  <a:pos x="T8" y="T9"/>
                </a:cxn>
              </a:cxnLst>
              <a:rect l="0" t="0" r="r" b="b"/>
              <a:pathLst>
                <a:path w="63" h="383">
                  <a:moveTo>
                    <a:pt x="46" y="383"/>
                  </a:moveTo>
                  <a:lnTo>
                    <a:pt x="0" y="3"/>
                  </a:lnTo>
                  <a:lnTo>
                    <a:pt x="16" y="0"/>
                  </a:lnTo>
                  <a:lnTo>
                    <a:pt x="63" y="381"/>
                  </a:lnTo>
                  <a:lnTo>
                    <a:pt x="46" y="383"/>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42" name="Freeform 330"/>
            <p:cNvSpPr/>
            <p:nvPr/>
          </p:nvSpPr>
          <p:spPr bwMode="auto">
            <a:xfrm>
              <a:off x="5481653" y="3304238"/>
              <a:ext cx="539750" cy="315913"/>
            </a:xfrm>
            <a:custGeom>
              <a:avLst/>
              <a:gdLst>
                <a:gd name="T0" fmla="*/ 333 w 340"/>
                <a:gd name="T1" fmla="*/ 199 h 199"/>
                <a:gd name="T2" fmla="*/ 0 w 340"/>
                <a:gd name="T3" fmla="*/ 14 h 199"/>
                <a:gd name="T4" fmla="*/ 7 w 340"/>
                <a:gd name="T5" fmla="*/ 0 h 199"/>
                <a:gd name="T6" fmla="*/ 340 w 340"/>
                <a:gd name="T7" fmla="*/ 184 h 199"/>
                <a:gd name="T8" fmla="*/ 333 w 340"/>
                <a:gd name="T9" fmla="*/ 199 h 199"/>
              </a:gdLst>
              <a:ahLst/>
              <a:cxnLst>
                <a:cxn ang="0">
                  <a:pos x="T0" y="T1"/>
                </a:cxn>
                <a:cxn ang="0">
                  <a:pos x="T2" y="T3"/>
                </a:cxn>
                <a:cxn ang="0">
                  <a:pos x="T4" y="T5"/>
                </a:cxn>
                <a:cxn ang="0">
                  <a:pos x="T6" y="T7"/>
                </a:cxn>
                <a:cxn ang="0">
                  <a:pos x="T8" y="T9"/>
                </a:cxn>
              </a:cxnLst>
              <a:rect l="0" t="0" r="r" b="b"/>
              <a:pathLst>
                <a:path w="340" h="199">
                  <a:moveTo>
                    <a:pt x="333" y="199"/>
                  </a:moveTo>
                  <a:lnTo>
                    <a:pt x="0" y="14"/>
                  </a:lnTo>
                  <a:lnTo>
                    <a:pt x="7" y="0"/>
                  </a:lnTo>
                  <a:lnTo>
                    <a:pt x="340" y="184"/>
                  </a:lnTo>
                  <a:lnTo>
                    <a:pt x="333" y="199"/>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43" name="Freeform 331"/>
            <p:cNvSpPr/>
            <p:nvPr/>
          </p:nvSpPr>
          <p:spPr bwMode="auto">
            <a:xfrm>
              <a:off x="5419740" y="2996263"/>
              <a:ext cx="76200" cy="322263"/>
            </a:xfrm>
            <a:custGeom>
              <a:avLst/>
              <a:gdLst>
                <a:gd name="T0" fmla="*/ 32 w 48"/>
                <a:gd name="T1" fmla="*/ 203 h 203"/>
                <a:gd name="T2" fmla="*/ 0 w 48"/>
                <a:gd name="T3" fmla="*/ 2 h 203"/>
                <a:gd name="T4" fmla="*/ 16 w 48"/>
                <a:gd name="T5" fmla="*/ 0 h 203"/>
                <a:gd name="T6" fmla="*/ 48 w 48"/>
                <a:gd name="T7" fmla="*/ 201 h 203"/>
                <a:gd name="T8" fmla="*/ 32 w 48"/>
                <a:gd name="T9" fmla="*/ 203 h 203"/>
              </a:gdLst>
              <a:ahLst/>
              <a:cxnLst>
                <a:cxn ang="0">
                  <a:pos x="T0" y="T1"/>
                </a:cxn>
                <a:cxn ang="0">
                  <a:pos x="T2" y="T3"/>
                </a:cxn>
                <a:cxn ang="0">
                  <a:pos x="T4" y="T5"/>
                </a:cxn>
                <a:cxn ang="0">
                  <a:pos x="T6" y="T7"/>
                </a:cxn>
                <a:cxn ang="0">
                  <a:pos x="T8" y="T9"/>
                </a:cxn>
              </a:cxnLst>
              <a:rect l="0" t="0" r="r" b="b"/>
              <a:pathLst>
                <a:path w="48" h="203">
                  <a:moveTo>
                    <a:pt x="32" y="203"/>
                  </a:moveTo>
                  <a:lnTo>
                    <a:pt x="0" y="2"/>
                  </a:lnTo>
                  <a:lnTo>
                    <a:pt x="16" y="0"/>
                  </a:lnTo>
                  <a:lnTo>
                    <a:pt x="48" y="201"/>
                  </a:lnTo>
                  <a:lnTo>
                    <a:pt x="32" y="203"/>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44" name="Freeform 332"/>
            <p:cNvSpPr/>
            <p:nvPr/>
          </p:nvSpPr>
          <p:spPr bwMode="auto">
            <a:xfrm>
              <a:off x="4873640" y="3299476"/>
              <a:ext cx="611188" cy="317500"/>
            </a:xfrm>
            <a:custGeom>
              <a:avLst/>
              <a:gdLst>
                <a:gd name="T0" fmla="*/ 7 w 385"/>
                <a:gd name="T1" fmla="*/ 200 h 200"/>
                <a:gd name="T2" fmla="*/ 0 w 385"/>
                <a:gd name="T3" fmla="*/ 184 h 200"/>
                <a:gd name="T4" fmla="*/ 378 w 385"/>
                <a:gd name="T5" fmla="*/ 0 h 200"/>
                <a:gd name="T6" fmla="*/ 385 w 385"/>
                <a:gd name="T7" fmla="*/ 15 h 200"/>
                <a:gd name="T8" fmla="*/ 7 w 385"/>
                <a:gd name="T9" fmla="*/ 200 h 200"/>
              </a:gdLst>
              <a:ahLst/>
              <a:cxnLst>
                <a:cxn ang="0">
                  <a:pos x="T0" y="T1"/>
                </a:cxn>
                <a:cxn ang="0">
                  <a:pos x="T2" y="T3"/>
                </a:cxn>
                <a:cxn ang="0">
                  <a:pos x="T4" y="T5"/>
                </a:cxn>
                <a:cxn ang="0">
                  <a:pos x="T6" y="T7"/>
                </a:cxn>
                <a:cxn ang="0">
                  <a:pos x="T8" y="T9"/>
                </a:cxn>
              </a:cxnLst>
              <a:rect l="0" t="0" r="r" b="b"/>
              <a:pathLst>
                <a:path w="385" h="200">
                  <a:moveTo>
                    <a:pt x="7" y="200"/>
                  </a:moveTo>
                  <a:lnTo>
                    <a:pt x="0" y="184"/>
                  </a:lnTo>
                  <a:lnTo>
                    <a:pt x="378" y="0"/>
                  </a:lnTo>
                  <a:lnTo>
                    <a:pt x="385" y="15"/>
                  </a:lnTo>
                  <a:lnTo>
                    <a:pt x="7" y="200"/>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45" name="Freeform 333"/>
            <p:cNvSpPr/>
            <p:nvPr/>
          </p:nvSpPr>
          <p:spPr bwMode="auto">
            <a:xfrm>
              <a:off x="4878403" y="3596338"/>
              <a:ext cx="677863" cy="317500"/>
            </a:xfrm>
            <a:custGeom>
              <a:avLst/>
              <a:gdLst>
                <a:gd name="T0" fmla="*/ 420 w 427"/>
                <a:gd name="T1" fmla="*/ 200 h 200"/>
                <a:gd name="T2" fmla="*/ 0 w 427"/>
                <a:gd name="T3" fmla="*/ 14 h 200"/>
                <a:gd name="T4" fmla="*/ 7 w 427"/>
                <a:gd name="T5" fmla="*/ 0 h 200"/>
                <a:gd name="T6" fmla="*/ 427 w 427"/>
                <a:gd name="T7" fmla="*/ 186 h 200"/>
                <a:gd name="T8" fmla="*/ 420 w 427"/>
                <a:gd name="T9" fmla="*/ 200 h 200"/>
              </a:gdLst>
              <a:ahLst/>
              <a:cxnLst>
                <a:cxn ang="0">
                  <a:pos x="T0" y="T1"/>
                </a:cxn>
                <a:cxn ang="0">
                  <a:pos x="T2" y="T3"/>
                </a:cxn>
                <a:cxn ang="0">
                  <a:pos x="T4" y="T5"/>
                </a:cxn>
                <a:cxn ang="0">
                  <a:pos x="T6" y="T7"/>
                </a:cxn>
                <a:cxn ang="0">
                  <a:pos x="T8" y="T9"/>
                </a:cxn>
              </a:cxnLst>
              <a:rect l="0" t="0" r="r" b="b"/>
              <a:pathLst>
                <a:path w="427" h="200">
                  <a:moveTo>
                    <a:pt x="420" y="200"/>
                  </a:moveTo>
                  <a:lnTo>
                    <a:pt x="0" y="14"/>
                  </a:lnTo>
                  <a:lnTo>
                    <a:pt x="7" y="0"/>
                  </a:lnTo>
                  <a:lnTo>
                    <a:pt x="427" y="186"/>
                  </a:lnTo>
                  <a:lnTo>
                    <a:pt x="420" y="200"/>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46" name="Freeform 334"/>
            <p:cNvSpPr/>
            <p:nvPr/>
          </p:nvSpPr>
          <p:spPr bwMode="auto">
            <a:xfrm>
              <a:off x="5562615" y="3809063"/>
              <a:ext cx="1447801" cy="119063"/>
            </a:xfrm>
            <a:custGeom>
              <a:avLst/>
              <a:gdLst>
                <a:gd name="T0" fmla="*/ 2 w 912"/>
                <a:gd name="T1" fmla="*/ 75 h 75"/>
                <a:gd name="T2" fmla="*/ 0 w 912"/>
                <a:gd name="T3" fmla="*/ 59 h 75"/>
                <a:gd name="T4" fmla="*/ 911 w 912"/>
                <a:gd name="T5" fmla="*/ 0 h 75"/>
                <a:gd name="T6" fmla="*/ 912 w 912"/>
                <a:gd name="T7" fmla="*/ 15 h 75"/>
                <a:gd name="T8" fmla="*/ 2 w 912"/>
                <a:gd name="T9" fmla="*/ 75 h 75"/>
              </a:gdLst>
              <a:ahLst/>
              <a:cxnLst>
                <a:cxn ang="0">
                  <a:pos x="T0" y="T1"/>
                </a:cxn>
                <a:cxn ang="0">
                  <a:pos x="T2" y="T3"/>
                </a:cxn>
                <a:cxn ang="0">
                  <a:pos x="T4" y="T5"/>
                </a:cxn>
                <a:cxn ang="0">
                  <a:pos x="T6" y="T7"/>
                </a:cxn>
                <a:cxn ang="0">
                  <a:pos x="T8" y="T9"/>
                </a:cxn>
              </a:cxnLst>
              <a:rect l="0" t="0" r="r" b="b"/>
              <a:pathLst>
                <a:path w="912" h="75">
                  <a:moveTo>
                    <a:pt x="2" y="75"/>
                  </a:moveTo>
                  <a:lnTo>
                    <a:pt x="0" y="59"/>
                  </a:lnTo>
                  <a:lnTo>
                    <a:pt x="911" y="0"/>
                  </a:lnTo>
                  <a:lnTo>
                    <a:pt x="912" y="15"/>
                  </a:lnTo>
                  <a:lnTo>
                    <a:pt x="2" y="75"/>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47" name="Freeform 335"/>
            <p:cNvSpPr/>
            <p:nvPr/>
          </p:nvSpPr>
          <p:spPr bwMode="auto">
            <a:xfrm>
              <a:off x="6707203" y="3212163"/>
              <a:ext cx="596900" cy="287338"/>
            </a:xfrm>
            <a:custGeom>
              <a:avLst/>
              <a:gdLst>
                <a:gd name="T0" fmla="*/ 7 w 376"/>
                <a:gd name="T1" fmla="*/ 181 h 181"/>
                <a:gd name="T2" fmla="*/ 0 w 376"/>
                <a:gd name="T3" fmla="*/ 165 h 181"/>
                <a:gd name="T4" fmla="*/ 370 w 376"/>
                <a:gd name="T5" fmla="*/ 0 h 181"/>
                <a:gd name="T6" fmla="*/ 376 w 376"/>
                <a:gd name="T7" fmla="*/ 16 h 181"/>
                <a:gd name="T8" fmla="*/ 7 w 376"/>
                <a:gd name="T9" fmla="*/ 181 h 181"/>
              </a:gdLst>
              <a:ahLst/>
              <a:cxnLst>
                <a:cxn ang="0">
                  <a:pos x="T0" y="T1"/>
                </a:cxn>
                <a:cxn ang="0">
                  <a:pos x="T2" y="T3"/>
                </a:cxn>
                <a:cxn ang="0">
                  <a:pos x="T4" y="T5"/>
                </a:cxn>
                <a:cxn ang="0">
                  <a:pos x="T6" y="T7"/>
                </a:cxn>
                <a:cxn ang="0">
                  <a:pos x="T8" y="T9"/>
                </a:cxn>
              </a:cxnLst>
              <a:rect l="0" t="0" r="r" b="b"/>
              <a:pathLst>
                <a:path w="376" h="181">
                  <a:moveTo>
                    <a:pt x="7" y="181"/>
                  </a:moveTo>
                  <a:lnTo>
                    <a:pt x="0" y="165"/>
                  </a:lnTo>
                  <a:lnTo>
                    <a:pt x="370" y="0"/>
                  </a:lnTo>
                  <a:lnTo>
                    <a:pt x="376" y="16"/>
                  </a:lnTo>
                  <a:lnTo>
                    <a:pt x="7" y="181"/>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48" name="Freeform 336"/>
            <p:cNvSpPr/>
            <p:nvPr/>
          </p:nvSpPr>
          <p:spPr bwMode="auto">
            <a:xfrm>
              <a:off x="6350016" y="3474101"/>
              <a:ext cx="366713" cy="122238"/>
            </a:xfrm>
            <a:custGeom>
              <a:avLst/>
              <a:gdLst>
                <a:gd name="T0" fmla="*/ 4 w 231"/>
                <a:gd name="T1" fmla="*/ 77 h 77"/>
                <a:gd name="T2" fmla="*/ 0 w 231"/>
                <a:gd name="T3" fmla="*/ 62 h 77"/>
                <a:gd name="T4" fmla="*/ 226 w 231"/>
                <a:gd name="T5" fmla="*/ 0 h 77"/>
                <a:gd name="T6" fmla="*/ 231 w 231"/>
                <a:gd name="T7" fmla="*/ 16 h 77"/>
                <a:gd name="T8" fmla="*/ 4 w 231"/>
                <a:gd name="T9" fmla="*/ 77 h 77"/>
              </a:gdLst>
              <a:ahLst/>
              <a:cxnLst>
                <a:cxn ang="0">
                  <a:pos x="T0" y="T1"/>
                </a:cxn>
                <a:cxn ang="0">
                  <a:pos x="T2" y="T3"/>
                </a:cxn>
                <a:cxn ang="0">
                  <a:pos x="T4" y="T5"/>
                </a:cxn>
                <a:cxn ang="0">
                  <a:pos x="T6" y="T7"/>
                </a:cxn>
                <a:cxn ang="0">
                  <a:pos x="T8" y="T9"/>
                </a:cxn>
              </a:cxnLst>
              <a:rect l="0" t="0" r="r" b="b"/>
              <a:pathLst>
                <a:path w="231" h="77">
                  <a:moveTo>
                    <a:pt x="4" y="77"/>
                  </a:moveTo>
                  <a:lnTo>
                    <a:pt x="0" y="62"/>
                  </a:lnTo>
                  <a:lnTo>
                    <a:pt x="226" y="0"/>
                  </a:lnTo>
                  <a:lnTo>
                    <a:pt x="231" y="16"/>
                  </a:lnTo>
                  <a:lnTo>
                    <a:pt x="4" y="77"/>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49" name="Freeform 337"/>
            <p:cNvSpPr/>
            <p:nvPr/>
          </p:nvSpPr>
          <p:spPr bwMode="auto">
            <a:xfrm>
              <a:off x="7251716" y="2454926"/>
              <a:ext cx="60325" cy="771525"/>
            </a:xfrm>
            <a:custGeom>
              <a:avLst/>
              <a:gdLst>
                <a:gd name="T0" fmla="*/ 21 w 38"/>
                <a:gd name="T1" fmla="*/ 486 h 486"/>
                <a:gd name="T2" fmla="*/ 0 w 38"/>
                <a:gd name="T3" fmla="*/ 1 h 486"/>
                <a:gd name="T4" fmla="*/ 16 w 38"/>
                <a:gd name="T5" fmla="*/ 0 h 486"/>
                <a:gd name="T6" fmla="*/ 38 w 38"/>
                <a:gd name="T7" fmla="*/ 484 h 486"/>
                <a:gd name="T8" fmla="*/ 21 w 38"/>
                <a:gd name="T9" fmla="*/ 486 h 486"/>
              </a:gdLst>
              <a:ahLst/>
              <a:cxnLst>
                <a:cxn ang="0">
                  <a:pos x="T0" y="T1"/>
                </a:cxn>
                <a:cxn ang="0">
                  <a:pos x="T2" y="T3"/>
                </a:cxn>
                <a:cxn ang="0">
                  <a:pos x="T4" y="T5"/>
                </a:cxn>
                <a:cxn ang="0">
                  <a:pos x="T6" y="T7"/>
                </a:cxn>
                <a:cxn ang="0">
                  <a:pos x="T8" y="T9"/>
                </a:cxn>
              </a:cxnLst>
              <a:rect l="0" t="0" r="r" b="b"/>
              <a:pathLst>
                <a:path w="38" h="486">
                  <a:moveTo>
                    <a:pt x="21" y="486"/>
                  </a:moveTo>
                  <a:lnTo>
                    <a:pt x="0" y="1"/>
                  </a:lnTo>
                  <a:lnTo>
                    <a:pt x="16" y="0"/>
                  </a:lnTo>
                  <a:lnTo>
                    <a:pt x="38" y="484"/>
                  </a:lnTo>
                  <a:lnTo>
                    <a:pt x="21" y="486"/>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50" name="Freeform 338"/>
            <p:cNvSpPr/>
            <p:nvPr/>
          </p:nvSpPr>
          <p:spPr bwMode="auto">
            <a:xfrm>
              <a:off x="6837378" y="1972326"/>
              <a:ext cx="436563" cy="495300"/>
            </a:xfrm>
            <a:custGeom>
              <a:avLst/>
              <a:gdLst>
                <a:gd name="T0" fmla="*/ 263 w 275"/>
                <a:gd name="T1" fmla="*/ 312 h 312"/>
                <a:gd name="T2" fmla="*/ 0 w 275"/>
                <a:gd name="T3" fmla="*/ 11 h 312"/>
                <a:gd name="T4" fmla="*/ 13 w 275"/>
                <a:gd name="T5" fmla="*/ 0 h 312"/>
                <a:gd name="T6" fmla="*/ 275 w 275"/>
                <a:gd name="T7" fmla="*/ 301 h 312"/>
                <a:gd name="T8" fmla="*/ 263 w 275"/>
                <a:gd name="T9" fmla="*/ 312 h 312"/>
              </a:gdLst>
              <a:ahLst/>
              <a:cxnLst>
                <a:cxn ang="0">
                  <a:pos x="T0" y="T1"/>
                </a:cxn>
                <a:cxn ang="0">
                  <a:pos x="T2" y="T3"/>
                </a:cxn>
                <a:cxn ang="0">
                  <a:pos x="T4" y="T5"/>
                </a:cxn>
                <a:cxn ang="0">
                  <a:pos x="T6" y="T7"/>
                </a:cxn>
                <a:cxn ang="0">
                  <a:pos x="T8" y="T9"/>
                </a:cxn>
              </a:cxnLst>
              <a:rect l="0" t="0" r="r" b="b"/>
              <a:pathLst>
                <a:path w="275" h="312">
                  <a:moveTo>
                    <a:pt x="263" y="312"/>
                  </a:moveTo>
                  <a:lnTo>
                    <a:pt x="0" y="11"/>
                  </a:lnTo>
                  <a:lnTo>
                    <a:pt x="13" y="0"/>
                  </a:lnTo>
                  <a:lnTo>
                    <a:pt x="275" y="301"/>
                  </a:lnTo>
                  <a:lnTo>
                    <a:pt x="263" y="312"/>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51" name="Freeform 339"/>
            <p:cNvSpPr/>
            <p:nvPr/>
          </p:nvSpPr>
          <p:spPr bwMode="auto">
            <a:xfrm>
              <a:off x="6919928" y="2453338"/>
              <a:ext cx="347663" cy="271463"/>
            </a:xfrm>
            <a:custGeom>
              <a:avLst/>
              <a:gdLst>
                <a:gd name="T0" fmla="*/ 11 w 219"/>
                <a:gd name="T1" fmla="*/ 171 h 171"/>
                <a:gd name="T2" fmla="*/ 0 w 219"/>
                <a:gd name="T3" fmla="*/ 157 h 171"/>
                <a:gd name="T4" fmla="*/ 209 w 219"/>
                <a:gd name="T5" fmla="*/ 0 h 171"/>
                <a:gd name="T6" fmla="*/ 219 w 219"/>
                <a:gd name="T7" fmla="*/ 12 h 171"/>
                <a:gd name="T8" fmla="*/ 11 w 219"/>
                <a:gd name="T9" fmla="*/ 171 h 171"/>
              </a:gdLst>
              <a:ahLst/>
              <a:cxnLst>
                <a:cxn ang="0">
                  <a:pos x="T0" y="T1"/>
                </a:cxn>
                <a:cxn ang="0">
                  <a:pos x="T2" y="T3"/>
                </a:cxn>
                <a:cxn ang="0">
                  <a:pos x="T4" y="T5"/>
                </a:cxn>
                <a:cxn ang="0">
                  <a:pos x="T6" y="T7"/>
                </a:cxn>
                <a:cxn ang="0">
                  <a:pos x="T8" y="T9"/>
                </a:cxn>
              </a:cxnLst>
              <a:rect l="0" t="0" r="r" b="b"/>
              <a:pathLst>
                <a:path w="219" h="171">
                  <a:moveTo>
                    <a:pt x="11" y="171"/>
                  </a:moveTo>
                  <a:lnTo>
                    <a:pt x="0" y="157"/>
                  </a:lnTo>
                  <a:lnTo>
                    <a:pt x="209" y="0"/>
                  </a:lnTo>
                  <a:lnTo>
                    <a:pt x="219" y="12"/>
                  </a:lnTo>
                  <a:lnTo>
                    <a:pt x="11" y="171"/>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52" name="Freeform 340"/>
            <p:cNvSpPr/>
            <p:nvPr/>
          </p:nvSpPr>
          <p:spPr bwMode="auto">
            <a:xfrm>
              <a:off x="6569091" y="2705751"/>
              <a:ext cx="371475" cy="320675"/>
            </a:xfrm>
            <a:custGeom>
              <a:avLst/>
              <a:gdLst>
                <a:gd name="T0" fmla="*/ 10 w 234"/>
                <a:gd name="T1" fmla="*/ 202 h 202"/>
                <a:gd name="T2" fmla="*/ 0 w 234"/>
                <a:gd name="T3" fmla="*/ 190 h 202"/>
                <a:gd name="T4" fmla="*/ 224 w 234"/>
                <a:gd name="T5" fmla="*/ 0 h 202"/>
                <a:gd name="T6" fmla="*/ 234 w 234"/>
                <a:gd name="T7" fmla="*/ 12 h 202"/>
                <a:gd name="T8" fmla="*/ 10 w 234"/>
                <a:gd name="T9" fmla="*/ 202 h 202"/>
              </a:gdLst>
              <a:ahLst/>
              <a:cxnLst>
                <a:cxn ang="0">
                  <a:pos x="T0" y="T1"/>
                </a:cxn>
                <a:cxn ang="0">
                  <a:pos x="T2" y="T3"/>
                </a:cxn>
                <a:cxn ang="0">
                  <a:pos x="T4" y="T5"/>
                </a:cxn>
                <a:cxn ang="0">
                  <a:pos x="T6" y="T7"/>
                </a:cxn>
                <a:cxn ang="0">
                  <a:pos x="T8" y="T9"/>
                </a:cxn>
              </a:cxnLst>
              <a:rect l="0" t="0" r="r" b="b"/>
              <a:pathLst>
                <a:path w="234" h="202">
                  <a:moveTo>
                    <a:pt x="10" y="202"/>
                  </a:moveTo>
                  <a:lnTo>
                    <a:pt x="0" y="190"/>
                  </a:lnTo>
                  <a:lnTo>
                    <a:pt x="224" y="0"/>
                  </a:lnTo>
                  <a:lnTo>
                    <a:pt x="234" y="12"/>
                  </a:lnTo>
                  <a:lnTo>
                    <a:pt x="10" y="202"/>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53" name="Freeform 341"/>
            <p:cNvSpPr/>
            <p:nvPr/>
          </p:nvSpPr>
          <p:spPr bwMode="auto">
            <a:xfrm>
              <a:off x="5991240" y="2923238"/>
              <a:ext cx="592138" cy="103188"/>
            </a:xfrm>
            <a:custGeom>
              <a:avLst/>
              <a:gdLst>
                <a:gd name="T0" fmla="*/ 370 w 373"/>
                <a:gd name="T1" fmla="*/ 65 h 65"/>
                <a:gd name="T2" fmla="*/ 0 w 373"/>
                <a:gd name="T3" fmla="*/ 16 h 65"/>
                <a:gd name="T4" fmla="*/ 3 w 373"/>
                <a:gd name="T5" fmla="*/ 0 h 65"/>
                <a:gd name="T6" fmla="*/ 373 w 373"/>
                <a:gd name="T7" fmla="*/ 48 h 65"/>
                <a:gd name="T8" fmla="*/ 370 w 373"/>
                <a:gd name="T9" fmla="*/ 65 h 65"/>
              </a:gdLst>
              <a:ahLst/>
              <a:cxnLst>
                <a:cxn ang="0">
                  <a:pos x="T0" y="T1"/>
                </a:cxn>
                <a:cxn ang="0">
                  <a:pos x="T2" y="T3"/>
                </a:cxn>
                <a:cxn ang="0">
                  <a:pos x="T4" y="T5"/>
                </a:cxn>
                <a:cxn ang="0">
                  <a:pos x="T6" y="T7"/>
                </a:cxn>
                <a:cxn ang="0">
                  <a:pos x="T8" y="T9"/>
                </a:cxn>
              </a:cxnLst>
              <a:rect l="0" t="0" r="r" b="b"/>
              <a:pathLst>
                <a:path w="373" h="65">
                  <a:moveTo>
                    <a:pt x="370" y="65"/>
                  </a:moveTo>
                  <a:lnTo>
                    <a:pt x="0" y="16"/>
                  </a:lnTo>
                  <a:lnTo>
                    <a:pt x="3" y="0"/>
                  </a:lnTo>
                  <a:lnTo>
                    <a:pt x="373" y="48"/>
                  </a:lnTo>
                  <a:lnTo>
                    <a:pt x="370" y="65"/>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54" name="Freeform 342"/>
            <p:cNvSpPr/>
            <p:nvPr/>
          </p:nvSpPr>
          <p:spPr bwMode="auto">
            <a:xfrm>
              <a:off x="5430853" y="2929588"/>
              <a:ext cx="560388" cy="79375"/>
            </a:xfrm>
            <a:custGeom>
              <a:avLst/>
              <a:gdLst>
                <a:gd name="T0" fmla="*/ 2 w 353"/>
                <a:gd name="T1" fmla="*/ 50 h 50"/>
                <a:gd name="T2" fmla="*/ 0 w 353"/>
                <a:gd name="T3" fmla="*/ 35 h 50"/>
                <a:gd name="T4" fmla="*/ 351 w 353"/>
                <a:gd name="T5" fmla="*/ 0 h 50"/>
                <a:gd name="T6" fmla="*/ 353 w 353"/>
                <a:gd name="T7" fmla="*/ 17 h 50"/>
                <a:gd name="T8" fmla="*/ 2 w 353"/>
                <a:gd name="T9" fmla="*/ 50 h 50"/>
              </a:gdLst>
              <a:ahLst/>
              <a:cxnLst>
                <a:cxn ang="0">
                  <a:pos x="T0" y="T1"/>
                </a:cxn>
                <a:cxn ang="0">
                  <a:pos x="T2" y="T3"/>
                </a:cxn>
                <a:cxn ang="0">
                  <a:pos x="T4" y="T5"/>
                </a:cxn>
                <a:cxn ang="0">
                  <a:pos x="T6" y="T7"/>
                </a:cxn>
                <a:cxn ang="0">
                  <a:pos x="T8" y="T9"/>
                </a:cxn>
              </a:cxnLst>
              <a:rect l="0" t="0" r="r" b="b"/>
              <a:pathLst>
                <a:path w="353" h="50">
                  <a:moveTo>
                    <a:pt x="2" y="50"/>
                  </a:moveTo>
                  <a:lnTo>
                    <a:pt x="0" y="35"/>
                  </a:lnTo>
                  <a:lnTo>
                    <a:pt x="351" y="0"/>
                  </a:lnTo>
                  <a:lnTo>
                    <a:pt x="353" y="17"/>
                  </a:lnTo>
                  <a:lnTo>
                    <a:pt x="2" y="50"/>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55" name="Freeform 343"/>
            <p:cNvSpPr/>
            <p:nvPr/>
          </p:nvSpPr>
          <p:spPr bwMode="auto">
            <a:xfrm>
              <a:off x="4705365" y="2769251"/>
              <a:ext cx="731838" cy="246063"/>
            </a:xfrm>
            <a:custGeom>
              <a:avLst/>
              <a:gdLst>
                <a:gd name="T0" fmla="*/ 455 w 461"/>
                <a:gd name="T1" fmla="*/ 155 h 155"/>
                <a:gd name="T2" fmla="*/ 0 w 461"/>
                <a:gd name="T3" fmla="*/ 16 h 155"/>
                <a:gd name="T4" fmla="*/ 5 w 461"/>
                <a:gd name="T5" fmla="*/ 0 h 155"/>
                <a:gd name="T6" fmla="*/ 461 w 461"/>
                <a:gd name="T7" fmla="*/ 140 h 155"/>
                <a:gd name="T8" fmla="*/ 455 w 461"/>
                <a:gd name="T9" fmla="*/ 155 h 155"/>
              </a:gdLst>
              <a:ahLst/>
              <a:cxnLst>
                <a:cxn ang="0">
                  <a:pos x="T0" y="T1"/>
                </a:cxn>
                <a:cxn ang="0">
                  <a:pos x="T2" y="T3"/>
                </a:cxn>
                <a:cxn ang="0">
                  <a:pos x="T4" y="T5"/>
                </a:cxn>
                <a:cxn ang="0">
                  <a:pos x="T6" y="T7"/>
                </a:cxn>
                <a:cxn ang="0">
                  <a:pos x="T8" y="T9"/>
                </a:cxn>
              </a:cxnLst>
              <a:rect l="0" t="0" r="r" b="b"/>
              <a:pathLst>
                <a:path w="461" h="155">
                  <a:moveTo>
                    <a:pt x="455" y="155"/>
                  </a:moveTo>
                  <a:lnTo>
                    <a:pt x="0" y="16"/>
                  </a:lnTo>
                  <a:lnTo>
                    <a:pt x="5" y="0"/>
                  </a:lnTo>
                  <a:lnTo>
                    <a:pt x="461" y="140"/>
                  </a:lnTo>
                  <a:lnTo>
                    <a:pt x="455" y="155"/>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56" name="Freeform 344"/>
            <p:cNvSpPr/>
            <p:nvPr/>
          </p:nvSpPr>
          <p:spPr bwMode="auto">
            <a:xfrm>
              <a:off x="5081603" y="2996263"/>
              <a:ext cx="346075" cy="112713"/>
            </a:xfrm>
            <a:custGeom>
              <a:avLst/>
              <a:gdLst>
                <a:gd name="T0" fmla="*/ 5 w 218"/>
                <a:gd name="T1" fmla="*/ 71 h 71"/>
                <a:gd name="T2" fmla="*/ 0 w 218"/>
                <a:gd name="T3" fmla="*/ 54 h 71"/>
                <a:gd name="T4" fmla="*/ 215 w 218"/>
                <a:gd name="T5" fmla="*/ 0 h 71"/>
                <a:gd name="T6" fmla="*/ 218 w 218"/>
                <a:gd name="T7" fmla="*/ 15 h 71"/>
                <a:gd name="T8" fmla="*/ 5 w 218"/>
                <a:gd name="T9" fmla="*/ 71 h 71"/>
              </a:gdLst>
              <a:ahLst/>
              <a:cxnLst>
                <a:cxn ang="0">
                  <a:pos x="T0" y="T1"/>
                </a:cxn>
                <a:cxn ang="0">
                  <a:pos x="T2" y="T3"/>
                </a:cxn>
                <a:cxn ang="0">
                  <a:pos x="T4" y="T5"/>
                </a:cxn>
                <a:cxn ang="0">
                  <a:pos x="T6" y="T7"/>
                </a:cxn>
                <a:cxn ang="0">
                  <a:pos x="T8" y="T9"/>
                </a:cxn>
              </a:cxnLst>
              <a:rect l="0" t="0" r="r" b="b"/>
              <a:pathLst>
                <a:path w="218" h="71">
                  <a:moveTo>
                    <a:pt x="5" y="71"/>
                  </a:moveTo>
                  <a:lnTo>
                    <a:pt x="0" y="54"/>
                  </a:lnTo>
                  <a:lnTo>
                    <a:pt x="215" y="0"/>
                  </a:lnTo>
                  <a:lnTo>
                    <a:pt x="218" y="15"/>
                  </a:lnTo>
                  <a:lnTo>
                    <a:pt x="5" y="71"/>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57" name="Freeform 345"/>
            <p:cNvSpPr/>
            <p:nvPr/>
          </p:nvSpPr>
          <p:spPr bwMode="auto">
            <a:xfrm>
              <a:off x="5476890" y="3002613"/>
              <a:ext cx="1100138" cy="309563"/>
            </a:xfrm>
            <a:custGeom>
              <a:avLst/>
              <a:gdLst>
                <a:gd name="T0" fmla="*/ 0 w 496"/>
                <a:gd name="T1" fmla="*/ 140 h 140"/>
                <a:gd name="T2" fmla="*/ 0 w 496"/>
                <a:gd name="T3" fmla="*/ 140 h 140"/>
                <a:gd name="T4" fmla="*/ 1 w 496"/>
                <a:gd name="T5" fmla="*/ 135 h 140"/>
                <a:gd name="T6" fmla="*/ 1 w 496"/>
                <a:gd name="T7" fmla="*/ 129 h 140"/>
                <a:gd name="T8" fmla="*/ 493 w 496"/>
                <a:gd name="T9" fmla="*/ 0 h 140"/>
                <a:gd name="T10" fmla="*/ 496 w 496"/>
                <a:gd name="T11" fmla="*/ 11 h 140"/>
                <a:gd name="T12" fmla="*/ 0 w 496"/>
                <a:gd name="T13" fmla="*/ 140 h 140"/>
              </a:gdLst>
              <a:ahLst/>
              <a:cxnLst>
                <a:cxn ang="0">
                  <a:pos x="T0" y="T1"/>
                </a:cxn>
                <a:cxn ang="0">
                  <a:pos x="T2" y="T3"/>
                </a:cxn>
                <a:cxn ang="0">
                  <a:pos x="T4" y="T5"/>
                </a:cxn>
                <a:cxn ang="0">
                  <a:pos x="T6" y="T7"/>
                </a:cxn>
                <a:cxn ang="0">
                  <a:pos x="T8" y="T9"/>
                </a:cxn>
                <a:cxn ang="0">
                  <a:pos x="T10" y="T11"/>
                </a:cxn>
                <a:cxn ang="0">
                  <a:pos x="T12" y="T13"/>
                </a:cxn>
              </a:cxnLst>
              <a:rect l="0" t="0" r="r" b="b"/>
              <a:pathLst>
                <a:path w="496" h="140">
                  <a:moveTo>
                    <a:pt x="0" y="140"/>
                  </a:moveTo>
                  <a:cubicBezTo>
                    <a:pt x="0" y="140"/>
                    <a:pt x="0" y="140"/>
                    <a:pt x="0" y="140"/>
                  </a:cubicBezTo>
                  <a:cubicBezTo>
                    <a:pt x="1" y="135"/>
                    <a:pt x="1" y="135"/>
                    <a:pt x="1" y="135"/>
                  </a:cubicBezTo>
                  <a:cubicBezTo>
                    <a:pt x="1" y="129"/>
                    <a:pt x="1" y="129"/>
                    <a:pt x="1" y="129"/>
                  </a:cubicBezTo>
                  <a:cubicBezTo>
                    <a:pt x="15" y="127"/>
                    <a:pt x="361" y="35"/>
                    <a:pt x="493" y="0"/>
                  </a:cubicBezTo>
                  <a:cubicBezTo>
                    <a:pt x="496" y="11"/>
                    <a:pt x="496" y="11"/>
                    <a:pt x="496" y="11"/>
                  </a:cubicBezTo>
                  <a:cubicBezTo>
                    <a:pt x="44" y="132"/>
                    <a:pt x="5" y="140"/>
                    <a:pt x="0" y="140"/>
                  </a:cubicBez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58" name="Freeform 346"/>
            <p:cNvSpPr/>
            <p:nvPr/>
          </p:nvSpPr>
          <p:spPr bwMode="auto">
            <a:xfrm>
              <a:off x="5476890" y="2935938"/>
              <a:ext cx="522288" cy="379413"/>
            </a:xfrm>
            <a:custGeom>
              <a:avLst/>
              <a:gdLst>
                <a:gd name="T0" fmla="*/ 8 w 329"/>
                <a:gd name="T1" fmla="*/ 239 h 239"/>
                <a:gd name="T2" fmla="*/ 0 w 329"/>
                <a:gd name="T3" fmla="*/ 225 h 239"/>
                <a:gd name="T4" fmla="*/ 321 w 329"/>
                <a:gd name="T5" fmla="*/ 0 h 239"/>
                <a:gd name="T6" fmla="*/ 329 w 329"/>
                <a:gd name="T7" fmla="*/ 14 h 239"/>
                <a:gd name="T8" fmla="*/ 8 w 329"/>
                <a:gd name="T9" fmla="*/ 239 h 239"/>
              </a:gdLst>
              <a:ahLst/>
              <a:cxnLst>
                <a:cxn ang="0">
                  <a:pos x="T0" y="T1"/>
                </a:cxn>
                <a:cxn ang="0">
                  <a:pos x="T2" y="T3"/>
                </a:cxn>
                <a:cxn ang="0">
                  <a:pos x="T4" y="T5"/>
                </a:cxn>
                <a:cxn ang="0">
                  <a:pos x="T6" y="T7"/>
                </a:cxn>
                <a:cxn ang="0">
                  <a:pos x="T8" y="T9"/>
                </a:cxn>
              </a:cxnLst>
              <a:rect l="0" t="0" r="r" b="b"/>
              <a:pathLst>
                <a:path w="329" h="239">
                  <a:moveTo>
                    <a:pt x="8" y="239"/>
                  </a:moveTo>
                  <a:lnTo>
                    <a:pt x="0" y="225"/>
                  </a:lnTo>
                  <a:lnTo>
                    <a:pt x="321" y="0"/>
                  </a:lnTo>
                  <a:lnTo>
                    <a:pt x="329" y="14"/>
                  </a:lnTo>
                  <a:lnTo>
                    <a:pt x="8" y="239"/>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59" name="Freeform 347"/>
            <p:cNvSpPr/>
            <p:nvPr/>
          </p:nvSpPr>
          <p:spPr bwMode="auto">
            <a:xfrm>
              <a:off x="6003940" y="2705751"/>
              <a:ext cx="925513" cy="230188"/>
            </a:xfrm>
            <a:custGeom>
              <a:avLst/>
              <a:gdLst>
                <a:gd name="T0" fmla="*/ 3 w 583"/>
                <a:gd name="T1" fmla="*/ 145 h 145"/>
                <a:gd name="T2" fmla="*/ 0 w 583"/>
                <a:gd name="T3" fmla="*/ 128 h 145"/>
                <a:gd name="T4" fmla="*/ 578 w 583"/>
                <a:gd name="T5" fmla="*/ 0 h 145"/>
                <a:gd name="T6" fmla="*/ 583 w 583"/>
                <a:gd name="T7" fmla="*/ 15 h 145"/>
                <a:gd name="T8" fmla="*/ 3 w 583"/>
                <a:gd name="T9" fmla="*/ 145 h 145"/>
              </a:gdLst>
              <a:ahLst/>
              <a:cxnLst>
                <a:cxn ang="0">
                  <a:pos x="T0" y="T1"/>
                </a:cxn>
                <a:cxn ang="0">
                  <a:pos x="T2" y="T3"/>
                </a:cxn>
                <a:cxn ang="0">
                  <a:pos x="T4" y="T5"/>
                </a:cxn>
                <a:cxn ang="0">
                  <a:pos x="T6" y="T7"/>
                </a:cxn>
                <a:cxn ang="0">
                  <a:pos x="T8" y="T9"/>
                </a:cxn>
              </a:cxnLst>
              <a:rect l="0" t="0" r="r" b="b"/>
              <a:pathLst>
                <a:path w="583" h="145">
                  <a:moveTo>
                    <a:pt x="3" y="145"/>
                  </a:moveTo>
                  <a:lnTo>
                    <a:pt x="0" y="128"/>
                  </a:lnTo>
                  <a:lnTo>
                    <a:pt x="578" y="0"/>
                  </a:lnTo>
                  <a:lnTo>
                    <a:pt x="583" y="15"/>
                  </a:lnTo>
                  <a:lnTo>
                    <a:pt x="3" y="145"/>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60" name="Freeform 348"/>
            <p:cNvSpPr/>
            <p:nvPr/>
          </p:nvSpPr>
          <p:spPr bwMode="auto">
            <a:xfrm>
              <a:off x="6567503" y="3018488"/>
              <a:ext cx="161925" cy="465138"/>
            </a:xfrm>
            <a:custGeom>
              <a:avLst/>
              <a:gdLst>
                <a:gd name="T0" fmla="*/ 85 w 102"/>
                <a:gd name="T1" fmla="*/ 293 h 293"/>
                <a:gd name="T2" fmla="*/ 0 w 102"/>
                <a:gd name="T3" fmla="*/ 4 h 293"/>
                <a:gd name="T4" fmla="*/ 17 w 102"/>
                <a:gd name="T5" fmla="*/ 0 h 293"/>
                <a:gd name="T6" fmla="*/ 102 w 102"/>
                <a:gd name="T7" fmla="*/ 289 h 293"/>
                <a:gd name="T8" fmla="*/ 85 w 102"/>
                <a:gd name="T9" fmla="*/ 293 h 293"/>
              </a:gdLst>
              <a:ahLst/>
              <a:cxnLst>
                <a:cxn ang="0">
                  <a:pos x="T0" y="T1"/>
                </a:cxn>
                <a:cxn ang="0">
                  <a:pos x="T2" y="T3"/>
                </a:cxn>
                <a:cxn ang="0">
                  <a:pos x="T4" y="T5"/>
                </a:cxn>
                <a:cxn ang="0">
                  <a:pos x="T6" y="T7"/>
                </a:cxn>
                <a:cxn ang="0">
                  <a:pos x="T8" y="T9"/>
                </a:cxn>
              </a:cxnLst>
              <a:rect l="0" t="0" r="r" b="b"/>
              <a:pathLst>
                <a:path w="102" h="293">
                  <a:moveTo>
                    <a:pt x="85" y="293"/>
                  </a:moveTo>
                  <a:lnTo>
                    <a:pt x="0" y="4"/>
                  </a:lnTo>
                  <a:lnTo>
                    <a:pt x="17" y="0"/>
                  </a:lnTo>
                  <a:lnTo>
                    <a:pt x="102" y="289"/>
                  </a:lnTo>
                  <a:lnTo>
                    <a:pt x="85" y="293"/>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61" name="Freeform 349"/>
            <p:cNvSpPr/>
            <p:nvPr/>
          </p:nvSpPr>
          <p:spPr bwMode="auto">
            <a:xfrm>
              <a:off x="6319853" y="2346976"/>
              <a:ext cx="935038" cy="123825"/>
            </a:xfrm>
            <a:custGeom>
              <a:avLst/>
              <a:gdLst>
                <a:gd name="T0" fmla="*/ 587 w 589"/>
                <a:gd name="T1" fmla="*/ 78 h 78"/>
                <a:gd name="T2" fmla="*/ 0 w 589"/>
                <a:gd name="T3" fmla="*/ 16 h 78"/>
                <a:gd name="T4" fmla="*/ 1 w 589"/>
                <a:gd name="T5" fmla="*/ 0 h 78"/>
                <a:gd name="T6" fmla="*/ 589 w 589"/>
                <a:gd name="T7" fmla="*/ 61 h 78"/>
                <a:gd name="T8" fmla="*/ 587 w 589"/>
                <a:gd name="T9" fmla="*/ 78 h 78"/>
              </a:gdLst>
              <a:ahLst/>
              <a:cxnLst>
                <a:cxn ang="0">
                  <a:pos x="T0" y="T1"/>
                </a:cxn>
                <a:cxn ang="0">
                  <a:pos x="T2" y="T3"/>
                </a:cxn>
                <a:cxn ang="0">
                  <a:pos x="T4" y="T5"/>
                </a:cxn>
                <a:cxn ang="0">
                  <a:pos x="T6" y="T7"/>
                </a:cxn>
                <a:cxn ang="0">
                  <a:pos x="T8" y="T9"/>
                </a:cxn>
              </a:cxnLst>
              <a:rect l="0" t="0" r="r" b="b"/>
              <a:pathLst>
                <a:path w="589" h="78">
                  <a:moveTo>
                    <a:pt x="587" y="78"/>
                  </a:moveTo>
                  <a:lnTo>
                    <a:pt x="0" y="16"/>
                  </a:lnTo>
                  <a:lnTo>
                    <a:pt x="1" y="0"/>
                  </a:lnTo>
                  <a:lnTo>
                    <a:pt x="589" y="61"/>
                  </a:lnTo>
                  <a:lnTo>
                    <a:pt x="587" y="78"/>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62" name="Freeform 350"/>
            <p:cNvSpPr/>
            <p:nvPr/>
          </p:nvSpPr>
          <p:spPr bwMode="auto">
            <a:xfrm>
              <a:off x="6316678" y="1973913"/>
              <a:ext cx="534988" cy="392113"/>
            </a:xfrm>
            <a:custGeom>
              <a:avLst/>
              <a:gdLst>
                <a:gd name="T0" fmla="*/ 10 w 337"/>
                <a:gd name="T1" fmla="*/ 247 h 247"/>
                <a:gd name="T2" fmla="*/ 0 w 337"/>
                <a:gd name="T3" fmla="*/ 233 h 247"/>
                <a:gd name="T4" fmla="*/ 327 w 337"/>
                <a:gd name="T5" fmla="*/ 0 h 247"/>
                <a:gd name="T6" fmla="*/ 337 w 337"/>
                <a:gd name="T7" fmla="*/ 13 h 247"/>
                <a:gd name="T8" fmla="*/ 10 w 337"/>
                <a:gd name="T9" fmla="*/ 247 h 247"/>
              </a:gdLst>
              <a:ahLst/>
              <a:cxnLst>
                <a:cxn ang="0">
                  <a:pos x="T0" y="T1"/>
                </a:cxn>
                <a:cxn ang="0">
                  <a:pos x="T2" y="T3"/>
                </a:cxn>
                <a:cxn ang="0">
                  <a:pos x="T4" y="T5"/>
                </a:cxn>
                <a:cxn ang="0">
                  <a:pos x="T6" y="T7"/>
                </a:cxn>
                <a:cxn ang="0">
                  <a:pos x="T8" y="T9"/>
                </a:cxn>
              </a:cxnLst>
              <a:rect l="0" t="0" r="r" b="b"/>
              <a:pathLst>
                <a:path w="337" h="247">
                  <a:moveTo>
                    <a:pt x="10" y="247"/>
                  </a:moveTo>
                  <a:lnTo>
                    <a:pt x="0" y="233"/>
                  </a:lnTo>
                  <a:lnTo>
                    <a:pt x="327" y="0"/>
                  </a:lnTo>
                  <a:lnTo>
                    <a:pt x="337" y="13"/>
                  </a:lnTo>
                  <a:lnTo>
                    <a:pt x="10" y="247"/>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63" name="Freeform 351"/>
            <p:cNvSpPr/>
            <p:nvPr/>
          </p:nvSpPr>
          <p:spPr bwMode="auto">
            <a:xfrm>
              <a:off x="4694253" y="2196163"/>
              <a:ext cx="257175" cy="582613"/>
            </a:xfrm>
            <a:custGeom>
              <a:avLst/>
              <a:gdLst>
                <a:gd name="T0" fmla="*/ 15 w 162"/>
                <a:gd name="T1" fmla="*/ 367 h 367"/>
                <a:gd name="T2" fmla="*/ 0 w 162"/>
                <a:gd name="T3" fmla="*/ 361 h 367"/>
                <a:gd name="T4" fmla="*/ 147 w 162"/>
                <a:gd name="T5" fmla="*/ 0 h 367"/>
                <a:gd name="T6" fmla="*/ 162 w 162"/>
                <a:gd name="T7" fmla="*/ 5 h 367"/>
                <a:gd name="T8" fmla="*/ 15 w 162"/>
                <a:gd name="T9" fmla="*/ 367 h 367"/>
              </a:gdLst>
              <a:ahLst/>
              <a:cxnLst>
                <a:cxn ang="0">
                  <a:pos x="T0" y="T1"/>
                </a:cxn>
                <a:cxn ang="0">
                  <a:pos x="T2" y="T3"/>
                </a:cxn>
                <a:cxn ang="0">
                  <a:pos x="T4" y="T5"/>
                </a:cxn>
                <a:cxn ang="0">
                  <a:pos x="T6" y="T7"/>
                </a:cxn>
                <a:cxn ang="0">
                  <a:pos x="T8" y="T9"/>
                </a:cxn>
              </a:cxnLst>
              <a:rect l="0" t="0" r="r" b="b"/>
              <a:pathLst>
                <a:path w="162" h="367">
                  <a:moveTo>
                    <a:pt x="15" y="367"/>
                  </a:moveTo>
                  <a:lnTo>
                    <a:pt x="0" y="361"/>
                  </a:lnTo>
                  <a:lnTo>
                    <a:pt x="147" y="0"/>
                  </a:lnTo>
                  <a:lnTo>
                    <a:pt x="162" y="5"/>
                  </a:lnTo>
                  <a:lnTo>
                    <a:pt x="15" y="367"/>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64" name="Freeform 352"/>
            <p:cNvSpPr/>
            <p:nvPr/>
          </p:nvSpPr>
          <p:spPr bwMode="auto">
            <a:xfrm>
              <a:off x="4940315" y="2185051"/>
              <a:ext cx="404813" cy="558800"/>
            </a:xfrm>
            <a:custGeom>
              <a:avLst/>
              <a:gdLst>
                <a:gd name="T0" fmla="*/ 242 w 255"/>
                <a:gd name="T1" fmla="*/ 352 h 352"/>
                <a:gd name="T2" fmla="*/ 0 w 255"/>
                <a:gd name="T3" fmla="*/ 10 h 352"/>
                <a:gd name="T4" fmla="*/ 13 w 255"/>
                <a:gd name="T5" fmla="*/ 0 h 352"/>
                <a:gd name="T6" fmla="*/ 255 w 255"/>
                <a:gd name="T7" fmla="*/ 343 h 352"/>
                <a:gd name="T8" fmla="*/ 242 w 255"/>
                <a:gd name="T9" fmla="*/ 352 h 352"/>
              </a:gdLst>
              <a:ahLst/>
              <a:cxnLst>
                <a:cxn ang="0">
                  <a:pos x="T0" y="T1"/>
                </a:cxn>
                <a:cxn ang="0">
                  <a:pos x="T2" y="T3"/>
                </a:cxn>
                <a:cxn ang="0">
                  <a:pos x="T4" y="T5"/>
                </a:cxn>
                <a:cxn ang="0">
                  <a:pos x="T6" y="T7"/>
                </a:cxn>
                <a:cxn ang="0">
                  <a:pos x="T8" y="T9"/>
                </a:cxn>
              </a:cxnLst>
              <a:rect l="0" t="0" r="r" b="b"/>
              <a:pathLst>
                <a:path w="255" h="352">
                  <a:moveTo>
                    <a:pt x="242" y="352"/>
                  </a:moveTo>
                  <a:lnTo>
                    <a:pt x="0" y="10"/>
                  </a:lnTo>
                  <a:lnTo>
                    <a:pt x="13" y="0"/>
                  </a:lnTo>
                  <a:lnTo>
                    <a:pt x="255" y="343"/>
                  </a:lnTo>
                  <a:lnTo>
                    <a:pt x="242" y="352"/>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65" name="Freeform 353"/>
            <p:cNvSpPr/>
            <p:nvPr/>
          </p:nvSpPr>
          <p:spPr bwMode="auto">
            <a:xfrm>
              <a:off x="5343540" y="2713688"/>
              <a:ext cx="666750" cy="231775"/>
            </a:xfrm>
            <a:custGeom>
              <a:avLst/>
              <a:gdLst>
                <a:gd name="T0" fmla="*/ 415 w 420"/>
                <a:gd name="T1" fmla="*/ 146 h 146"/>
                <a:gd name="T2" fmla="*/ 0 w 420"/>
                <a:gd name="T3" fmla="*/ 16 h 146"/>
                <a:gd name="T4" fmla="*/ 6 w 420"/>
                <a:gd name="T5" fmla="*/ 0 h 146"/>
                <a:gd name="T6" fmla="*/ 420 w 420"/>
                <a:gd name="T7" fmla="*/ 130 h 146"/>
                <a:gd name="T8" fmla="*/ 415 w 420"/>
                <a:gd name="T9" fmla="*/ 146 h 146"/>
              </a:gdLst>
              <a:ahLst/>
              <a:cxnLst>
                <a:cxn ang="0">
                  <a:pos x="T0" y="T1"/>
                </a:cxn>
                <a:cxn ang="0">
                  <a:pos x="T2" y="T3"/>
                </a:cxn>
                <a:cxn ang="0">
                  <a:pos x="T4" y="T5"/>
                </a:cxn>
                <a:cxn ang="0">
                  <a:pos x="T6" y="T7"/>
                </a:cxn>
                <a:cxn ang="0">
                  <a:pos x="T8" y="T9"/>
                </a:cxn>
              </a:cxnLst>
              <a:rect l="0" t="0" r="r" b="b"/>
              <a:pathLst>
                <a:path w="420" h="146">
                  <a:moveTo>
                    <a:pt x="415" y="146"/>
                  </a:moveTo>
                  <a:lnTo>
                    <a:pt x="0" y="16"/>
                  </a:lnTo>
                  <a:lnTo>
                    <a:pt x="6" y="0"/>
                  </a:lnTo>
                  <a:lnTo>
                    <a:pt x="420" y="130"/>
                  </a:lnTo>
                  <a:lnTo>
                    <a:pt x="415" y="146"/>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66" name="Freeform 354"/>
            <p:cNvSpPr/>
            <p:nvPr/>
          </p:nvSpPr>
          <p:spPr bwMode="auto">
            <a:xfrm>
              <a:off x="5327665" y="2723213"/>
              <a:ext cx="111125" cy="280988"/>
            </a:xfrm>
            <a:custGeom>
              <a:avLst/>
              <a:gdLst>
                <a:gd name="T0" fmla="*/ 53 w 70"/>
                <a:gd name="T1" fmla="*/ 177 h 177"/>
                <a:gd name="T2" fmla="*/ 0 w 70"/>
                <a:gd name="T3" fmla="*/ 4 h 177"/>
                <a:gd name="T4" fmla="*/ 17 w 70"/>
                <a:gd name="T5" fmla="*/ 0 h 177"/>
                <a:gd name="T6" fmla="*/ 70 w 70"/>
                <a:gd name="T7" fmla="*/ 172 h 177"/>
                <a:gd name="T8" fmla="*/ 53 w 70"/>
                <a:gd name="T9" fmla="*/ 177 h 177"/>
              </a:gdLst>
              <a:ahLst/>
              <a:cxnLst>
                <a:cxn ang="0">
                  <a:pos x="T0" y="T1"/>
                </a:cxn>
                <a:cxn ang="0">
                  <a:pos x="T2" y="T3"/>
                </a:cxn>
                <a:cxn ang="0">
                  <a:pos x="T4" y="T5"/>
                </a:cxn>
                <a:cxn ang="0">
                  <a:pos x="T6" y="T7"/>
                </a:cxn>
                <a:cxn ang="0">
                  <a:pos x="T8" y="T9"/>
                </a:cxn>
              </a:cxnLst>
              <a:rect l="0" t="0" r="r" b="b"/>
              <a:pathLst>
                <a:path w="70" h="177">
                  <a:moveTo>
                    <a:pt x="53" y="177"/>
                  </a:moveTo>
                  <a:lnTo>
                    <a:pt x="0" y="4"/>
                  </a:lnTo>
                  <a:lnTo>
                    <a:pt x="17" y="0"/>
                  </a:lnTo>
                  <a:lnTo>
                    <a:pt x="70" y="172"/>
                  </a:lnTo>
                  <a:lnTo>
                    <a:pt x="53" y="177"/>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67" name="Freeform 355"/>
            <p:cNvSpPr/>
            <p:nvPr/>
          </p:nvSpPr>
          <p:spPr bwMode="auto">
            <a:xfrm>
              <a:off x="5070490" y="2716863"/>
              <a:ext cx="277813" cy="382588"/>
            </a:xfrm>
            <a:custGeom>
              <a:avLst/>
              <a:gdLst>
                <a:gd name="T0" fmla="*/ 13 w 175"/>
                <a:gd name="T1" fmla="*/ 241 h 241"/>
                <a:gd name="T2" fmla="*/ 0 w 175"/>
                <a:gd name="T3" fmla="*/ 231 h 241"/>
                <a:gd name="T4" fmla="*/ 162 w 175"/>
                <a:gd name="T5" fmla="*/ 0 h 241"/>
                <a:gd name="T6" fmla="*/ 175 w 175"/>
                <a:gd name="T7" fmla="*/ 10 h 241"/>
                <a:gd name="T8" fmla="*/ 13 w 175"/>
                <a:gd name="T9" fmla="*/ 241 h 241"/>
              </a:gdLst>
              <a:ahLst/>
              <a:cxnLst>
                <a:cxn ang="0">
                  <a:pos x="T0" y="T1"/>
                </a:cxn>
                <a:cxn ang="0">
                  <a:pos x="T2" y="T3"/>
                </a:cxn>
                <a:cxn ang="0">
                  <a:pos x="T4" y="T5"/>
                </a:cxn>
                <a:cxn ang="0">
                  <a:pos x="T6" y="T7"/>
                </a:cxn>
                <a:cxn ang="0">
                  <a:pos x="T8" y="T9"/>
                </a:cxn>
              </a:cxnLst>
              <a:rect l="0" t="0" r="r" b="b"/>
              <a:pathLst>
                <a:path w="175" h="241">
                  <a:moveTo>
                    <a:pt x="13" y="241"/>
                  </a:moveTo>
                  <a:lnTo>
                    <a:pt x="0" y="231"/>
                  </a:lnTo>
                  <a:lnTo>
                    <a:pt x="162" y="0"/>
                  </a:lnTo>
                  <a:lnTo>
                    <a:pt x="175" y="10"/>
                  </a:lnTo>
                  <a:lnTo>
                    <a:pt x="13" y="241"/>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68" name="Freeform 356"/>
            <p:cNvSpPr/>
            <p:nvPr/>
          </p:nvSpPr>
          <p:spPr bwMode="auto">
            <a:xfrm>
              <a:off x="4927615" y="1832626"/>
              <a:ext cx="458788" cy="374650"/>
            </a:xfrm>
            <a:custGeom>
              <a:avLst/>
              <a:gdLst>
                <a:gd name="T0" fmla="*/ 9 w 289"/>
                <a:gd name="T1" fmla="*/ 236 h 236"/>
                <a:gd name="T2" fmla="*/ 0 w 289"/>
                <a:gd name="T3" fmla="*/ 223 h 236"/>
                <a:gd name="T4" fmla="*/ 279 w 289"/>
                <a:gd name="T5" fmla="*/ 0 h 236"/>
                <a:gd name="T6" fmla="*/ 289 w 289"/>
                <a:gd name="T7" fmla="*/ 12 h 236"/>
                <a:gd name="T8" fmla="*/ 9 w 289"/>
                <a:gd name="T9" fmla="*/ 236 h 236"/>
              </a:gdLst>
              <a:ahLst/>
              <a:cxnLst>
                <a:cxn ang="0">
                  <a:pos x="T0" y="T1"/>
                </a:cxn>
                <a:cxn ang="0">
                  <a:pos x="T2" y="T3"/>
                </a:cxn>
                <a:cxn ang="0">
                  <a:pos x="T4" y="T5"/>
                </a:cxn>
                <a:cxn ang="0">
                  <a:pos x="T6" y="T7"/>
                </a:cxn>
                <a:cxn ang="0">
                  <a:pos x="T8" y="T9"/>
                </a:cxn>
              </a:cxnLst>
              <a:rect l="0" t="0" r="r" b="b"/>
              <a:pathLst>
                <a:path w="289" h="236">
                  <a:moveTo>
                    <a:pt x="9" y="236"/>
                  </a:moveTo>
                  <a:lnTo>
                    <a:pt x="0" y="223"/>
                  </a:lnTo>
                  <a:lnTo>
                    <a:pt x="279" y="0"/>
                  </a:lnTo>
                  <a:lnTo>
                    <a:pt x="289" y="12"/>
                  </a:lnTo>
                  <a:lnTo>
                    <a:pt x="9" y="236"/>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69" name="Freeform 357"/>
            <p:cNvSpPr/>
            <p:nvPr/>
          </p:nvSpPr>
          <p:spPr bwMode="auto">
            <a:xfrm>
              <a:off x="5361003" y="1837388"/>
              <a:ext cx="485775" cy="579438"/>
            </a:xfrm>
            <a:custGeom>
              <a:avLst/>
              <a:gdLst>
                <a:gd name="T0" fmla="*/ 294 w 306"/>
                <a:gd name="T1" fmla="*/ 365 h 365"/>
                <a:gd name="T2" fmla="*/ 0 w 306"/>
                <a:gd name="T3" fmla="*/ 11 h 365"/>
                <a:gd name="T4" fmla="*/ 13 w 306"/>
                <a:gd name="T5" fmla="*/ 0 h 365"/>
                <a:gd name="T6" fmla="*/ 306 w 306"/>
                <a:gd name="T7" fmla="*/ 356 h 365"/>
                <a:gd name="T8" fmla="*/ 294 w 306"/>
                <a:gd name="T9" fmla="*/ 365 h 365"/>
              </a:gdLst>
              <a:ahLst/>
              <a:cxnLst>
                <a:cxn ang="0">
                  <a:pos x="T0" y="T1"/>
                </a:cxn>
                <a:cxn ang="0">
                  <a:pos x="T2" y="T3"/>
                </a:cxn>
                <a:cxn ang="0">
                  <a:pos x="T4" y="T5"/>
                </a:cxn>
                <a:cxn ang="0">
                  <a:pos x="T6" y="T7"/>
                </a:cxn>
                <a:cxn ang="0">
                  <a:pos x="T8" y="T9"/>
                </a:cxn>
              </a:cxnLst>
              <a:rect l="0" t="0" r="r" b="b"/>
              <a:pathLst>
                <a:path w="306" h="365">
                  <a:moveTo>
                    <a:pt x="294" y="365"/>
                  </a:moveTo>
                  <a:lnTo>
                    <a:pt x="0" y="11"/>
                  </a:lnTo>
                  <a:lnTo>
                    <a:pt x="13" y="0"/>
                  </a:lnTo>
                  <a:lnTo>
                    <a:pt x="306" y="356"/>
                  </a:lnTo>
                  <a:lnTo>
                    <a:pt x="294" y="365"/>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70" name="Freeform 358"/>
            <p:cNvSpPr/>
            <p:nvPr/>
          </p:nvSpPr>
          <p:spPr bwMode="auto">
            <a:xfrm>
              <a:off x="5327665" y="2388251"/>
              <a:ext cx="512763" cy="344488"/>
            </a:xfrm>
            <a:custGeom>
              <a:avLst/>
              <a:gdLst>
                <a:gd name="T0" fmla="*/ 9 w 323"/>
                <a:gd name="T1" fmla="*/ 217 h 217"/>
                <a:gd name="T2" fmla="*/ 0 w 323"/>
                <a:gd name="T3" fmla="*/ 203 h 217"/>
                <a:gd name="T4" fmla="*/ 315 w 323"/>
                <a:gd name="T5" fmla="*/ 0 h 217"/>
                <a:gd name="T6" fmla="*/ 323 w 323"/>
                <a:gd name="T7" fmla="*/ 14 h 217"/>
                <a:gd name="T8" fmla="*/ 9 w 323"/>
                <a:gd name="T9" fmla="*/ 217 h 217"/>
              </a:gdLst>
              <a:ahLst/>
              <a:cxnLst>
                <a:cxn ang="0">
                  <a:pos x="T0" y="T1"/>
                </a:cxn>
                <a:cxn ang="0">
                  <a:pos x="T2" y="T3"/>
                </a:cxn>
                <a:cxn ang="0">
                  <a:pos x="T4" y="T5"/>
                </a:cxn>
                <a:cxn ang="0">
                  <a:pos x="T6" y="T7"/>
                </a:cxn>
                <a:cxn ang="0">
                  <a:pos x="T8" y="T9"/>
                </a:cxn>
              </a:cxnLst>
              <a:rect l="0" t="0" r="r" b="b"/>
              <a:pathLst>
                <a:path w="323" h="217">
                  <a:moveTo>
                    <a:pt x="9" y="217"/>
                  </a:moveTo>
                  <a:lnTo>
                    <a:pt x="0" y="203"/>
                  </a:lnTo>
                  <a:lnTo>
                    <a:pt x="315" y="0"/>
                  </a:lnTo>
                  <a:lnTo>
                    <a:pt x="323" y="14"/>
                  </a:lnTo>
                  <a:lnTo>
                    <a:pt x="9" y="217"/>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71" name="Freeform 359"/>
            <p:cNvSpPr/>
            <p:nvPr/>
          </p:nvSpPr>
          <p:spPr bwMode="auto">
            <a:xfrm>
              <a:off x="4710128" y="2713688"/>
              <a:ext cx="628650" cy="66675"/>
            </a:xfrm>
            <a:custGeom>
              <a:avLst/>
              <a:gdLst>
                <a:gd name="T0" fmla="*/ 0 w 396"/>
                <a:gd name="T1" fmla="*/ 42 h 42"/>
                <a:gd name="T2" fmla="*/ 0 w 396"/>
                <a:gd name="T3" fmla="*/ 25 h 42"/>
                <a:gd name="T4" fmla="*/ 395 w 396"/>
                <a:gd name="T5" fmla="*/ 0 h 42"/>
                <a:gd name="T6" fmla="*/ 396 w 396"/>
                <a:gd name="T7" fmla="*/ 17 h 42"/>
                <a:gd name="T8" fmla="*/ 0 w 396"/>
                <a:gd name="T9" fmla="*/ 42 h 42"/>
              </a:gdLst>
              <a:ahLst/>
              <a:cxnLst>
                <a:cxn ang="0">
                  <a:pos x="T0" y="T1"/>
                </a:cxn>
                <a:cxn ang="0">
                  <a:pos x="T2" y="T3"/>
                </a:cxn>
                <a:cxn ang="0">
                  <a:pos x="T4" y="T5"/>
                </a:cxn>
                <a:cxn ang="0">
                  <a:pos x="T6" y="T7"/>
                </a:cxn>
                <a:cxn ang="0">
                  <a:pos x="T8" y="T9"/>
                </a:cxn>
              </a:cxnLst>
              <a:rect l="0" t="0" r="r" b="b"/>
              <a:pathLst>
                <a:path w="396" h="42">
                  <a:moveTo>
                    <a:pt x="0" y="42"/>
                  </a:moveTo>
                  <a:lnTo>
                    <a:pt x="0" y="25"/>
                  </a:lnTo>
                  <a:lnTo>
                    <a:pt x="395" y="0"/>
                  </a:lnTo>
                  <a:lnTo>
                    <a:pt x="396" y="17"/>
                  </a:lnTo>
                  <a:lnTo>
                    <a:pt x="0" y="42"/>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72" name="Freeform 360"/>
            <p:cNvSpPr/>
            <p:nvPr/>
          </p:nvSpPr>
          <p:spPr bwMode="auto">
            <a:xfrm>
              <a:off x="5835665" y="2342213"/>
              <a:ext cx="490538" cy="71438"/>
            </a:xfrm>
            <a:custGeom>
              <a:avLst/>
              <a:gdLst>
                <a:gd name="T0" fmla="*/ 2 w 309"/>
                <a:gd name="T1" fmla="*/ 45 h 45"/>
                <a:gd name="T2" fmla="*/ 0 w 309"/>
                <a:gd name="T3" fmla="*/ 28 h 45"/>
                <a:gd name="T4" fmla="*/ 307 w 309"/>
                <a:gd name="T5" fmla="*/ 0 h 45"/>
                <a:gd name="T6" fmla="*/ 309 w 309"/>
                <a:gd name="T7" fmla="*/ 17 h 45"/>
                <a:gd name="T8" fmla="*/ 2 w 309"/>
                <a:gd name="T9" fmla="*/ 45 h 45"/>
              </a:gdLst>
              <a:ahLst/>
              <a:cxnLst>
                <a:cxn ang="0">
                  <a:pos x="T0" y="T1"/>
                </a:cxn>
                <a:cxn ang="0">
                  <a:pos x="T2" y="T3"/>
                </a:cxn>
                <a:cxn ang="0">
                  <a:pos x="T4" y="T5"/>
                </a:cxn>
                <a:cxn ang="0">
                  <a:pos x="T6" y="T7"/>
                </a:cxn>
                <a:cxn ang="0">
                  <a:pos x="T8" y="T9"/>
                </a:cxn>
              </a:cxnLst>
              <a:rect l="0" t="0" r="r" b="b"/>
              <a:pathLst>
                <a:path w="309" h="45">
                  <a:moveTo>
                    <a:pt x="2" y="45"/>
                  </a:moveTo>
                  <a:lnTo>
                    <a:pt x="0" y="28"/>
                  </a:lnTo>
                  <a:lnTo>
                    <a:pt x="307" y="0"/>
                  </a:lnTo>
                  <a:lnTo>
                    <a:pt x="309" y="17"/>
                  </a:lnTo>
                  <a:lnTo>
                    <a:pt x="2" y="45"/>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73" name="Freeform 361"/>
            <p:cNvSpPr/>
            <p:nvPr/>
          </p:nvSpPr>
          <p:spPr bwMode="auto">
            <a:xfrm>
              <a:off x="6130941" y="1670701"/>
              <a:ext cx="717550" cy="320675"/>
            </a:xfrm>
            <a:custGeom>
              <a:avLst/>
              <a:gdLst>
                <a:gd name="T0" fmla="*/ 447 w 452"/>
                <a:gd name="T1" fmla="*/ 202 h 202"/>
                <a:gd name="T2" fmla="*/ 0 w 452"/>
                <a:gd name="T3" fmla="*/ 14 h 202"/>
                <a:gd name="T4" fmla="*/ 7 w 452"/>
                <a:gd name="T5" fmla="*/ 0 h 202"/>
                <a:gd name="T6" fmla="*/ 452 w 452"/>
                <a:gd name="T7" fmla="*/ 188 h 202"/>
                <a:gd name="T8" fmla="*/ 447 w 452"/>
                <a:gd name="T9" fmla="*/ 202 h 202"/>
              </a:gdLst>
              <a:ahLst/>
              <a:cxnLst>
                <a:cxn ang="0">
                  <a:pos x="T0" y="T1"/>
                </a:cxn>
                <a:cxn ang="0">
                  <a:pos x="T2" y="T3"/>
                </a:cxn>
                <a:cxn ang="0">
                  <a:pos x="T4" y="T5"/>
                </a:cxn>
                <a:cxn ang="0">
                  <a:pos x="T6" y="T7"/>
                </a:cxn>
                <a:cxn ang="0">
                  <a:pos x="T8" y="T9"/>
                </a:cxn>
              </a:cxnLst>
              <a:rect l="0" t="0" r="r" b="b"/>
              <a:pathLst>
                <a:path w="452" h="202">
                  <a:moveTo>
                    <a:pt x="447" y="202"/>
                  </a:moveTo>
                  <a:lnTo>
                    <a:pt x="0" y="14"/>
                  </a:lnTo>
                  <a:lnTo>
                    <a:pt x="7" y="0"/>
                  </a:lnTo>
                  <a:lnTo>
                    <a:pt x="452" y="188"/>
                  </a:lnTo>
                  <a:lnTo>
                    <a:pt x="447" y="202"/>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74" name="Freeform 362"/>
            <p:cNvSpPr/>
            <p:nvPr/>
          </p:nvSpPr>
          <p:spPr bwMode="auto">
            <a:xfrm>
              <a:off x="5365765" y="1667526"/>
              <a:ext cx="773113" cy="184150"/>
            </a:xfrm>
            <a:custGeom>
              <a:avLst/>
              <a:gdLst>
                <a:gd name="T0" fmla="*/ 3 w 487"/>
                <a:gd name="T1" fmla="*/ 116 h 116"/>
                <a:gd name="T2" fmla="*/ 0 w 487"/>
                <a:gd name="T3" fmla="*/ 100 h 116"/>
                <a:gd name="T4" fmla="*/ 483 w 487"/>
                <a:gd name="T5" fmla="*/ 0 h 116"/>
                <a:gd name="T6" fmla="*/ 487 w 487"/>
                <a:gd name="T7" fmla="*/ 17 h 116"/>
                <a:gd name="T8" fmla="*/ 3 w 487"/>
                <a:gd name="T9" fmla="*/ 116 h 116"/>
              </a:gdLst>
              <a:ahLst/>
              <a:cxnLst>
                <a:cxn ang="0">
                  <a:pos x="T0" y="T1"/>
                </a:cxn>
                <a:cxn ang="0">
                  <a:pos x="T2" y="T3"/>
                </a:cxn>
                <a:cxn ang="0">
                  <a:pos x="T4" y="T5"/>
                </a:cxn>
                <a:cxn ang="0">
                  <a:pos x="T6" y="T7"/>
                </a:cxn>
                <a:cxn ang="0">
                  <a:pos x="T8" y="T9"/>
                </a:cxn>
              </a:cxnLst>
              <a:rect l="0" t="0" r="r" b="b"/>
              <a:pathLst>
                <a:path w="487" h="116">
                  <a:moveTo>
                    <a:pt x="3" y="116"/>
                  </a:moveTo>
                  <a:lnTo>
                    <a:pt x="0" y="100"/>
                  </a:lnTo>
                  <a:lnTo>
                    <a:pt x="483" y="0"/>
                  </a:lnTo>
                  <a:lnTo>
                    <a:pt x="487" y="17"/>
                  </a:lnTo>
                  <a:lnTo>
                    <a:pt x="3" y="116"/>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75" name="Freeform 363"/>
            <p:cNvSpPr/>
            <p:nvPr/>
          </p:nvSpPr>
          <p:spPr bwMode="auto">
            <a:xfrm>
              <a:off x="6124591" y="1677051"/>
              <a:ext cx="214313" cy="682625"/>
            </a:xfrm>
            <a:custGeom>
              <a:avLst/>
              <a:gdLst>
                <a:gd name="T0" fmla="*/ 120 w 135"/>
                <a:gd name="T1" fmla="*/ 430 h 430"/>
                <a:gd name="T2" fmla="*/ 0 w 135"/>
                <a:gd name="T3" fmla="*/ 6 h 430"/>
                <a:gd name="T4" fmla="*/ 15 w 135"/>
                <a:gd name="T5" fmla="*/ 0 h 430"/>
                <a:gd name="T6" fmla="*/ 135 w 135"/>
                <a:gd name="T7" fmla="*/ 426 h 430"/>
                <a:gd name="T8" fmla="*/ 120 w 135"/>
                <a:gd name="T9" fmla="*/ 430 h 430"/>
              </a:gdLst>
              <a:ahLst/>
              <a:cxnLst>
                <a:cxn ang="0">
                  <a:pos x="T0" y="T1"/>
                </a:cxn>
                <a:cxn ang="0">
                  <a:pos x="T2" y="T3"/>
                </a:cxn>
                <a:cxn ang="0">
                  <a:pos x="T4" y="T5"/>
                </a:cxn>
                <a:cxn ang="0">
                  <a:pos x="T6" y="T7"/>
                </a:cxn>
                <a:cxn ang="0">
                  <a:pos x="T8" y="T9"/>
                </a:cxn>
              </a:cxnLst>
              <a:rect l="0" t="0" r="r" b="b"/>
              <a:pathLst>
                <a:path w="135" h="430">
                  <a:moveTo>
                    <a:pt x="120" y="430"/>
                  </a:moveTo>
                  <a:lnTo>
                    <a:pt x="0" y="6"/>
                  </a:lnTo>
                  <a:lnTo>
                    <a:pt x="15" y="0"/>
                  </a:lnTo>
                  <a:lnTo>
                    <a:pt x="135" y="426"/>
                  </a:lnTo>
                  <a:lnTo>
                    <a:pt x="120" y="430"/>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76" name="Freeform 364"/>
            <p:cNvSpPr/>
            <p:nvPr/>
          </p:nvSpPr>
          <p:spPr bwMode="auto">
            <a:xfrm>
              <a:off x="5811853" y="1689751"/>
              <a:ext cx="330200" cy="712788"/>
            </a:xfrm>
            <a:custGeom>
              <a:avLst/>
              <a:gdLst>
                <a:gd name="T0" fmla="*/ 15 w 208"/>
                <a:gd name="T1" fmla="*/ 449 h 449"/>
                <a:gd name="T2" fmla="*/ 0 w 208"/>
                <a:gd name="T3" fmla="*/ 442 h 449"/>
                <a:gd name="T4" fmla="*/ 192 w 208"/>
                <a:gd name="T5" fmla="*/ 0 h 449"/>
                <a:gd name="T6" fmla="*/ 208 w 208"/>
                <a:gd name="T7" fmla="*/ 6 h 449"/>
                <a:gd name="T8" fmla="*/ 15 w 208"/>
                <a:gd name="T9" fmla="*/ 449 h 449"/>
              </a:gdLst>
              <a:ahLst/>
              <a:cxnLst>
                <a:cxn ang="0">
                  <a:pos x="T0" y="T1"/>
                </a:cxn>
                <a:cxn ang="0">
                  <a:pos x="T2" y="T3"/>
                </a:cxn>
                <a:cxn ang="0">
                  <a:pos x="T4" y="T5"/>
                </a:cxn>
                <a:cxn ang="0">
                  <a:pos x="T6" y="T7"/>
                </a:cxn>
                <a:cxn ang="0">
                  <a:pos x="T8" y="T9"/>
                </a:cxn>
              </a:cxnLst>
              <a:rect l="0" t="0" r="r" b="b"/>
              <a:pathLst>
                <a:path w="208" h="449">
                  <a:moveTo>
                    <a:pt x="15" y="449"/>
                  </a:moveTo>
                  <a:lnTo>
                    <a:pt x="0" y="442"/>
                  </a:lnTo>
                  <a:lnTo>
                    <a:pt x="192" y="0"/>
                  </a:lnTo>
                  <a:lnTo>
                    <a:pt x="208" y="6"/>
                  </a:lnTo>
                  <a:lnTo>
                    <a:pt x="15" y="449"/>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77" name="Freeform 365"/>
            <p:cNvSpPr/>
            <p:nvPr/>
          </p:nvSpPr>
          <p:spPr bwMode="auto">
            <a:xfrm>
              <a:off x="5316553" y="1840563"/>
              <a:ext cx="65088" cy="869950"/>
            </a:xfrm>
            <a:custGeom>
              <a:avLst/>
              <a:gdLst>
                <a:gd name="T0" fmla="*/ 17 w 41"/>
                <a:gd name="T1" fmla="*/ 548 h 548"/>
                <a:gd name="T2" fmla="*/ 0 w 41"/>
                <a:gd name="T3" fmla="*/ 548 h 548"/>
                <a:gd name="T4" fmla="*/ 24 w 41"/>
                <a:gd name="T5" fmla="*/ 0 h 548"/>
                <a:gd name="T6" fmla="*/ 41 w 41"/>
                <a:gd name="T7" fmla="*/ 2 h 548"/>
                <a:gd name="T8" fmla="*/ 17 w 41"/>
                <a:gd name="T9" fmla="*/ 548 h 548"/>
              </a:gdLst>
              <a:ahLst/>
              <a:cxnLst>
                <a:cxn ang="0">
                  <a:pos x="T0" y="T1"/>
                </a:cxn>
                <a:cxn ang="0">
                  <a:pos x="T2" y="T3"/>
                </a:cxn>
                <a:cxn ang="0">
                  <a:pos x="T4" y="T5"/>
                </a:cxn>
                <a:cxn ang="0">
                  <a:pos x="T6" y="T7"/>
                </a:cxn>
                <a:cxn ang="0">
                  <a:pos x="T8" y="T9"/>
                </a:cxn>
              </a:cxnLst>
              <a:rect l="0" t="0" r="r" b="b"/>
              <a:pathLst>
                <a:path w="41" h="548">
                  <a:moveTo>
                    <a:pt x="17" y="548"/>
                  </a:moveTo>
                  <a:lnTo>
                    <a:pt x="0" y="548"/>
                  </a:lnTo>
                  <a:lnTo>
                    <a:pt x="24" y="0"/>
                  </a:lnTo>
                  <a:lnTo>
                    <a:pt x="41" y="2"/>
                  </a:lnTo>
                  <a:lnTo>
                    <a:pt x="17" y="548"/>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78" name="Freeform 366"/>
            <p:cNvSpPr/>
            <p:nvPr/>
          </p:nvSpPr>
          <p:spPr bwMode="auto">
            <a:xfrm>
              <a:off x="6315091" y="2350151"/>
              <a:ext cx="276225" cy="658813"/>
            </a:xfrm>
            <a:custGeom>
              <a:avLst/>
              <a:gdLst>
                <a:gd name="T0" fmla="*/ 160 w 174"/>
                <a:gd name="T1" fmla="*/ 415 h 415"/>
                <a:gd name="T2" fmla="*/ 0 w 174"/>
                <a:gd name="T3" fmla="*/ 6 h 415"/>
                <a:gd name="T4" fmla="*/ 15 w 174"/>
                <a:gd name="T5" fmla="*/ 0 h 415"/>
                <a:gd name="T6" fmla="*/ 174 w 174"/>
                <a:gd name="T7" fmla="*/ 409 h 415"/>
                <a:gd name="T8" fmla="*/ 160 w 174"/>
                <a:gd name="T9" fmla="*/ 415 h 415"/>
              </a:gdLst>
              <a:ahLst/>
              <a:cxnLst>
                <a:cxn ang="0">
                  <a:pos x="T0" y="T1"/>
                </a:cxn>
                <a:cxn ang="0">
                  <a:pos x="T2" y="T3"/>
                </a:cxn>
                <a:cxn ang="0">
                  <a:pos x="T4" y="T5"/>
                </a:cxn>
                <a:cxn ang="0">
                  <a:pos x="T6" y="T7"/>
                </a:cxn>
                <a:cxn ang="0">
                  <a:pos x="T8" y="T9"/>
                </a:cxn>
              </a:cxnLst>
              <a:rect l="0" t="0" r="r" b="b"/>
              <a:pathLst>
                <a:path w="174" h="415">
                  <a:moveTo>
                    <a:pt x="160" y="415"/>
                  </a:moveTo>
                  <a:lnTo>
                    <a:pt x="0" y="6"/>
                  </a:lnTo>
                  <a:lnTo>
                    <a:pt x="15" y="0"/>
                  </a:lnTo>
                  <a:lnTo>
                    <a:pt x="174" y="409"/>
                  </a:lnTo>
                  <a:lnTo>
                    <a:pt x="160" y="415"/>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79" name="Freeform 367"/>
            <p:cNvSpPr/>
            <p:nvPr/>
          </p:nvSpPr>
          <p:spPr bwMode="auto">
            <a:xfrm>
              <a:off x="5830903" y="2397776"/>
              <a:ext cx="168275" cy="522288"/>
            </a:xfrm>
            <a:custGeom>
              <a:avLst/>
              <a:gdLst>
                <a:gd name="T0" fmla="*/ 90 w 106"/>
                <a:gd name="T1" fmla="*/ 329 h 329"/>
                <a:gd name="T2" fmla="*/ 0 w 106"/>
                <a:gd name="T3" fmla="*/ 5 h 329"/>
                <a:gd name="T4" fmla="*/ 16 w 106"/>
                <a:gd name="T5" fmla="*/ 0 h 329"/>
                <a:gd name="T6" fmla="*/ 106 w 106"/>
                <a:gd name="T7" fmla="*/ 325 h 329"/>
                <a:gd name="T8" fmla="*/ 90 w 106"/>
                <a:gd name="T9" fmla="*/ 329 h 329"/>
              </a:gdLst>
              <a:ahLst/>
              <a:cxnLst>
                <a:cxn ang="0">
                  <a:pos x="T0" y="T1"/>
                </a:cxn>
                <a:cxn ang="0">
                  <a:pos x="T2" y="T3"/>
                </a:cxn>
                <a:cxn ang="0">
                  <a:pos x="T4" y="T5"/>
                </a:cxn>
                <a:cxn ang="0">
                  <a:pos x="T6" y="T7"/>
                </a:cxn>
                <a:cxn ang="0">
                  <a:pos x="T8" y="T9"/>
                </a:cxn>
              </a:cxnLst>
              <a:rect l="0" t="0" r="r" b="b"/>
              <a:pathLst>
                <a:path w="106" h="329">
                  <a:moveTo>
                    <a:pt x="90" y="329"/>
                  </a:moveTo>
                  <a:lnTo>
                    <a:pt x="0" y="5"/>
                  </a:lnTo>
                  <a:lnTo>
                    <a:pt x="16" y="0"/>
                  </a:lnTo>
                  <a:lnTo>
                    <a:pt x="106" y="325"/>
                  </a:lnTo>
                  <a:lnTo>
                    <a:pt x="90" y="329"/>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80" name="Freeform 368"/>
            <p:cNvSpPr/>
            <p:nvPr/>
          </p:nvSpPr>
          <p:spPr bwMode="auto">
            <a:xfrm>
              <a:off x="5981715" y="2359676"/>
              <a:ext cx="350838" cy="576263"/>
            </a:xfrm>
            <a:custGeom>
              <a:avLst/>
              <a:gdLst>
                <a:gd name="T0" fmla="*/ 14 w 221"/>
                <a:gd name="T1" fmla="*/ 363 h 363"/>
                <a:gd name="T2" fmla="*/ 0 w 221"/>
                <a:gd name="T3" fmla="*/ 355 h 363"/>
                <a:gd name="T4" fmla="*/ 207 w 221"/>
                <a:gd name="T5" fmla="*/ 0 h 363"/>
                <a:gd name="T6" fmla="*/ 221 w 221"/>
                <a:gd name="T7" fmla="*/ 8 h 363"/>
                <a:gd name="T8" fmla="*/ 14 w 221"/>
                <a:gd name="T9" fmla="*/ 363 h 363"/>
              </a:gdLst>
              <a:ahLst/>
              <a:cxnLst>
                <a:cxn ang="0">
                  <a:pos x="T0" y="T1"/>
                </a:cxn>
                <a:cxn ang="0">
                  <a:pos x="T2" y="T3"/>
                </a:cxn>
                <a:cxn ang="0">
                  <a:pos x="T4" y="T5"/>
                </a:cxn>
                <a:cxn ang="0">
                  <a:pos x="T6" y="T7"/>
                </a:cxn>
                <a:cxn ang="0">
                  <a:pos x="T8" y="T9"/>
                </a:cxn>
              </a:cxnLst>
              <a:rect l="0" t="0" r="r" b="b"/>
              <a:pathLst>
                <a:path w="221" h="363">
                  <a:moveTo>
                    <a:pt x="14" y="363"/>
                  </a:moveTo>
                  <a:lnTo>
                    <a:pt x="0" y="355"/>
                  </a:lnTo>
                  <a:lnTo>
                    <a:pt x="207" y="0"/>
                  </a:lnTo>
                  <a:lnTo>
                    <a:pt x="221" y="8"/>
                  </a:lnTo>
                  <a:lnTo>
                    <a:pt x="14" y="363"/>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81" name="Freeform 369"/>
            <p:cNvSpPr/>
            <p:nvPr/>
          </p:nvSpPr>
          <p:spPr bwMode="auto">
            <a:xfrm>
              <a:off x="6334141" y="2348563"/>
              <a:ext cx="598488" cy="374650"/>
            </a:xfrm>
            <a:custGeom>
              <a:avLst/>
              <a:gdLst>
                <a:gd name="T0" fmla="*/ 368 w 377"/>
                <a:gd name="T1" fmla="*/ 236 h 236"/>
                <a:gd name="T2" fmla="*/ 0 w 377"/>
                <a:gd name="T3" fmla="*/ 14 h 236"/>
                <a:gd name="T4" fmla="*/ 9 w 377"/>
                <a:gd name="T5" fmla="*/ 0 h 236"/>
                <a:gd name="T6" fmla="*/ 377 w 377"/>
                <a:gd name="T7" fmla="*/ 222 h 236"/>
                <a:gd name="T8" fmla="*/ 368 w 377"/>
                <a:gd name="T9" fmla="*/ 236 h 236"/>
              </a:gdLst>
              <a:ahLst/>
              <a:cxnLst>
                <a:cxn ang="0">
                  <a:pos x="T0" y="T1"/>
                </a:cxn>
                <a:cxn ang="0">
                  <a:pos x="T2" y="T3"/>
                </a:cxn>
                <a:cxn ang="0">
                  <a:pos x="T4" y="T5"/>
                </a:cxn>
                <a:cxn ang="0">
                  <a:pos x="T6" y="T7"/>
                </a:cxn>
                <a:cxn ang="0">
                  <a:pos x="T8" y="T9"/>
                </a:cxn>
              </a:cxnLst>
              <a:rect l="0" t="0" r="r" b="b"/>
              <a:pathLst>
                <a:path w="377" h="236">
                  <a:moveTo>
                    <a:pt x="368" y="236"/>
                  </a:moveTo>
                  <a:lnTo>
                    <a:pt x="0" y="14"/>
                  </a:lnTo>
                  <a:lnTo>
                    <a:pt x="9" y="0"/>
                  </a:lnTo>
                  <a:lnTo>
                    <a:pt x="377" y="222"/>
                  </a:lnTo>
                  <a:lnTo>
                    <a:pt x="368" y="236"/>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82" name="Freeform 370"/>
            <p:cNvSpPr/>
            <p:nvPr/>
          </p:nvSpPr>
          <p:spPr bwMode="auto">
            <a:xfrm>
              <a:off x="6915166" y="2716863"/>
              <a:ext cx="384175" cy="509588"/>
            </a:xfrm>
            <a:custGeom>
              <a:avLst/>
              <a:gdLst>
                <a:gd name="T0" fmla="*/ 229 w 242"/>
                <a:gd name="T1" fmla="*/ 321 h 321"/>
                <a:gd name="T2" fmla="*/ 0 w 242"/>
                <a:gd name="T3" fmla="*/ 10 h 321"/>
                <a:gd name="T4" fmla="*/ 13 w 242"/>
                <a:gd name="T5" fmla="*/ 0 h 321"/>
                <a:gd name="T6" fmla="*/ 242 w 242"/>
                <a:gd name="T7" fmla="*/ 311 h 321"/>
                <a:gd name="T8" fmla="*/ 229 w 242"/>
                <a:gd name="T9" fmla="*/ 321 h 321"/>
              </a:gdLst>
              <a:ahLst/>
              <a:cxnLst>
                <a:cxn ang="0">
                  <a:pos x="T0" y="T1"/>
                </a:cxn>
                <a:cxn ang="0">
                  <a:pos x="T2" y="T3"/>
                </a:cxn>
                <a:cxn ang="0">
                  <a:pos x="T4" y="T5"/>
                </a:cxn>
                <a:cxn ang="0">
                  <a:pos x="T6" y="T7"/>
                </a:cxn>
                <a:cxn ang="0">
                  <a:pos x="T8" y="T9"/>
                </a:cxn>
              </a:cxnLst>
              <a:rect l="0" t="0" r="r" b="b"/>
              <a:pathLst>
                <a:path w="242" h="321">
                  <a:moveTo>
                    <a:pt x="229" y="321"/>
                  </a:moveTo>
                  <a:lnTo>
                    <a:pt x="0" y="10"/>
                  </a:lnTo>
                  <a:lnTo>
                    <a:pt x="13" y="0"/>
                  </a:lnTo>
                  <a:lnTo>
                    <a:pt x="242" y="311"/>
                  </a:lnTo>
                  <a:lnTo>
                    <a:pt x="229" y="321"/>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83" name="Freeform 371"/>
            <p:cNvSpPr/>
            <p:nvPr/>
          </p:nvSpPr>
          <p:spPr bwMode="auto">
            <a:xfrm>
              <a:off x="6713553" y="2734326"/>
              <a:ext cx="222250" cy="746125"/>
            </a:xfrm>
            <a:custGeom>
              <a:avLst/>
              <a:gdLst>
                <a:gd name="T0" fmla="*/ 15 w 140"/>
                <a:gd name="T1" fmla="*/ 470 h 470"/>
                <a:gd name="T2" fmla="*/ 0 w 140"/>
                <a:gd name="T3" fmla="*/ 466 h 470"/>
                <a:gd name="T4" fmla="*/ 124 w 140"/>
                <a:gd name="T5" fmla="*/ 0 h 470"/>
                <a:gd name="T6" fmla="*/ 140 w 140"/>
                <a:gd name="T7" fmla="*/ 4 h 470"/>
                <a:gd name="T8" fmla="*/ 15 w 140"/>
                <a:gd name="T9" fmla="*/ 470 h 470"/>
              </a:gdLst>
              <a:ahLst/>
              <a:cxnLst>
                <a:cxn ang="0">
                  <a:pos x="T0" y="T1"/>
                </a:cxn>
                <a:cxn ang="0">
                  <a:pos x="T2" y="T3"/>
                </a:cxn>
                <a:cxn ang="0">
                  <a:pos x="T4" y="T5"/>
                </a:cxn>
                <a:cxn ang="0">
                  <a:pos x="T6" y="T7"/>
                </a:cxn>
                <a:cxn ang="0">
                  <a:pos x="T8" y="T9"/>
                </a:cxn>
              </a:cxnLst>
              <a:rect l="0" t="0" r="r" b="b"/>
              <a:pathLst>
                <a:path w="140" h="470">
                  <a:moveTo>
                    <a:pt x="15" y="470"/>
                  </a:moveTo>
                  <a:lnTo>
                    <a:pt x="0" y="466"/>
                  </a:lnTo>
                  <a:lnTo>
                    <a:pt x="124" y="0"/>
                  </a:lnTo>
                  <a:lnTo>
                    <a:pt x="140" y="4"/>
                  </a:lnTo>
                  <a:lnTo>
                    <a:pt x="15" y="470"/>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84" name="Freeform 372"/>
            <p:cNvSpPr/>
            <p:nvPr/>
          </p:nvSpPr>
          <p:spPr bwMode="auto">
            <a:xfrm>
              <a:off x="5988065" y="2935938"/>
              <a:ext cx="368300" cy="660400"/>
            </a:xfrm>
            <a:custGeom>
              <a:avLst/>
              <a:gdLst>
                <a:gd name="T0" fmla="*/ 218 w 232"/>
                <a:gd name="T1" fmla="*/ 416 h 416"/>
                <a:gd name="T2" fmla="*/ 0 w 232"/>
                <a:gd name="T3" fmla="*/ 7 h 416"/>
                <a:gd name="T4" fmla="*/ 14 w 232"/>
                <a:gd name="T5" fmla="*/ 0 h 416"/>
                <a:gd name="T6" fmla="*/ 232 w 232"/>
                <a:gd name="T7" fmla="*/ 408 h 416"/>
                <a:gd name="T8" fmla="*/ 218 w 232"/>
                <a:gd name="T9" fmla="*/ 416 h 416"/>
              </a:gdLst>
              <a:ahLst/>
              <a:cxnLst>
                <a:cxn ang="0">
                  <a:pos x="T0" y="T1"/>
                </a:cxn>
                <a:cxn ang="0">
                  <a:pos x="T2" y="T3"/>
                </a:cxn>
                <a:cxn ang="0">
                  <a:pos x="T4" y="T5"/>
                </a:cxn>
                <a:cxn ang="0">
                  <a:pos x="T6" y="T7"/>
                </a:cxn>
                <a:cxn ang="0">
                  <a:pos x="T8" y="T9"/>
                </a:cxn>
              </a:cxnLst>
              <a:rect l="0" t="0" r="r" b="b"/>
              <a:pathLst>
                <a:path w="232" h="416">
                  <a:moveTo>
                    <a:pt x="218" y="416"/>
                  </a:moveTo>
                  <a:lnTo>
                    <a:pt x="0" y="7"/>
                  </a:lnTo>
                  <a:lnTo>
                    <a:pt x="14" y="0"/>
                  </a:lnTo>
                  <a:lnTo>
                    <a:pt x="232" y="408"/>
                  </a:lnTo>
                  <a:lnTo>
                    <a:pt x="218" y="416"/>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85" name="Freeform 373"/>
            <p:cNvSpPr/>
            <p:nvPr/>
          </p:nvSpPr>
          <p:spPr bwMode="auto">
            <a:xfrm>
              <a:off x="6334141" y="3013726"/>
              <a:ext cx="257175" cy="573088"/>
            </a:xfrm>
            <a:custGeom>
              <a:avLst/>
              <a:gdLst>
                <a:gd name="T0" fmla="*/ 14 w 162"/>
                <a:gd name="T1" fmla="*/ 361 h 361"/>
                <a:gd name="T2" fmla="*/ 0 w 162"/>
                <a:gd name="T3" fmla="*/ 354 h 361"/>
                <a:gd name="T4" fmla="*/ 147 w 162"/>
                <a:gd name="T5" fmla="*/ 0 h 361"/>
                <a:gd name="T6" fmla="*/ 162 w 162"/>
                <a:gd name="T7" fmla="*/ 7 h 361"/>
                <a:gd name="T8" fmla="*/ 14 w 162"/>
                <a:gd name="T9" fmla="*/ 361 h 361"/>
              </a:gdLst>
              <a:ahLst/>
              <a:cxnLst>
                <a:cxn ang="0">
                  <a:pos x="T0" y="T1"/>
                </a:cxn>
                <a:cxn ang="0">
                  <a:pos x="T2" y="T3"/>
                </a:cxn>
                <a:cxn ang="0">
                  <a:pos x="T4" y="T5"/>
                </a:cxn>
                <a:cxn ang="0">
                  <a:pos x="T6" y="T7"/>
                </a:cxn>
                <a:cxn ang="0">
                  <a:pos x="T8" y="T9"/>
                </a:cxn>
              </a:cxnLst>
              <a:rect l="0" t="0" r="r" b="b"/>
              <a:pathLst>
                <a:path w="162" h="361">
                  <a:moveTo>
                    <a:pt x="14" y="361"/>
                  </a:moveTo>
                  <a:lnTo>
                    <a:pt x="0" y="354"/>
                  </a:lnTo>
                  <a:lnTo>
                    <a:pt x="147" y="0"/>
                  </a:lnTo>
                  <a:lnTo>
                    <a:pt x="162" y="7"/>
                  </a:lnTo>
                  <a:lnTo>
                    <a:pt x="14" y="361"/>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86" name="Freeform 374"/>
            <p:cNvSpPr/>
            <p:nvPr/>
          </p:nvSpPr>
          <p:spPr bwMode="auto">
            <a:xfrm>
              <a:off x="6015053" y="3583638"/>
              <a:ext cx="333375" cy="455613"/>
            </a:xfrm>
            <a:custGeom>
              <a:avLst/>
              <a:gdLst>
                <a:gd name="T0" fmla="*/ 13 w 210"/>
                <a:gd name="T1" fmla="*/ 287 h 287"/>
                <a:gd name="T2" fmla="*/ 0 w 210"/>
                <a:gd name="T3" fmla="*/ 277 h 287"/>
                <a:gd name="T4" fmla="*/ 196 w 210"/>
                <a:gd name="T5" fmla="*/ 0 h 287"/>
                <a:gd name="T6" fmla="*/ 210 w 210"/>
                <a:gd name="T7" fmla="*/ 9 h 287"/>
                <a:gd name="T8" fmla="*/ 13 w 210"/>
                <a:gd name="T9" fmla="*/ 287 h 287"/>
              </a:gdLst>
              <a:ahLst/>
              <a:cxnLst>
                <a:cxn ang="0">
                  <a:pos x="T0" y="T1"/>
                </a:cxn>
                <a:cxn ang="0">
                  <a:pos x="T2" y="T3"/>
                </a:cxn>
                <a:cxn ang="0">
                  <a:pos x="T4" y="T5"/>
                </a:cxn>
                <a:cxn ang="0">
                  <a:pos x="T6" y="T7"/>
                </a:cxn>
                <a:cxn ang="0">
                  <a:pos x="T8" y="T9"/>
                </a:cxn>
              </a:cxnLst>
              <a:rect l="0" t="0" r="r" b="b"/>
              <a:pathLst>
                <a:path w="210" h="287">
                  <a:moveTo>
                    <a:pt x="13" y="287"/>
                  </a:moveTo>
                  <a:lnTo>
                    <a:pt x="0" y="277"/>
                  </a:lnTo>
                  <a:lnTo>
                    <a:pt x="196" y="0"/>
                  </a:lnTo>
                  <a:lnTo>
                    <a:pt x="210" y="9"/>
                  </a:lnTo>
                  <a:lnTo>
                    <a:pt x="13" y="287"/>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87" name="Freeform 375"/>
            <p:cNvSpPr/>
            <p:nvPr/>
          </p:nvSpPr>
          <p:spPr bwMode="auto">
            <a:xfrm>
              <a:off x="6015053" y="4056713"/>
              <a:ext cx="411163" cy="476250"/>
            </a:xfrm>
            <a:custGeom>
              <a:avLst/>
              <a:gdLst>
                <a:gd name="T0" fmla="*/ 246 w 259"/>
                <a:gd name="T1" fmla="*/ 300 h 300"/>
                <a:gd name="T2" fmla="*/ 0 w 259"/>
                <a:gd name="T3" fmla="*/ 11 h 300"/>
                <a:gd name="T4" fmla="*/ 13 w 259"/>
                <a:gd name="T5" fmla="*/ 0 h 300"/>
                <a:gd name="T6" fmla="*/ 259 w 259"/>
                <a:gd name="T7" fmla="*/ 289 h 300"/>
                <a:gd name="T8" fmla="*/ 246 w 259"/>
                <a:gd name="T9" fmla="*/ 300 h 300"/>
              </a:gdLst>
              <a:ahLst/>
              <a:cxnLst>
                <a:cxn ang="0">
                  <a:pos x="T0" y="T1"/>
                </a:cxn>
                <a:cxn ang="0">
                  <a:pos x="T2" y="T3"/>
                </a:cxn>
                <a:cxn ang="0">
                  <a:pos x="T4" y="T5"/>
                </a:cxn>
                <a:cxn ang="0">
                  <a:pos x="T6" y="T7"/>
                </a:cxn>
                <a:cxn ang="0">
                  <a:pos x="T8" y="T9"/>
                </a:cxn>
              </a:cxnLst>
              <a:rect l="0" t="0" r="r" b="b"/>
              <a:pathLst>
                <a:path w="259" h="300">
                  <a:moveTo>
                    <a:pt x="246" y="300"/>
                  </a:moveTo>
                  <a:lnTo>
                    <a:pt x="0" y="11"/>
                  </a:lnTo>
                  <a:lnTo>
                    <a:pt x="13" y="0"/>
                  </a:lnTo>
                  <a:lnTo>
                    <a:pt x="259" y="289"/>
                  </a:lnTo>
                  <a:lnTo>
                    <a:pt x="246" y="300"/>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88" name="Freeform 376"/>
            <p:cNvSpPr/>
            <p:nvPr/>
          </p:nvSpPr>
          <p:spPr bwMode="auto">
            <a:xfrm>
              <a:off x="5470540" y="3323288"/>
              <a:ext cx="565150" cy="749300"/>
            </a:xfrm>
            <a:custGeom>
              <a:avLst/>
              <a:gdLst>
                <a:gd name="T0" fmla="*/ 343 w 356"/>
                <a:gd name="T1" fmla="*/ 472 h 472"/>
                <a:gd name="T2" fmla="*/ 0 w 356"/>
                <a:gd name="T3" fmla="*/ 10 h 472"/>
                <a:gd name="T4" fmla="*/ 12 w 356"/>
                <a:gd name="T5" fmla="*/ 0 h 472"/>
                <a:gd name="T6" fmla="*/ 356 w 356"/>
                <a:gd name="T7" fmla="*/ 462 h 472"/>
                <a:gd name="T8" fmla="*/ 343 w 356"/>
                <a:gd name="T9" fmla="*/ 472 h 472"/>
              </a:gdLst>
              <a:ahLst/>
              <a:cxnLst>
                <a:cxn ang="0">
                  <a:pos x="T0" y="T1"/>
                </a:cxn>
                <a:cxn ang="0">
                  <a:pos x="T2" y="T3"/>
                </a:cxn>
                <a:cxn ang="0">
                  <a:pos x="T4" y="T5"/>
                </a:cxn>
                <a:cxn ang="0">
                  <a:pos x="T6" y="T7"/>
                </a:cxn>
                <a:cxn ang="0">
                  <a:pos x="T8" y="T9"/>
                </a:cxn>
              </a:cxnLst>
              <a:rect l="0" t="0" r="r" b="b"/>
              <a:pathLst>
                <a:path w="356" h="472">
                  <a:moveTo>
                    <a:pt x="343" y="472"/>
                  </a:moveTo>
                  <a:lnTo>
                    <a:pt x="0" y="10"/>
                  </a:lnTo>
                  <a:lnTo>
                    <a:pt x="12" y="0"/>
                  </a:lnTo>
                  <a:lnTo>
                    <a:pt x="356" y="462"/>
                  </a:lnTo>
                  <a:lnTo>
                    <a:pt x="343" y="472"/>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89" name="Oval 377"/>
            <p:cNvSpPr>
              <a:spLocks noChangeArrowheads="1"/>
            </p:cNvSpPr>
            <p:nvPr/>
          </p:nvSpPr>
          <p:spPr bwMode="auto">
            <a:xfrm>
              <a:off x="5869003" y="2783538"/>
              <a:ext cx="258763" cy="258763"/>
            </a:xfrm>
            <a:prstGeom prst="ellipse">
              <a:avLst/>
            </a:pr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90" name="Oval 378"/>
            <p:cNvSpPr>
              <a:spLocks noChangeArrowheads="1"/>
            </p:cNvSpPr>
            <p:nvPr/>
          </p:nvSpPr>
          <p:spPr bwMode="auto">
            <a:xfrm>
              <a:off x="4749815" y="3485213"/>
              <a:ext cx="258763" cy="258763"/>
            </a:xfrm>
            <a:prstGeom prst="ellipse">
              <a:avLst/>
            </a:pr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91" name="Oval 379"/>
            <p:cNvSpPr>
              <a:spLocks noChangeArrowheads="1"/>
            </p:cNvSpPr>
            <p:nvPr/>
          </p:nvSpPr>
          <p:spPr bwMode="auto">
            <a:xfrm>
              <a:off x="5895990" y="4755213"/>
              <a:ext cx="258763" cy="258763"/>
            </a:xfrm>
            <a:prstGeom prst="ellipse">
              <a:avLst/>
            </a:pr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92" name="Oval 380"/>
            <p:cNvSpPr>
              <a:spLocks noChangeArrowheads="1"/>
            </p:cNvSpPr>
            <p:nvPr/>
          </p:nvSpPr>
          <p:spPr bwMode="auto">
            <a:xfrm>
              <a:off x="5895990" y="3455051"/>
              <a:ext cx="258763" cy="258763"/>
            </a:xfrm>
            <a:prstGeom prst="ellipse">
              <a:avLst/>
            </a:pr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93" name="Oval 381"/>
            <p:cNvSpPr>
              <a:spLocks noChangeArrowheads="1"/>
            </p:cNvSpPr>
            <p:nvPr/>
          </p:nvSpPr>
          <p:spPr bwMode="auto">
            <a:xfrm>
              <a:off x="7165991" y="3086751"/>
              <a:ext cx="258763" cy="258763"/>
            </a:xfrm>
            <a:prstGeom prst="ellipse">
              <a:avLst/>
            </a:pr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94" name="Oval 382"/>
            <p:cNvSpPr>
              <a:spLocks noChangeArrowheads="1"/>
            </p:cNvSpPr>
            <p:nvPr/>
          </p:nvSpPr>
          <p:spPr bwMode="auto">
            <a:xfrm>
              <a:off x="5254640" y="1719913"/>
              <a:ext cx="260350" cy="258763"/>
            </a:xfrm>
            <a:prstGeom prst="ellipse">
              <a:avLst/>
            </a:pr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95" name="Oval 383"/>
            <p:cNvSpPr>
              <a:spLocks noChangeArrowheads="1"/>
            </p:cNvSpPr>
            <p:nvPr/>
          </p:nvSpPr>
          <p:spPr bwMode="auto">
            <a:xfrm>
              <a:off x="5253053" y="2637488"/>
              <a:ext cx="185738" cy="185738"/>
            </a:xfrm>
            <a:prstGeom prst="ellipse">
              <a:avLst/>
            </a:pr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96" name="Oval 384"/>
            <p:cNvSpPr>
              <a:spLocks noChangeArrowheads="1"/>
            </p:cNvSpPr>
            <p:nvPr/>
          </p:nvSpPr>
          <p:spPr bwMode="auto">
            <a:xfrm>
              <a:off x="4616465" y="2685113"/>
              <a:ext cx="185738" cy="185738"/>
            </a:xfrm>
            <a:prstGeom prst="ellipse">
              <a:avLst/>
            </a:pr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97" name="Oval 385"/>
            <p:cNvSpPr>
              <a:spLocks noChangeArrowheads="1"/>
            </p:cNvSpPr>
            <p:nvPr/>
          </p:nvSpPr>
          <p:spPr bwMode="auto">
            <a:xfrm>
              <a:off x="4851415" y="2104088"/>
              <a:ext cx="188913" cy="187325"/>
            </a:xfrm>
            <a:prstGeom prst="ellipse">
              <a:avLst/>
            </a:pr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98" name="Oval 386"/>
            <p:cNvSpPr>
              <a:spLocks noChangeArrowheads="1"/>
            </p:cNvSpPr>
            <p:nvPr/>
          </p:nvSpPr>
          <p:spPr bwMode="auto">
            <a:xfrm>
              <a:off x="6230953" y="2264426"/>
              <a:ext cx="185738" cy="185738"/>
            </a:xfrm>
            <a:prstGeom prst="ellipse">
              <a:avLst/>
            </a:pr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299" name="Oval 387"/>
            <p:cNvSpPr>
              <a:spLocks noChangeArrowheads="1"/>
            </p:cNvSpPr>
            <p:nvPr/>
          </p:nvSpPr>
          <p:spPr bwMode="auto">
            <a:xfrm>
              <a:off x="7175516" y="2358088"/>
              <a:ext cx="185738" cy="185738"/>
            </a:xfrm>
            <a:prstGeom prst="ellipse">
              <a:avLst/>
            </a:pr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300" name="Oval 388"/>
            <p:cNvSpPr>
              <a:spLocks noChangeArrowheads="1"/>
            </p:cNvSpPr>
            <p:nvPr/>
          </p:nvSpPr>
          <p:spPr bwMode="auto">
            <a:xfrm>
              <a:off x="6624653" y="3404251"/>
              <a:ext cx="187325" cy="185738"/>
            </a:xfrm>
            <a:prstGeom prst="ellipse">
              <a:avLst/>
            </a:pr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301" name="Oval 389"/>
            <p:cNvSpPr>
              <a:spLocks noChangeArrowheads="1"/>
            </p:cNvSpPr>
            <p:nvPr/>
          </p:nvSpPr>
          <p:spPr bwMode="auto">
            <a:xfrm>
              <a:off x="6840553" y="2626376"/>
              <a:ext cx="187325" cy="185738"/>
            </a:xfrm>
            <a:prstGeom prst="ellipse">
              <a:avLst/>
            </a:pr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302" name="Oval 390"/>
            <p:cNvSpPr>
              <a:spLocks noChangeArrowheads="1"/>
            </p:cNvSpPr>
            <p:nvPr/>
          </p:nvSpPr>
          <p:spPr bwMode="auto">
            <a:xfrm>
              <a:off x="5176853" y="4350401"/>
              <a:ext cx="187325" cy="185738"/>
            </a:xfrm>
            <a:prstGeom prst="ellipse">
              <a:avLst/>
            </a:pr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303" name="Oval 391"/>
            <p:cNvSpPr>
              <a:spLocks noChangeArrowheads="1"/>
            </p:cNvSpPr>
            <p:nvPr/>
          </p:nvSpPr>
          <p:spPr bwMode="auto">
            <a:xfrm>
              <a:off x="6684978" y="4201176"/>
              <a:ext cx="188913" cy="188913"/>
            </a:xfrm>
            <a:prstGeom prst="ellipse">
              <a:avLst/>
            </a:pr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304" name="Oval 392"/>
            <p:cNvSpPr>
              <a:spLocks noChangeArrowheads="1"/>
            </p:cNvSpPr>
            <p:nvPr/>
          </p:nvSpPr>
          <p:spPr bwMode="auto">
            <a:xfrm>
              <a:off x="5773753" y="2342213"/>
              <a:ext cx="133350" cy="134938"/>
            </a:xfrm>
            <a:prstGeom prst="ellipse">
              <a:avLst/>
            </a:pr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305" name="Oval 393"/>
            <p:cNvSpPr>
              <a:spLocks noChangeArrowheads="1"/>
            </p:cNvSpPr>
            <p:nvPr/>
          </p:nvSpPr>
          <p:spPr bwMode="auto">
            <a:xfrm>
              <a:off x="5019690" y="3026426"/>
              <a:ext cx="133350" cy="133350"/>
            </a:xfrm>
            <a:prstGeom prst="ellipse">
              <a:avLst/>
            </a:pr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306" name="Oval 394"/>
            <p:cNvSpPr>
              <a:spLocks noChangeArrowheads="1"/>
            </p:cNvSpPr>
            <p:nvPr/>
          </p:nvSpPr>
          <p:spPr bwMode="auto">
            <a:xfrm>
              <a:off x="5370528" y="2937526"/>
              <a:ext cx="133350" cy="136525"/>
            </a:xfrm>
            <a:prstGeom prst="ellipse">
              <a:avLst/>
            </a:pr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307" name="Oval 395"/>
            <p:cNvSpPr>
              <a:spLocks noChangeArrowheads="1"/>
            </p:cNvSpPr>
            <p:nvPr/>
          </p:nvSpPr>
          <p:spPr bwMode="auto">
            <a:xfrm>
              <a:off x="6518291" y="2947051"/>
              <a:ext cx="134938" cy="134938"/>
            </a:xfrm>
            <a:prstGeom prst="ellipse">
              <a:avLst/>
            </a:pr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308" name="Oval 396"/>
            <p:cNvSpPr>
              <a:spLocks noChangeArrowheads="1"/>
            </p:cNvSpPr>
            <p:nvPr/>
          </p:nvSpPr>
          <p:spPr bwMode="auto">
            <a:xfrm>
              <a:off x="6289691" y="3528076"/>
              <a:ext cx="136525" cy="131763"/>
            </a:xfrm>
            <a:prstGeom prst="ellipse">
              <a:avLst/>
            </a:pr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309" name="Oval 397"/>
            <p:cNvSpPr>
              <a:spLocks noChangeArrowheads="1"/>
            </p:cNvSpPr>
            <p:nvPr/>
          </p:nvSpPr>
          <p:spPr bwMode="auto">
            <a:xfrm>
              <a:off x="6069028" y="1615138"/>
              <a:ext cx="134938" cy="134938"/>
            </a:xfrm>
            <a:prstGeom prst="ellipse">
              <a:avLst/>
            </a:pr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310" name="Oval 398"/>
            <p:cNvSpPr>
              <a:spLocks noChangeArrowheads="1"/>
            </p:cNvSpPr>
            <p:nvPr/>
          </p:nvSpPr>
          <p:spPr bwMode="auto">
            <a:xfrm>
              <a:off x="6781816" y="1921526"/>
              <a:ext cx="133350" cy="134938"/>
            </a:xfrm>
            <a:prstGeom prst="ellipse">
              <a:avLst/>
            </a:pr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311" name="Oval 399"/>
            <p:cNvSpPr>
              <a:spLocks noChangeArrowheads="1"/>
            </p:cNvSpPr>
            <p:nvPr/>
          </p:nvSpPr>
          <p:spPr bwMode="auto">
            <a:xfrm>
              <a:off x="6958028" y="3753501"/>
              <a:ext cx="134938" cy="134938"/>
            </a:xfrm>
            <a:prstGeom prst="ellipse">
              <a:avLst/>
            </a:pr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312" name="Oval 400"/>
            <p:cNvSpPr>
              <a:spLocks noChangeArrowheads="1"/>
            </p:cNvSpPr>
            <p:nvPr/>
          </p:nvSpPr>
          <p:spPr bwMode="auto">
            <a:xfrm>
              <a:off x="6642116" y="4761563"/>
              <a:ext cx="133350" cy="134938"/>
            </a:xfrm>
            <a:prstGeom prst="ellipse">
              <a:avLst/>
            </a:pr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313" name="Oval 401"/>
            <p:cNvSpPr>
              <a:spLocks noChangeArrowheads="1"/>
            </p:cNvSpPr>
            <p:nvPr/>
          </p:nvSpPr>
          <p:spPr bwMode="auto">
            <a:xfrm>
              <a:off x="6351603" y="4833001"/>
              <a:ext cx="136525" cy="134938"/>
            </a:xfrm>
            <a:prstGeom prst="ellipse">
              <a:avLst/>
            </a:pr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314" name="Oval 402"/>
            <p:cNvSpPr>
              <a:spLocks noChangeArrowheads="1"/>
            </p:cNvSpPr>
            <p:nvPr/>
          </p:nvSpPr>
          <p:spPr bwMode="auto">
            <a:xfrm>
              <a:off x="5332428" y="4839351"/>
              <a:ext cx="134938" cy="133350"/>
            </a:xfrm>
            <a:prstGeom prst="ellipse">
              <a:avLst/>
            </a:pr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315" name="Oval 403"/>
            <p:cNvSpPr>
              <a:spLocks noChangeArrowheads="1"/>
            </p:cNvSpPr>
            <p:nvPr/>
          </p:nvSpPr>
          <p:spPr bwMode="auto">
            <a:xfrm>
              <a:off x="5473715" y="3815413"/>
              <a:ext cx="188913" cy="185738"/>
            </a:xfrm>
            <a:prstGeom prst="ellipse">
              <a:avLst/>
            </a:pr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316" name="Oval 404"/>
            <p:cNvSpPr>
              <a:spLocks noChangeArrowheads="1"/>
            </p:cNvSpPr>
            <p:nvPr/>
          </p:nvSpPr>
          <p:spPr bwMode="auto">
            <a:xfrm>
              <a:off x="6343666" y="3990038"/>
              <a:ext cx="185738" cy="188913"/>
            </a:xfrm>
            <a:prstGeom prst="ellipse">
              <a:avLst/>
            </a:pr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317" name="Oval 405"/>
            <p:cNvSpPr>
              <a:spLocks noChangeArrowheads="1"/>
            </p:cNvSpPr>
            <p:nvPr/>
          </p:nvSpPr>
          <p:spPr bwMode="auto">
            <a:xfrm>
              <a:off x="6351603" y="4456763"/>
              <a:ext cx="187325" cy="185738"/>
            </a:xfrm>
            <a:prstGeom prst="ellipse">
              <a:avLst/>
            </a:pr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318" name="Oval 406"/>
            <p:cNvSpPr>
              <a:spLocks noChangeArrowheads="1"/>
            </p:cNvSpPr>
            <p:nvPr/>
          </p:nvSpPr>
          <p:spPr bwMode="auto">
            <a:xfrm>
              <a:off x="5649928" y="4412313"/>
              <a:ext cx="188913" cy="187325"/>
            </a:xfrm>
            <a:prstGeom prst="ellipse">
              <a:avLst/>
            </a:pr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319" name="Oval 407"/>
            <p:cNvSpPr>
              <a:spLocks noChangeArrowheads="1"/>
            </p:cNvSpPr>
            <p:nvPr/>
          </p:nvSpPr>
          <p:spPr bwMode="auto">
            <a:xfrm>
              <a:off x="5397515" y="3228038"/>
              <a:ext cx="185738" cy="185738"/>
            </a:xfrm>
            <a:prstGeom prst="ellipse">
              <a:avLst/>
            </a:prstGeom>
            <a:grpFill/>
            <a:ln>
              <a:noFill/>
            </a:ln>
          </p:spPr>
          <p:txBody>
            <a:bodyPr vert="horz" wrap="square" lIns="91440" tIns="45720" rIns="91440" bIns="45720" numCol="1" anchor="t" anchorCtr="0" compatLnSpc="1"/>
            <a:lstStyle/>
            <a:p>
              <a:endParaRPr lang="zh-CN" altLang="en-US">
                <a:solidFill>
                  <a:schemeClr val="bg1"/>
                </a:solidFill>
              </a:endParaRPr>
            </a:p>
          </p:txBody>
        </p:sp>
      </p:grpSp>
      <p:grpSp>
        <p:nvGrpSpPr>
          <p:cNvPr id="58" name="组合 215"/>
          <p:cNvGrpSpPr/>
          <p:nvPr/>
        </p:nvGrpSpPr>
        <p:grpSpPr>
          <a:xfrm>
            <a:off x="5459753" y="5096526"/>
            <a:ext cx="1278224" cy="946833"/>
            <a:chOff x="2143126" y="5083175"/>
            <a:chExt cx="1414463" cy="1389063"/>
          </a:xfrm>
          <a:solidFill>
            <a:schemeClr val="bg1">
              <a:alpha val="65000"/>
            </a:schemeClr>
          </a:solidFill>
        </p:grpSpPr>
        <p:sp>
          <p:nvSpPr>
            <p:cNvPr id="59" name="Freeform 5"/>
            <p:cNvSpPr/>
            <p:nvPr/>
          </p:nvSpPr>
          <p:spPr bwMode="auto">
            <a:xfrm>
              <a:off x="2143126" y="5083175"/>
              <a:ext cx="1414463" cy="1257300"/>
            </a:xfrm>
            <a:custGeom>
              <a:avLst/>
              <a:gdLst>
                <a:gd name="T0" fmla="*/ 334 w 891"/>
                <a:gd name="T1" fmla="*/ 790 h 792"/>
                <a:gd name="T2" fmla="*/ 228 w 891"/>
                <a:gd name="T3" fmla="*/ 775 h 792"/>
                <a:gd name="T4" fmla="*/ 212 w 891"/>
                <a:gd name="T5" fmla="*/ 764 h 792"/>
                <a:gd name="T6" fmla="*/ 190 w 891"/>
                <a:gd name="T7" fmla="*/ 734 h 792"/>
                <a:gd name="T8" fmla="*/ 110 w 891"/>
                <a:gd name="T9" fmla="*/ 683 h 792"/>
                <a:gd name="T10" fmla="*/ 65 w 891"/>
                <a:gd name="T11" fmla="*/ 631 h 792"/>
                <a:gd name="T12" fmla="*/ 56 w 891"/>
                <a:gd name="T13" fmla="*/ 597 h 792"/>
                <a:gd name="T14" fmla="*/ 61 w 891"/>
                <a:gd name="T15" fmla="*/ 560 h 792"/>
                <a:gd name="T16" fmla="*/ 45 w 891"/>
                <a:gd name="T17" fmla="*/ 545 h 792"/>
                <a:gd name="T18" fmla="*/ 26 w 891"/>
                <a:gd name="T19" fmla="*/ 528 h 792"/>
                <a:gd name="T20" fmla="*/ 48 w 891"/>
                <a:gd name="T21" fmla="*/ 513 h 792"/>
                <a:gd name="T22" fmla="*/ 61 w 891"/>
                <a:gd name="T23" fmla="*/ 501 h 792"/>
                <a:gd name="T24" fmla="*/ 56 w 891"/>
                <a:gd name="T25" fmla="*/ 465 h 792"/>
                <a:gd name="T26" fmla="*/ 65 w 891"/>
                <a:gd name="T27" fmla="*/ 442 h 792"/>
                <a:gd name="T28" fmla="*/ 48 w 891"/>
                <a:gd name="T29" fmla="*/ 435 h 792"/>
                <a:gd name="T30" fmla="*/ 23 w 891"/>
                <a:gd name="T31" fmla="*/ 425 h 792"/>
                <a:gd name="T32" fmla="*/ 34 w 891"/>
                <a:gd name="T33" fmla="*/ 405 h 792"/>
                <a:gd name="T34" fmla="*/ 56 w 891"/>
                <a:gd name="T35" fmla="*/ 393 h 792"/>
                <a:gd name="T36" fmla="*/ 55 w 891"/>
                <a:gd name="T37" fmla="*/ 365 h 792"/>
                <a:gd name="T38" fmla="*/ 56 w 891"/>
                <a:gd name="T39" fmla="*/ 343 h 792"/>
                <a:gd name="T40" fmla="*/ 53 w 891"/>
                <a:gd name="T41" fmla="*/ 320 h 792"/>
                <a:gd name="T42" fmla="*/ 32 w 891"/>
                <a:gd name="T43" fmla="*/ 310 h 792"/>
                <a:gd name="T44" fmla="*/ 36 w 891"/>
                <a:gd name="T45" fmla="*/ 291 h 792"/>
                <a:gd name="T46" fmla="*/ 60 w 891"/>
                <a:gd name="T47" fmla="*/ 281 h 792"/>
                <a:gd name="T48" fmla="*/ 64 w 891"/>
                <a:gd name="T49" fmla="*/ 262 h 792"/>
                <a:gd name="T50" fmla="*/ 61 w 891"/>
                <a:gd name="T51" fmla="*/ 245 h 792"/>
                <a:gd name="T52" fmla="*/ 71 w 891"/>
                <a:gd name="T53" fmla="*/ 218 h 792"/>
                <a:gd name="T54" fmla="*/ 59 w 891"/>
                <a:gd name="T55" fmla="*/ 214 h 792"/>
                <a:gd name="T56" fmla="*/ 34 w 891"/>
                <a:gd name="T57" fmla="*/ 203 h 792"/>
                <a:gd name="T58" fmla="*/ 0 w 891"/>
                <a:gd name="T59" fmla="*/ 0 h 792"/>
                <a:gd name="T60" fmla="*/ 873 w 891"/>
                <a:gd name="T61" fmla="*/ 147 h 792"/>
                <a:gd name="T62" fmla="*/ 854 w 891"/>
                <a:gd name="T63" fmla="*/ 164 h 792"/>
                <a:gd name="T64" fmla="*/ 835 w 891"/>
                <a:gd name="T65" fmla="*/ 168 h 792"/>
                <a:gd name="T66" fmla="*/ 832 w 891"/>
                <a:gd name="T67" fmla="*/ 180 h 792"/>
                <a:gd name="T68" fmla="*/ 839 w 891"/>
                <a:gd name="T69" fmla="*/ 205 h 792"/>
                <a:gd name="T70" fmla="*/ 832 w 891"/>
                <a:gd name="T71" fmla="*/ 228 h 792"/>
                <a:gd name="T72" fmla="*/ 848 w 891"/>
                <a:gd name="T73" fmla="*/ 237 h 792"/>
                <a:gd name="T74" fmla="*/ 871 w 891"/>
                <a:gd name="T75" fmla="*/ 254 h 792"/>
                <a:gd name="T76" fmla="*/ 854 w 891"/>
                <a:gd name="T77" fmla="*/ 271 h 792"/>
                <a:gd name="T78" fmla="*/ 841 w 891"/>
                <a:gd name="T79" fmla="*/ 281 h 792"/>
                <a:gd name="T80" fmla="*/ 845 w 891"/>
                <a:gd name="T81" fmla="*/ 310 h 792"/>
                <a:gd name="T82" fmla="*/ 841 w 891"/>
                <a:gd name="T83" fmla="*/ 336 h 792"/>
                <a:gd name="T84" fmla="*/ 856 w 891"/>
                <a:gd name="T85" fmla="*/ 355 h 792"/>
                <a:gd name="T86" fmla="*/ 877 w 891"/>
                <a:gd name="T87" fmla="*/ 369 h 792"/>
                <a:gd name="T88" fmla="*/ 863 w 891"/>
                <a:gd name="T89" fmla="*/ 386 h 792"/>
                <a:gd name="T90" fmla="*/ 836 w 891"/>
                <a:gd name="T91" fmla="*/ 390 h 792"/>
                <a:gd name="T92" fmla="*/ 843 w 891"/>
                <a:gd name="T93" fmla="*/ 411 h 792"/>
                <a:gd name="T94" fmla="*/ 841 w 891"/>
                <a:gd name="T95" fmla="*/ 435 h 792"/>
                <a:gd name="T96" fmla="*/ 844 w 891"/>
                <a:gd name="T97" fmla="*/ 463 h 792"/>
                <a:gd name="T98" fmla="*/ 867 w 891"/>
                <a:gd name="T99" fmla="*/ 474 h 792"/>
                <a:gd name="T100" fmla="*/ 870 w 891"/>
                <a:gd name="T101" fmla="*/ 490 h 792"/>
                <a:gd name="T102" fmla="*/ 845 w 891"/>
                <a:gd name="T103" fmla="*/ 503 h 792"/>
                <a:gd name="T104" fmla="*/ 841 w 891"/>
                <a:gd name="T105" fmla="*/ 535 h 792"/>
                <a:gd name="T106" fmla="*/ 844 w 891"/>
                <a:gd name="T107" fmla="*/ 554 h 792"/>
                <a:gd name="T108" fmla="*/ 858 w 891"/>
                <a:gd name="T109" fmla="*/ 572 h 792"/>
                <a:gd name="T110" fmla="*/ 856 w 891"/>
                <a:gd name="T111" fmla="*/ 595 h 792"/>
                <a:gd name="T112" fmla="*/ 820 w 891"/>
                <a:gd name="T113" fmla="*/ 653 h 792"/>
                <a:gd name="T114" fmla="*/ 776 w 891"/>
                <a:gd name="T115" fmla="*/ 695 h 792"/>
                <a:gd name="T116" fmla="*/ 711 w 891"/>
                <a:gd name="T117" fmla="*/ 742 h 792"/>
                <a:gd name="T118" fmla="*/ 695 w 891"/>
                <a:gd name="T119" fmla="*/ 764 h 792"/>
                <a:gd name="T120" fmla="*/ 675 w 891"/>
                <a:gd name="T121" fmla="*/ 775 h 792"/>
                <a:gd name="T122" fmla="*/ 548 w 891"/>
                <a:gd name="T123" fmla="*/ 790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91" h="792">
                  <a:moveTo>
                    <a:pt x="435" y="792"/>
                  </a:moveTo>
                  <a:lnTo>
                    <a:pt x="435" y="792"/>
                  </a:lnTo>
                  <a:lnTo>
                    <a:pt x="370" y="791"/>
                  </a:lnTo>
                  <a:lnTo>
                    <a:pt x="334" y="790"/>
                  </a:lnTo>
                  <a:lnTo>
                    <a:pt x="298" y="787"/>
                  </a:lnTo>
                  <a:lnTo>
                    <a:pt x="266" y="783"/>
                  </a:lnTo>
                  <a:lnTo>
                    <a:pt x="237" y="778"/>
                  </a:lnTo>
                  <a:lnTo>
                    <a:pt x="228" y="775"/>
                  </a:lnTo>
                  <a:lnTo>
                    <a:pt x="220" y="772"/>
                  </a:lnTo>
                  <a:lnTo>
                    <a:pt x="213" y="768"/>
                  </a:lnTo>
                  <a:lnTo>
                    <a:pt x="212" y="764"/>
                  </a:lnTo>
                  <a:lnTo>
                    <a:pt x="212" y="764"/>
                  </a:lnTo>
                  <a:lnTo>
                    <a:pt x="209" y="756"/>
                  </a:lnTo>
                  <a:lnTo>
                    <a:pt x="205" y="749"/>
                  </a:lnTo>
                  <a:lnTo>
                    <a:pt x="198" y="741"/>
                  </a:lnTo>
                  <a:lnTo>
                    <a:pt x="190" y="734"/>
                  </a:lnTo>
                  <a:lnTo>
                    <a:pt x="164" y="717"/>
                  </a:lnTo>
                  <a:lnTo>
                    <a:pt x="129" y="695"/>
                  </a:lnTo>
                  <a:lnTo>
                    <a:pt x="129" y="695"/>
                  </a:lnTo>
                  <a:lnTo>
                    <a:pt x="110" y="683"/>
                  </a:lnTo>
                  <a:lnTo>
                    <a:pt x="95" y="669"/>
                  </a:lnTo>
                  <a:lnTo>
                    <a:pt x="82" y="657"/>
                  </a:lnTo>
                  <a:lnTo>
                    <a:pt x="72" y="643"/>
                  </a:lnTo>
                  <a:lnTo>
                    <a:pt x="65" y="631"/>
                  </a:lnTo>
                  <a:lnTo>
                    <a:pt x="60" y="619"/>
                  </a:lnTo>
                  <a:lnTo>
                    <a:pt x="57" y="608"/>
                  </a:lnTo>
                  <a:lnTo>
                    <a:pt x="56" y="597"/>
                  </a:lnTo>
                  <a:lnTo>
                    <a:pt x="56" y="597"/>
                  </a:lnTo>
                  <a:lnTo>
                    <a:pt x="57" y="589"/>
                  </a:lnTo>
                  <a:lnTo>
                    <a:pt x="59" y="581"/>
                  </a:lnTo>
                  <a:lnTo>
                    <a:pt x="61" y="566"/>
                  </a:lnTo>
                  <a:lnTo>
                    <a:pt x="61" y="560"/>
                  </a:lnTo>
                  <a:lnTo>
                    <a:pt x="59" y="554"/>
                  </a:lnTo>
                  <a:lnTo>
                    <a:pt x="55" y="549"/>
                  </a:lnTo>
                  <a:lnTo>
                    <a:pt x="45" y="545"/>
                  </a:lnTo>
                  <a:lnTo>
                    <a:pt x="45" y="545"/>
                  </a:lnTo>
                  <a:lnTo>
                    <a:pt x="36" y="541"/>
                  </a:lnTo>
                  <a:lnTo>
                    <a:pt x="30" y="537"/>
                  </a:lnTo>
                  <a:lnTo>
                    <a:pt x="28" y="532"/>
                  </a:lnTo>
                  <a:lnTo>
                    <a:pt x="26" y="528"/>
                  </a:lnTo>
                  <a:lnTo>
                    <a:pt x="29" y="524"/>
                  </a:lnTo>
                  <a:lnTo>
                    <a:pt x="33" y="522"/>
                  </a:lnTo>
                  <a:lnTo>
                    <a:pt x="40" y="518"/>
                  </a:lnTo>
                  <a:lnTo>
                    <a:pt x="48" y="513"/>
                  </a:lnTo>
                  <a:lnTo>
                    <a:pt x="48" y="513"/>
                  </a:lnTo>
                  <a:lnTo>
                    <a:pt x="55" y="511"/>
                  </a:lnTo>
                  <a:lnTo>
                    <a:pt x="59" y="505"/>
                  </a:lnTo>
                  <a:lnTo>
                    <a:pt x="61" y="501"/>
                  </a:lnTo>
                  <a:lnTo>
                    <a:pt x="61" y="496"/>
                  </a:lnTo>
                  <a:lnTo>
                    <a:pt x="59" y="482"/>
                  </a:lnTo>
                  <a:lnTo>
                    <a:pt x="57" y="474"/>
                  </a:lnTo>
                  <a:lnTo>
                    <a:pt x="56" y="465"/>
                  </a:lnTo>
                  <a:lnTo>
                    <a:pt x="56" y="465"/>
                  </a:lnTo>
                  <a:lnTo>
                    <a:pt x="57" y="457"/>
                  </a:lnTo>
                  <a:lnTo>
                    <a:pt x="60" y="450"/>
                  </a:lnTo>
                  <a:lnTo>
                    <a:pt x="65" y="442"/>
                  </a:lnTo>
                  <a:lnTo>
                    <a:pt x="65" y="439"/>
                  </a:lnTo>
                  <a:lnTo>
                    <a:pt x="64" y="436"/>
                  </a:lnTo>
                  <a:lnTo>
                    <a:pt x="59" y="435"/>
                  </a:lnTo>
                  <a:lnTo>
                    <a:pt x="48" y="435"/>
                  </a:lnTo>
                  <a:lnTo>
                    <a:pt x="48" y="435"/>
                  </a:lnTo>
                  <a:lnTo>
                    <a:pt x="36" y="432"/>
                  </a:lnTo>
                  <a:lnTo>
                    <a:pt x="28" y="430"/>
                  </a:lnTo>
                  <a:lnTo>
                    <a:pt x="23" y="425"/>
                  </a:lnTo>
                  <a:lnTo>
                    <a:pt x="22" y="420"/>
                  </a:lnTo>
                  <a:lnTo>
                    <a:pt x="23" y="415"/>
                  </a:lnTo>
                  <a:lnTo>
                    <a:pt x="28" y="409"/>
                  </a:lnTo>
                  <a:lnTo>
                    <a:pt x="34" y="405"/>
                  </a:lnTo>
                  <a:lnTo>
                    <a:pt x="42" y="401"/>
                  </a:lnTo>
                  <a:lnTo>
                    <a:pt x="42" y="401"/>
                  </a:lnTo>
                  <a:lnTo>
                    <a:pt x="51" y="397"/>
                  </a:lnTo>
                  <a:lnTo>
                    <a:pt x="56" y="393"/>
                  </a:lnTo>
                  <a:lnTo>
                    <a:pt x="59" y="389"/>
                  </a:lnTo>
                  <a:lnTo>
                    <a:pt x="59" y="384"/>
                  </a:lnTo>
                  <a:lnTo>
                    <a:pt x="56" y="371"/>
                  </a:lnTo>
                  <a:lnTo>
                    <a:pt x="55" y="365"/>
                  </a:lnTo>
                  <a:lnTo>
                    <a:pt x="55" y="356"/>
                  </a:lnTo>
                  <a:lnTo>
                    <a:pt x="55" y="356"/>
                  </a:lnTo>
                  <a:lnTo>
                    <a:pt x="55" y="350"/>
                  </a:lnTo>
                  <a:lnTo>
                    <a:pt x="56" y="343"/>
                  </a:lnTo>
                  <a:lnTo>
                    <a:pt x="59" y="332"/>
                  </a:lnTo>
                  <a:lnTo>
                    <a:pt x="59" y="328"/>
                  </a:lnTo>
                  <a:lnTo>
                    <a:pt x="57" y="324"/>
                  </a:lnTo>
                  <a:lnTo>
                    <a:pt x="53" y="320"/>
                  </a:lnTo>
                  <a:lnTo>
                    <a:pt x="45" y="317"/>
                  </a:lnTo>
                  <a:lnTo>
                    <a:pt x="45" y="317"/>
                  </a:lnTo>
                  <a:lnTo>
                    <a:pt x="37" y="314"/>
                  </a:lnTo>
                  <a:lnTo>
                    <a:pt x="32" y="310"/>
                  </a:lnTo>
                  <a:lnTo>
                    <a:pt x="29" y="305"/>
                  </a:lnTo>
                  <a:lnTo>
                    <a:pt x="29" y="301"/>
                  </a:lnTo>
                  <a:lnTo>
                    <a:pt x="30" y="296"/>
                  </a:lnTo>
                  <a:lnTo>
                    <a:pt x="36" y="291"/>
                  </a:lnTo>
                  <a:lnTo>
                    <a:pt x="42" y="287"/>
                  </a:lnTo>
                  <a:lnTo>
                    <a:pt x="52" y="283"/>
                  </a:lnTo>
                  <a:lnTo>
                    <a:pt x="52" y="283"/>
                  </a:lnTo>
                  <a:lnTo>
                    <a:pt x="60" y="281"/>
                  </a:lnTo>
                  <a:lnTo>
                    <a:pt x="65" y="278"/>
                  </a:lnTo>
                  <a:lnTo>
                    <a:pt x="68" y="275"/>
                  </a:lnTo>
                  <a:lnTo>
                    <a:pt x="68" y="271"/>
                  </a:lnTo>
                  <a:lnTo>
                    <a:pt x="64" y="262"/>
                  </a:lnTo>
                  <a:lnTo>
                    <a:pt x="63" y="256"/>
                  </a:lnTo>
                  <a:lnTo>
                    <a:pt x="61" y="251"/>
                  </a:lnTo>
                  <a:lnTo>
                    <a:pt x="61" y="251"/>
                  </a:lnTo>
                  <a:lnTo>
                    <a:pt x="61" y="245"/>
                  </a:lnTo>
                  <a:lnTo>
                    <a:pt x="63" y="239"/>
                  </a:lnTo>
                  <a:lnTo>
                    <a:pt x="68" y="228"/>
                  </a:lnTo>
                  <a:lnTo>
                    <a:pt x="70" y="222"/>
                  </a:lnTo>
                  <a:lnTo>
                    <a:pt x="71" y="218"/>
                  </a:lnTo>
                  <a:lnTo>
                    <a:pt x="70" y="216"/>
                  </a:lnTo>
                  <a:lnTo>
                    <a:pt x="65" y="216"/>
                  </a:lnTo>
                  <a:lnTo>
                    <a:pt x="65" y="216"/>
                  </a:lnTo>
                  <a:lnTo>
                    <a:pt x="59" y="214"/>
                  </a:lnTo>
                  <a:lnTo>
                    <a:pt x="53" y="213"/>
                  </a:lnTo>
                  <a:lnTo>
                    <a:pt x="46" y="210"/>
                  </a:lnTo>
                  <a:lnTo>
                    <a:pt x="40" y="207"/>
                  </a:lnTo>
                  <a:lnTo>
                    <a:pt x="34" y="203"/>
                  </a:lnTo>
                  <a:lnTo>
                    <a:pt x="30" y="198"/>
                  </a:lnTo>
                  <a:lnTo>
                    <a:pt x="28" y="193"/>
                  </a:lnTo>
                  <a:lnTo>
                    <a:pt x="25" y="187"/>
                  </a:lnTo>
                  <a:lnTo>
                    <a:pt x="0" y="0"/>
                  </a:lnTo>
                  <a:lnTo>
                    <a:pt x="891" y="0"/>
                  </a:lnTo>
                  <a:lnTo>
                    <a:pt x="874" y="140"/>
                  </a:lnTo>
                  <a:lnTo>
                    <a:pt x="874" y="140"/>
                  </a:lnTo>
                  <a:lnTo>
                    <a:pt x="873" y="147"/>
                  </a:lnTo>
                  <a:lnTo>
                    <a:pt x="870" y="152"/>
                  </a:lnTo>
                  <a:lnTo>
                    <a:pt x="864" y="157"/>
                  </a:lnTo>
                  <a:lnTo>
                    <a:pt x="859" y="161"/>
                  </a:lnTo>
                  <a:lnTo>
                    <a:pt x="854" y="164"/>
                  </a:lnTo>
                  <a:lnTo>
                    <a:pt x="847" y="167"/>
                  </a:lnTo>
                  <a:lnTo>
                    <a:pt x="840" y="168"/>
                  </a:lnTo>
                  <a:lnTo>
                    <a:pt x="835" y="168"/>
                  </a:lnTo>
                  <a:lnTo>
                    <a:pt x="835" y="168"/>
                  </a:lnTo>
                  <a:lnTo>
                    <a:pt x="831" y="170"/>
                  </a:lnTo>
                  <a:lnTo>
                    <a:pt x="829" y="172"/>
                  </a:lnTo>
                  <a:lnTo>
                    <a:pt x="829" y="176"/>
                  </a:lnTo>
                  <a:lnTo>
                    <a:pt x="832" y="180"/>
                  </a:lnTo>
                  <a:lnTo>
                    <a:pt x="837" y="193"/>
                  </a:lnTo>
                  <a:lnTo>
                    <a:pt x="839" y="198"/>
                  </a:lnTo>
                  <a:lnTo>
                    <a:pt x="839" y="205"/>
                  </a:lnTo>
                  <a:lnTo>
                    <a:pt x="839" y="205"/>
                  </a:lnTo>
                  <a:lnTo>
                    <a:pt x="837" y="210"/>
                  </a:lnTo>
                  <a:lnTo>
                    <a:pt x="835" y="216"/>
                  </a:lnTo>
                  <a:lnTo>
                    <a:pt x="832" y="224"/>
                  </a:lnTo>
                  <a:lnTo>
                    <a:pt x="832" y="228"/>
                  </a:lnTo>
                  <a:lnTo>
                    <a:pt x="833" y="232"/>
                  </a:lnTo>
                  <a:lnTo>
                    <a:pt x="839" y="235"/>
                  </a:lnTo>
                  <a:lnTo>
                    <a:pt x="848" y="237"/>
                  </a:lnTo>
                  <a:lnTo>
                    <a:pt x="848" y="237"/>
                  </a:lnTo>
                  <a:lnTo>
                    <a:pt x="858" y="240"/>
                  </a:lnTo>
                  <a:lnTo>
                    <a:pt x="864" y="244"/>
                  </a:lnTo>
                  <a:lnTo>
                    <a:pt x="868" y="249"/>
                  </a:lnTo>
                  <a:lnTo>
                    <a:pt x="871" y="254"/>
                  </a:lnTo>
                  <a:lnTo>
                    <a:pt x="870" y="259"/>
                  </a:lnTo>
                  <a:lnTo>
                    <a:pt x="867" y="263"/>
                  </a:lnTo>
                  <a:lnTo>
                    <a:pt x="862" y="267"/>
                  </a:lnTo>
                  <a:lnTo>
                    <a:pt x="854" y="271"/>
                  </a:lnTo>
                  <a:lnTo>
                    <a:pt x="854" y="271"/>
                  </a:lnTo>
                  <a:lnTo>
                    <a:pt x="847" y="274"/>
                  </a:lnTo>
                  <a:lnTo>
                    <a:pt x="843" y="277"/>
                  </a:lnTo>
                  <a:lnTo>
                    <a:pt x="841" y="281"/>
                  </a:lnTo>
                  <a:lnTo>
                    <a:pt x="840" y="286"/>
                  </a:lnTo>
                  <a:lnTo>
                    <a:pt x="843" y="297"/>
                  </a:lnTo>
                  <a:lnTo>
                    <a:pt x="844" y="304"/>
                  </a:lnTo>
                  <a:lnTo>
                    <a:pt x="845" y="310"/>
                  </a:lnTo>
                  <a:lnTo>
                    <a:pt x="845" y="310"/>
                  </a:lnTo>
                  <a:lnTo>
                    <a:pt x="844" y="317"/>
                  </a:lnTo>
                  <a:lnTo>
                    <a:pt x="843" y="324"/>
                  </a:lnTo>
                  <a:lnTo>
                    <a:pt x="841" y="336"/>
                  </a:lnTo>
                  <a:lnTo>
                    <a:pt x="841" y="342"/>
                  </a:lnTo>
                  <a:lnTo>
                    <a:pt x="844" y="347"/>
                  </a:lnTo>
                  <a:lnTo>
                    <a:pt x="848" y="351"/>
                  </a:lnTo>
                  <a:lnTo>
                    <a:pt x="856" y="355"/>
                  </a:lnTo>
                  <a:lnTo>
                    <a:pt x="856" y="355"/>
                  </a:lnTo>
                  <a:lnTo>
                    <a:pt x="866" y="359"/>
                  </a:lnTo>
                  <a:lnTo>
                    <a:pt x="873" y="363"/>
                  </a:lnTo>
                  <a:lnTo>
                    <a:pt x="877" y="369"/>
                  </a:lnTo>
                  <a:lnTo>
                    <a:pt x="878" y="374"/>
                  </a:lnTo>
                  <a:lnTo>
                    <a:pt x="877" y="378"/>
                  </a:lnTo>
                  <a:lnTo>
                    <a:pt x="871" y="384"/>
                  </a:lnTo>
                  <a:lnTo>
                    <a:pt x="863" y="386"/>
                  </a:lnTo>
                  <a:lnTo>
                    <a:pt x="852" y="388"/>
                  </a:lnTo>
                  <a:lnTo>
                    <a:pt x="852" y="388"/>
                  </a:lnTo>
                  <a:lnTo>
                    <a:pt x="841" y="389"/>
                  </a:lnTo>
                  <a:lnTo>
                    <a:pt x="836" y="390"/>
                  </a:lnTo>
                  <a:lnTo>
                    <a:pt x="833" y="392"/>
                  </a:lnTo>
                  <a:lnTo>
                    <a:pt x="835" y="396"/>
                  </a:lnTo>
                  <a:lnTo>
                    <a:pt x="840" y="404"/>
                  </a:lnTo>
                  <a:lnTo>
                    <a:pt x="843" y="411"/>
                  </a:lnTo>
                  <a:lnTo>
                    <a:pt x="843" y="419"/>
                  </a:lnTo>
                  <a:lnTo>
                    <a:pt x="843" y="419"/>
                  </a:lnTo>
                  <a:lnTo>
                    <a:pt x="843" y="428"/>
                  </a:lnTo>
                  <a:lnTo>
                    <a:pt x="841" y="435"/>
                  </a:lnTo>
                  <a:lnTo>
                    <a:pt x="839" y="449"/>
                  </a:lnTo>
                  <a:lnTo>
                    <a:pt x="839" y="455"/>
                  </a:lnTo>
                  <a:lnTo>
                    <a:pt x="840" y="459"/>
                  </a:lnTo>
                  <a:lnTo>
                    <a:pt x="844" y="463"/>
                  </a:lnTo>
                  <a:lnTo>
                    <a:pt x="852" y="467"/>
                  </a:lnTo>
                  <a:lnTo>
                    <a:pt x="852" y="467"/>
                  </a:lnTo>
                  <a:lnTo>
                    <a:pt x="860" y="472"/>
                  </a:lnTo>
                  <a:lnTo>
                    <a:pt x="867" y="474"/>
                  </a:lnTo>
                  <a:lnTo>
                    <a:pt x="871" y="478"/>
                  </a:lnTo>
                  <a:lnTo>
                    <a:pt x="873" y="482"/>
                  </a:lnTo>
                  <a:lnTo>
                    <a:pt x="873" y="486"/>
                  </a:lnTo>
                  <a:lnTo>
                    <a:pt x="870" y="490"/>
                  </a:lnTo>
                  <a:lnTo>
                    <a:pt x="863" y="495"/>
                  </a:lnTo>
                  <a:lnTo>
                    <a:pt x="854" y="499"/>
                  </a:lnTo>
                  <a:lnTo>
                    <a:pt x="854" y="499"/>
                  </a:lnTo>
                  <a:lnTo>
                    <a:pt x="845" y="503"/>
                  </a:lnTo>
                  <a:lnTo>
                    <a:pt x="840" y="508"/>
                  </a:lnTo>
                  <a:lnTo>
                    <a:pt x="839" y="513"/>
                  </a:lnTo>
                  <a:lnTo>
                    <a:pt x="837" y="520"/>
                  </a:lnTo>
                  <a:lnTo>
                    <a:pt x="841" y="535"/>
                  </a:lnTo>
                  <a:lnTo>
                    <a:pt x="843" y="543"/>
                  </a:lnTo>
                  <a:lnTo>
                    <a:pt x="843" y="551"/>
                  </a:lnTo>
                  <a:lnTo>
                    <a:pt x="843" y="551"/>
                  </a:lnTo>
                  <a:lnTo>
                    <a:pt x="844" y="554"/>
                  </a:lnTo>
                  <a:lnTo>
                    <a:pt x="845" y="557"/>
                  </a:lnTo>
                  <a:lnTo>
                    <a:pt x="852" y="564"/>
                  </a:lnTo>
                  <a:lnTo>
                    <a:pt x="855" y="568"/>
                  </a:lnTo>
                  <a:lnTo>
                    <a:pt x="858" y="572"/>
                  </a:lnTo>
                  <a:lnTo>
                    <a:pt x="859" y="576"/>
                  </a:lnTo>
                  <a:lnTo>
                    <a:pt x="859" y="581"/>
                  </a:lnTo>
                  <a:lnTo>
                    <a:pt x="859" y="581"/>
                  </a:lnTo>
                  <a:lnTo>
                    <a:pt x="856" y="595"/>
                  </a:lnTo>
                  <a:lnTo>
                    <a:pt x="850" y="610"/>
                  </a:lnTo>
                  <a:lnTo>
                    <a:pt x="841" y="625"/>
                  </a:lnTo>
                  <a:lnTo>
                    <a:pt x="832" y="638"/>
                  </a:lnTo>
                  <a:lnTo>
                    <a:pt x="820" y="653"/>
                  </a:lnTo>
                  <a:lnTo>
                    <a:pt x="806" y="668"/>
                  </a:lnTo>
                  <a:lnTo>
                    <a:pt x="793" y="681"/>
                  </a:lnTo>
                  <a:lnTo>
                    <a:pt x="776" y="695"/>
                  </a:lnTo>
                  <a:lnTo>
                    <a:pt x="776" y="695"/>
                  </a:lnTo>
                  <a:lnTo>
                    <a:pt x="761" y="707"/>
                  </a:lnTo>
                  <a:lnTo>
                    <a:pt x="747" y="718"/>
                  </a:lnTo>
                  <a:lnTo>
                    <a:pt x="722" y="734"/>
                  </a:lnTo>
                  <a:lnTo>
                    <a:pt x="711" y="742"/>
                  </a:lnTo>
                  <a:lnTo>
                    <a:pt x="703" y="749"/>
                  </a:lnTo>
                  <a:lnTo>
                    <a:pt x="698" y="756"/>
                  </a:lnTo>
                  <a:lnTo>
                    <a:pt x="695" y="764"/>
                  </a:lnTo>
                  <a:lnTo>
                    <a:pt x="695" y="764"/>
                  </a:lnTo>
                  <a:lnTo>
                    <a:pt x="694" y="765"/>
                  </a:lnTo>
                  <a:lnTo>
                    <a:pt x="692" y="768"/>
                  </a:lnTo>
                  <a:lnTo>
                    <a:pt x="686" y="772"/>
                  </a:lnTo>
                  <a:lnTo>
                    <a:pt x="675" y="775"/>
                  </a:lnTo>
                  <a:lnTo>
                    <a:pt x="663" y="778"/>
                  </a:lnTo>
                  <a:lnTo>
                    <a:pt x="629" y="783"/>
                  </a:lnTo>
                  <a:lnTo>
                    <a:pt x="590" y="787"/>
                  </a:lnTo>
                  <a:lnTo>
                    <a:pt x="548" y="790"/>
                  </a:lnTo>
                  <a:lnTo>
                    <a:pt x="504" y="791"/>
                  </a:lnTo>
                  <a:lnTo>
                    <a:pt x="435" y="792"/>
                  </a:lnTo>
                  <a:lnTo>
                    <a:pt x="435" y="792"/>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60" name="Freeform 6"/>
            <p:cNvSpPr/>
            <p:nvPr/>
          </p:nvSpPr>
          <p:spPr bwMode="auto">
            <a:xfrm>
              <a:off x="2446338" y="5083175"/>
              <a:ext cx="400050" cy="1257300"/>
            </a:xfrm>
            <a:custGeom>
              <a:avLst/>
              <a:gdLst>
                <a:gd name="T0" fmla="*/ 92 w 252"/>
                <a:gd name="T1" fmla="*/ 790 h 792"/>
                <a:gd name="T2" fmla="*/ 59 w 252"/>
                <a:gd name="T3" fmla="*/ 772 h 792"/>
                <a:gd name="T4" fmla="*/ 55 w 252"/>
                <a:gd name="T5" fmla="*/ 749 h 792"/>
                <a:gd name="T6" fmla="*/ 33 w 252"/>
                <a:gd name="T7" fmla="*/ 695 h 792"/>
                <a:gd name="T8" fmla="*/ 14 w 252"/>
                <a:gd name="T9" fmla="*/ 619 h 792"/>
                <a:gd name="T10" fmla="*/ 14 w 252"/>
                <a:gd name="T11" fmla="*/ 566 h 792"/>
                <a:gd name="T12" fmla="*/ 10 w 252"/>
                <a:gd name="T13" fmla="*/ 545 h 792"/>
                <a:gd name="T14" fmla="*/ 10 w 252"/>
                <a:gd name="T15" fmla="*/ 513 h 792"/>
                <a:gd name="T16" fmla="*/ 14 w 252"/>
                <a:gd name="T17" fmla="*/ 496 h 792"/>
                <a:gd name="T18" fmla="*/ 14 w 252"/>
                <a:gd name="T19" fmla="*/ 450 h 792"/>
                <a:gd name="T20" fmla="*/ 13 w 252"/>
                <a:gd name="T21" fmla="*/ 435 h 792"/>
                <a:gd name="T22" fmla="*/ 4 w 252"/>
                <a:gd name="T23" fmla="*/ 430 h 792"/>
                <a:gd name="T24" fmla="*/ 6 w 252"/>
                <a:gd name="T25" fmla="*/ 405 h 792"/>
                <a:gd name="T26" fmla="*/ 13 w 252"/>
                <a:gd name="T27" fmla="*/ 393 h 792"/>
                <a:gd name="T28" fmla="*/ 13 w 252"/>
                <a:gd name="T29" fmla="*/ 332 h 792"/>
                <a:gd name="T30" fmla="*/ 10 w 252"/>
                <a:gd name="T31" fmla="*/ 317 h 792"/>
                <a:gd name="T32" fmla="*/ 6 w 252"/>
                <a:gd name="T33" fmla="*/ 291 h 792"/>
                <a:gd name="T34" fmla="*/ 14 w 252"/>
                <a:gd name="T35" fmla="*/ 281 h 792"/>
                <a:gd name="T36" fmla="*/ 14 w 252"/>
                <a:gd name="T37" fmla="*/ 251 h 792"/>
                <a:gd name="T38" fmla="*/ 17 w 252"/>
                <a:gd name="T39" fmla="*/ 216 h 792"/>
                <a:gd name="T40" fmla="*/ 7 w 252"/>
                <a:gd name="T41" fmla="*/ 207 h 792"/>
                <a:gd name="T42" fmla="*/ 4 w 252"/>
                <a:gd name="T43" fmla="*/ 174 h 792"/>
                <a:gd name="T44" fmla="*/ 7 w 252"/>
                <a:gd name="T45" fmla="*/ 133 h 792"/>
                <a:gd name="T46" fmla="*/ 7 w 252"/>
                <a:gd name="T47" fmla="*/ 65 h 792"/>
                <a:gd name="T48" fmla="*/ 252 w 252"/>
                <a:gd name="T49" fmla="*/ 0 h 792"/>
                <a:gd name="T50" fmla="*/ 250 w 252"/>
                <a:gd name="T51" fmla="*/ 34 h 792"/>
                <a:gd name="T52" fmla="*/ 244 w 252"/>
                <a:gd name="T53" fmla="*/ 87 h 792"/>
                <a:gd name="T54" fmla="*/ 247 w 252"/>
                <a:gd name="T55" fmla="*/ 140 h 792"/>
                <a:gd name="T56" fmla="*/ 240 w 252"/>
                <a:gd name="T57" fmla="*/ 167 h 792"/>
                <a:gd name="T58" fmla="*/ 235 w 252"/>
                <a:gd name="T59" fmla="*/ 172 h 792"/>
                <a:gd name="T60" fmla="*/ 237 w 252"/>
                <a:gd name="T61" fmla="*/ 205 h 792"/>
                <a:gd name="T62" fmla="*/ 240 w 252"/>
                <a:gd name="T63" fmla="*/ 237 h 792"/>
                <a:gd name="T64" fmla="*/ 247 w 252"/>
                <a:gd name="T65" fmla="*/ 254 h 792"/>
                <a:gd name="T66" fmla="*/ 241 w 252"/>
                <a:gd name="T67" fmla="*/ 271 h 792"/>
                <a:gd name="T68" fmla="*/ 239 w 252"/>
                <a:gd name="T69" fmla="*/ 310 h 792"/>
                <a:gd name="T70" fmla="*/ 240 w 252"/>
                <a:gd name="T71" fmla="*/ 351 h 792"/>
                <a:gd name="T72" fmla="*/ 247 w 252"/>
                <a:gd name="T73" fmla="*/ 363 h 792"/>
                <a:gd name="T74" fmla="*/ 244 w 252"/>
                <a:gd name="T75" fmla="*/ 386 h 792"/>
                <a:gd name="T76" fmla="*/ 236 w 252"/>
                <a:gd name="T77" fmla="*/ 390 h 792"/>
                <a:gd name="T78" fmla="*/ 239 w 252"/>
                <a:gd name="T79" fmla="*/ 419 h 792"/>
                <a:gd name="T80" fmla="*/ 237 w 252"/>
                <a:gd name="T81" fmla="*/ 459 h 792"/>
                <a:gd name="T82" fmla="*/ 245 w 252"/>
                <a:gd name="T83" fmla="*/ 474 h 792"/>
                <a:gd name="T84" fmla="*/ 241 w 252"/>
                <a:gd name="T85" fmla="*/ 499 h 792"/>
                <a:gd name="T86" fmla="*/ 237 w 252"/>
                <a:gd name="T87" fmla="*/ 535 h 792"/>
                <a:gd name="T88" fmla="*/ 241 w 252"/>
                <a:gd name="T89" fmla="*/ 564 h 792"/>
                <a:gd name="T90" fmla="*/ 240 w 252"/>
                <a:gd name="T91" fmla="*/ 610 h 792"/>
                <a:gd name="T92" fmla="*/ 220 w 252"/>
                <a:gd name="T93" fmla="*/ 695 h 792"/>
                <a:gd name="T94" fmla="*/ 197 w 252"/>
                <a:gd name="T95" fmla="*/ 756 h 792"/>
                <a:gd name="T96" fmla="*/ 193 w 252"/>
                <a:gd name="T97" fmla="*/ 772 h 792"/>
                <a:gd name="T98" fmla="*/ 166 w 252"/>
                <a:gd name="T99" fmla="*/ 787 h 792"/>
                <a:gd name="T100" fmla="*/ 121 w 252"/>
                <a:gd name="T101" fmla="*/ 792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2" h="792">
                  <a:moveTo>
                    <a:pt x="121" y="792"/>
                  </a:moveTo>
                  <a:lnTo>
                    <a:pt x="121" y="792"/>
                  </a:lnTo>
                  <a:lnTo>
                    <a:pt x="103" y="791"/>
                  </a:lnTo>
                  <a:lnTo>
                    <a:pt x="92" y="790"/>
                  </a:lnTo>
                  <a:lnTo>
                    <a:pt x="82" y="787"/>
                  </a:lnTo>
                  <a:lnTo>
                    <a:pt x="72" y="783"/>
                  </a:lnTo>
                  <a:lnTo>
                    <a:pt x="64" y="778"/>
                  </a:lnTo>
                  <a:lnTo>
                    <a:pt x="59" y="772"/>
                  </a:lnTo>
                  <a:lnTo>
                    <a:pt x="57" y="768"/>
                  </a:lnTo>
                  <a:lnTo>
                    <a:pt x="57" y="764"/>
                  </a:lnTo>
                  <a:lnTo>
                    <a:pt x="57" y="764"/>
                  </a:lnTo>
                  <a:lnTo>
                    <a:pt x="55" y="749"/>
                  </a:lnTo>
                  <a:lnTo>
                    <a:pt x="50" y="734"/>
                  </a:lnTo>
                  <a:lnTo>
                    <a:pt x="44" y="717"/>
                  </a:lnTo>
                  <a:lnTo>
                    <a:pt x="33" y="695"/>
                  </a:lnTo>
                  <a:lnTo>
                    <a:pt x="33" y="695"/>
                  </a:lnTo>
                  <a:lnTo>
                    <a:pt x="27" y="683"/>
                  </a:lnTo>
                  <a:lnTo>
                    <a:pt x="23" y="669"/>
                  </a:lnTo>
                  <a:lnTo>
                    <a:pt x="17" y="643"/>
                  </a:lnTo>
                  <a:lnTo>
                    <a:pt x="14" y="619"/>
                  </a:lnTo>
                  <a:lnTo>
                    <a:pt x="13" y="597"/>
                  </a:lnTo>
                  <a:lnTo>
                    <a:pt x="13" y="597"/>
                  </a:lnTo>
                  <a:lnTo>
                    <a:pt x="13" y="581"/>
                  </a:lnTo>
                  <a:lnTo>
                    <a:pt x="14" y="566"/>
                  </a:lnTo>
                  <a:lnTo>
                    <a:pt x="13" y="554"/>
                  </a:lnTo>
                  <a:lnTo>
                    <a:pt x="11" y="549"/>
                  </a:lnTo>
                  <a:lnTo>
                    <a:pt x="10" y="545"/>
                  </a:lnTo>
                  <a:lnTo>
                    <a:pt x="10" y="545"/>
                  </a:lnTo>
                  <a:lnTo>
                    <a:pt x="4" y="537"/>
                  </a:lnTo>
                  <a:lnTo>
                    <a:pt x="4" y="528"/>
                  </a:lnTo>
                  <a:lnTo>
                    <a:pt x="6" y="522"/>
                  </a:lnTo>
                  <a:lnTo>
                    <a:pt x="10" y="513"/>
                  </a:lnTo>
                  <a:lnTo>
                    <a:pt x="10" y="513"/>
                  </a:lnTo>
                  <a:lnTo>
                    <a:pt x="13" y="511"/>
                  </a:lnTo>
                  <a:lnTo>
                    <a:pt x="13" y="505"/>
                  </a:lnTo>
                  <a:lnTo>
                    <a:pt x="14" y="496"/>
                  </a:lnTo>
                  <a:lnTo>
                    <a:pt x="13" y="482"/>
                  </a:lnTo>
                  <a:lnTo>
                    <a:pt x="13" y="465"/>
                  </a:lnTo>
                  <a:lnTo>
                    <a:pt x="13" y="465"/>
                  </a:lnTo>
                  <a:lnTo>
                    <a:pt x="14" y="450"/>
                  </a:lnTo>
                  <a:lnTo>
                    <a:pt x="15" y="442"/>
                  </a:lnTo>
                  <a:lnTo>
                    <a:pt x="15" y="439"/>
                  </a:lnTo>
                  <a:lnTo>
                    <a:pt x="14" y="436"/>
                  </a:lnTo>
                  <a:lnTo>
                    <a:pt x="13" y="435"/>
                  </a:lnTo>
                  <a:lnTo>
                    <a:pt x="10" y="435"/>
                  </a:lnTo>
                  <a:lnTo>
                    <a:pt x="10" y="435"/>
                  </a:lnTo>
                  <a:lnTo>
                    <a:pt x="7" y="432"/>
                  </a:lnTo>
                  <a:lnTo>
                    <a:pt x="4" y="430"/>
                  </a:lnTo>
                  <a:lnTo>
                    <a:pt x="3" y="425"/>
                  </a:lnTo>
                  <a:lnTo>
                    <a:pt x="3" y="420"/>
                  </a:lnTo>
                  <a:lnTo>
                    <a:pt x="4" y="409"/>
                  </a:lnTo>
                  <a:lnTo>
                    <a:pt x="6" y="405"/>
                  </a:lnTo>
                  <a:lnTo>
                    <a:pt x="9" y="401"/>
                  </a:lnTo>
                  <a:lnTo>
                    <a:pt x="9" y="401"/>
                  </a:lnTo>
                  <a:lnTo>
                    <a:pt x="11" y="397"/>
                  </a:lnTo>
                  <a:lnTo>
                    <a:pt x="13" y="393"/>
                  </a:lnTo>
                  <a:lnTo>
                    <a:pt x="13" y="384"/>
                  </a:lnTo>
                  <a:lnTo>
                    <a:pt x="11" y="356"/>
                  </a:lnTo>
                  <a:lnTo>
                    <a:pt x="11" y="356"/>
                  </a:lnTo>
                  <a:lnTo>
                    <a:pt x="13" y="332"/>
                  </a:lnTo>
                  <a:lnTo>
                    <a:pt x="13" y="324"/>
                  </a:lnTo>
                  <a:lnTo>
                    <a:pt x="11" y="320"/>
                  </a:lnTo>
                  <a:lnTo>
                    <a:pt x="10" y="317"/>
                  </a:lnTo>
                  <a:lnTo>
                    <a:pt x="10" y="317"/>
                  </a:lnTo>
                  <a:lnTo>
                    <a:pt x="7" y="314"/>
                  </a:lnTo>
                  <a:lnTo>
                    <a:pt x="6" y="310"/>
                  </a:lnTo>
                  <a:lnTo>
                    <a:pt x="4" y="301"/>
                  </a:lnTo>
                  <a:lnTo>
                    <a:pt x="6" y="291"/>
                  </a:lnTo>
                  <a:lnTo>
                    <a:pt x="9" y="287"/>
                  </a:lnTo>
                  <a:lnTo>
                    <a:pt x="11" y="283"/>
                  </a:lnTo>
                  <a:lnTo>
                    <a:pt x="11" y="283"/>
                  </a:lnTo>
                  <a:lnTo>
                    <a:pt x="14" y="281"/>
                  </a:lnTo>
                  <a:lnTo>
                    <a:pt x="15" y="278"/>
                  </a:lnTo>
                  <a:lnTo>
                    <a:pt x="15" y="271"/>
                  </a:lnTo>
                  <a:lnTo>
                    <a:pt x="14" y="251"/>
                  </a:lnTo>
                  <a:lnTo>
                    <a:pt x="14" y="251"/>
                  </a:lnTo>
                  <a:lnTo>
                    <a:pt x="14" y="239"/>
                  </a:lnTo>
                  <a:lnTo>
                    <a:pt x="15" y="228"/>
                  </a:lnTo>
                  <a:lnTo>
                    <a:pt x="17" y="218"/>
                  </a:lnTo>
                  <a:lnTo>
                    <a:pt x="17" y="216"/>
                  </a:lnTo>
                  <a:lnTo>
                    <a:pt x="15" y="216"/>
                  </a:lnTo>
                  <a:lnTo>
                    <a:pt x="15" y="216"/>
                  </a:lnTo>
                  <a:lnTo>
                    <a:pt x="11" y="213"/>
                  </a:lnTo>
                  <a:lnTo>
                    <a:pt x="7" y="207"/>
                  </a:lnTo>
                  <a:lnTo>
                    <a:pt x="4" y="198"/>
                  </a:lnTo>
                  <a:lnTo>
                    <a:pt x="3" y="187"/>
                  </a:lnTo>
                  <a:lnTo>
                    <a:pt x="3" y="187"/>
                  </a:lnTo>
                  <a:lnTo>
                    <a:pt x="4" y="174"/>
                  </a:lnTo>
                  <a:lnTo>
                    <a:pt x="6" y="163"/>
                  </a:lnTo>
                  <a:lnTo>
                    <a:pt x="7" y="149"/>
                  </a:lnTo>
                  <a:lnTo>
                    <a:pt x="7" y="133"/>
                  </a:lnTo>
                  <a:lnTo>
                    <a:pt x="7" y="133"/>
                  </a:lnTo>
                  <a:lnTo>
                    <a:pt x="9" y="96"/>
                  </a:lnTo>
                  <a:lnTo>
                    <a:pt x="7" y="80"/>
                  </a:lnTo>
                  <a:lnTo>
                    <a:pt x="7" y="65"/>
                  </a:lnTo>
                  <a:lnTo>
                    <a:pt x="7" y="65"/>
                  </a:lnTo>
                  <a:lnTo>
                    <a:pt x="3" y="34"/>
                  </a:lnTo>
                  <a:lnTo>
                    <a:pt x="0" y="0"/>
                  </a:lnTo>
                  <a:lnTo>
                    <a:pt x="252" y="0"/>
                  </a:lnTo>
                  <a:lnTo>
                    <a:pt x="252" y="0"/>
                  </a:lnTo>
                  <a:lnTo>
                    <a:pt x="252" y="21"/>
                  </a:lnTo>
                  <a:lnTo>
                    <a:pt x="251" y="27"/>
                  </a:lnTo>
                  <a:lnTo>
                    <a:pt x="250" y="34"/>
                  </a:lnTo>
                  <a:lnTo>
                    <a:pt x="250" y="34"/>
                  </a:lnTo>
                  <a:lnTo>
                    <a:pt x="245" y="46"/>
                  </a:lnTo>
                  <a:lnTo>
                    <a:pt x="244" y="59"/>
                  </a:lnTo>
                  <a:lnTo>
                    <a:pt x="244" y="87"/>
                  </a:lnTo>
                  <a:lnTo>
                    <a:pt x="244" y="87"/>
                  </a:lnTo>
                  <a:lnTo>
                    <a:pt x="244" y="103"/>
                  </a:lnTo>
                  <a:lnTo>
                    <a:pt x="245" y="115"/>
                  </a:lnTo>
                  <a:lnTo>
                    <a:pt x="247" y="128"/>
                  </a:lnTo>
                  <a:lnTo>
                    <a:pt x="247" y="140"/>
                  </a:lnTo>
                  <a:lnTo>
                    <a:pt x="247" y="140"/>
                  </a:lnTo>
                  <a:lnTo>
                    <a:pt x="247" y="152"/>
                  </a:lnTo>
                  <a:lnTo>
                    <a:pt x="243" y="161"/>
                  </a:lnTo>
                  <a:lnTo>
                    <a:pt x="240" y="167"/>
                  </a:lnTo>
                  <a:lnTo>
                    <a:pt x="236" y="168"/>
                  </a:lnTo>
                  <a:lnTo>
                    <a:pt x="236" y="168"/>
                  </a:lnTo>
                  <a:lnTo>
                    <a:pt x="235" y="170"/>
                  </a:lnTo>
                  <a:lnTo>
                    <a:pt x="235" y="172"/>
                  </a:lnTo>
                  <a:lnTo>
                    <a:pt x="235" y="180"/>
                  </a:lnTo>
                  <a:lnTo>
                    <a:pt x="236" y="193"/>
                  </a:lnTo>
                  <a:lnTo>
                    <a:pt x="237" y="205"/>
                  </a:lnTo>
                  <a:lnTo>
                    <a:pt x="237" y="205"/>
                  </a:lnTo>
                  <a:lnTo>
                    <a:pt x="235" y="224"/>
                  </a:lnTo>
                  <a:lnTo>
                    <a:pt x="236" y="232"/>
                  </a:lnTo>
                  <a:lnTo>
                    <a:pt x="237" y="235"/>
                  </a:lnTo>
                  <a:lnTo>
                    <a:pt x="240" y="237"/>
                  </a:lnTo>
                  <a:lnTo>
                    <a:pt x="240" y="237"/>
                  </a:lnTo>
                  <a:lnTo>
                    <a:pt x="243" y="240"/>
                  </a:lnTo>
                  <a:lnTo>
                    <a:pt x="244" y="244"/>
                  </a:lnTo>
                  <a:lnTo>
                    <a:pt x="247" y="254"/>
                  </a:lnTo>
                  <a:lnTo>
                    <a:pt x="245" y="263"/>
                  </a:lnTo>
                  <a:lnTo>
                    <a:pt x="244" y="267"/>
                  </a:lnTo>
                  <a:lnTo>
                    <a:pt x="241" y="271"/>
                  </a:lnTo>
                  <a:lnTo>
                    <a:pt x="241" y="271"/>
                  </a:lnTo>
                  <a:lnTo>
                    <a:pt x="240" y="274"/>
                  </a:lnTo>
                  <a:lnTo>
                    <a:pt x="239" y="277"/>
                  </a:lnTo>
                  <a:lnTo>
                    <a:pt x="237" y="286"/>
                  </a:lnTo>
                  <a:lnTo>
                    <a:pt x="239" y="310"/>
                  </a:lnTo>
                  <a:lnTo>
                    <a:pt x="239" y="310"/>
                  </a:lnTo>
                  <a:lnTo>
                    <a:pt x="237" y="336"/>
                  </a:lnTo>
                  <a:lnTo>
                    <a:pt x="239" y="347"/>
                  </a:lnTo>
                  <a:lnTo>
                    <a:pt x="240" y="351"/>
                  </a:lnTo>
                  <a:lnTo>
                    <a:pt x="243" y="355"/>
                  </a:lnTo>
                  <a:lnTo>
                    <a:pt x="243" y="355"/>
                  </a:lnTo>
                  <a:lnTo>
                    <a:pt x="245" y="359"/>
                  </a:lnTo>
                  <a:lnTo>
                    <a:pt x="247" y="363"/>
                  </a:lnTo>
                  <a:lnTo>
                    <a:pt x="248" y="374"/>
                  </a:lnTo>
                  <a:lnTo>
                    <a:pt x="248" y="378"/>
                  </a:lnTo>
                  <a:lnTo>
                    <a:pt x="247" y="384"/>
                  </a:lnTo>
                  <a:lnTo>
                    <a:pt x="244" y="386"/>
                  </a:lnTo>
                  <a:lnTo>
                    <a:pt x="241" y="388"/>
                  </a:lnTo>
                  <a:lnTo>
                    <a:pt x="241" y="388"/>
                  </a:lnTo>
                  <a:lnTo>
                    <a:pt x="237" y="389"/>
                  </a:lnTo>
                  <a:lnTo>
                    <a:pt x="236" y="390"/>
                  </a:lnTo>
                  <a:lnTo>
                    <a:pt x="236" y="392"/>
                  </a:lnTo>
                  <a:lnTo>
                    <a:pt x="236" y="396"/>
                  </a:lnTo>
                  <a:lnTo>
                    <a:pt x="237" y="404"/>
                  </a:lnTo>
                  <a:lnTo>
                    <a:pt x="239" y="419"/>
                  </a:lnTo>
                  <a:lnTo>
                    <a:pt x="239" y="419"/>
                  </a:lnTo>
                  <a:lnTo>
                    <a:pt x="237" y="435"/>
                  </a:lnTo>
                  <a:lnTo>
                    <a:pt x="237" y="449"/>
                  </a:lnTo>
                  <a:lnTo>
                    <a:pt x="237" y="459"/>
                  </a:lnTo>
                  <a:lnTo>
                    <a:pt x="239" y="463"/>
                  </a:lnTo>
                  <a:lnTo>
                    <a:pt x="241" y="467"/>
                  </a:lnTo>
                  <a:lnTo>
                    <a:pt x="241" y="467"/>
                  </a:lnTo>
                  <a:lnTo>
                    <a:pt x="245" y="474"/>
                  </a:lnTo>
                  <a:lnTo>
                    <a:pt x="247" y="482"/>
                  </a:lnTo>
                  <a:lnTo>
                    <a:pt x="245" y="490"/>
                  </a:lnTo>
                  <a:lnTo>
                    <a:pt x="241" y="499"/>
                  </a:lnTo>
                  <a:lnTo>
                    <a:pt x="241" y="499"/>
                  </a:lnTo>
                  <a:lnTo>
                    <a:pt x="239" y="503"/>
                  </a:lnTo>
                  <a:lnTo>
                    <a:pt x="237" y="508"/>
                  </a:lnTo>
                  <a:lnTo>
                    <a:pt x="237" y="520"/>
                  </a:lnTo>
                  <a:lnTo>
                    <a:pt x="237" y="535"/>
                  </a:lnTo>
                  <a:lnTo>
                    <a:pt x="239" y="551"/>
                  </a:lnTo>
                  <a:lnTo>
                    <a:pt x="239" y="551"/>
                  </a:lnTo>
                  <a:lnTo>
                    <a:pt x="239" y="557"/>
                  </a:lnTo>
                  <a:lnTo>
                    <a:pt x="241" y="564"/>
                  </a:lnTo>
                  <a:lnTo>
                    <a:pt x="243" y="572"/>
                  </a:lnTo>
                  <a:lnTo>
                    <a:pt x="243" y="581"/>
                  </a:lnTo>
                  <a:lnTo>
                    <a:pt x="243" y="581"/>
                  </a:lnTo>
                  <a:lnTo>
                    <a:pt x="240" y="610"/>
                  </a:lnTo>
                  <a:lnTo>
                    <a:pt x="235" y="638"/>
                  </a:lnTo>
                  <a:lnTo>
                    <a:pt x="228" y="668"/>
                  </a:lnTo>
                  <a:lnTo>
                    <a:pt x="220" y="695"/>
                  </a:lnTo>
                  <a:lnTo>
                    <a:pt x="220" y="695"/>
                  </a:lnTo>
                  <a:lnTo>
                    <a:pt x="210" y="718"/>
                  </a:lnTo>
                  <a:lnTo>
                    <a:pt x="204" y="734"/>
                  </a:lnTo>
                  <a:lnTo>
                    <a:pt x="198" y="749"/>
                  </a:lnTo>
                  <a:lnTo>
                    <a:pt x="197" y="756"/>
                  </a:lnTo>
                  <a:lnTo>
                    <a:pt x="195" y="764"/>
                  </a:lnTo>
                  <a:lnTo>
                    <a:pt x="195" y="764"/>
                  </a:lnTo>
                  <a:lnTo>
                    <a:pt x="195" y="768"/>
                  </a:lnTo>
                  <a:lnTo>
                    <a:pt x="193" y="772"/>
                  </a:lnTo>
                  <a:lnTo>
                    <a:pt x="190" y="775"/>
                  </a:lnTo>
                  <a:lnTo>
                    <a:pt x="186" y="778"/>
                  </a:lnTo>
                  <a:lnTo>
                    <a:pt x="176" y="783"/>
                  </a:lnTo>
                  <a:lnTo>
                    <a:pt x="166" y="787"/>
                  </a:lnTo>
                  <a:lnTo>
                    <a:pt x="153" y="790"/>
                  </a:lnTo>
                  <a:lnTo>
                    <a:pt x="141" y="791"/>
                  </a:lnTo>
                  <a:lnTo>
                    <a:pt x="121" y="792"/>
                  </a:lnTo>
                  <a:lnTo>
                    <a:pt x="121" y="792"/>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61" name="Freeform 7"/>
            <p:cNvSpPr/>
            <p:nvPr/>
          </p:nvSpPr>
          <p:spPr bwMode="auto">
            <a:xfrm>
              <a:off x="2700338" y="6330950"/>
              <a:ext cx="322263" cy="141288"/>
            </a:xfrm>
            <a:custGeom>
              <a:avLst/>
              <a:gdLst>
                <a:gd name="T0" fmla="*/ 102 w 203"/>
                <a:gd name="T1" fmla="*/ 0 h 89"/>
                <a:gd name="T2" fmla="*/ 102 w 203"/>
                <a:gd name="T3" fmla="*/ 0 h 89"/>
                <a:gd name="T4" fmla="*/ 122 w 203"/>
                <a:gd name="T5" fmla="*/ 1 h 89"/>
                <a:gd name="T6" fmla="*/ 141 w 203"/>
                <a:gd name="T7" fmla="*/ 4 h 89"/>
                <a:gd name="T8" fmla="*/ 159 w 203"/>
                <a:gd name="T9" fmla="*/ 8 h 89"/>
                <a:gd name="T10" fmla="*/ 174 w 203"/>
                <a:gd name="T11" fmla="*/ 13 h 89"/>
                <a:gd name="T12" fmla="*/ 186 w 203"/>
                <a:gd name="T13" fmla="*/ 20 h 89"/>
                <a:gd name="T14" fmla="*/ 195 w 203"/>
                <a:gd name="T15" fmla="*/ 27 h 89"/>
                <a:gd name="T16" fmla="*/ 199 w 203"/>
                <a:gd name="T17" fmla="*/ 31 h 89"/>
                <a:gd name="T18" fmla="*/ 202 w 203"/>
                <a:gd name="T19" fmla="*/ 36 h 89"/>
                <a:gd name="T20" fmla="*/ 203 w 203"/>
                <a:gd name="T21" fmla="*/ 40 h 89"/>
                <a:gd name="T22" fmla="*/ 203 w 203"/>
                <a:gd name="T23" fmla="*/ 44 h 89"/>
                <a:gd name="T24" fmla="*/ 203 w 203"/>
                <a:gd name="T25" fmla="*/ 44 h 89"/>
                <a:gd name="T26" fmla="*/ 203 w 203"/>
                <a:gd name="T27" fmla="*/ 50 h 89"/>
                <a:gd name="T28" fmla="*/ 202 w 203"/>
                <a:gd name="T29" fmla="*/ 54 h 89"/>
                <a:gd name="T30" fmla="*/ 199 w 203"/>
                <a:gd name="T31" fmla="*/ 58 h 89"/>
                <a:gd name="T32" fmla="*/ 195 w 203"/>
                <a:gd name="T33" fmla="*/ 62 h 89"/>
                <a:gd name="T34" fmla="*/ 186 w 203"/>
                <a:gd name="T35" fmla="*/ 70 h 89"/>
                <a:gd name="T36" fmla="*/ 174 w 203"/>
                <a:gd name="T37" fmla="*/ 77 h 89"/>
                <a:gd name="T38" fmla="*/ 159 w 203"/>
                <a:gd name="T39" fmla="*/ 82 h 89"/>
                <a:gd name="T40" fmla="*/ 141 w 203"/>
                <a:gd name="T41" fmla="*/ 86 h 89"/>
                <a:gd name="T42" fmla="*/ 122 w 203"/>
                <a:gd name="T43" fmla="*/ 89 h 89"/>
                <a:gd name="T44" fmla="*/ 102 w 203"/>
                <a:gd name="T45" fmla="*/ 89 h 89"/>
                <a:gd name="T46" fmla="*/ 102 w 203"/>
                <a:gd name="T47" fmla="*/ 89 h 89"/>
                <a:gd name="T48" fmla="*/ 81 w 203"/>
                <a:gd name="T49" fmla="*/ 89 h 89"/>
                <a:gd name="T50" fmla="*/ 62 w 203"/>
                <a:gd name="T51" fmla="*/ 86 h 89"/>
                <a:gd name="T52" fmla="*/ 45 w 203"/>
                <a:gd name="T53" fmla="*/ 82 h 89"/>
                <a:gd name="T54" fmla="*/ 30 w 203"/>
                <a:gd name="T55" fmla="*/ 77 h 89"/>
                <a:gd name="T56" fmla="*/ 18 w 203"/>
                <a:gd name="T57" fmla="*/ 70 h 89"/>
                <a:gd name="T58" fmla="*/ 8 w 203"/>
                <a:gd name="T59" fmla="*/ 62 h 89"/>
                <a:gd name="T60" fmla="*/ 4 w 203"/>
                <a:gd name="T61" fmla="*/ 58 h 89"/>
                <a:gd name="T62" fmla="*/ 2 w 203"/>
                <a:gd name="T63" fmla="*/ 54 h 89"/>
                <a:gd name="T64" fmla="*/ 0 w 203"/>
                <a:gd name="T65" fmla="*/ 50 h 89"/>
                <a:gd name="T66" fmla="*/ 0 w 203"/>
                <a:gd name="T67" fmla="*/ 44 h 89"/>
                <a:gd name="T68" fmla="*/ 0 w 203"/>
                <a:gd name="T69" fmla="*/ 44 h 89"/>
                <a:gd name="T70" fmla="*/ 0 w 203"/>
                <a:gd name="T71" fmla="*/ 40 h 89"/>
                <a:gd name="T72" fmla="*/ 2 w 203"/>
                <a:gd name="T73" fmla="*/ 36 h 89"/>
                <a:gd name="T74" fmla="*/ 4 w 203"/>
                <a:gd name="T75" fmla="*/ 31 h 89"/>
                <a:gd name="T76" fmla="*/ 8 w 203"/>
                <a:gd name="T77" fmla="*/ 27 h 89"/>
                <a:gd name="T78" fmla="*/ 18 w 203"/>
                <a:gd name="T79" fmla="*/ 20 h 89"/>
                <a:gd name="T80" fmla="*/ 30 w 203"/>
                <a:gd name="T81" fmla="*/ 13 h 89"/>
                <a:gd name="T82" fmla="*/ 45 w 203"/>
                <a:gd name="T83" fmla="*/ 8 h 89"/>
                <a:gd name="T84" fmla="*/ 62 w 203"/>
                <a:gd name="T85" fmla="*/ 4 h 89"/>
                <a:gd name="T86" fmla="*/ 81 w 203"/>
                <a:gd name="T87" fmla="*/ 1 h 89"/>
                <a:gd name="T88" fmla="*/ 102 w 203"/>
                <a:gd name="T89" fmla="*/ 0 h 89"/>
                <a:gd name="T90" fmla="*/ 102 w 203"/>
                <a:gd name="T9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3" h="89">
                  <a:moveTo>
                    <a:pt x="102" y="0"/>
                  </a:moveTo>
                  <a:lnTo>
                    <a:pt x="102" y="0"/>
                  </a:lnTo>
                  <a:lnTo>
                    <a:pt x="122" y="1"/>
                  </a:lnTo>
                  <a:lnTo>
                    <a:pt x="141" y="4"/>
                  </a:lnTo>
                  <a:lnTo>
                    <a:pt x="159" y="8"/>
                  </a:lnTo>
                  <a:lnTo>
                    <a:pt x="174" y="13"/>
                  </a:lnTo>
                  <a:lnTo>
                    <a:pt x="186" y="20"/>
                  </a:lnTo>
                  <a:lnTo>
                    <a:pt x="195" y="27"/>
                  </a:lnTo>
                  <a:lnTo>
                    <a:pt x="199" y="31"/>
                  </a:lnTo>
                  <a:lnTo>
                    <a:pt x="202" y="36"/>
                  </a:lnTo>
                  <a:lnTo>
                    <a:pt x="203" y="40"/>
                  </a:lnTo>
                  <a:lnTo>
                    <a:pt x="203" y="44"/>
                  </a:lnTo>
                  <a:lnTo>
                    <a:pt x="203" y="44"/>
                  </a:lnTo>
                  <a:lnTo>
                    <a:pt x="203" y="50"/>
                  </a:lnTo>
                  <a:lnTo>
                    <a:pt x="202" y="54"/>
                  </a:lnTo>
                  <a:lnTo>
                    <a:pt x="199" y="58"/>
                  </a:lnTo>
                  <a:lnTo>
                    <a:pt x="195" y="62"/>
                  </a:lnTo>
                  <a:lnTo>
                    <a:pt x="186" y="70"/>
                  </a:lnTo>
                  <a:lnTo>
                    <a:pt x="174" y="77"/>
                  </a:lnTo>
                  <a:lnTo>
                    <a:pt x="159" y="82"/>
                  </a:lnTo>
                  <a:lnTo>
                    <a:pt x="141" y="86"/>
                  </a:lnTo>
                  <a:lnTo>
                    <a:pt x="122" y="89"/>
                  </a:lnTo>
                  <a:lnTo>
                    <a:pt x="102" y="89"/>
                  </a:lnTo>
                  <a:lnTo>
                    <a:pt x="102" y="89"/>
                  </a:lnTo>
                  <a:lnTo>
                    <a:pt x="81" y="89"/>
                  </a:lnTo>
                  <a:lnTo>
                    <a:pt x="62" y="86"/>
                  </a:lnTo>
                  <a:lnTo>
                    <a:pt x="45" y="82"/>
                  </a:lnTo>
                  <a:lnTo>
                    <a:pt x="30" y="77"/>
                  </a:lnTo>
                  <a:lnTo>
                    <a:pt x="18" y="70"/>
                  </a:lnTo>
                  <a:lnTo>
                    <a:pt x="8" y="62"/>
                  </a:lnTo>
                  <a:lnTo>
                    <a:pt x="4" y="58"/>
                  </a:lnTo>
                  <a:lnTo>
                    <a:pt x="2" y="54"/>
                  </a:lnTo>
                  <a:lnTo>
                    <a:pt x="0" y="50"/>
                  </a:lnTo>
                  <a:lnTo>
                    <a:pt x="0" y="44"/>
                  </a:lnTo>
                  <a:lnTo>
                    <a:pt x="0" y="44"/>
                  </a:lnTo>
                  <a:lnTo>
                    <a:pt x="0" y="40"/>
                  </a:lnTo>
                  <a:lnTo>
                    <a:pt x="2" y="36"/>
                  </a:lnTo>
                  <a:lnTo>
                    <a:pt x="4" y="31"/>
                  </a:lnTo>
                  <a:lnTo>
                    <a:pt x="8" y="27"/>
                  </a:lnTo>
                  <a:lnTo>
                    <a:pt x="18" y="20"/>
                  </a:lnTo>
                  <a:lnTo>
                    <a:pt x="30" y="13"/>
                  </a:lnTo>
                  <a:lnTo>
                    <a:pt x="45" y="8"/>
                  </a:lnTo>
                  <a:lnTo>
                    <a:pt x="62" y="4"/>
                  </a:lnTo>
                  <a:lnTo>
                    <a:pt x="81" y="1"/>
                  </a:lnTo>
                  <a:lnTo>
                    <a:pt x="102" y="0"/>
                  </a:lnTo>
                  <a:lnTo>
                    <a:pt x="102" y="0"/>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62" name="Freeform 8"/>
            <p:cNvSpPr/>
            <p:nvPr/>
          </p:nvSpPr>
          <p:spPr bwMode="auto">
            <a:xfrm>
              <a:off x="2579688" y="6265863"/>
              <a:ext cx="563563" cy="157163"/>
            </a:xfrm>
            <a:custGeom>
              <a:avLst/>
              <a:gdLst>
                <a:gd name="T0" fmla="*/ 178 w 355"/>
                <a:gd name="T1" fmla="*/ 0 h 99"/>
                <a:gd name="T2" fmla="*/ 178 w 355"/>
                <a:gd name="T3" fmla="*/ 0 h 99"/>
                <a:gd name="T4" fmla="*/ 213 w 355"/>
                <a:gd name="T5" fmla="*/ 1 h 99"/>
                <a:gd name="T6" fmla="*/ 247 w 355"/>
                <a:gd name="T7" fmla="*/ 4 h 99"/>
                <a:gd name="T8" fmla="*/ 277 w 355"/>
                <a:gd name="T9" fmla="*/ 8 h 99"/>
                <a:gd name="T10" fmla="*/ 302 w 355"/>
                <a:gd name="T11" fmla="*/ 15 h 99"/>
                <a:gd name="T12" fmla="*/ 324 w 355"/>
                <a:gd name="T13" fmla="*/ 22 h 99"/>
                <a:gd name="T14" fmla="*/ 333 w 355"/>
                <a:gd name="T15" fmla="*/ 26 h 99"/>
                <a:gd name="T16" fmla="*/ 340 w 355"/>
                <a:gd name="T17" fmla="*/ 30 h 99"/>
                <a:gd name="T18" fmla="*/ 347 w 355"/>
                <a:gd name="T19" fmla="*/ 34 h 99"/>
                <a:gd name="T20" fmla="*/ 351 w 355"/>
                <a:gd name="T21" fmla="*/ 39 h 99"/>
                <a:gd name="T22" fmla="*/ 354 w 355"/>
                <a:gd name="T23" fmla="*/ 45 h 99"/>
                <a:gd name="T24" fmla="*/ 355 w 355"/>
                <a:gd name="T25" fmla="*/ 49 h 99"/>
                <a:gd name="T26" fmla="*/ 355 w 355"/>
                <a:gd name="T27" fmla="*/ 49 h 99"/>
                <a:gd name="T28" fmla="*/ 354 w 355"/>
                <a:gd name="T29" fmla="*/ 54 h 99"/>
                <a:gd name="T30" fmla="*/ 351 w 355"/>
                <a:gd name="T31" fmla="*/ 60 h 99"/>
                <a:gd name="T32" fmla="*/ 347 w 355"/>
                <a:gd name="T33" fmla="*/ 64 h 99"/>
                <a:gd name="T34" fmla="*/ 340 w 355"/>
                <a:gd name="T35" fmla="*/ 68 h 99"/>
                <a:gd name="T36" fmla="*/ 333 w 355"/>
                <a:gd name="T37" fmla="*/ 73 h 99"/>
                <a:gd name="T38" fmla="*/ 324 w 355"/>
                <a:gd name="T39" fmla="*/ 77 h 99"/>
                <a:gd name="T40" fmla="*/ 302 w 355"/>
                <a:gd name="T41" fmla="*/ 84 h 99"/>
                <a:gd name="T42" fmla="*/ 277 w 355"/>
                <a:gd name="T43" fmla="*/ 89 h 99"/>
                <a:gd name="T44" fmla="*/ 247 w 355"/>
                <a:gd name="T45" fmla="*/ 95 h 99"/>
                <a:gd name="T46" fmla="*/ 213 w 355"/>
                <a:gd name="T47" fmla="*/ 98 h 99"/>
                <a:gd name="T48" fmla="*/ 178 w 355"/>
                <a:gd name="T49" fmla="*/ 99 h 99"/>
                <a:gd name="T50" fmla="*/ 178 w 355"/>
                <a:gd name="T51" fmla="*/ 99 h 99"/>
                <a:gd name="T52" fmla="*/ 143 w 355"/>
                <a:gd name="T53" fmla="*/ 98 h 99"/>
                <a:gd name="T54" fmla="*/ 109 w 355"/>
                <a:gd name="T55" fmla="*/ 95 h 99"/>
                <a:gd name="T56" fmla="*/ 79 w 355"/>
                <a:gd name="T57" fmla="*/ 89 h 99"/>
                <a:gd name="T58" fmla="*/ 53 w 355"/>
                <a:gd name="T59" fmla="*/ 84 h 99"/>
                <a:gd name="T60" fmla="*/ 31 w 355"/>
                <a:gd name="T61" fmla="*/ 77 h 99"/>
                <a:gd name="T62" fmla="*/ 22 w 355"/>
                <a:gd name="T63" fmla="*/ 73 h 99"/>
                <a:gd name="T64" fmla="*/ 15 w 355"/>
                <a:gd name="T65" fmla="*/ 68 h 99"/>
                <a:gd name="T66" fmla="*/ 8 w 355"/>
                <a:gd name="T67" fmla="*/ 64 h 99"/>
                <a:gd name="T68" fmla="*/ 4 w 355"/>
                <a:gd name="T69" fmla="*/ 60 h 99"/>
                <a:gd name="T70" fmla="*/ 2 w 355"/>
                <a:gd name="T71" fmla="*/ 54 h 99"/>
                <a:gd name="T72" fmla="*/ 0 w 355"/>
                <a:gd name="T73" fmla="*/ 49 h 99"/>
                <a:gd name="T74" fmla="*/ 0 w 355"/>
                <a:gd name="T75" fmla="*/ 49 h 99"/>
                <a:gd name="T76" fmla="*/ 2 w 355"/>
                <a:gd name="T77" fmla="*/ 45 h 99"/>
                <a:gd name="T78" fmla="*/ 4 w 355"/>
                <a:gd name="T79" fmla="*/ 39 h 99"/>
                <a:gd name="T80" fmla="*/ 8 w 355"/>
                <a:gd name="T81" fmla="*/ 34 h 99"/>
                <a:gd name="T82" fmla="*/ 15 w 355"/>
                <a:gd name="T83" fmla="*/ 30 h 99"/>
                <a:gd name="T84" fmla="*/ 22 w 355"/>
                <a:gd name="T85" fmla="*/ 26 h 99"/>
                <a:gd name="T86" fmla="*/ 31 w 355"/>
                <a:gd name="T87" fmla="*/ 22 h 99"/>
                <a:gd name="T88" fmla="*/ 53 w 355"/>
                <a:gd name="T89" fmla="*/ 15 h 99"/>
                <a:gd name="T90" fmla="*/ 79 w 355"/>
                <a:gd name="T91" fmla="*/ 8 h 99"/>
                <a:gd name="T92" fmla="*/ 109 w 355"/>
                <a:gd name="T93" fmla="*/ 4 h 99"/>
                <a:gd name="T94" fmla="*/ 143 w 355"/>
                <a:gd name="T95" fmla="*/ 1 h 99"/>
                <a:gd name="T96" fmla="*/ 178 w 355"/>
                <a:gd name="T97" fmla="*/ 0 h 99"/>
                <a:gd name="T98" fmla="*/ 178 w 355"/>
                <a:gd name="T99"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5" h="99">
                  <a:moveTo>
                    <a:pt x="178" y="0"/>
                  </a:moveTo>
                  <a:lnTo>
                    <a:pt x="178" y="0"/>
                  </a:lnTo>
                  <a:lnTo>
                    <a:pt x="213" y="1"/>
                  </a:lnTo>
                  <a:lnTo>
                    <a:pt x="247" y="4"/>
                  </a:lnTo>
                  <a:lnTo>
                    <a:pt x="277" y="8"/>
                  </a:lnTo>
                  <a:lnTo>
                    <a:pt x="302" y="15"/>
                  </a:lnTo>
                  <a:lnTo>
                    <a:pt x="324" y="22"/>
                  </a:lnTo>
                  <a:lnTo>
                    <a:pt x="333" y="26"/>
                  </a:lnTo>
                  <a:lnTo>
                    <a:pt x="340" y="30"/>
                  </a:lnTo>
                  <a:lnTo>
                    <a:pt x="347" y="34"/>
                  </a:lnTo>
                  <a:lnTo>
                    <a:pt x="351" y="39"/>
                  </a:lnTo>
                  <a:lnTo>
                    <a:pt x="354" y="45"/>
                  </a:lnTo>
                  <a:lnTo>
                    <a:pt x="355" y="49"/>
                  </a:lnTo>
                  <a:lnTo>
                    <a:pt x="355" y="49"/>
                  </a:lnTo>
                  <a:lnTo>
                    <a:pt x="354" y="54"/>
                  </a:lnTo>
                  <a:lnTo>
                    <a:pt x="351" y="60"/>
                  </a:lnTo>
                  <a:lnTo>
                    <a:pt x="347" y="64"/>
                  </a:lnTo>
                  <a:lnTo>
                    <a:pt x="340" y="68"/>
                  </a:lnTo>
                  <a:lnTo>
                    <a:pt x="333" y="73"/>
                  </a:lnTo>
                  <a:lnTo>
                    <a:pt x="324" y="77"/>
                  </a:lnTo>
                  <a:lnTo>
                    <a:pt x="302" y="84"/>
                  </a:lnTo>
                  <a:lnTo>
                    <a:pt x="277" y="89"/>
                  </a:lnTo>
                  <a:lnTo>
                    <a:pt x="247" y="95"/>
                  </a:lnTo>
                  <a:lnTo>
                    <a:pt x="213" y="98"/>
                  </a:lnTo>
                  <a:lnTo>
                    <a:pt x="178" y="99"/>
                  </a:lnTo>
                  <a:lnTo>
                    <a:pt x="178" y="99"/>
                  </a:lnTo>
                  <a:lnTo>
                    <a:pt x="143" y="98"/>
                  </a:lnTo>
                  <a:lnTo>
                    <a:pt x="109" y="95"/>
                  </a:lnTo>
                  <a:lnTo>
                    <a:pt x="79" y="89"/>
                  </a:lnTo>
                  <a:lnTo>
                    <a:pt x="53" y="84"/>
                  </a:lnTo>
                  <a:lnTo>
                    <a:pt x="31" y="77"/>
                  </a:lnTo>
                  <a:lnTo>
                    <a:pt x="22" y="73"/>
                  </a:lnTo>
                  <a:lnTo>
                    <a:pt x="15" y="68"/>
                  </a:lnTo>
                  <a:lnTo>
                    <a:pt x="8" y="64"/>
                  </a:lnTo>
                  <a:lnTo>
                    <a:pt x="4" y="60"/>
                  </a:lnTo>
                  <a:lnTo>
                    <a:pt x="2" y="54"/>
                  </a:lnTo>
                  <a:lnTo>
                    <a:pt x="0" y="49"/>
                  </a:lnTo>
                  <a:lnTo>
                    <a:pt x="0" y="49"/>
                  </a:lnTo>
                  <a:lnTo>
                    <a:pt x="2" y="45"/>
                  </a:lnTo>
                  <a:lnTo>
                    <a:pt x="4" y="39"/>
                  </a:lnTo>
                  <a:lnTo>
                    <a:pt x="8" y="34"/>
                  </a:lnTo>
                  <a:lnTo>
                    <a:pt x="15" y="30"/>
                  </a:lnTo>
                  <a:lnTo>
                    <a:pt x="22" y="26"/>
                  </a:lnTo>
                  <a:lnTo>
                    <a:pt x="31" y="22"/>
                  </a:lnTo>
                  <a:lnTo>
                    <a:pt x="53" y="15"/>
                  </a:lnTo>
                  <a:lnTo>
                    <a:pt x="79" y="8"/>
                  </a:lnTo>
                  <a:lnTo>
                    <a:pt x="109" y="4"/>
                  </a:lnTo>
                  <a:lnTo>
                    <a:pt x="143" y="1"/>
                  </a:lnTo>
                  <a:lnTo>
                    <a:pt x="178" y="0"/>
                  </a:lnTo>
                  <a:lnTo>
                    <a:pt x="178" y="0"/>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63" name="Freeform 9"/>
            <p:cNvSpPr/>
            <p:nvPr/>
          </p:nvSpPr>
          <p:spPr bwMode="auto">
            <a:xfrm>
              <a:off x="2505076" y="6310313"/>
              <a:ext cx="714375" cy="58738"/>
            </a:xfrm>
            <a:custGeom>
              <a:avLst/>
              <a:gdLst>
                <a:gd name="T0" fmla="*/ 207 w 450"/>
                <a:gd name="T1" fmla="*/ 37 h 37"/>
                <a:gd name="T2" fmla="*/ 207 w 450"/>
                <a:gd name="T3" fmla="*/ 37 h 37"/>
                <a:gd name="T4" fmla="*/ 149 w 450"/>
                <a:gd name="T5" fmla="*/ 37 h 37"/>
                <a:gd name="T6" fmla="*/ 115 w 450"/>
                <a:gd name="T7" fmla="*/ 34 h 37"/>
                <a:gd name="T8" fmla="*/ 83 w 450"/>
                <a:gd name="T9" fmla="*/ 32 h 37"/>
                <a:gd name="T10" fmla="*/ 53 w 450"/>
                <a:gd name="T11" fmla="*/ 29 h 37"/>
                <a:gd name="T12" fmla="*/ 27 w 450"/>
                <a:gd name="T13" fmla="*/ 23 h 37"/>
                <a:gd name="T14" fmla="*/ 18 w 450"/>
                <a:gd name="T15" fmla="*/ 21 h 37"/>
                <a:gd name="T16" fmla="*/ 9 w 450"/>
                <a:gd name="T17" fmla="*/ 18 h 37"/>
                <a:gd name="T18" fmla="*/ 5 w 450"/>
                <a:gd name="T19" fmla="*/ 15 h 37"/>
                <a:gd name="T20" fmla="*/ 3 w 450"/>
                <a:gd name="T21" fmla="*/ 11 h 37"/>
                <a:gd name="T22" fmla="*/ 3 w 450"/>
                <a:gd name="T23" fmla="*/ 11 h 37"/>
                <a:gd name="T24" fmla="*/ 0 w 450"/>
                <a:gd name="T25" fmla="*/ 2 h 37"/>
                <a:gd name="T26" fmla="*/ 0 w 450"/>
                <a:gd name="T27" fmla="*/ 2 h 37"/>
                <a:gd name="T28" fmla="*/ 19 w 450"/>
                <a:gd name="T29" fmla="*/ 7 h 37"/>
                <a:gd name="T30" fmla="*/ 42 w 450"/>
                <a:gd name="T31" fmla="*/ 10 h 37"/>
                <a:gd name="T32" fmla="*/ 69 w 450"/>
                <a:gd name="T33" fmla="*/ 14 h 37"/>
                <a:gd name="T34" fmla="*/ 97 w 450"/>
                <a:gd name="T35" fmla="*/ 15 h 37"/>
                <a:gd name="T36" fmla="*/ 156 w 450"/>
                <a:gd name="T37" fmla="*/ 19 h 37"/>
                <a:gd name="T38" fmla="*/ 206 w 450"/>
                <a:gd name="T39" fmla="*/ 19 h 37"/>
                <a:gd name="T40" fmla="*/ 206 w 450"/>
                <a:gd name="T41" fmla="*/ 19 h 37"/>
                <a:gd name="T42" fmla="*/ 263 w 450"/>
                <a:gd name="T43" fmla="*/ 18 h 37"/>
                <a:gd name="T44" fmla="*/ 332 w 450"/>
                <a:gd name="T45" fmla="*/ 15 h 37"/>
                <a:gd name="T46" fmla="*/ 367 w 450"/>
                <a:gd name="T47" fmla="*/ 13 h 37"/>
                <a:gd name="T48" fmla="*/ 399 w 450"/>
                <a:gd name="T49" fmla="*/ 10 h 37"/>
                <a:gd name="T50" fmla="*/ 428 w 450"/>
                <a:gd name="T51" fmla="*/ 6 h 37"/>
                <a:gd name="T52" fmla="*/ 450 w 450"/>
                <a:gd name="T53" fmla="*/ 0 h 37"/>
                <a:gd name="T54" fmla="*/ 450 w 450"/>
                <a:gd name="T55" fmla="*/ 0 h 37"/>
                <a:gd name="T56" fmla="*/ 447 w 450"/>
                <a:gd name="T57" fmla="*/ 11 h 37"/>
                <a:gd name="T58" fmla="*/ 447 w 450"/>
                <a:gd name="T59" fmla="*/ 11 h 37"/>
                <a:gd name="T60" fmla="*/ 444 w 450"/>
                <a:gd name="T61" fmla="*/ 15 h 37"/>
                <a:gd name="T62" fmla="*/ 437 w 450"/>
                <a:gd name="T63" fmla="*/ 18 h 37"/>
                <a:gd name="T64" fmla="*/ 429 w 450"/>
                <a:gd name="T65" fmla="*/ 21 h 37"/>
                <a:gd name="T66" fmla="*/ 417 w 450"/>
                <a:gd name="T67" fmla="*/ 23 h 37"/>
                <a:gd name="T68" fmla="*/ 386 w 450"/>
                <a:gd name="T69" fmla="*/ 29 h 37"/>
                <a:gd name="T70" fmla="*/ 351 w 450"/>
                <a:gd name="T71" fmla="*/ 32 h 37"/>
                <a:gd name="T72" fmla="*/ 311 w 450"/>
                <a:gd name="T73" fmla="*/ 34 h 37"/>
                <a:gd name="T74" fmla="*/ 272 w 450"/>
                <a:gd name="T75" fmla="*/ 37 h 37"/>
                <a:gd name="T76" fmla="*/ 207 w 450"/>
                <a:gd name="T77" fmla="*/ 37 h 37"/>
                <a:gd name="T78" fmla="*/ 207 w 450"/>
                <a:gd name="T79"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0" h="37">
                  <a:moveTo>
                    <a:pt x="207" y="37"/>
                  </a:moveTo>
                  <a:lnTo>
                    <a:pt x="207" y="37"/>
                  </a:lnTo>
                  <a:lnTo>
                    <a:pt x="149" y="37"/>
                  </a:lnTo>
                  <a:lnTo>
                    <a:pt x="115" y="34"/>
                  </a:lnTo>
                  <a:lnTo>
                    <a:pt x="83" y="32"/>
                  </a:lnTo>
                  <a:lnTo>
                    <a:pt x="53" y="29"/>
                  </a:lnTo>
                  <a:lnTo>
                    <a:pt x="27" y="23"/>
                  </a:lnTo>
                  <a:lnTo>
                    <a:pt x="18" y="21"/>
                  </a:lnTo>
                  <a:lnTo>
                    <a:pt x="9" y="18"/>
                  </a:lnTo>
                  <a:lnTo>
                    <a:pt x="5" y="15"/>
                  </a:lnTo>
                  <a:lnTo>
                    <a:pt x="3" y="11"/>
                  </a:lnTo>
                  <a:lnTo>
                    <a:pt x="3" y="11"/>
                  </a:lnTo>
                  <a:lnTo>
                    <a:pt x="0" y="2"/>
                  </a:lnTo>
                  <a:lnTo>
                    <a:pt x="0" y="2"/>
                  </a:lnTo>
                  <a:lnTo>
                    <a:pt x="19" y="7"/>
                  </a:lnTo>
                  <a:lnTo>
                    <a:pt x="42" y="10"/>
                  </a:lnTo>
                  <a:lnTo>
                    <a:pt x="69" y="14"/>
                  </a:lnTo>
                  <a:lnTo>
                    <a:pt x="97" y="15"/>
                  </a:lnTo>
                  <a:lnTo>
                    <a:pt x="156" y="19"/>
                  </a:lnTo>
                  <a:lnTo>
                    <a:pt x="206" y="19"/>
                  </a:lnTo>
                  <a:lnTo>
                    <a:pt x="206" y="19"/>
                  </a:lnTo>
                  <a:lnTo>
                    <a:pt x="263" y="18"/>
                  </a:lnTo>
                  <a:lnTo>
                    <a:pt x="332" y="15"/>
                  </a:lnTo>
                  <a:lnTo>
                    <a:pt x="367" y="13"/>
                  </a:lnTo>
                  <a:lnTo>
                    <a:pt x="399" y="10"/>
                  </a:lnTo>
                  <a:lnTo>
                    <a:pt x="428" y="6"/>
                  </a:lnTo>
                  <a:lnTo>
                    <a:pt x="450" y="0"/>
                  </a:lnTo>
                  <a:lnTo>
                    <a:pt x="450" y="0"/>
                  </a:lnTo>
                  <a:lnTo>
                    <a:pt x="447" y="11"/>
                  </a:lnTo>
                  <a:lnTo>
                    <a:pt x="447" y="11"/>
                  </a:lnTo>
                  <a:lnTo>
                    <a:pt x="444" y="15"/>
                  </a:lnTo>
                  <a:lnTo>
                    <a:pt x="437" y="18"/>
                  </a:lnTo>
                  <a:lnTo>
                    <a:pt x="429" y="21"/>
                  </a:lnTo>
                  <a:lnTo>
                    <a:pt x="417" y="23"/>
                  </a:lnTo>
                  <a:lnTo>
                    <a:pt x="386" y="29"/>
                  </a:lnTo>
                  <a:lnTo>
                    <a:pt x="351" y="32"/>
                  </a:lnTo>
                  <a:lnTo>
                    <a:pt x="311" y="34"/>
                  </a:lnTo>
                  <a:lnTo>
                    <a:pt x="272" y="37"/>
                  </a:lnTo>
                  <a:lnTo>
                    <a:pt x="207" y="37"/>
                  </a:lnTo>
                  <a:lnTo>
                    <a:pt x="207" y="37"/>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64" name="Freeform 10"/>
            <p:cNvSpPr/>
            <p:nvPr/>
          </p:nvSpPr>
          <p:spPr bwMode="auto">
            <a:xfrm>
              <a:off x="2212976" y="5440363"/>
              <a:ext cx="1306513" cy="96838"/>
            </a:xfrm>
            <a:custGeom>
              <a:avLst/>
              <a:gdLst>
                <a:gd name="T0" fmla="*/ 20 w 823"/>
                <a:gd name="T1" fmla="*/ 37 h 61"/>
                <a:gd name="T2" fmla="*/ 788 w 823"/>
                <a:gd name="T3" fmla="*/ 0 h 61"/>
                <a:gd name="T4" fmla="*/ 788 w 823"/>
                <a:gd name="T5" fmla="*/ 0 h 61"/>
                <a:gd name="T6" fmla="*/ 788 w 823"/>
                <a:gd name="T7" fmla="*/ 4 h 61"/>
                <a:gd name="T8" fmla="*/ 791 w 823"/>
                <a:gd name="T9" fmla="*/ 7 h 61"/>
                <a:gd name="T10" fmla="*/ 795 w 823"/>
                <a:gd name="T11" fmla="*/ 10 h 61"/>
                <a:gd name="T12" fmla="*/ 804 w 823"/>
                <a:gd name="T13" fmla="*/ 12 h 61"/>
                <a:gd name="T14" fmla="*/ 804 w 823"/>
                <a:gd name="T15" fmla="*/ 12 h 61"/>
                <a:gd name="T16" fmla="*/ 810 w 823"/>
                <a:gd name="T17" fmla="*/ 15 h 61"/>
                <a:gd name="T18" fmla="*/ 816 w 823"/>
                <a:gd name="T19" fmla="*/ 16 h 61"/>
                <a:gd name="T20" fmla="*/ 820 w 823"/>
                <a:gd name="T21" fmla="*/ 19 h 61"/>
                <a:gd name="T22" fmla="*/ 823 w 823"/>
                <a:gd name="T23" fmla="*/ 23 h 61"/>
                <a:gd name="T24" fmla="*/ 0 w 823"/>
                <a:gd name="T25" fmla="*/ 61 h 61"/>
                <a:gd name="T26" fmla="*/ 0 w 823"/>
                <a:gd name="T27" fmla="*/ 61 h 61"/>
                <a:gd name="T28" fmla="*/ 8 w 823"/>
                <a:gd name="T29" fmla="*/ 58 h 61"/>
                <a:gd name="T30" fmla="*/ 8 w 823"/>
                <a:gd name="T31" fmla="*/ 58 h 61"/>
                <a:gd name="T32" fmla="*/ 15 w 823"/>
                <a:gd name="T33" fmla="*/ 57 h 61"/>
                <a:gd name="T34" fmla="*/ 20 w 823"/>
                <a:gd name="T35" fmla="*/ 54 h 61"/>
                <a:gd name="T36" fmla="*/ 23 w 823"/>
                <a:gd name="T37" fmla="*/ 52 h 61"/>
                <a:gd name="T38" fmla="*/ 24 w 823"/>
                <a:gd name="T39" fmla="*/ 49 h 61"/>
                <a:gd name="T40" fmla="*/ 24 w 823"/>
                <a:gd name="T41" fmla="*/ 46 h 61"/>
                <a:gd name="T42" fmla="*/ 23 w 823"/>
                <a:gd name="T43" fmla="*/ 43 h 61"/>
                <a:gd name="T44" fmla="*/ 20 w 823"/>
                <a:gd name="T45" fmla="*/ 37 h 61"/>
                <a:gd name="T46" fmla="*/ 20 w 823"/>
                <a:gd name="T47" fmla="*/ 3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3" h="61">
                  <a:moveTo>
                    <a:pt x="20" y="37"/>
                  </a:moveTo>
                  <a:lnTo>
                    <a:pt x="788" y="0"/>
                  </a:lnTo>
                  <a:lnTo>
                    <a:pt x="788" y="0"/>
                  </a:lnTo>
                  <a:lnTo>
                    <a:pt x="788" y="4"/>
                  </a:lnTo>
                  <a:lnTo>
                    <a:pt x="791" y="7"/>
                  </a:lnTo>
                  <a:lnTo>
                    <a:pt x="795" y="10"/>
                  </a:lnTo>
                  <a:lnTo>
                    <a:pt x="804" y="12"/>
                  </a:lnTo>
                  <a:lnTo>
                    <a:pt x="804" y="12"/>
                  </a:lnTo>
                  <a:lnTo>
                    <a:pt x="810" y="15"/>
                  </a:lnTo>
                  <a:lnTo>
                    <a:pt x="816" y="16"/>
                  </a:lnTo>
                  <a:lnTo>
                    <a:pt x="820" y="19"/>
                  </a:lnTo>
                  <a:lnTo>
                    <a:pt x="823" y="23"/>
                  </a:lnTo>
                  <a:lnTo>
                    <a:pt x="0" y="61"/>
                  </a:lnTo>
                  <a:lnTo>
                    <a:pt x="0" y="61"/>
                  </a:lnTo>
                  <a:lnTo>
                    <a:pt x="8" y="58"/>
                  </a:lnTo>
                  <a:lnTo>
                    <a:pt x="8" y="58"/>
                  </a:lnTo>
                  <a:lnTo>
                    <a:pt x="15" y="57"/>
                  </a:lnTo>
                  <a:lnTo>
                    <a:pt x="20" y="54"/>
                  </a:lnTo>
                  <a:lnTo>
                    <a:pt x="23" y="52"/>
                  </a:lnTo>
                  <a:lnTo>
                    <a:pt x="24" y="49"/>
                  </a:lnTo>
                  <a:lnTo>
                    <a:pt x="24" y="46"/>
                  </a:lnTo>
                  <a:lnTo>
                    <a:pt x="23" y="43"/>
                  </a:lnTo>
                  <a:lnTo>
                    <a:pt x="20" y="37"/>
                  </a:lnTo>
                  <a:lnTo>
                    <a:pt x="20" y="37"/>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65" name="Freeform 11"/>
            <p:cNvSpPr/>
            <p:nvPr/>
          </p:nvSpPr>
          <p:spPr bwMode="auto">
            <a:xfrm>
              <a:off x="2189163" y="5332413"/>
              <a:ext cx="1325563" cy="100013"/>
            </a:xfrm>
            <a:custGeom>
              <a:avLst/>
              <a:gdLst>
                <a:gd name="T0" fmla="*/ 0 w 835"/>
                <a:gd name="T1" fmla="*/ 40 h 63"/>
                <a:gd name="T2" fmla="*/ 835 w 835"/>
                <a:gd name="T3" fmla="*/ 0 h 63"/>
                <a:gd name="T4" fmla="*/ 835 w 835"/>
                <a:gd name="T5" fmla="*/ 0 h 63"/>
                <a:gd name="T6" fmla="*/ 829 w 835"/>
                <a:gd name="T7" fmla="*/ 6 h 63"/>
                <a:gd name="T8" fmla="*/ 821 w 835"/>
                <a:gd name="T9" fmla="*/ 9 h 63"/>
                <a:gd name="T10" fmla="*/ 812 w 835"/>
                <a:gd name="T11" fmla="*/ 11 h 63"/>
                <a:gd name="T12" fmla="*/ 806 w 835"/>
                <a:gd name="T13" fmla="*/ 11 h 63"/>
                <a:gd name="T14" fmla="*/ 806 w 835"/>
                <a:gd name="T15" fmla="*/ 11 h 63"/>
                <a:gd name="T16" fmla="*/ 800 w 835"/>
                <a:gd name="T17" fmla="*/ 13 h 63"/>
                <a:gd name="T18" fmla="*/ 800 w 835"/>
                <a:gd name="T19" fmla="*/ 14 h 63"/>
                <a:gd name="T20" fmla="*/ 800 w 835"/>
                <a:gd name="T21" fmla="*/ 17 h 63"/>
                <a:gd name="T22" fmla="*/ 802 w 835"/>
                <a:gd name="T23" fmla="*/ 21 h 63"/>
                <a:gd name="T24" fmla="*/ 804 w 835"/>
                <a:gd name="T25" fmla="*/ 26 h 63"/>
                <a:gd name="T26" fmla="*/ 42 w 835"/>
                <a:gd name="T27" fmla="*/ 63 h 63"/>
                <a:gd name="T28" fmla="*/ 42 w 835"/>
                <a:gd name="T29" fmla="*/ 63 h 63"/>
                <a:gd name="T30" fmla="*/ 42 w 835"/>
                <a:gd name="T31" fmla="*/ 60 h 63"/>
                <a:gd name="T32" fmla="*/ 41 w 835"/>
                <a:gd name="T33" fmla="*/ 60 h 63"/>
                <a:gd name="T34" fmla="*/ 36 w 835"/>
                <a:gd name="T35" fmla="*/ 59 h 63"/>
                <a:gd name="T36" fmla="*/ 36 w 835"/>
                <a:gd name="T37" fmla="*/ 59 h 63"/>
                <a:gd name="T38" fmla="*/ 27 w 835"/>
                <a:gd name="T39" fmla="*/ 57 h 63"/>
                <a:gd name="T40" fmla="*/ 16 w 835"/>
                <a:gd name="T41" fmla="*/ 53 h 63"/>
                <a:gd name="T42" fmla="*/ 7 w 835"/>
                <a:gd name="T43" fmla="*/ 48 h 63"/>
                <a:gd name="T44" fmla="*/ 3 w 835"/>
                <a:gd name="T45" fmla="*/ 44 h 63"/>
                <a:gd name="T46" fmla="*/ 0 w 835"/>
                <a:gd name="T47" fmla="*/ 40 h 63"/>
                <a:gd name="T48" fmla="*/ 0 w 835"/>
                <a:gd name="T49" fmla="*/ 4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35" h="63">
                  <a:moveTo>
                    <a:pt x="0" y="40"/>
                  </a:moveTo>
                  <a:lnTo>
                    <a:pt x="835" y="0"/>
                  </a:lnTo>
                  <a:lnTo>
                    <a:pt x="835" y="0"/>
                  </a:lnTo>
                  <a:lnTo>
                    <a:pt x="829" y="6"/>
                  </a:lnTo>
                  <a:lnTo>
                    <a:pt x="821" y="9"/>
                  </a:lnTo>
                  <a:lnTo>
                    <a:pt x="812" y="11"/>
                  </a:lnTo>
                  <a:lnTo>
                    <a:pt x="806" y="11"/>
                  </a:lnTo>
                  <a:lnTo>
                    <a:pt x="806" y="11"/>
                  </a:lnTo>
                  <a:lnTo>
                    <a:pt x="800" y="13"/>
                  </a:lnTo>
                  <a:lnTo>
                    <a:pt x="800" y="14"/>
                  </a:lnTo>
                  <a:lnTo>
                    <a:pt x="800" y="17"/>
                  </a:lnTo>
                  <a:lnTo>
                    <a:pt x="802" y="21"/>
                  </a:lnTo>
                  <a:lnTo>
                    <a:pt x="804" y="26"/>
                  </a:lnTo>
                  <a:lnTo>
                    <a:pt x="42" y="63"/>
                  </a:lnTo>
                  <a:lnTo>
                    <a:pt x="42" y="63"/>
                  </a:lnTo>
                  <a:lnTo>
                    <a:pt x="42" y="60"/>
                  </a:lnTo>
                  <a:lnTo>
                    <a:pt x="41" y="60"/>
                  </a:lnTo>
                  <a:lnTo>
                    <a:pt x="36" y="59"/>
                  </a:lnTo>
                  <a:lnTo>
                    <a:pt x="36" y="59"/>
                  </a:lnTo>
                  <a:lnTo>
                    <a:pt x="27" y="57"/>
                  </a:lnTo>
                  <a:lnTo>
                    <a:pt x="16" y="53"/>
                  </a:lnTo>
                  <a:lnTo>
                    <a:pt x="7" y="48"/>
                  </a:lnTo>
                  <a:lnTo>
                    <a:pt x="3" y="44"/>
                  </a:lnTo>
                  <a:lnTo>
                    <a:pt x="0" y="40"/>
                  </a:lnTo>
                  <a:lnTo>
                    <a:pt x="0" y="40"/>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66" name="Freeform 12"/>
            <p:cNvSpPr/>
            <p:nvPr/>
          </p:nvSpPr>
          <p:spPr bwMode="auto">
            <a:xfrm>
              <a:off x="2216151" y="5529263"/>
              <a:ext cx="1268413" cy="96838"/>
            </a:xfrm>
            <a:custGeom>
              <a:avLst/>
              <a:gdLst>
                <a:gd name="T0" fmla="*/ 0 w 799"/>
                <a:gd name="T1" fmla="*/ 36 h 61"/>
                <a:gd name="T2" fmla="*/ 795 w 799"/>
                <a:gd name="T3" fmla="*/ 0 h 61"/>
                <a:gd name="T4" fmla="*/ 795 w 799"/>
                <a:gd name="T5" fmla="*/ 0 h 61"/>
                <a:gd name="T6" fmla="*/ 794 w 799"/>
                <a:gd name="T7" fmla="*/ 4 h 61"/>
                <a:gd name="T8" fmla="*/ 795 w 799"/>
                <a:gd name="T9" fmla="*/ 10 h 61"/>
                <a:gd name="T10" fmla="*/ 799 w 799"/>
                <a:gd name="T11" fmla="*/ 23 h 61"/>
                <a:gd name="T12" fmla="*/ 11 w 799"/>
                <a:gd name="T13" fmla="*/ 61 h 61"/>
                <a:gd name="T14" fmla="*/ 11 w 799"/>
                <a:gd name="T15" fmla="*/ 61 h 61"/>
                <a:gd name="T16" fmla="*/ 13 w 799"/>
                <a:gd name="T17" fmla="*/ 52 h 61"/>
                <a:gd name="T18" fmla="*/ 13 w 799"/>
                <a:gd name="T19" fmla="*/ 46 h 61"/>
                <a:gd name="T20" fmla="*/ 11 w 799"/>
                <a:gd name="T21" fmla="*/ 43 h 61"/>
                <a:gd name="T22" fmla="*/ 10 w 799"/>
                <a:gd name="T23" fmla="*/ 40 h 61"/>
                <a:gd name="T24" fmla="*/ 6 w 799"/>
                <a:gd name="T25" fmla="*/ 39 h 61"/>
                <a:gd name="T26" fmla="*/ 0 w 799"/>
                <a:gd name="T27" fmla="*/ 36 h 61"/>
                <a:gd name="T28" fmla="*/ 0 w 799"/>
                <a:gd name="T29" fmla="*/ 3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9" h="61">
                  <a:moveTo>
                    <a:pt x="0" y="36"/>
                  </a:moveTo>
                  <a:lnTo>
                    <a:pt x="795" y="0"/>
                  </a:lnTo>
                  <a:lnTo>
                    <a:pt x="795" y="0"/>
                  </a:lnTo>
                  <a:lnTo>
                    <a:pt x="794" y="4"/>
                  </a:lnTo>
                  <a:lnTo>
                    <a:pt x="795" y="10"/>
                  </a:lnTo>
                  <a:lnTo>
                    <a:pt x="799" y="23"/>
                  </a:lnTo>
                  <a:lnTo>
                    <a:pt x="11" y="61"/>
                  </a:lnTo>
                  <a:lnTo>
                    <a:pt x="11" y="61"/>
                  </a:lnTo>
                  <a:lnTo>
                    <a:pt x="13" y="52"/>
                  </a:lnTo>
                  <a:lnTo>
                    <a:pt x="13" y="46"/>
                  </a:lnTo>
                  <a:lnTo>
                    <a:pt x="11" y="43"/>
                  </a:lnTo>
                  <a:lnTo>
                    <a:pt x="10" y="40"/>
                  </a:lnTo>
                  <a:lnTo>
                    <a:pt x="6" y="39"/>
                  </a:lnTo>
                  <a:lnTo>
                    <a:pt x="0" y="36"/>
                  </a:lnTo>
                  <a:lnTo>
                    <a:pt x="0" y="36"/>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67" name="Freeform 13"/>
            <p:cNvSpPr/>
            <p:nvPr/>
          </p:nvSpPr>
          <p:spPr bwMode="auto">
            <a:xfrm>
              <a:off x="2227263" y="5614988"/>
              <a:ext cx="1285875" cy="96838"/>
            </a:xfrm>
            <a:custGeom>
              <a:avLst/>
              <a:gdLst>
                <a:gd name="T0" fmla="*/ 3 w 810"/>
                <a:gd name="T1" fmla="*/ 36 h 61"/>
                <a:gd name="T2" fmla="*/ 788 w 810"/>
                <a:gd name="T3" fmla="*/ 0 h 61"/>
                <a:gd name="T4" fmla="*/ 788 w 810"/>
                <a:gd name="T5" fmla="*/ 0 h 61"/>
                <a:gd name="T6" fmla="*/ 788 w 810"/>
                <a:gd name="T7" fmla="*/ 5 h 61"/>
                <a:gd name="T8" fmla="*/ 790 w 810"/>
                <a:gd name="T9" fmla="*/ 11 h 61"/>
                <a:gd name="T10" fmla="*/ 795 w 810"/>
                <a:gd name="T11" fmla="*/ 16 h 61"/>
                <a:gd name="T12" fmla="*/ 803 w 810"/>
                <a:gd name="T13" fmla="*/ 20 h 61"/>
                <a:gd name="T14" fmla="*/ 803 w 810"/>
                <a:gd name="T15" fmla="*/ 20 h 61"/>
                <a:gd name="T16" fmla="*/ 810 w 810"/>
                <a:gd name="T17" fmla="*/ 23 h 61"/>
                <a:gd name="T18" fmla="*/ 0 w 810"/>
                <a:gd name="T19" fmla="*/ 61 h 61"/>
                <a:gd name="T20" fmla="*/ 0 w 810"/>
                <a:gd name="T21" fmla="*/ 61 h 61"/>
                <a:gd name="T22" fmla="*/ 4 w 810"/>
                <a:gd name="T23" fmla="*/ 55 h 61"/>
                <a:gd name="T24" fmla="*/ 6 w 810"/>
                <a:gd name="T25" fmla="*/ 50 h 61"/>
                <a:gd name="T26" fmla="*/ 4 w 810"/>
                <a:gd name="T27" fmla="*/ 43 h 61"/>
                <a:gd name="T28" fmla="*/ 3 w 810"/>
                <a:gd name="T29" fmla="*/ 36 h 61"/>
                <a:gd name="T30" fmla="*/ 3 w 810"/>
                <a:gd name="T31" fmla="*/ 3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10" h="61">
                  <a:moveTo>
                    <a:pt x="3" y="36"/>
                  </a:moveTo>
                  <a:lnTo>
                    <a:pt x="788" y="0"/>
                  </a:lnTo>
                  <a:lnTo>
                    <a:pt x="788" y="0"/>
                  </a:lnTo>
                  <a:lnTo>
                    <a:pt x="788" y="5"/>
                  </a:lnTo>
                  <a:lnTo>
                    <a:pt x="790" y="11"/>
                  </a:lnTo>
                  <a:lnTo>
                    <a:pt x="795" y="16"/>
                  </a:lnTo>
                  <a:lnTo>
                    <a:pt x="803" y="20"/>
                  </a:lnTo>
                  <a:lnTo>
                    <a:pt x="803" y="20"/>
                  </a:lnTo>
                  <a:lnTo>
                    <a:pt x="810" y="23"/>
                  </a:lnTo>
                  <a:lnTo>
                    <a:pt x="0" y="61"/>
                  </a:lnTo>
                  <a:lnTo>
                    <a:pt x="0" y="61"/>
                  </a:lnTo>
                  <a:lnTo>
                    <a:pt x="4" y="55"/>
                  </a:lnTo>
                  <a:lnTo>
                    <a:pt x="6" y="50"/>
                  </a:lnTo>
                  <a:lnTo>
                    <a:pt x="4" y="43"/>
                  </a:lnTo>
                  <a:lnTo>
                    <a:pt x="3" y="36"/>
                  </a:lnTo>
                  <a:lnTo>
                    <a:pt x="3" y="36"/>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68" name="Freeform 14"/>
            <p:cNvSpPr/>
            <p:nvPr/>
          </p:nvSpPr>
          <p:spPr bwMode="auto">
            <a:xfrm>
              <a:off x="2219326" y="5713413"/>
              <a:ext cx="1262063" cy="96838"/>
            </a:xfrm>
            <a:custGeom>
              <a:avLst/>
              <a:gdLst>
                <a:gd name="T0" fmla="*/ 0 w 795"/>
                <a:gd name="T1" fmla="*/ 38 h 61"/>
                <a:gd name="T2" fmla="*/ 788 w 795"/>
                <a:gd name="T3" fmla="*/ 0 h 61"/>
                <a:gd name="T4" fmla="*/ 788 w 795"/>
                <a:gd name="T5" fmla="*/ 0 h 61"/>
                <a:gd name="T6" fmla="*/ 792 w 795"/>
                <a:gd name="T7" fmla="*/ 8 h 61"/>
                <a:gd name="T8" fmla="*/ 795 w 795"/>
                <a:gd name="T9" fmla="*/ 15 h 61"/>
                <a:gd name="T10" fmla="*/ 795 w 795"/>
                <a:gd name="T11" fmla="*/ 22 h 61"/>
                <a:gd name="T12" fmla="*/ 795 w 795"/>
                <a:gd name="T13" fmla="*/ 22 h 61"/>
                <a:gd name="T14" fmla="*/ 795 w 795"/>
                <a:gd name="T15" fmla="*/ 24 h 61"/>
                <a:gd name="T16" fmla="*/ 9 w 795"/>
                <a:gd name="T17" fmla="*/ 61 h 61"/>
                <a:gd name="T18" fmla="*/ 9 w 795"/>
                <a:gd name="T19" fmla="*/ 61 h 61"/>
                <a:gd name="T20" fmla="*/ 11 w 795"/>
                <a:gd name="T21" fmla="*/ 56 h 61"/>
                <a:gd name="T22" fmla="*/ 13 w 795"/>
                <a:gd name="T23" fmla="*/ 50 h 61"/>
                <a:gd name="T24" fmla="*/ 17 w 795"/>
                <a:gd name="T25" fmla="*/ 43 h 61"/>
                <a:gd name="T26" fmla="*/ 17 w 795"/>
                <a:gd name="T27" fmla="*/ 41 h 61"/>
                <a:gd name="T28" fmla="*/ 15 w 795"/>
                <a:gd name="T29" fmla="*/ 39 h 61"/>
                <a:gd name="T30" fmla="*/ 9 w 795"/>
                <a:gd name="T31" fmla="*/ 38 h 61"/>
                <a:gd name="T32" fmla="*/ 0 w 795"/>
                <a:gd name="T33" fmla="*/ 38 h 61"/>
                <a:gd name="T34" fmla="*/ 0 w 795"/>
                <a:gd name="T35"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5" h="61">
                  <a:moveTo>
                    <a:pt x="0" y="38"/>
                  </a:moveTo>
                  <a:lnTo>
                    <a:pt x="788" y="0"/>
                  </a:lnTo>
                  <a:lnTo>
                    <a:pt x="788" y="0"/>
                  </a:lnTo>
                  <a:lnTo>
                    <a:pt x="792" y="8"/>
                  </a:lnTo>
                  <a:lnTo>
                    <a:pt x="795" y="15"/>
                  </a:lnTo>
                  <a:lnTo>
                    <a:pt x="795" y="22"/>
                  </a:lnTo>
                  <a:lnTo>
                    <a:pt x="795" y="22"/>
                  </a:lnTo>
                  <a:lnTo>
                    <a:pt x="795" y="24"/>
                  </a:lnTo>
                  <a:lnTo>
                    <a:pt x="9" y="61"/>
                  </a:lnTo>
                  <a:lnTo>
                    <a:pt x="9" y="61"/>
                  </a:lnTo>
                  <a:lnTo>
                    <a:pt x="11" y="56"/>
                  </a:lnTo>
                  <a:lnTo>
                    <a:pt x="13" y="50"/>
                  </a:lnTo>
                  <a:lnTo>
                    <a:pt x="17" y="43"/>
                  </a:lnTo>
                  <a:lnTo>
                    <a:pt x="17" y="41"/>
                  </a:lnTo>
                  <a:lnTo>
                    <a:pt x="15" y="39"/>
                  </a:lnTo>
                  <a:lnTo>
                    <a:pt x="9" y="38"/>
                  </a:lnTo>
                  <a:lnTo>
                    <a:pt x="0" y="38"/>
                  </a:lnTo>
                  <a:lnTo>
                    <a:pt x="0" y="38"/>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69" name="Freeform 15"/>
            <p:cNvSpPr/>
            <p:nvPr/>
          </p:nvSpPr>
          <p:spPr bwMode="auto">
            <a:xfrm>
              <a:off x="2214563" y="5803900"/>
              <a:ext cx="1306513" cy="96838"/>
            </a:xfrm>
            <a:custGeom>
              <a:avLst/>
              <a:gdLst>
                <a:gd name="T0" fmla="*/ 15 w 823"/>
                <a:gd name="T1" fmla="*/ 36 h 61"/>
                <a:gd name="T2" fmla="*/ 794 w 823"/>
                <a:gd name="T3" fmla="*/ 0 h 61"/>
                <a:gd name="T4" fmla="*/ 794 w 823"/>
                <a:gd name="T5" fmla="*/ 0 h 61"/>
                <a:gd name="T6" fmla="*/ 794 w 823"/>
                <a:gd name="T7" fmla="*/ 4 h 61"/>
                <a:gd name="T8" fmla="*/ 796 w 823"/>
                <a:gd name="T9" fmla="*/ 7 h 61"/>
                <a:gd name="T10" fmla="*/ 800 w 823"/>
                <a:gd name="T11" fmla="*/ 11 h 61"/>
                <a:gd name="T12" fmla="*/ 807 w 823"/>
                <a:gd name="T13" fmla="*/ 13 h 61"/>
                <a:gd name="T14" fmla="*/ 807 w 823"/>
                <a:gd name="T15" fmla="*/ 13 h 61"/>
                <a:gd name="T16" fmla="*/ 817 w 823"/>
                <a:gd name="T17" fmla="*/ 18 h 61"/>
                <a:gd name="T18" fmla="*/ 823 w 823"/>
                <a:gd name="T19" fmla="*/ 22 h 61"/>
                <a:gd name="T20" fmla="*/ 0 w 823"/>
                <a:gd name="T21" fmla="*/ 61 h 61"/>
                <a:gd name="T22" fmla="*/ 0 w 823"/>
                <a:gd name="T23" fmla="*/ 61 h 61"/>
                <a:gd name="T24" fmla="*/ 3 w 823"/>
                <a:gd name="T25" fmla="*/ 59 h 61"/>
                <a:gd name="T26" fmla="*/ 3 w 823"/>
                <a:gd name="T27" fmla="*/ 59 h 61"/>
                <a:gd name="T28" fmla="*/ 11 w 823"/>
                <a:gd name="T29" fmla="*/ 55 h 61"/>
                <a:gd name="T30" fmla="*/ 14 w 823"/>
                <a:gd name="T31" fmla="*/ 53 h 61"/>
                <a:gd name="T32" fmla="*/ 15 w 823"/>
                <a:gd name="T33" fmla="*/ 50 h 61"/>
                <a:gd name="T34" fmla="*/ 16 w 823"/>
                <a:gd name="T35" fmla="*/ 43 h 61"/>
                <a:gd name="T36" fmla="*/ 15 w 823"/>
                <a:gd name="T37" fmla="*/ 36 h 61"/>
                <a:gd name="T38" fmla="*/ 15 w 823"/>
                <a:gd name="T39" fmla="*/ 3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23" h="61">
                  <a:moveTo>
                    <a:pt x="15" y="36"/>
                  </a:moveTo>
                  <a:lnTo>
                    <a:pt x="794" y="0"/>
                  </a:lnTo>
                  <a:lnTo>
                    <a:pt x="794" y="0"/>
                  </a:lnTo>
                  <a:lnTo>
                    <a:pt x="794" y="4"/>
                  </a:lnTo>
                  <a:lnTo>
                    <a:pt x="796" y="7"/>
                  </a:lnTo>
                  <a:lnTo>
                    <a:pt x="800" y="11"/>
                  </a:lnTo>
                  <a:lnTo>
                    <a:pt x="807" y="13"/>
                  </a:lnTo>
                  <a:lnTo>
                    <a:pt x="807" y="13"/>
                  </a:lnTo>
                  <a:lnTo>
                    <a:pt x="817" y="18"/>
                  </a:lnTo>
                  <a:lnTo>
                    <a:pt x="823" y="22"/>
                  </a:lnTo>
                  <a:lnTo>
                    <a:pt x="0" y="61"/>
                  </a:lnTo>
                  <a:lnTo>
                    <a:pt x="0" y="61"/>
                  </a:lnTo>
                  <a:lnTo>
                    <a:pt x="3" y="59"/>
                  </a:lnTo>
                  <a:lnTo>
                    <a:pt x="3" y="59"/>
                  </a:lnTo>
                  <a:lnTo>
                    <a:pt x="11" y="55"/>
                  </a:lnTo>
                  <a:lnTo>
                    <a:pt x="14" y="53"/>
                  </a:lnTo>
                  <a:lnTo>
                    <a:pt x="15" y="50"/>
                  </a:lnTo>
                  <a:lnTo>
                    <a:pt x="16" y="43"/>
                  </a:lnTo>
                  <a:lnTo>
                    <a:pt x="15" y="36"/>
                  </a:lnTo>
                  <a:lnTo>
                    <a:pt x="15" y="36"/>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70" name="Freeform 16"/>
            <p:cNvSpPr/>
            <p:nvPr/>
          </p:nvSpPr>
          <p:spPr bwMode="auto">
            <a:xfrm>
              <a:off x="2227263" y="5895975"/>
              <a:ext cx="1250950" cy="96838"/>
            </a:xfrm>
            <a:custGeom>
              <a:avLst/>
              <a:gdLst>
                <a:gd name="T0" fmla="*/ 0 w 788"/>
                <a:gd name="T1" fmla="*/ 37 h 61"/>
                <a:gd name="T2" fmla="*/ 786 w 788"/>
                <a:gd name="T3" fmla="*/ 0 h 61"/>
                <a:gd name="T4" fmla="*/ 786 w 788"/>
                <a:gd name="T5" fmla="*/ 0 h 61"/>
                <a:gd name="T6" fmla="*/ 784 w 788"/>
                <a:gd name="T7" fmla="*/ 6 h 61"/>
                <a:gd name="T8" fmla="*/ 786 w 788"/>
                <a:gd name="T9" fmla="*/ 11 h 61"/>
                <a:gd name="T10" fmla="*/ 788 w 788"/>
                <a:gd name="T11" fmla="*/ 25 h 61"/>
                <a:gd name="T12" fmla="*/ 7 w 788"/>
                <a:gd name="T13" fmla="*/ 61 h 61"/>
                <a:gd name="T14" fmla="*/ 7 w 788"/>
                <a:gd name="T15" fmla="*/ 61 h 61"/>
                <a:gd name="T16" fmla="*/ 8 w 788"/>
                <a:gd name="T17" fmla="*/ 54 h 61"/>
                <a:gd name="T18" fmla="*/ 8 w 788"/>
                <a:gd name="T19" fmla="*/ 48 h 61"/>
                <a:gd name="T20" fmla="*/ 6 w 788"/>
                <a:gd name="T21" fmla="*/ 42 h 61"/>
                <a:gd name="T22" fmla="*/ 0 w 788"/>
                <a:gd name="T23" fmla="*/ 37 h 61"/>
                <a:gd name="T24" fmla="*/ 0 w 788"/>
                <a:gd name="T25" fmla="*/ 3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8" h="61">
                  <a:moveTo>
                    <a:pt x="0" y="37"/>
                  </a:moveTo>
                  <a:lnTo>
                    <a:pt x="786" y="0"/>
                  </a:lnTo>
                  <a:lnTo>
                    <a:pt x="786" y="0"/>
                  </a:lnTo>
                  <a:lnTo>
                    <a:pt x="784" y="6"/>
                  </a:lnTo>
                  <a:lnTo>
                    <a:pt x="786" y="11"/>
                  </a:lnTo>
                  <a:lnTo>
                    <a:pt x="788" y="25"/>
                  </a:lnTo>
                  <a:lnTo>
                    <a:pt x="7" y="61"/>
                  </a:lnTo>
                  <a:lnTo>
                    <a:pt x="7" y="61"/>
                  </a:lnTo>
                  <a:lnTo>
                    <a:pt x="8" y="54"/>
                  </a:lnTo>
                  <a:lnTo>
                    <a:pt x="8" y="48"/>
                  </a:lnTo>
                  <a:lnTo>
                    <a:pt x="6" y="42"/>
                  </a:lnTo>
                  <a:lnTo>
                    <a:pt x="0" y="37"/>
                  </a:lnTo>
                  <a:lnTo>
                    <a:pt x="0" y="37"/>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71" name="Freeform 17"/>
            <p:cNvSpPr/>
            <p:nvPr/>
          </p:nvSpPr>
          <p:spPr bwMode="auto">
            <a:xfrm>
              <a:off x="2246313" y="6029325"/>
              <a:ext cx="1254125" cy="311150"/>
            </a:xfrm>
            <a:custGeom>
              <a:avLst/>
              <a:gdLst>
                <a:gd name="T0" fmla="*/ 370 w 790"/>
                <a:gd name="T1" fmla="*/ 196 h 196"/>
                <a:gd name="T2" fmla="*/ 370 w 790"/>
                <a:gd name="T3" fmla="*/ 196 h 196"/>
                <a:gd name="T4" fmla="*/ 305 w 790"/>
                <a:gd name="T5" fmla="*/ 195 h 196"/>
                <a:gd name="T6" fmla="*/ 269 w 790"/>
                <a:gd name="T7" fmla="*/ 194 h 196"/>
                <a:gd name="T8" fmla="*/ 233 w 790"/>
                <a:gd name="T9" fmla="*/ 191 h 196"/>
                <a:gd name="T10" fmla="*/ 201 w 790"/>
                <a:gd name="T11" fmla="*/ 187 h 196"/>
                <a:gd name="T12" fmla="*/ 172 w 790"/>
                <a:gd name="T13" fmla="*/ 182 h 196"/>
                <a:gd name="T14" fmla="*/ 163 w 790"/>
                <a:gd name="T15" fmla="*/ 179 h 196"/>
                <a:gd name="T16" fmla="*/ 155 w 790"/>
                <a:gd name="T17" fmla="*/ 176 h 196"/>
                <a:gd name="T18" fmla="*/ 148 w 790"/>
                <a:gd name="T19" fmla="*/ 172 h 196"/>
                <a:gd name="T20" fmla="*/ 147 w 790"/>
                <a:gd name="T21" fmla="*/ 168 h 196"/>
                <a:gd name="T22" fmla="*/ 147 w 790"/>
                <a:gd name="T23" fmla="*/ 168 h 196"/>
                <a:gd name="T24" fmla="*/ 144 w 790"/>
                <a:gd name="T25" fmla="*/ 160 h 196"/>
                <a:gd name="T26" fmla="*/ 140 w 790"/>
                <a:gd name="T27" fmla="*/ 153 h 196"/>
                <a:gd name="T28" fmla="*/ 133 w 790"/>
                <a:gd name="T29" fmla="*/ 145 h 196"/>
                <a:gd name="T30" fmla="*/ 125 w 790"/>
                <a:gd name="T31" fmla="*/ 138 h 196"/>
                <a:gd name="T32" fmla="*/ 99 w 790"/>
                <a:gd name="T33" fmla="*/ 121 h 196"/>
                <a:gd name="T34" fmla="*/ 64 w 790"/>
                <a:gd name="T35" fmla="*/ 99 h 196"/>
                <a:gd name="T36" fmla="*/ 64 w 790"/>
                <a:gd name="T37" fmla="*/ 99 h 196"/>
                <a:gd name="T38" fmla="*/ 52 w 790"/>
                <a:gd name="T39" fmla="*/ 92 h 196"/>
                <a:gd name="T40" fmla="*/ 42 w 790"/>
                <a:gd name="T41" fmla="*/ 84 h 196"/>
                <a:gd name="T42" fmla="*/ 33 w 790"/>
                <a:gd name="T43" fmla="*/ 76 h 196"/>
                <a:gd name="T44" fmla="*/ 23 w 790"/>
                <a:gd name="T45" fmla="*/ 68 h 196"/>
                <a:gd name="T46" fmla="*/ 11 w 790"/>
                <a:gd name="T47" fmla="*/ 53 h 196"/>
                <a:gd name="T48" fmla="*/ 0 w 790"/>
                <a:gd name="T49" fmla="*/ 37 h 196"/>
                <a:gd name="T50" fmla="*/ 790 w 790"/>
                <a:gd name="T51" fmla="*/ 0 h 196"/>
                <a:gd name="T52" fmla="*/ 790 w 790"/>
                <a:gd name="T53" fmla="*/ 0 h 196"/>
                <a:gd name="T54" fmla="*/ 786 w 790"/>
                <a:gd name="T55" fmla="*/ 12 h 196"/>
                <a:gd name="T56" fmla="*/ 778 w 790"/>
                <a:gd name="T57" fmla="*/ 24 h 196"/>
                <a:gd name="T58" fmla="*/ 770 w 790"/>
                <a:gd name="T59" fmla="*/ 38 h 196"/>
                <a:gd name="T60" fmla="*/ 760 w 790"/>
                <a:gd name="T61" fmla="*/ 50 h 196"/>
                <a:gd name="T62" fmla="*/ 749 w 790"/>
                <a:gd name="T63" fmla="*/ 62 h 196"/>
                <a:gd name="T64" fmla="*/ 738 w 790"/>
                <a:gd name="T65" fmla="*/ 76 h 196"/>
                <a:gd name="T66" fmla="*/ 711 w 790"/>
                <a:gd name="T67" fmla="*/ 99 h 196"/>
                <a:gd name="T68" fmla="*/ 711 w 790"/>
                <a:gd name="T69" fmla="*/ 99 h 196"/>
                <a:gd name="T70" fmla="*/ 696 w 790"/>
                <a:gd name="T71" fmla="*/ 111 h 196"/>
                <a:gd name="T72" fmla="*/ 682 w 790"/>
                <a:gd name="T73" fmla="*/ 122 h 196"/>
                <a:gd name="T74" fmla="*/ 657 w 790"/>
                <a:gd name="T75" fmla="*/ 138 h 196"/>
                <a:gd name="T76" fmla="*/ 646 w 790"/>
                <a:gd name="T77" fmla="*/ 146 h 196"/>
                <a:gd name="T78" fmla="*/ 638 w 790"/>
                <a:gd name="T79" fmla="*/ 153 h 196"/>
                <a:gd name="T80" fmla="*/ 633 w 790"/>
                <a:gd name="T81" fmla="*/ 160 h 196"/>
                <a:gd name="T82" fmla="*/ 630 w 790"/>
                <a:gd name="T83" fmla="*/ 168 h 196"/>
                <a:gd name="T84" fmla="*/ 630 w 790"/>
                <a:gd name="T85" fmla="*/ 168 h 196"/>
                <a:gd name="T86" fmla="*/ 629 w 790"/>
                <a:gd name="T87" fmla="*/ 169 h 196"/>
                <a:gd name="T88" fmla="*/ 627 w 790"/>
                <a:gd name="T89" fmla="*/ 172 h 196"/>
                <a:gd name="T90" fmla="*/ 621 w 790"/>
                <a:gd name="T91" fmla="*/ 176 h 196"/>
                <a:gd name="T92" fmla="*/ 610 w 790"/>
                <a:gd name="T93" fmla="*/ 179 h 196"/>
                <a:gd name="T94" fmla="*/ 598 w 790"/>
                <a:gd name="T95" fmla="*/ 182 h 196"/>
                <a:gd name="T96" fmla="*/ 564 w 790"/>
                <a:gd name="T97" fmla="*/ 187 h 196"/>
                <a:gd name="T98" fmla="*/ 525 w 790"/>
                <a:gd name="T99" fmla="*/ 191 h 196"/>
                <a:gd name="T100" fmla="*/ 483 w 790"/>
                <a:gd name="T101" fmla="*/ 194 h 196"/>
                <a:gd name="T102" fmla="*/ 439 w 790"/>
                <a:gd name="T103" fmla="*/ 195 h 196"/>
                <a:gd name="T104" fmla="*/ 370 w 790"/>
                <a:gd name="T105" fmla="*/ 196 h 196"/>
                <a:gd name="T106" fmla="*/ 370 w 790"/>
                <a:gd name="T107" fmla="*/ 19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0" h="196">
                  <a:moveTo>
                    <a:pt x="370" y="196"/>
                  </a:moveTo>
                  <a:lnTo>
                    <a:pt x="370" y="196"/>
                  </a:lnTo>
                  <a:lnTo>
                    <a:pt x="305" y="195"/>
                  </a:lnTo>
                  <a:lnTo>
                    <a:pt x="269" y="194"/>
                  </a:lnTo>
                  <a:lnTo>
                    <a:pt x="233" y="191"/>
                  </a:lnTo>
                  <a:lnTo>
                    <a:pt x="201" y="187"/>
                  </a:lnTo>
                  <a:lnTo>
                    <a:pt x="172" y="182"/>
                  </a:lnTo>
                  <a:lnTo>
                    <a:pt x="163" y="179"/>
                  </a:lnTo>
                  <a:lnTo>
                    <a:pt x="155" y="176"/>
                  </a:lnTo>
                  <a:lnTo>
                    <a:pt x="148" y="172"/>
                  </a:lnTo>
                  <a:lnTo>
                    <a:pt x="147" y="168"/>
                  </a:lnTo>
                  <a:lnTo>
                    <a:pt x="147" y="168"/>
                  </a:lnTo>
                  <a:lnTo>
                    <a:pt x="144" y="160"/>
                  </a:lnTo>
                  <a:lnTo>
                    <a:pt x="140" y="153"/>
                  </a:lnTo>
                  <a:lnTo>
                    <a:pt x="133" y="145"/>
                  </a:lnTo>
                  <a:lnTo>
                    <a:pt x="125" y="138"/>
                  </a:lnTo>
                  <a:lnTo>
                    <a:pt x="99" y="121"/>
                  </a:lnTo>
                  <a:lnTo>
                    <a:pt x="64" y="99"/>
                  </a:lnTo>
                  <a:lnTo>
                    <a:pt x="64" y="99"/>
                  </a:lnTo>
                  <a:lnTo>
                    <a:pt x="52" y="92"/>
                  </a:lnTo>
                  <a:lnTo>
                    <a:pt x="42" y="84"/>
                  </a:lnTo>
                  <a:lnTo>
                    <a:pt x="33" y="76"/>
                  </a:lnTo>
                  <a:lnTo>
                    <a:pt x="23" y="68"/>
                  </a:lnTo>
                  <a:lnTo>
                    <a:pt x="11" y="53"/>
                  </a:lnTo>
                  <a:lnTo>
                    <a:pt x="0" y="37"/>
                  </a:lnTo>
                  <a:lnTo>
                    <a:pt x="790" y="0"/>
                  </a:lnTo>
                  <a:lnTo>
                    <a:pt x="790" y="0"/>
                  </a:lnTo>
                  <a:lnTo>
                    <a:pt x="786" y="12"/>
                  </a:lnTo>
                  <a:lnTo>
                    <a:pt x="778" y="24"/>
                  </a:lnTo>
                  <a:lnTo>
                    <a:pt x="770" y="38"/>
                  </a:lnTo>
                  <a:lnTo>
                    <a:pt x="760" y="50"/>
                  </a:lnTo>
                  <a:lnTo>
                    <a:pt x="749" y="62"/>
                  </a:lnTo>
                  <a:lnTo>
                    <a:pt x="738" y="76"/>
                  </a:lnTo>
                  <a:lnTo>
                    <a:pt x="711" y="99"/>
                  </a:lnTo>
                  <a:lnTo>
                    <a:pt x="711" y="99"/>
                  </a:lnTo>
                  <a:lnTo>
                    <a:pt x="696" y="111"/>
                  </a:lnTo>
                  <a:lnTo>
                    <a:pt x="682" y="122"/>
                  </a:lnTo>
                  <a:lnTo>
                    <a:pt x="657" y="138"/>
                  </a:lnTo>
                  <a:lnTo>
                    <a:pt x="646" y="146"/>
                  </a:lnTo>
                  <a:lnTo>
                    <a:pt x="638" y="153"/>
                  </a:lnTo>
                  <a:lnTo>
                    <a:pt x="633" y="160"/>
                  </a:lnTo>
                  <a:lnTo>
                    <a:pt x="630" y="168"/>
                  </a:lnTo>
                  <a:lnTo>
                    <a:pt x="630" y="168"/>
                  </a:lnTo>
                  <a:lnTo>
                    <a:pt x="629" y="169"/>
                  </a:lnTo>
                  <a:lnTo>
                    <a:pt x="627" y="172"/>
                  </a:lnTo>
                  <a:lnTo>
                    <a:pt x="621" y="176"/>
                  </a:lnTo>
                  <a:lnTo>
                    <a:pt x="610" y="179"/>
                  </a:lnTo>
                  <a:lnTo>
                    <a:pt x="598" y="182"/>
                  </a:lnTo>
                  <a:lnTo>
                    <a:pt x="564" y="187"/>
                  </a:lnTo>
                  <a:lnTo>
                    <a:pt x="525" y="191"/>
                  </a:lnTo>
                  <a:lnTo>
                    <a:pt x="483" y="194"/>
                  </a:lnTo>
                  <a:lnTo>
                    <a:pt x="439" y="195"/>
                  </a:lnTo>
                  <a:lnTo>
                    <a:pt x="370" y="196"/>
                  </a:lnTo>
                  <a:lnTo>
                    <a:pt x="370" y="196"/>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72" name="Freeform 18"/>
            <p:cNvSpPr/>
            <p:nvPr/>
          </p:nvSpPr>
          <p:spPr bwMode="auto">
            <a:xfrm>
              <a:off x="2470151" y="6061075"/>
              <a:ext cx="361950" cy="279400"/>
            </a:xfrm>
            <a:custGeom>
              <a:avLst/>
              <a:gdLst>
                <a:gd name="T0" fmla="*/ 82 w 228"/>
                <a:gd name="T1" fmla="*/ 170 h 176"/>
                <a:gd name="T2" fmla="*/ 82 w 228"/>
                <a:gd name="T3" fmla="*/ 170 h 176"/>
                <a:gd name="T4" fmla="*/ 73 w 228"/>
                <a:gd name="T5" fmla="*/ 149 h 176"/>
                <a:gd name="T6" fmla="*/ 65 w 228"/>
                <a:gd name="T7" fmla="*/ 130 h 176"/>
                <a:gd name="T8" fmla="*/ 52 w 228"/>
                <a:gd name="T9" fmla="*/ 109 h 176"/>
                <a:gd name="T10" fmla="*/ 34 w 228"/>
                <a:gd name="T11" fmla="*/ 80 h 176"/>
                <a:gd name="T12" fmla="*/ 34 w 228"/>
                <a:gd name="T13" fmla="*/ 80 h 176"/>
                <a:gd name="T14" fmla="*/ 25 w 228"/>
                <a:gd name="T15" fmla="*/ 64 h 176"/>
                <a:gd name="T16" fmla="*/ 15 w 228"/>
                <a:gd name="T17" fmla="*/ 46 h 176"/>
                <a:gd name="T18" fmla="*/ 0 w 228"/>
                <a:gd name="T19" fmla="*/ 10 h 176"/>
                <a:gd name="T20" fmla="*/ 225 w 228"/>
                <a:gd name="T21" fmla="*/ 0 h 176"/>
                <a:gd name="T22" fmla="*/ 225 w 228"/>
                <a:gd name="T23" fmla="*/ 0 h 176"/>
                <a:gd name="T24" fmla="*/ 228 w 228"/>
                <a:gd name="T25" fmla="*/ 41 h 176"/>
                <a:gd name="T26" fmla="*/ 228 w 228"/>
                <a:gd name="T27" fmla="*/ 80 h 176"/>
                <a:gd name="T28" fmla="*/ 228 w 228"/>
                <a:gd name="T29" fmla="*/ 80 h 176"/>
                <a:gd name="T30" fmla="*/ 226 w 228"/>
                <a:gd name="T31" fmla="*/ 110 h 176"/>
                <a:gd name="T32" fmla="*/ 224 w 228"/>
                <a:gd name="T33" fmla="*/ 133 h 176"/>
                <a:gd name="T34" fmla="*/ 224 w 228"/>
                <a:gd name="T35" fmla="*/ 152 h 176"/>
                <a:gd name="T36" fmla="*/ 224 w 228"/>
                <a:gd name="T37" fmla="*/ 162 h 176"/>
                <a:gd name="T38" fmla="*/ 226 w 228"/>
                <a:gd name="T39" fmla="*/ 172 h 176"/>
                <a:gd name="T40" fmla="*/ 226 w 228"/>
                <a:gd name="T41" fmla="*/ 172 h 176"/>
                <a:gd name="T42" fmla="*/ 226 w 228"/>
                <a:gd name="T43" fmla="*/ 176 h 176"/>
                <a:gd name="T44" fmla="*/ 226 w 228"/>
                <a:gd name="T45" fmla="*/ 176 h 176"/>
                <a:gd name="T46" fmla="*/ 157 w 228"/>
                <a:gd name="T47" fmla="*/ 175 h 176"/>
                <a:gd name="T48" fmla="*/ 118 w 228"/>
                <a:gd name="T49" fmla="*/ 172 h 176"/>
                <a:gd name="T50" fmla="*/ 82 w 228"/>
                <a:gd name="T51" fmla="*/ 170 h 176"/>
                <a:gd name="T52" fmla="*/ 82 w 228"/>
                <a:gd name="T53" fmla="*/ 17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8" h="176">
                  <a:moveTo>
                    <a:pt x="82" y="170"/>
                  </a:moveTo>
                  <a:lnTo>
                    <a:pt x="82" y="170"/>
                  </a:lnTo>
                  <a:lnTo>
                    <a:pt x="73" y="149"/>
                  </a:lnTo>
                  <a:lnTo>
                    <a:pt x="65" y="130"/>
                  </a:lnTo>
                  <a:lnTo>
                    <a:pt x="52" y="109"/>
                  </a:lnTo>
                  <a:lnTo>
                    <a:pt x="34" y="80"/>
                  </a:lnTo>
                  <a:lnTo>
                    <a:pt x="34" y="80"/>
                  </a:lnTo>
                  <a:lnTo>
                    <a:pt x="25" y="64"/>
                  </a:lnTo>
                  <a:lnTo>
                    <a:pt x="15" y="46"/>
                  </a:lnTo>
                  <a:lnTo>
                    <a:pt x="0" y="10"/>
                  </a:lnTo>
                  <a:lnTo>
                    <a:pt x="225" y="0"/>
                  </a:lnTo>
                  <a:lnTo>
                    <a:pt x="225" y="0"/>
                  </a:lnTo>
                  <a:lnTo>
                    <a:pt x="228" y="41"/>
                  </a:lnTo>
                  <a:lnTo>
                    <a:pt x="228" y="80"/>
                  </a:lnTo>
                  <a:lnTo>
                    <a:pt x="228" y="80"/>
                  </a:lnTo>
                  <a:lnTo>
                    <a:pt x="226" y="110"/>
                  </a:lnTo>
                  <a:lnTo>
                    <a:pt x="224" y="133"/>
                  </a:lnTo>
                  <a:lnTo>
                    <a:pt x="224" y="152"/>
                  </a:lnTo>
                  <a:lnTo>
                    <a:pt x="224" y="162"/>
                  </a:lnTo>
                  <a:lnTo>
                    <a:pt x="226" y="172"/>
                  </a:lnTo>
                  <a:lnTo>
                    <a:pt x="226" y="172"/>
                  </a:lnTo>
                  <a:lnTo>
                    <a:pt x="226" y="176"/>
                  </a:lnTo>
                  <a:lnTo>
                    <a:pt x="226" y="176"/>
                  </a:lnTo>
                  <a:lnTo>
                    <a:pt x="157" y="175"/>
                  </a:lnTo>
                  <a:lnTo>
                    <a:pt x="118" y="172"/>
                  </a:lnTo>
                  <a:lnTo>
                    <a:pt x="82" y="170"/>
                  </a:lnTo>
                  <a:lnTo>
                    <a:pt x="82" y="170"/>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73" name="Freeform 19"/>
            <p:cNvSpPr/>
            <p:nvPr/>
          </p:nvSpPr>
          <p:spPr bwMode="auto">
            <a:xfrm>
              <a:off x="3044826" y="5083175"/>
              <a:ext cx="512763" cy="271463"/>
            </a:xfrm>
            <a:custGeom>
              <a:avLst/>
              <a:gdLst>
                <a:gd name="T0" fmla="*/ 0 w 323"/>
                <a:gd name="T1" fmla="*/ 0 h 171"/>
                <a:gd name="T2" fmla="*/ 323 w 323"/>
                <a:gd name="T3" fmla="*/ 0 h 171"/>
                <a:gd name="T4" fmla="*/ 306 w 323"/>
                <a:gd name="T5" fmla="*/ 140 h 171"/>
                <a:gd name="T6" fmla="*/ 306 w 323"/>
                <a:gd name="T7" fmla="*/ 140 h 171"/>
                <a:gd name="T8" fmla="*/ 305 w 323"/>
                <a:gd name="T9" fmla="*/ 147 h 171"/>
                <a:gd name="T10" fmla="*/ 302 w 323"/>
                <a:gd name="T11" fmla="*/ 152 h 171"/>
                <a:gd name="T12" fmla="*/ 296 w 323"/>
                <a:gd name="T13" fmla="*/ 157 h 171"/>
                <a:gd name="T14" fmla="*/ 291 w 323"/>
                <a:gd name="T15" fmla="*/ 161 h 171"/>
                <a:gd name="T16" fmla="*/ 286 w 323"/>
                <a:gd name="T17" fmla="*/ 164 h 171"/>
                <a:gd name="T18" fmla="*/ 279 w 323"/>
                <a:gd name="T19" fmla="*/ 167 h 171"/>
                <a:gd name="T20" fmla="*/ 272 w 323"/>
                <a:gd name="T21" fmla="*/ 168 h 171"/>
                <a:gd name="T22" fmla="*/ 267 w 323"/>
                <a:gd name="T23" fmla="*/ 168 h 171"/>
                <a:gd name="T24" fmla="*/ 0 w 323"/>
                <a:gd name="T25" fmla="*/ 171 h 171"/>
                <a:gd name="T26" fmla="*/ 0 w 323"/>
                <a:gd name="T27"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3" h="171">
                  <a:moveTo>
                    <a:pt x="0" y="0"/>
                  </a:moveTo>
                  <a:lnTo>
                    <a:pt x="323" y="0"/>
                  </a:lnTo>
                  <a:lnTo>
                    <a:pt x="306" y="140"/>
                  </a:lnTo>
                  <a:lnTo>
                    <a:pt x="306" y="140"/>
                  </a:lnTo>
                  <a:lnTo>
                    <a:pt x="305" y="147"/>
                  </a:lnTo>
                  <a:lnTo>
                    <a:pt x="302" y="152"/>
                  </a:lnTo>
                  <a:lnTo>
                    <a:pt x="296" y="157"/>
                  </a:lnTo>
                  <a:lnTo>
                    <a:pt x="291" y="161"/>
                  </a:lnTo>
                  <a:lnTo>
                    <a:pt x="286" y="164"/>
                  </a:lnTo>
                  <a:lnTo>
                    <a:pt x="279" y="167"/>
                  </a:lnTo>
                  <a:lnTo>
                    <a:pt x="272" y="168"/>
                  </a:lnTo>
                  <a:lnTo>
                    <a:pt x="267" y="168"/>
                  </a:lnTo>
                  <a:lnTo>
                    <a:pt x="0" y="171"/>
                  </a:lnTo>
                  <a:lnTo>
                    <a:pt x="0" y="0"/>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98" name="Freeform 94"/>
            <p:cNvSpPr/>
            <p:nvPr/>
          </p:nvSpPr>
          <p:spPr bwMode="auto">
            <a:xfrm>
              <a:off x="3492501" y="5083175"/>
              <a:ext cx="65088" cy="252413"/>
            </a:xfrm>
            <a:custGeom>
              <a:avLst/>
              <a:gdLst>
                <a:gd name="T0" fmla="*/ 6 w 41"/>
                <a:gd name="T1" fmla="*/ 0 h 159"/>
                <a:gd name="T2" fmla="*/ 6 w 41"/>
                <a:gd name="T3" fmla="*/ 0 h 159"/>
                <a:gd name="T4" fmla="*/ 41 w 41"/>
                <a:gd name="T5" fmla="*/ 0 h 159"/>
                <a:gd name="T6" fmla="*/ 41 w 41"/>
                <a:gd name="T7" fmla="*/ 0 h 159"/>
                <a:gd name="T8" fmla="*/ 24 w 41"/>
                <a:gd name="T9" fmla="*/ 140 h 159"/>
                <a:gd name="T10" fmla="*/ 24 w 41"/>
                <a:gd name="T11" fmla="*/ 140 h 159"/>
                <a:gd name="T12" fmla="*/ 23 w 41"/>
                <a:gd name="T13" fmla="*/ 145 h 159"/>
                <a:gd name="T14" fmla="*/ 20 w 41"/>
                <a:gd name="T15" fmla="*/ 151 h 159"/>
                <a:gd name="T16" fmla="*/ 16 w 41"/>
                <a:gd name="T17" fmla="*/ 155 h 159"/>
                <a:gd name="T18" fmla="*/ 12 w 41"/>
                <a:gd name="T19" fmla="*/ 159 h 159"/>
                <a:gd name="T20" fmla="*/ 12 w 41"/>
                <a:gd name="T21" fmla="*/ 159 h 159"/>
                <a:gd name="T22" fmla="*/ 0 w 41"/>
                <a:gd name="T23" fmla="*/ 86 h 159"/>
                <a:gd name="T24" fmla="*/ 0 w 41"/>
                <a:gd name="T25" fmla="*/ 86 h 159"/>
                <a:gd name="T26" fmla="*/ 6 w 41"/>
                <a:gd name="T27" fmla="*/ 0 h 159"/>
                <a:gd name="T28" fmla="*/ 6 w 41"/>
                <a:gd name="T2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159">
                  <a:moveTo>
                    <a:pt x="6" y="0"/>
                  </a:moveTo>
                  <a:lnTo>
                    <a:pt x="6" y="0"/>
                  </a:lnTo>
                  <a:lnTo>
                    <a:pt x="41" y="0"/>
                  </a:lnTo>
                  <a:lnTo>
                    <a:pt x="41" y="0"/>
                  </a:lnTo>
                  <a:lnTo>
                    <a:pt x="24" y="140"/>
                  </a:lnTo>
                  <a:lnTo>
                    <a:pt x="24" y="140"/>
                  </a:lnTo>
                  <a:lnTo>
                    <a:pt x="23" y="145"/>
                  </a:lnTo>
                  <a:lnTo>
                    <a:pt x="20" y="151"/>
                  </a:lnTo>
                  <a:lnTo>
                    <a:pt x="16" y="155"/>
                  </a:lnTo>
                  <a:lnTo>
                    <a:pt x="12" y="159"/>
                  </a:lnTo>
                  <a:lnTo>
                    <a:pt x="12" y="159"/>
                  </a:lnTo>
                  <a:lnTo>
                    <a:pt x="0" y="86"/>
                  </a:lnTo>
                  <a:lnTo>
                    <a:pt x="0" y="86"/>
                  </a:lnTo>
                  <a:lnTo>
                    <a:pt x="6" y="0"/>
                  </a:lnTo>
                  <a:lnTo>
                    <a:pt x="6" y="0"/>
                  </a:ln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grpSp>
      <p:grpSp>
        <p:nvGrpSpPr>
          <p:cNvPr id="3" name="组合 2"/>
          <p:cNvGrpSpPr/>
          <p:nvPr/>
        </p:nvGrpSpPr>
        <p:grpSpPr>
          <a:xfrm>
            <a:off x="7831087" y="1755013"/>
            <a:ext cx="3083026" cy="973008"/>
            <a:chOff x="7831087" y="1755013"/>
            <a:chExt cx="3083026" cy="973008"/>
          </a:xfrm>
        </p:grpSpPr>
        <p:sp>
          <p:nvSpPr>
            <p:cNvPr id="320" name="标题"/>
            <p:cNvSpPr/>
            <p:nvPr/>
          </p:nvSpPr>
          <p:spPr>
            <a:xfrm>
              <a:off x="7831087" y="1755013"/>
              <a:ext cx="1569660" cy="369332"/>
            </a:xfrm>
            <a:prstGeom prst="rect">
              <a:avLst/>
            </a:prstGeom>
            <a:noFill/>
          </p:spPr>
          <p:txBody>
            <a:bodyPr wrap="none">
              <a:spAutoFit/>
            </a:bodyPr>
            <a:lstStyle/>
            <a:p>
              <a:pPr>
                <a:defRPr/>
              </a:pPr>
              <a:r>
                <a:rPr lang="zh-CN" altLang="en-US" dirty="0">
                  <a:solidFill>
                    <a:schemeClr val="bg1"/>
                  </a:solidFill>
                  <a:latin typeface="微软雅黑" panose="020B0503020204020204" charset="-122"/>
                  <a:ea typeface="微软雅黑" panose="020B0503020204020204" charset="-122"/>
                </a:rPr>
                <a:t>点击添加标题</a:t>
              </a:r>
            </a:p>
          </p:txBody>
        </p:sp>
        <p:sp>
          <p:nvSpPr>
            <p:cNvPr id="321" name="文本框 320"/>
            <p:cNvSpPr txBox="1"/>
            <p:nvPr/>
          </p:nvSpPr>
          <p:spPr>
            <a:xfrm>
              <a:off x="7831087" y="2081690"/>
              <a:ext cx="3083026" cy="646331"/>
            </a:xfrm>
            <a:prstGeom prst="rect">
              <a:avLst/>
            </a:prstGeom>
            <a:noFill/>
          </p:spPr>
          <p:txBody>
            <a:bodyPr wrap="square" rtlCol="0" anchor="ctr">
              <a:spAutoFit/>
            </a:bodyPr>
            <a:lstStyle/>
            <a:p>
              <a:pPr>
                <a:lnSpc>
                  <a:spcPct val="120000"/>
                </a:lnSpc>
              </a:pPr>
              <a:r>
                <a:rPr lang="en-US" altLang="zh-CN" sz="1000" dirty="0">
                  <a:solidFill>
                    <a:schemeClr val="bg1"/>
                  </a:solidFill>
                  <a:latin typeface="Segoe UI" panose="020B0502040204020203" pitchFamily="34" charset="0"/>
                  <a:ea typeface="Segoe UI" panose="020B0502040204020203" pitchFamily="34" charset="0"/>
                  <a:cs typeface="Segoe UI" panose="020B0502040204020203" pitchFamily="34" charset="0"/>
                </a:rPr>
                <a:t>Lorem ipsum dolor sit amet, consectetuer adipiscing elit. Maecenas porttitor congue massa. Fusce posuere, magna sed pulvinar ultricies, purus</a:t>
              </a:r>
            </a:p>
          </p:txBody>
        </p:sp>
      </p:grpSp>
      <p:grpSp>
        <p:nvGrpSpPr>
          <p:cNvPr id="6" name="组合 5"/>
          <p:cNvGrpSpPr/>
          <p:nvPr/>
        </p:nvGrpSpPr>
        <p:grpSpPr>
          <a:xfrm>
            <a:off x="7831087" y="3429000"/>
            <a:ext cx="3083026" cy="973008"/>
            <a:chOff x="7831087" y="3429000"/>
            <a:chExt cx="3083026" cy="973008"/>
          </a:xfrm>
        </p:grpSpPr>
        <p:sp>
          <p:nvSpPr>
            <p:cNvPr id="322" name="标题"/>
            <p:cNvSpPr/>
            <p:nvPr/>
          </p:nvSpPr>
          <p:spPr>
            <a:xfrm>
              <a:off x="7831087" y="3429000"/>
              <a:ext cx="1569660" cy="369332"/>
            </a:xfrm>
            <a:prstGeom prst="rect">
              <a:avLst/>
            </a:prstGeom>
            <a:noFill/>
          </p:spPr>
          <p:txBody>
            <a:bodyPr wrap="none">
              <a:spAutoFit/>
            </a:bodyPr>
            <a:lstStyle/>
            <a:p>
              <a:pPr>
                <a:defRPr/>
              </a:pPr>
              <a:r>
                <a:rPr lang="zh-CN" altLang="en-US" dirty="0">
                  <a:solidFill>
                    <a:schemeClr val="bg1"/>
                  </a:solidFill>
                  <a:latin typeface="微软雅黑" panose="020B0503020204020204" charset="-122"/>
                  <a:ea typeface="微软雅黑" panose="020B0503020204020204" charset="-122"/>
                </a:rPr>
                <a:t>点击添加标题</a:t>
              </a:r>
            </a:p>
          </p:txBody>
        </p:sp>
        <p:sp>
          <p:nvSpPr>
            <p:cNvPr id="323" name="文本框 322"/>
            <p:cNvSpPr txBox="1"/>
            <p:nvPr/>
          </p:nvSpPr>
          <p:spPr>
            <a:xfrm>
              <a:off x="7831087" y="3755677"/>
              <a:ext cx="3083026" cy="646331"/>
            </a:xfrm>
            <a:prstGeom prst="rect">
              <a:avLst/>
            </a:prstGeom>
            <a:noFill/>
          </p:spPr>
          <p:txBody>
            <a:bodyPr wrap="square" rtlCol="0" anchor="ctr">
              <a:spAutoFit/>
            </a:bodyPr>
            <a:lstStyle/>
            <a:p>
              <a:pPr>
                <a:lnSpc>
                  <a:spcPct val="120000"/>
                </a:lnSpc>
              </a:pPr>
              <a:r>
                <a:rPr lang="en-US" altLang="zh-CN" sz="1000" dirty="0">
                  <a:solidFill>
                    <a:schemeClr val="bg1"/>
                  </a:solidFill>
                  <a:latin typeface="Segoe UI" panose="020B0502040204020203" pitchFamily="34" charset="0"/>
                  <a:ea typeface="Segoe UI" panose="020B0502040204020203" pitchFamily="34" charset="0"/>
                  <a:cs typeface="Segoe UI" panose="020B0502040204020203" pitchFamily="34" charset="0"/>
                </a:rPr>
                <a:t>Lorem ipsum dolor sit amet, consectetuer adipiscing elit. Maecenas porttitor congue massa. Fusce posuere, magna sed pulvinar ultricies, purus</a:t>
              </a:r>
            </a:p>
          </p:txBody>
        </p:sp>
      </p:grpSp>
      <p:grpSp>
        <p:nvGrpSpPr>
          <p:cNvPr id="8" name="组合 7"/>
          <p:cNvGrpSpPr/>
          <p:nvPr/>
        </p:nvGrpSpPr>
        <p:grpSpPr>
          <a:xfrm>
            <a:off x="7831087" y="5029200"/>
            <a:ext cx="3083026" cy="973008"/>
            <a:chOff x="7831087" y="5029200"/>
            <a:chExt cx="3083026" cy="973008"/>
          </a:xfrm>
        </p:grpSpPr>
        <p:sp>
          <p:nvSpPr>
            <p:cNvPr id="324" name="标题"/>
            <p:cNvSpPr/>
            <p:nvPr/>
          </p:nvSpPr>
          <p:spPr>
            <a:xfrm>
              <a:off x="7831087" y="5029200"/>
              <a:ext cx="1569660" cy="369332"/>
            </a:xfrm>
            <a:prstGeom prst="rect">
              <a:avLst/>
            </a:prstGeom>
            <a:noFill/>
          </p:spPr>
          <p:txBody>
            <a:bodyPr wrap="none">
              <a:spAutoFit/>
            </a:bodyPr>
            <a:lstStyle/>
            <a:p>
              <a:pPr>
                <a:defRPr/>
              </a:pPr>
              <a:r>
                <a:rPr lang="zh-CN" altLang="en-US" dirty="0">
                  <a:solidFill>
                    <a:schemeClr val="bg1"/>
                  </a:solidFill>
                  <a:latin typeface="微软雅黑" panose="020B0503020204020204" charset="-122"/>
                  <a:ea typeface="微软雅黑" panose="020B0503020204020204" charset="-122"/>
                </a:rPr>
                <a:t>点击添加标题</a:t>
              </a:r>
            </a:p>
          </p:txBody>
        </p:sp>
        <p:sp>
          <p:nvSpPr>
            <p:cNvPr id="325" name="文本框 324"/>
            <p:cNvSpPr txBox="1"/>
            <p:nvPr/>
          </p:nvSpPr>
          <p:spPr>
            <a:xfrm>
              <a:off x="7831087" y="5355877"/>
              <a:ext cx="3083026" cy="646331"/>
            </a:xfrm>
            <a:prstGeom prst="rect">
              <a:avLst/>
            </a:prstGeom>
            <a:noFill/>
          </p:spPr>
          <p:txBody>
            <a:bodyPr wrap="square" rtlCol="0" anchor="ctr">
              <a:spAutoFit/>
            </a:bodyPr>
            <a:lstStyle/>
            <a:p>
              <a:pPr>
                <a:lnSpc>
                  <a:spcPct val="120000"/>
                </a:lnSpc>
              </a:pPr>
              <a:r>
                <a:rPr lang="en-US" altLang="zh-CN" sz="1000" dirty="0">
                  <a:solidFill>
                    <a:schemeClr val="bg1"/>
                  </a:solidFill>
                  <a:latin typeface="Segoe UI" panose="020B0502040204020203" pitchFamily="34" charset="0"/>
                  <a:ea typeface="Segoe UI" panose="020B0502040204020203" pitchFamily="34" charset="0"/>
                  <a:cs typeface="Segoe UI" panose="020B0502040204020203" pitchFamily="34" charset="0"/>
                </a:rPr>
                <a:t>Lorem ipsum dolor sit amet, consectetuer adipiscing elit. Maecenas porttitor congue massa. Fusce posuere, magna sed pulvinar ultricies, purus</a:t>
              </a:r>
            </a:p>
          </p:txBody>
        </p:sp>
      </p:grpSp>
      <p:grpSp>
        <p:nvGrpSpPr>
          <p:cNvPr id="2" name="组合 1"/>
          <p:cNvGrpSpPr/>
          <p:nvPr/>
        </p:nvGrpSpPr>
        <p:grpSpPr>
          <a:xfrm>
            <a:off x="1277887" y="1755013"/>
            <a:ext cx="3083026" cy="973008"/>
            <a:chOff x="1277887" y="1755013"/>
            <a:chExt cx="3083026" cy="973008"/>
          </a:xfrm>
        </p:grpSpPr>
        <p:sp>
          <p:nvSpPr>
            <p:cNvPr id="327" name="标题"/>
            <p:cNvSpPr/>
            <p:nvPr/>
          </p:nvSpPr>
          <p:spPr>
            <a:xfrm>
              <a:off x="2791253" y="1755013"/>
              <a:ext cx="1569660" cy="369332"/>
            </a:xfrm>
            <a:prstGeom prst="rect">
              <a:avLst/>
            </a:prstGeom>
            <a:noFill/>
          </p:spPr>
          <p:txBody>
            <a:bodyPr wrap="none">
              <a:spAutoFit/>
            </a:bodyPr>
            <a:lstStyle/>
            <a:p>
              <a:pPr algn="r">
                <a:defRPr/>
              </a:pPr>
              <a:r>
                <a:rPr lang="zh-CN" altLang="en-US" dirty="0">
                  <a:solidFill>
                    <a:schemeClr val="bg1"/>
                  </a:solidFill>
                  <a:latin typeface="微软雅黑" panose="020B0503020204020204" charset="-122"/>
                  <a:ea typeface="微软雅黑" panose="020B0503020204020204" charset="-122"/>
                </a:rPr>
                <a:t>点击添加标题</a:t>
              </a:r>
            </a:p>
          </p:txBody>
        </p:sp>
        <p:sp>
          <p:nvSpPr>
            <p:cNvPr id="328" name="文本框 327"/>
            <p:cNvSpPr txBox="1"/>
            <p:nvPr/>
          </p:nvSpPr>
          <p:spPr>
            <a:xfrm>
              <a:off x="1277887" y="2081690"/>
              <a:ext cx="3083026" cy="646331"/>
            </a:xfrm>
            <a:prstGeom prst="rect">
              <a:avLst/>
            </a:prstGeom>
            <a:noFill/>
          </p:spPr>
          <p:txBody>
            <a:bodyPr wrap="square" rtlCol="0" anchor="ctr">
              <a:spAutoFit/>
            </a:bodyPr>
            <a:lstStyle/>
            <a:p>
              <a:pPr algn="r">
                <a:lnSpc>
                  <a:spcPct val="120000"/>
                </a:lnSpc>
              </a:pPr>
              <a:r>
                <a:rPr lang="en-US" altLang="zh-CN" sz="1000" dirty="0">
                  <a:solidFill>
                    <a:schemeClr val="bg1"/>
                  </a:solidFill>
                  <a:latin typeface="Segoe UI" panose="020B0502040204020203" pitchFamily="34" charset="0"/>
                  <a:ea typeface="Segoe UI" panose="020B0502040204020203" pitchFamily="34" charset="0"/>
                  <a:cs typeface="Segoe UI" panose="020B0502040204020203" pitchFamily="34" charset="0"/>
                </a:rPr>
                <a:t>Lorem ipsum dolor sit amet, consectetuer adipiscing elit. Maecenas porttitor congue massa. Fusce posuere, magna sed pulvinar ultricies, purus</a:t>
              </a:r>
            </a:p>
          </p:txBody>
        </p:sp>
      </p:grpSp>
      <p:grpSp>
        <p:nvGrpSpPr>
          <p:cNvPr id="5" name="组合 4"/>
          <p:cNvGrpSpPr/>
          <p:nvPr/>
        </p:nvGrpSpPr>
        <p:grpSpPr>
          <a:xfrm>
            <a:off x="1277887" y="3429000"/>
            <a:ext cx="3083026" cy="973008"/>
            <a:chOff x="1277887" y="3429000"/>
            <a:chExt cx="3083026" cy="973008"/>
          </a:xfrm>
        </p:grpSpPr>
        <p:sp>
          <p:nvSpPr>
            <p:cNvPr id="329" name="标题"/>
            <p:cNvSpPr/>
            <p:nvPr/>
          </p:nvSpPr>
          <p:spPr>
            <a:xfrm>
              <a:off x="2791253" y="3429000"/>
              <a:ext cx="1569660" cy="369332"/>
            </a:xfrm>
            <a:prstGeom prst="rect">
              <a:avLst/>
            </a:prstGeom>
            <a:noFill/>
          </p:spPr>
          <p:txBody>
            <a:bodyPr wrap="none">
              <a:spAutoFit/>
            </a:bodyPr>
            <a:lstStyle/>
            <a:p>
              <a:pPr algn="r">
                <a:defRPr/>
              </a:pPr>
              <a:r>
                <a:rPr lang="zh-CN" altLang="en-US" dirty="0">
                  <a:solidFill>
                    <a:schemeClr val="bg1"/>
                  </a:solidFill>
                  <a:latin typeface="微软雅黑" panose="020B0503020204020204" charset="-122"/>
                  <a:ea typeface="微软雅黑" panose="020B0503020204020204" charset="-122"/>
                </a:rPr>
                <a:t>点击添加标题</a:t>
              </a:r>
            </a:p>
          </p:txBody>
        </p:sp>
        <p:sp>
          <p:nvSpPr>
            <p:cNvPr id="330" name="文本框 329"/>
            <p:cNvSpPr txBox="1"/>
            <p:nvPr/>
          </p:nvSpPr>
          <p:spPr>
            <a:xfrm>
              <a:off x="1277887" y="3755677"/>
              <a:ext cx="3083026" cy="646331"/>
            </a:xfrm>
            <a:prstGeom prst="rect">
              <a:avLst/>
            </a:prstGeom>
            <a:noFill/>
          </p:spPr>
          <p:txBody>
            <a:bodyPr wrap="square" rtlCol="0" anchor="ctr">
              <a:spAutoFit/>
            </a:bodyPr>
            <a:lstStyle/>
            <a:p>
              <a:pPr algn="r">
                <a:lnSpc>
                  <a:spcPct val="120000"/>
                </a:lnSpc>
              </a:pPr>
              <a:r>
                <a:rPr lang="en-US" altLang="zh-CN" sz="1000" dirty="0">
                  <a:solidFill>
                    <a:schemeClr val="bg1"/>
                  </a:solidFill>
                  <a:latin typeface="Segoe UI" panose="020B0502040204020203" pitchFamily="34" charset="0"/>
                  <a:ea typeface="Segoe UI" panose="020B0502040204020203" pitchFamily="34" charset="0"/>
                  <a:cs typeface="Segoe UI" panose="020B0502040204020203" pitchFamily="34" charset="0"/>
                </a:rPr>
                <a:t>Lorem ipsum dolor sit amet, consectetuer adipiscing elit. Maecenas porttitor congue massa. Fusce posuere, magna sed pulvinar ultricies, purus</a:t>
              </a:r>
            </a:p>
          </p:txBody>
        </p:sp>
      </p:grpSp>
      <p:grpSp>
        <p:nvGrpSpPr>
          <p:cNvPr id="7" name="组合 6"/>
          <p:cNvGrpSpPr/>
          <p:nvPr/>
        </p:nvGrpSpPr>
        <p:grpSpPr>
          <a:xfrm>
            <a:off x="1277887" y="5029200"/>
            <a:ext cx="3083026" cy="973008"/>
            <a:chOff x="1277887" y="5029200"/>
            <a:chExt cx="3083026" cy="973008"/>
          </a:xfrm>
        </p:grpSpPr>
        <p:sp>
          <p:nvSpPr>
            <p:cNvPr id="331" name="标题"/>
            <p:cNvSpPr/>
            <p:nvPr/>
          </p:nvSpPr>
          <p:spPr>
            <a:xfrm>
              <a:off x="2791253" y="5029200"/>
              <a:ext cx="1569660" cy="369332"/>
            </a:xfrm>
            <a:prstGeom prst="rect">
              <a:avLst/>
            </a:prstGeom>
            <a:noFill/>
          </p:spPr>
          <p:txBody>
            <a:bodyPr wrap="none">
              <a:spAutoFit/>
            </a:bodyPr>
            <a:lstStyle/>
            <a:p>
              <a:pPr algn="r">
                <a:defRPr/>
              </a:pPr>
              <a:r>
                <a:rPr lang="zh-CN" altLang="en-US" dirty="0">
                  <a:solidFill>
                    <a:schemeClr val="bg1"/>
                  </a:solidFill>
                  <a:latin typeface="微软雅黑" panose="020B0503020204020204" charset="-122"/>
                  <a:ea typeface="微软雅黑" panose="020B0503020204020204" charset="-122"/>
                </a:rPr>
                <a:t>点击添加标题</a:t>
              </a:r>
            </a:p>
          </p:txBody>
        </p:sp>
        <p:sp>
          <p:nvSpPr>
            <p:cNvPr id="332" name="文本框 331"/>
            <p:cNvSpPr txBox="1"/>
            <p:nvPr/>
          </p:nvSpPr>
          <p:spPr>
            <a:xfrm>
              <a:off x="1277887" y="5355877"/>
              <a:ext cx="3083026" cy="646331"/>
            </a:xfrm>
            <a:prstGeom prst="rect">
              <a:avLst/>
            </a:prstGeom>
            <a:noFill/>
          </p:spPr>
          <p:txBody>
            <a:bodyPr wrap="square" rtlCol="0" anchor="ctr">
              <a:spAutoFit/>
            </a:bodyPr>
            <a:lstStyle/>
            <a:p>
              <a:pPr algn="r">
                <a:lnSpc>
                  <a:spcPct val="120000"/>
                </a:lnSpc>
              </a:pPr>
              <a:r>
                <a:rPr lang="en-US" altLang="zh-CN" sz="1000" dirty="0">
                  <a:solidFill>
                    <a:schemeClr val="bg1"/>
                  </a:solidFill>
                  <a:latin typeface="Segoe UI" panose="020B0502040204020203" pitchFamily="34" charset="0"/>
                  <a:ea typeface="Segoe UI" panose="020B0502040204020203" pitchFamily="34" charset="0"/>
                  <a:cs typeface="Segoe UI" panose="020B0502040204020203" pitchFamily="34" charset="0"/>
                </a:rPr>
                <a:t>Lorem ipsum dolor sit amet, consectetuer adipiscing elit. Maecenas porttitor congue massa. Fusce posuere, magna sed pulvinar ultricies, purus</a:t>
              </a:r>
            </a:p>
          </p:txBody>
        </p:sp>
      </p:grpSp>
    </p:spTree>
  </p:cSld>
  <p:clrMapOvr>
    <a:masterClrMapping/>
  </p:clrMapOvr>
  <p:transition advTm="3182">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1000" fill="hold"/>
                                        <p:tgtEl>
                                          <p:spTgt spid="58"/>
                                        </p:tgtEl>
                                        <p:attrNameLst>
                                          <p:attrName>ppt_w</p:attrName>
                                        </p:attrNameLst>
                                      </p:cBhvr>
                                      <p:tavLst>
                                        <p:tav tm="0">
                                          <p:val>
                                            <p:strVal val="#ppt_w+.3"/>
                                          </p:val>
                                        </p:tav>
                                        <p:tav tm="100000">
                                          <p:val>
                                            <p:strVal val="#ppt_w"/>
                                          </p:val>
                                        </p:tav>
                                      </p:tavLst>
                                    </p:anim>
                                    <p:anim calcmode="lin" valueType="num">
                                      <p:cBhvr>
                                        <p:cTn id="8" dur="1000" fill="hold"/>
                                        <p:tgtEl>
                                          <p:spTgt spid="58"/>
                                        </p:tgtEl>
                                        <p:attrNameLst>
                                          <p:attrName>ppt_h</p:attrName>
                                        </p:attrNameLst>
                                      </p:cBhvr>
                                      <p:tavLst>
                                        <p:tav tm="0">
                                          <p:val>
                                            <p:strVal val="#ppt_h"/>
                                          </p:val>
                                        </p:tav>
                                        <p:tav tm="100000">
                                          <p:val>
                                            <p:strVal val="#ppt_h"/>
                                          </p:val>
                                        </p:tav>
                                      </p:tavLst>
                                    </p:anim>
                                    <p:animEffect transition="in" filter="fade">
                                      <p:cBhvr>
                                        <p:cTn id="9" dur="1000"/>
                                        <p:tgtEl>
                                          <p:spTgt spid="58"/>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randombar(horizontal)">
                                      <p:cBhvr>
                                        <p:cTn id="13" dur="500"/>
                                        <p:tgtEl>
                                          <p:spTgt spid="57"/>
                                        </p:tgtEl>
                                      </p:cBhvr>
                                    </p:animEffect>
                                  </p:childTnLst>
                                </p:cTn>
                              </p:par>
                            </p:childTnLst>
                          </p:cTn>
                        </p:par>
                        <p:par>
                          <p:cTn id="14" fill="hold">
                            <p:stCondLst>
                              <p:cond delay="1500"/>
                            </p:stCondLst>
                            <p:childTnLst>
                              <p:par>
                                <p:cTn id="15" presetID="2" presetClass="entr" presetSubtype="8" decel="10000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750" fill="hold"/>
                                        <p:tgtEl>
                                          <p:spTgt spid="2"/>
                                        </p:tgtEl>
                                        <p:attrNameLst>
                                          <p:attrName>ppt_x</p:attrName>
                                        </p:attrNameLst>
                                      </p:cBhvr>
                                      <p:tavLst>
                                        <p:tav tm="0">
                                          <p:val>
                                            <p:strVal val="0-#ppt_w/2"/>
                                          </p:val>
                                        </p:tav>
                                        <p:tav tm="100000">
                                          <p:val>
                                            <p:strVal val="#ppt_x"/>
                                          </p:val>
                                        </p:tav>
                                      </p:tavLst>
                                    </p:anim>
                                    <p:anim calcmode="lin" valueType="num">
                                      <p:cBhvr additive="base">
                                        <p:cTn id="18" dur="750" fill="hold"/>
                                        <p:tgtEl>
                                          <p:spTgt spid="2"/>
                                        </p:tgtEl>
                                        <p:attrNameLst>
                                          <p:attrName>ppt_y</p:attrName>
                                        </p:attrNameLst>
                                      </p:cBhvr>
                                      <p:tavLst>
                                        <p:tav tm="0">
                                          <p:val>
                                            <p:strVal val="#ppt_y"/>
                                          </p:val>
                                        </p:tav>
                                        <p:tav tm="100000">
                                          <p:val>
                                            <p:strVal val="#ppt_y"/>
                                          </p:val>
                                        </p:tav>
                                      </p:tavLst>
                                    </p:anim>
                                  </p:childTnLst>
                                </p:cTn>
                              </p:par>
                              <p:par>
                                <p:cTn id="19" presetID="2" presetClass="entr" presetSubtype="2" decel="100000" fill="hold" nodeType="withEffect">
                                  <p:stCondLst>
                                    <p:cond delay="10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750" fill="hold"/>
                                        <p:tgtEl>
                                          <p:spTgt spid="3"/>
                                        </p:tgtEl>
                                        <p:attrNameLst>
                                          <p:attrName>ppt_x</p:attrName>
                                        </p:attrNameLst>
                                      </p:cBhvr>
                                      <p:tavLst>
                                        <p:tav tm="0">
                                          <p:val>
                                            <p:strVal val="1+#ppt_w/2"/>
                                          </p:val>
                                        </p:tav>
                                        <p:tav tm="100000">
                                          <p:val>
                                            <p:strVal val="#ppt_x"/>
                                          </p:val>
                                        </p:tav>
                                      </p:tavLst>
                                    </p:anim>
                                    <p:anim calcmode="lin" valueType="num">
                                      <p:cBhvr additive="base">
                                        <p:cTn id="22" dur="750" fill="hold"/>
                                        <p:tgtEl>
                                          <p:spTgt spid="3"/>
                                        </p:tgtEl>
                                        <p:attrNameLst>
                                          <p:attrName>ppt_y</p:attrName>
                                        </p:attrNameLst>
                                      </p:cBhvr>
                                      <p:tavLst>
                                        <p:tav tm="0">
                                          <p:val>
                                            <p:strVal val="#ppt_y"/>
                                          </p:val>
                                        </p:tav>
                                        <p:tav tm="100000">
                                          <p:val>
                                            <p:strVal val="#ppt_y"/>
                                          </p:val>
                                        </p:tav>
                                      </p:tavLst>
                                    </p:anim>
                                  </p:childTnLst>
                                </p:cTn>
                              </p:par>
                              <p:par>
                                <p:cTn id="23" presetID="2" presetClass="entr" presetSubtype="8" decel="100000" fill="hold" nodeType="withEffect">
                                  <p:stCondLst>
                                    <p:cond delay="20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750" fill="hold"/>
                                        <p:tgtEl>
                                          <p:spTgt spid="5"/>
                                        </p:tgtEl>
                                        <p:attrNameLst>
                                          <p:attrName>ppt_x</p:attrName>
                                        </p:attrNameLst>
                                      </p:cBhvr>
                                      <p:tavLst>
                                        <p:tav tm="0">
                                          <p:val>
                                            <p:strVal val="0-#ppt_w/2"/>
                                          </p:val>
                                        </p:tav>
                                        <p:tav tm="100000">
                                          <p:val>
                                            <p:strVal val="#ppt_x"/>
                                          </p:val>
                                        </p:tav>
                                      </p:tavLst>
                                    </p:anim>
                                    <p:anim calcmode="lin" valueType="num">
                                      <p:cBhvr additive="base">
                                        <p:cTn id="26" dur="750" fill="hold"/>
                                        <p:tgtEl>
                                          <p:spTgt spid="5"/>
                                        </p:tgtEl>
                                        <p:attrNameLst>
                                          <p:attrName>ppt_y</p:attrName>
                                        </p:attrNameLst>
                                      </p:cBhvr>
                                      <p:tavLst>
                                        <p:tav tm="0">
                                          <p:val>
                                            <p:strVal val="#ppt_y"/>
                                          </p:val>
                                        </p:tav>
                                        <p:tav tm="100000">
                                          <p:val>
                                            <p:strVal val="#ppt_y"/>
                                          </p:val>
                                        </p:tav>
                                      </p:tavLst>
                                    </p:anim>
                                  </p:childTnLst>
                                </p:cTn>
                              </p:par>
                              <p:par>
                                <p:cTn id="27" presetID="2" presetClass="entr" presetSubtype="2" decel="100000" fill="hold" nodeType="withEffect">
                                  <p:stCondLst>
                                    <p:cond delay="30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750" fill="hold"/>
                                        <p:tgtEl>
                                          <p:spTgt spid="6"/>
                                        </p:tgtEl>
                                        <p:attrNameLst>
                                          <p:attrName>ppt_x</p:attrName>
                                        </p:attrNameLst>
                                      </p:cBhvr>
                                      <p:tavLst>
                                        <p:tav tm="0">
                                          <p:val>
                                            <p:strVal val="1+#ppt_w/2"/>
                                          </p:val>
                                        </p:tav>
                                        <p:tav tm="100000">
                                          <p:val>
                                            <p:strVal val="#ppt_x"/>
                                          </p:val>
                                        </p:tav>
                                      </p:tavLst>
                                    </p:anim>
                                    <p:anim calcmode="lin" valueType="num">
                                      <p:cBhvr additive="base">
                                        <p:cTn id="30" dur="750" fill="hold"/>
                                        <p:tgtEl>
                                          <p:spTgt spid="6"/>
                                        </p:tgtEl>
                                        <p:attrNameLst>
                                          <p:attrName>ppt_y</p:attrName>
                                        </p:attrNameLst>
                                      </p:cBhvr>
                                      <p:tavLst>
                                        <p:tav tm="0">
                                          <p:val>
                                            <p:strVal val="#ppt_y"/>
                                          </p:val>
                                        </p:tav>
                                        <p:tav tm="100000">
                                          <p:val>
                                            <p:strVal val="#ppt_y"/>
                                          </p:val>
                                        </p:tav>
                                      </p:tavLst>
                                    </p:anim>
                                  </p:childTnLst>
                                </p:cTn>
                              </p:par>
                              <p:par>
                                <p:cTn id="31" presetID="2" presetClass="entr" presetSubtype="8" decel="100000" fill="hold" nodeType="withEffect">
                                  <p:stCondLst>
                                    <p:cond delay="40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750" fill="hold"/>
                                        <p:tgtEl>
                                          <p:spTgt spid="7"/>
                                        </p:tgtEl>
                                        <p:attrNameLst>
                                          <p:attrName>ppt_x</p:attrName>
                                        </p:attrNameLst>
                                      </p:cBhvr>
                                      <p:tavLst>
                                        <p:tav tm="0">
                                          <p:val>
                                            <p:strVal val="0-#ppt_w/2"/>
                                          </p:val>
                                        </p:tav>
                                        <p:tav tm="100000">
                                          <p:val>
                                            <p:strVal val="#ppt_x"/>
                                          </p:val>
                                        </p:tav>
                                      </p:tavLst>
                                    </p:anim>
                                    <p:anim calcmode="lin" valueType="num">
                                      <p:cBhvr additive="base">
                                        <p:cTn id="34" dur="750" fill="hold"/>
                                        <p:tgtEl>
                                          <p:spTgt spid="7"/>
                                        </p:tgtEl>
                                        <p:attrNameLst>
                                          <p:attrName>ppt_y</p:attrName>
                                        </p:attrNameLst>
                                      </p:cBhvr>
                                      <p:tavLst>
                                        <p:tav tm="0">
                                          <p:val>
                                            <p:strVal val="#ppt_y"/>
                                          </p:val>
                                        </p:tav>
                                        <p:tav tm="100000">
                                          <p:val>
                                            <p:strVal val="#ppt_y"/>
                                          </p:val>
                                        </p:tav>
                                      </p:tavLst>
                                    </p:anim>
                                  </p:childTnLst>
                                </p:cTn>
                              </p:par>
                              <p:par>
                                <p:cTn id="35" presetID="2" presetClass="entr" presetSubtype="2" decel="100000" fill="hold" nodeType="withEffect">
                                  <p:stCondLst>
                                    <p:cond delay="50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750" fill="hold"/>
                                        <p:tgtEl>
                                          <p:spTgt spid="8"/>
                                        </p:tgtEl>
                                        <p:attrNameLst>
                                          <p:attrName>ppt_x</p:attrName>
                                        </p:attrNameLst>
                                      </p:cBhvr>
                                      <p:tavLst>
                                        <p:tav tm="0">
                                          <p:val>
                                            <p:strVal val="1+#ppt_w/2"/>
                                          </p:val>
                                        </p:tav>
                                        <p:tav tm="100000">
                                          <p:val>
                                            <p:strVal val="#ppt_x"/>
                                          </p:val>
                                        </p:tav>
                                      </p:tavLst>
                                    </p:anim>
                                    <p:anim calcmode="lin" valueType="num">
                                      <p:cBhvr additive="base">
                                        <p:cTn id="38"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原创设计师QQ598969553      _14"/>
          <p:cNvSpPr>
            <a:spLocks noChangeArrowheads="1"/>
          </p:cNvSpPr>
          <p:nvPr/>
        </p:nvSpPr>
        <p:spPr bwMode="gray">
          <a:xfrm>
            <a:off x="3733759" y="4075536"/>
            <a:ext cx="2258539" cy="542555"/>
          </a:xfrm>
          <a:prstGeom prst="roundRect">
            <a:avLst/>
          </a:prstGeom>
          <a:noFill/>
          <a:ln>
            <a:noFill/>
          </a:ln>
        </p:spPr>
        <p:txBody>
          <a:bodyPr wrap="square" lIns="121844" tIns="60922" rIns="121844" bIns="60922">
            <a:spAutoFit/>
          </a:bodyPr>
          <a:lstStyle/>
          <a:p>
            <a:r>
              <a:rPr lang="zh-CN" altLang="en-US" sz="2400" dirty="0">
                <a:solidFill>
                  <a:schemeClr val="bg1"/>
                </a:solidFill>
                <a:latin typeface="微软雅黑" panose="020B0503020204020204" charset="-122"/>
                <a:ea typeface="微软雅黑" panose="020B0503020204020204" charset="-122"/>
              </a:rPr>
              <a:t>此处添加名称</a:t>
            </a:r>
          </a:p>
        </p:txBody>
      </p:sp>
      <p:sp>
        <p:nvSpPr>
          <p:cNvPr id="6" name="原创设计师QQ598969553      _15"/>
          <p:cNvSpPr>
            <a:spLocks noChangeArrowheads="1"/>
          </p:cNvSpPr>
          <p:nvPr/>
        </p:nvSpPr>
        <p:spPr bwMode="gray">
          <a:xfrm>
            <a:off x="6973393" y="3011392"/>
            <a:ext cx="2258539" cy="542575"/>
          </a:xfrm>
          <a:prstGeom prst="roundRect">
            <a:avLst/>
          </a:prstGeom>
          <a:noFill/>
          <a:ln>
            <a:noFill/>
          </a:ln>
        </p:spPr>
        <p:txBody>
          <a:bodyPr wrap="square" lIns="121844" tIns="60922" rIns="121844" bIns="60922">
            <a:spAutoFit/>
          </a:bodyPr>
          <a:lstStyle/>
          <a:p>
            <a:r>
              <a:rPr lang="zh-CN" altLang="en-US" sz="2400" dirty="0">
                <a:solidFill>
                  <a:schemeClr val="bg1"/>
                </a:solidFill>
                <a:latin typeface="微软雅黑" panose="020B0503020204020204" charset="-122"/>
                <a:ea typeface="微软雅黑" panose="020B0503020204020204" charset="-122"/>
              </a:rPr>
              <a:t>此处添加名称</a:t>
            </a:r>
          </a:p>
        </p:txBody>
      </p:sp>
      <p:sp>
        <p:nvSpPr>
          <p:cNvPr id="7" name="原创设计师QQ598969553      _16"/>
          <p:cNvSpPr>
            <a:spLocks noChangeArrowheads="1"/>
          </p:cNvSpPr>
          <p:nvPr/>
        </p:nvSpPr>
        <p:spPr bwMode="gray">
          <a:xfrm>
            <a:off x="6973393" y="4075536"/>
            <a:ext cx="2258539" cy="542575"/>
          </a:xfrm>
          <a:prstGeom prst="roundRect">
            <a:avLst/>
          </a:prstGeom>
          <a:noFill/>
          <a:ln>
            <a:noFill/>
          </a:ln>
        </p:spPr>
        <p:txBody>
          <a:bodyPr wrap="square" lIns="121844" tIns="60922" rIns="121844" bIns="60922">
            <a:spAutoFit/>
          </a:bodyPr>
          <a:lstStyle/>
          <a:p>
            <a:r>
              <a:rPr lang="zh-CN" altLang="en-US" sz="2400" dirty="0">
                <a:solidFill>
                  <a:schemeClr val="bg1"/>
                </a:solidFill>
                <a:latin typeface="微软雅黑" panose="020B0503020204020204" charset="-122"/>
                <a:ea typeface="微软雅黑" panose="020B0503020204020204" charset="-122"/>
              </a:rPr>
              <a:t>此处添加名称</a:t>
            </a:r>
          </a:p>
        </p:txBody>
      </p:sp>
      <p:sp>
        <p:nvSpPr>
          <p:cNvPr id="8" name="原创设计师QQ598969553      _17"/>
          <p:cNvSpPr>
            <a:spLocks noChangeArrowheads="1"/>
          </p:cNvSpPr>
          <p:nvPr/>
        </p:nvSpPr>
        <p:spPr bwMode="gray">
          <a:xfrm>
            <a:off x="3733759" y="3009585"/>
            <a:ext cx="2258539" cy="542557"/>
          </a:xfrm>
          <a:prstGeom prst="roundRect">
            <a:avLst/>
          </a:prstGeom>
          <a:noFill/>
          <a:ln>
            <a:noFill/>
          </a:ln>
        </p:spPr>
        <p:txBody>
          <a:bodyPr wrap="square" lIns="121844" tIns="60922" rIns="121844" bIns="60922">
            <a:spAutoFit/>
          </a:bodyPr>
          <a:lstStyle/>
          <a:p>
            <a:r>
              <a:rPr lang="en-US" altLang="zh-CN" sz="2400" dirty="0">
                <a:solidFill>
                  <a:schemeClr val="bg1"/>
                </a:solidFill>
                <a:latin typeface="微软雅黑" panose="020B0503020204020204" charset="-122"/>
                <a:ea typeface="微软雅黑" panose="020B0503020204020204" charset="-122"/>
              </a:rPr>
              <a:t>此处添加名称</a:t>
            </a:r>
          </a:p>
        </p:txBody>
      </p:sp>
      <p:sp>
        <p:nvSpPr>
          <p:cNvPr id="13" name="文本框 12"/>
          <p:cNvSpPr txBox="1"/>
          <p:nvPr/>
        </p:nvSpPr>
        <p:spPr>
          <a:xfrm>
            <a:off x="4386835" y="906299"/>
            <a:ext cx="3418205" cy="1476375"/>
          </a:xfrm>
          <a:prstGeom prst="rect">
            <a:avLst/>
          </a:prstGeom>
          <a:noFill/>
        </p:spPr>
        <p:txBody>
          <a:bodyPr wrap="none" rtlCol="0">
            <a:spAutoFit/>
          </a:bodyPr>
          <a:lstStyle/>
          <a:p>
            <a:pPr algn="ctr"/>
            <a:r>
              <a:rPr lang="zh-CN" altLang="zh-CN" sz="5000" spc="500" dirty="0">
                <a:solidFill>
                  <a:schemeClr val="bg1"/>
                </a:solidFill>
                <a:latin typeface="微软雅黑" panose="020B0503020204020204" charset="-122"/>
                <a:ea typeface="微软雅黑" panose="020B0503020204020204" charset="-122"/>
              </a:rPr>
              <a:t>目录</a:t>
            </a:r>
          </a:p>
          <a:p>
            <a:pPr algn="ctr"/>
            <a:r>
              <a:rPr lang="en-US" altLang="zh-CN" sz="4000" spc="500" dirty="0">
                <a:solidFill>
                  <a:schemeClr val="bg1"/>
                </a:solidFill>
                <a:latin typeface="微软雅黑" panose="020B0503020204020204" charset="-122"/>
                <a:ea typeface="微软雅黑" panose="020B0503020204020204" charset="-122"/>
              </a:rPr>
              <a:t>CONTENTS</a:t>
            </a:r>
          </a:p>
        </p:txBody>
      </p:sp>
      <p:sp>
        <p:nvSpPr>
          <p:cNvPr id="15" name="文本框 14"/>
          <p:cNvSpPr txBox="1"/>
          <p:nvPr/>
        </p:nvSpPr>
        <p:spPr>
          <a:xfrm>
            <a:off x="2845600" y="2937510"/>
            <a:ext cx="1356360" cy="1014730"/>
          </a:xfrm>
          <a:prstGeom prst="rect">
            <a:avLst/>
          </a:prstGeom>
          <a:noFill/>
        </p:spPr>
        <p:txBody>
          <a:bodyPr wrap="square" rtlCol="0">
            <a:spAutoFit/>
          </a:bodyPr>
          <a:lstStyle/>
          <a:p>
            <a:r>
              <a:rPr lang="en-US" altLang="zh-CN" sz="6000" spc="500" dirty="0">
                <a:solidFill>
                  <a:schemeClr val="bg1"/>
                </a:solidFill>
                <a:latin typeface="微软雅黑" panose="020B0503020204020204" charset="-122"/>
                <a:ea typeface="微软雅黑" panose="020B0503020204020204" charset="-122"/>
              </a:rPr>
              <a:t>01</a:t>
            </a:r>
          </a:p>
        </p:txBody>
      </p:sp>
      <p:cxnSp>
        <p:nvCxnSpPr>
          <p:cNvPr id="18" name="直接连接符 17"/>
          <p:cNvCxnSpPr/>
          <p:nvPr/>
        </p:nvCxnSpPr>
        <p:spPr>
          <a:xfrm>
            <a:off x="3893884" y="3485282"/>
            <a:ext cx="179322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0" name="原创设计师QQ598969553      _17"/>
          <p:cNvSpPr>
            <a:spLocks noChangeArrowheads="1"/>
          </p:cNvSpPr>
          <p:nvPr/>
        </p:nvSpPr>
        <p:spPr bwMode="gray">
          <a:xfrm>
            <a:off x="3774197" y="3520672"/>
            <a:ext cx="2032597" cy="340434"/>
          </a:xfrm>
          <a:prstGeom prst="roundRect">
            <a:avLst/>
          </a:prstGeom>
          <a:noFill/>
          <a:ln>
            <a:noFill/>
          </a:ln>
        </p:spPr>
        <p:txBody>
          <a:bodyPr wrap="square" lIns="121844" tIns="60922" rIns="121844" bIns="60922">
            <a:spAutoFit/>
          </a:bodyPr>
          <a:lstStyle/>
          <a:p>
            <a:r>
              <a:rPr lang="zh-CN" altLang="en-US" sz="1200" dirty="0">
                <a:solidFill>
                  <a:schemeClr val="bg1"/>
                </a:solidFill>
                <a:latin typeface="微软雅黑" panose="020B0503020204020204" charset="-122"/>
                <a:ea typeface="微软雅黑" panose="020B0503020204020204" charset="-122"/>
              </a:rPr>
              <a:t>这里添加你的小标题文字</a:t>
            </a:r>
          </a:p>
        </p:txBody>
      </p:sp>
      <p:sp>
        <p:nvSpPr>
          <p:cNvPr id="22" name="文本框 21"/>
          <p:cNvSpPr txBox="1"/>
          <p:nvPr/>
        </p:nvSpPr>
        <p:spPr>
          <a:xfrm>
            <a:off x="2915450" y="3972403"/>
            <a:ext cx="906017" cy="923330"/>
          </a:xfrm>
          <a:prstGeom prst="rect">
            <a:avLst/>
          </a:prstGeom>
          <a:noFill/>
        </p:spPr>
        <p:txBody>
          <a:bodyPr wrap="none" rtlCol="0">
            <a:spAutoFit/>
          </a:bodyPr>
          <a:lstStyle/>
          <a:p>
            <a:r>
              <a:rPr lang="en-US" altLang="zh-CN" sz="5400" spc="500" dirty="0">
                <a:solidFill>
                  <a:schemeClr val="bg1"/>
                </a:solidFill>
                <a:latin typeface="微软雅黑" panose="020B0503020204020204" charset="-122"/>
                <a:ea typeface="微软雅黑" panose="020B0503020204020204" charset="-122"/>
              </a:rPr>
              <a:t>03</a:t>
            </a:r>
          </a:p>
        </p:txBody>
      </p:sp>
      <p:sp>
        <p:nvSpPr>
          <p:cNvPr id="23" name="文本框 22"/>
          <p:cNvSpPr txBox="1"/>
          <p:nvPr/>
        </p:nvSpPr>
        <p:spPr>
          <a:xfrm>
            <a:off x="6125883" y="2937533"/>
            <a:ext cx="885179" cy="923330"/>
          </a:xfrm>
          <a:prstGeom prst="rect">
            <a:avLst/>
          </a:prstGeom>
          <a:noFill/>
        </p:spPr>
        <p:txBody>
          <a:bodyPr wrap="none" rtlCol="0">
            <a:spAutoFit/>
          </a:bodyPr>
          <a:lstStyle/>
          <a:p>
            <a:r>
              <a:rPr lang="en-US" altLang="zh-CN" sz="5400" spc="500" dirty="0">
                <a:solidFill>
                  <a:schemeClr val="bg1"/>
                </a:solidFill>
                <a:latin typeface="微软雅黑" panose="020B0503020204020204" charset="-122"/>
                <a:ea typeface="微软雅黑" panose="020B0503020204020204" charset="-122"/>
              </a:rPr>
              <a:t>02</a:t>
            </a:r>
          </a:p>
        </p:txBody>
      </p:sp>
      <p:sp>
        <p:nvSpPr>
          <p:cNvPr id="24" name="文本框 23"/>
          <p:cNvSpPr txBox="1"/>
          <p:nvPr/>
        </p:nvSpPr>
        <p:spPr>
          <a:xfrm>
            <a:off x="6125883" y="4015830"/>
            <a:ext cx="878767" cy="923330"/>
          </a:xfrm>
          <a:prstGeom prst="rect">
            <a:avLst/>
          </a:prstGeom>
          <a:noFill/>
        </p:spPr>
        <p:txBody>
          <a:bodyPr wrap="none" rtlCol="0">
            <a:spAutoFit/>
          </a:bodyPr>
          <a:lstStyle/>
          <a:p>
            <a:r>
              <a:rPr lang="en-US" altLang="zh-CN" sz="5400" spc="500" dirty="0">
                <a:solidFill>
                  <a:schemeClr val="bg1"/>
                </a:solidFill>
                <a:latin typeface="微软雅黑" panose="020B0503020204020204" charset="-122"/>
                <a:ea typeface="微软雅黑" panose="020B0503020204020204" charset="-122"/>
              </a:rPr>
              <a:t>04</a:t>
            </a:r>
          </a:p>
        </p:txBody>
      </p:sp>
      <p:cxnSp>
        <p:nvCxnSpPr>
          <p:cNvPr id="25" name="直接连接符 24"/>
          <p:cNvCxnSpPr/>
          <p:nvPr/>
        </p:nvCxnSpPr>
        <p:spPr>
          <a:xfrm>
            <a:off x="7124337" y="3485282"/>
            <a:ext cx="179322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原创设计师QQ598969553      _17"/>
          <p:cNvSpPr>
            <a:spLocks noChangeArrowheads="1"/>
          </p:cNvSpPr>
          <p:nvPr/>
        </p:nvSpPr>
        <p:spPr bwMode="gray">
          <a:xfrm>
            <a:off x="7004650" y="3490192"/>
            <a:ext cx="2032597" cy="340434"/>
          </a:xfrm>
          <a:prstGeom prst="roundRect">
            <a:avLst/>
          </a:prstGeom>
          <a:noFill/>
          <a:ln>
            <a:noFill/>
          </a:ln>
        </p:spPr>
        <p:txBody>
          <a:bodyPr wrap="square" lIns="121844" tIns="60922" rIns="121844" bIns="60922">
            <a:spAutoFit/>
          </a:bodyPr>
          <a:lstStyle/>
          <a:p>
            <a:r>
              <a:rPr lang="zh-CN" altLang="en-US" sz="1200" dirty="0">
                <a:solidFill>
                  <a:schemeClr val="bg1"/>
                </a:solidFill>
                <a:latin typeface="微软雅黑" panose="020B0503020204020204" charset="-122"/>
                <a:ea typeface="微软雅黑" panose="020B0503020204020204" charset="-122"/>
              </a:rPr>
              <a:t>这里添加你的小标题文字</a:t>
            </a:r>
          </a:p>
        </p:txBody>
      </p:sp>
      <p:cxnSp>
        <p:nvCxnSpPr>
          <p:cNvPr id="27" name="直接连接符 26"/>
          <p:cNvCxnSpPr/>
          <p:nvPr/>
        </p:nvCxnSpPr>
        <p:spPr>
          <a:xfrm>
            <a:off x="3893884" y="4541825"/>
            <a:ext cx="179322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原创设计师QQ598969553      _17"/>
          <p:cNvSpPr>
            <a:spLocks noChangeArrowheads="1"/>
          </p:cNvSpPr>
          <p:nvPr/>
        </p:nvSpPr>
        <p:spPr bwMode="gray">
          <a:xfrm>
            <a:off x="3774197" y="4577215"/>
            <a:ext cx="2032597" cy="340434"/>
          </a:xfrm>
          <a:prstGeom prst="roundRect">
            <a:avLst/>
          </a:prstGeom>
          <a:noFill/>
          <a:ln>
            <a:noFill/>
          </a:ln>
        </p:spPr>
        <p:txBody>
          <a:bodyPr wrap="square" lIns="121844" tIns="60922" rIns="121844" bIns="60922">
            <a:spAutoFit/>
          </a:bodyPr>
          <a:lstStyle/>
          <a:p>
            <a:r>
              <a:rPr lang="zh-CN" altLang="en-US" sz="1200" dirty="0">
                <a:solidFill>
                  <a:schemeClr val="bg1"/>
                </a:solidFill>
                <a:latin typeface="微软雅黑" panose="020B0503020204020204" charset="-122"/>
                <a:ea typeface="微软雅黑" panose="020B0503020204020204" charset="-122"/>
              </a:rPr>
              <a:t>这里添加你的小标题文字</a:t>
            </a:r>
          </a:p>
        </p:txBody>
      </p:sp>
      <p:cxnSp>
        <p:nvCxnSpPr>
          <p:cNvPr id="29" name="直接连接符 28"/>
          <p:cNvCxnSpPr/>
          <p:nvPr/>
        </p:nvCxnSpPr>
        <p:spPr>
          <a:xfrm>
            <a:off x="7124337" y="4541825"/>
            <a:ext cx="179322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原创设计师QQ598969553      _17"/>
          <p:cNvSpPr>
            <a:spLocks noChangeArrowheads="1"/>
          </p:cNvSpPr>
          <p:nvPr/>
        </p:nvSpPr>
        <p:spPr bwMode="gray">
          <a:xfrm>
            <a:off x="7004650" y="4546735"/>
            <a:ext cx="2032597" cy="340434"/>
          </a:xfrm>
          <a:prstGeom prst="roundRect">
            <a:avLst/>
          </a:prstGeom>
          <a:noFill/>
          <a:ln>
            <a:noFill/>
          </a:ln>
        </p:spPr>
        <p:txBody>
          <a:bodyPr wrap="square" lIns="121844" tIns="60922" rIns="121844" bIns="60922">
            <a:spAutoFit/>
          </a:bodyPr>
          <a:lstStyle/>
          <a:p>
            <a:r>
              <a:rPr lang="zh-CN" altLang="en-US" sz="1200" dirty="0">
                <a:solidFill>
                  <a:schemeClr val="bg1"/>
                </a:solidFill>
                <a:latin typeface="微软雅黑" panose="020B0503020204020204" charset="-122"/>
                <a:ea typeface="微软雅黑" panose="020B0503020204020204" charset="-122"/>
              </a:rPr>
              <a:t>这里添加你的小标题文字</a:t>
            </a:r>
          </a:p>
        </p:txBody>
      </p:sp>
    </p:spTree>
  </p:cSld>
  <p:clrMapOvr>
    <a:masterClrMapping/>
  </p:clrMapOvr>
  <p:transition advTm="12682">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33333"/>
                                  </p:iterate>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Effect transition="in" filter="fade">
                                      <p:cBhvr>
                                        <p:cTn id="9" dur="1000"/>
                                        <p:tgtEl>
                                          <p:spTgt spid="13"/>
                                        </p:tgtEl>
                                      </p:cBhvr>
                                    </p:animEffect>
                                  </p:childTnLst>
                                </p:cTn>
                              </p:par>
                            </p:childTnLst>
                          </p:cTn>
                        </p:par>
                        <p:par>
                          <p:cTn id="10" fill="hold">
                            <p:stCondLst>
                              <p:cond delay="3999"/>
                            </p:stCondLst>
                            <p:childTnLst>
                              <p:par>
                                <p:cTn id="11" presetID="53" presetClass="entr" presetSubtype="16" fill="hold" grpId="0" nodeType="afterEffect">
                                  <p:stCondLst>
                                    <p:cond delay="0"/>
                                  </p:stCondLst>
                                  <p:iterate type="lt">
                                    <p:tmPct val="33333"/>
                                  </p:iterate>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Effect transition="in" filter="fade">
                                      <p:cBhvr>
                                        <p:cTn id="15" dur="1000"/>
                                        <p:tgtEl>
                                          <p:spTgt spid="15"/>
                                        </p:tgtEl>
                                      </p:cBhvr>
                                    </p:animEffect>
                                  </p:childTnLst>
                                </p:cTn>
                              </p:par>
                            </p:childTnLst>
                          </p:cTn>
                        </p:par>
                        <p:par>
                          <p:cTn id="16" fill="hold">
                            <p:stCondLst>
                              <p:cond delay="5333"/>
                            </p:stCondLst>
                            <p:childTnLst>
                              <p:par>
                                <p:cTn id="17" presetID="22" presetClass="entr" presetSubtype="8"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par>
                          <p:cTn id="20" fill="hold">
                            <p:stCondLst>
                              <p:cond delay="5833"/>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6333"/>
                            </p:stCondLst>
                            <p:childTnLst>
                              <p:par>
                                <p:cTn id="25" presetID="22" presetClass="entr" presetSubtype="8"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par>
                          <p:cTn id="28" fill="hold">
                            <p:stCondLst>
                              <p:cond delay="6833"/>
                            </p:stCondLst>
                            <p:childTnLst>
                              <p:par>
                                <p:cTn id="29" presetID="53" presetClass="entr" presetSubtype="16"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animEffect transition="in" filter="fade">
                                      <p:cBhvr>
                                        <p:cTn id="33" dur="500"/>
                                        <p:tgtEl>
                                          <p:spTgt spid="23"/>
                                        </p:tgtEl>
                                      </p:cBhvr>
                                    </p:animEffect>
                                  </p:childTnLst>
                                </p:cTn>
                              </p:par>
                            </p:childTnLst>
                          </p:cTn>
                        </p:par>
                        <p:par>
                          <p:cTn id="34" fill="hold">
                            <p:stCondLst>
                              <p:cond delay="7333"/>
                            </p:stCondLst>
                            <p:childTnLst>
                              <p:par>
                                <p:cTn id="35" presetID="22" presetClass="entr" presetSubtype="8"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left)">
                                      <p:cBhvr>
                                        <p:cTn id="37" dur="500"/>
                                        <p:tgtEl>
                                          <p:spTgt spid="25"/>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par>
                          <p:cTn id="41" fill="hold">
                            <p:stCondLst>
                              <p:cond delay="7833"/>
                            </p:stCondLst>
                            <p:childTnLst>
                              <p:par>
                                <p:cTn id="42" presetID="10" presetClass="entr" presetSubtype="0" fill="hold" grpId="0"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childTnLst>
                          </p:cTn>
                        </p:par>
                        <p:par>
                          <p:cTn id="45" fill="hold">
                            <p:stCondLst>
                              <p:cond delay="8333"/>
                            </p:stCondLst>
                            <p:childTnLst>
                              <p:par>
                                <p:cTn id="46" presetID="53" presetClass="entr" presetSubtype="16" fill="hold" grpId="0" nodeType="after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p:cTn id="48" dur="500" fill="hold"/>
                                        <p:tgtEl>
                                          <p:spTgt spid="22"/>
                                        </p:tgtEl>
                                        <p:attrNameLst>
                                          <p:attrName>ppt_w</p:attrName>
                                        </p:attrNameLst>
                                      </p:cBhvr>
                                      <p:tavLst>
                                        <p:tav tm="0">
                                          <p:val>
                                            <p:fltVal val="0"/>
                                          </p:val>
                                        </p:tav>
                                        <p:tav tm="100000">
                                          <p:val>
                                            <p:strVal val="#ppt_w"/>
                                          </p:val>
                                        </p:tav>
                                      </p:tavLst>
                                    </p:anim>
                                    <p:anim calcmode="lin" valueType="num">
                                      <p:cBhvr>
                                        <p:cTn id="49" dur="500" fill="hold"/>
                                        <p:tgtEl>
                                          <p:spTgt spid="22"/>
                                        </p:tgtEl>
                                        <p:attrNameLst>
                                          <p:attrName>ppt_h</p:attrName>
                                        </p:attrNameLst>
                                      </p:cBhvr>
                                      <p:tavLst>
                                        <p:tav tm="0">
                                          <p:val>
                                            <p:fltVal val="0"/>
                                          </p:val>
                                        </p:tav>
                                        <p:tav tm="100000">
                                          <p:val>
                                            <p:strVal val="#ppt_h"/>
                                          </p:val>
                                        </p:tav>
                                      </p:tavLst>
                                    </p:anim>
                                    <p:animEffect transition="in" filter="fade">
                                      <p:cBhvr>
                                        <p:cTn id="50" dur="500"/>
                                        <p:tgtEl>
                                          <p:spTgt spid="22"/>
                                        </p:tgtEl>
                                      </p:cBhvr>
                                    </p:animEffect>
                                  </p:childTnLst>
                                </p:cTn>
                              </p:par>
                            </p:childTnLst>
                          </p:cTn>
                        </p:par>
                        <p:par>
                          <p:cTn id="51" fill="hold">
                            <p:stCondLst>
                              <p:cond delay="8833"/>
                            </p:stCondLst>
                            <p:childTnLst>
                              <p:par>
                                <p:cTn id="52" presetID="22" presetClass="entr" presetSubtype="8" fill="hold" grpId="0" nodeType="after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wipe(left)">
                                      <p:cBhvr>
                                        <p:cTn id="54" dur="500"/>
                                        <p:tgtEl>
                                          <p:spTgt spid="5"/>
                                        </p:tgtEl>
                                      </p:cBhvr>
                                    </p:animEffect>
                                  </p:childTnLst>
                                </p:cTn>
                              </p:par>
                              <p:par>
                                <p:cTn id="55" presetID="22" presetClass="entr" presetSubtype="8"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left)">
                                      <p:cBhvr>
                                        <p:cTn id="57" dur="500"/>
                                        <p:tgtEl>
                                          <p:spTgt spid="27"/>
                                        </p:tgtEl>
                                      </p:cBhvr>
                                    </p:animEffect>
                                  </p:childTnLst>
                                </p:cTn>
                              </p:par>
                            </p:childTnLst>
                          </p:cTn>
                        </p:par>
                        <p:par>
                          <p:cTn id="58" fill="hold">
                            <p:stCondLst>
                              <p:cond delay="9333"/>
                            </p:stCondLst>
                            <p:childTnLst>
                              <p:par>
                                <p:cTn id="59" presetID="10" presetClass="entr" presetSubtype="0" fill="hold" grpId="0" nodeType="after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500"/>
                                        <p:tgtEl>
                                          <p:spTgt spid="28"/>
                                        </p:tgtEl>
                                      </p:cBhvr>
                                    </p:animEffect>
                                  </p:childTnLst>
                                </p:cTn>
                              </p:par>
                            </p:childTnLst>
                          </p:cTn>
                        </p:par>
                        <p:par>
                          <p:cTn id="62" fill="hold">
                            <p:stCondLst>
                              <p:cond delay="9833"/>
                            </p:stCondLst>
                            <p:childTnLst>
                              <p:par>
                                <p:cTn id="63" presetID="53" presetClass="entr" presetSubtype="16" fill="hold" grpId="0" nodeType="after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p:cTn id="65" dur="500" fill="hold"/>
                                        <p:tgtEl>
                                          <p:spTgt spid="24"/>
                                        </p:tgtEl>
                                        <p:attrNameLst>
                                          <p:attrName>ppt_w</p:attrName>
                                        </p:attrNameLst>
                                      </p:cBhvr>
                                      <p:tavLst>
                                        <p:tav tm="0">
                                          <p:val>
                                            <p:fltVal val="0"/>
                                          </p:val>
                                        </p:tav>
                                        <p:tav tm="100000">
                                          <p:val>
                                            <p:strVal val="#ppt_w"/>
                                          </p:val>
                                        </p:tav>
                                      </p:tavLst>
                                    </p:anim>
                                    <p:anim calcmode="lin" valueType="num">
                                      <p:cBhvr>
                                        <p:cTn id="66" dur="500" fill="hold"/>
                                        <p:tgtEl>
                                          <p:spTgt spid="24"/>
                                        </p:tgtEl>
                                        <p:attrNameLst>
                                          <p:attrName>ppt_h</p:attrName>
                                        </p:attrNameLst>
                                      </p:cBhvr>
                                      <p:tavLst>
                                        <p:tav tm="0">
                                          <p:val>
                                            <p:fltVal val="0"/>
                                          </p:val>
                                        </p:tav>
                                        <p:tav tm="100000">
                                          <p:val>
                                            <p:strVal val="#ppt_h"/>
                                          </p:val>
                                        </p:tav>
                                      </p:tavLst>
                                    </p:anim>
                                    <p:animEffect transition="in" filter="fade">
                                      <p:cBhvr>
                                        <p:cTn id="67" dur="500"/>
                                        <p:tgtEl>
                                          <p:spTgt spid="24"/>
                                        </p:tgtEl>
                                      </p:cBhvr>
                                    </p:animEffect>
                                  </p:childTnLst>
                                </p:cTn>
                              </p:par>
                            </p:childTnLst>
                          </p:cTn>
                        </p:par>
                        <p:par>
                          <p:cTn id="68" fill="hold">
                            <p:stCondLst>
                              <p:cond delay="10333"/>
                            </p:stCondLst>
                            <p:childTnLst>
                              <p:par>
                                <p:cTn id="69" presetID="22" presetClass="entr" presetSubtype="8" fill="hold" grpId="0" nodeType="after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wipe(left)">
                                      <p:cBhvr>
                                        <p:cTn id="71" dur="500"/>
                                        <p:tgtEl>
                                          <p:spTgt spid="7"/>
                                        </p:tgtEl>
                                      </p:cBhvr>
                                    </p:animEffect>
                                  </p:childTnLst>
                                </p:cTn>
                              </p:par>
                              <p:par>
                                <p:cTn id="72" presetID="22" presetClass="entr" presetSubtype="8" fill="hold"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wipe(left)">
                                      <p:cBhvr>
                                        <p:cTn id="74" dur="500"/>
                                        <p:tgtEl>
                                          <p:spTgt spid="29"/>
                                        </p:tgtEl>
                                      </p:cBhvr>
                                    </p:animEffect>
                                  </p:childTnLst>
                                </p:cTn>
                              </p:par>
                            </p:childTnLst>
                          </p:cTn>
                        </p:par>
                        <p:par>
                          <p:cTn id="75" fill="hold">
                            <p:stCondLst>
                              <p:cond delay="10833"/>
                            </p:stCondLst>
                            <p:childTnLst>
                              <p:par>
                                <p:cTn id="76" presetID="10" presetClass="entr" presetSubtype="0" fill="hold" grpId="0" nodeType="after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fade">
                                      <p:cBhvr>
                                        <p:cTn id="7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3" grpId="0"/>
      <p:bldP spid="15" grpId="0"/>
      <p:bldP spid="20" grpId="0"/>
      <p:bldP spid="22" grpId="0"/>
      <p:bldP spid="23" grpId="0"/>
      <p:bldP spid="24" grpId="0"/>
      <p:bldP spid="26" grpId="0"/>
      <p:bldP spid="28" grpId="0"/>
      <p:bldP spid="3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943427" y="2629674"/>
            <a:ext cx="1824990" cy="2338070"/>
          </a:xfrm>
          <a:prstGeom prst="rect">
            <a:avLst/>
          </a:prstGeom>
          <a:noFill/>
        </p:spPr>
        <p:txBody>
          <a:bodyPr wrap="none" rtlCol="0">
            <a:spAutoFit/>
          </a:bodyPr>
          <a:lstStyle/>
          <a:p>
            <a:r>
              <a:rPr lang="en-US" altLang="zh-CN" sz="14600" spc="500" dirty="0">
                <a:solidFill>
                  <a:schemeClr val="bg1"/>
                </a:solidFill>
                <a:effectLst>
                  <a:outerShdw blurRad="50800" dist="38100" dir="2700000" algn="tl" rotWithShape="0">
                    <a:prstClr val="black">
                      <a:alpha val="40000"/>
                    </a:prstClr>
                  </a:outerShdw>
                </a:effectLst>
                <a:latin typeface="Agency FB" panose="020B0503020202020204" pitchFamily="34" charset="0"/>
                <a:ea typeface="造字工房力黑（非商用）常规体" pitchFamily="50" charset="-122"/>
              </a:rPr>
              <a:t>04</a:t>
            </a:r>
          </a:p>
        </p:txBody>
      </p:sp>
      <p:sp>
        <p:nvSpPr>
          <p:cNvPr id="4" name="TextBox 3"/>
          <p:cNvSpPr txBox="1"/>
          <p:nvPr/>
        </p:nvSpPr>
        <p:spPr>
          <a:xfrm>
            <a:off x="4657337" y="2967335"/>
            <a:ext cx="4297680" cy="922020"/>
          </a:xfrm>
          <a:prstGeom prst="rect">
            <a:avLst/>
          </a:prstGeom>
          <a:noFill/>
        </p:spPr>
        <p:txBody>
          <a:bodyPr wrap="none" rtlCol="0">
            <a:spAutoFit/>
          </a:bodyPr>
          <a:lstStyle/>
          <a:p>
            <a:pPr algn="l"/>
            <a:r>
              <a:rPr lang="zh-CN" altLang="en-US" sz="5400" dirty="0">
                <a:solidFill>
                  <a:schemeClr val="bg1"/>
                </a:solidFill>
                <a:latin typeface="微软雅黑" panose="020B0503020204020204" charset="-122"/>
                <a:ea typeface="微软雅黑" panose="020B0503020204020204" charset="-122"/>
              </a:rPr>
              <a:t>此处添加名称</a:t>
            </a:r>
          </a:p>
        </p:txBody>
      </p:sp>
      <p:cxnSp>
        <p:nvCxnSpPr>
          <p:cNvPr id="5" name="直接连接符 4"/>
          <p:cNvCxnSpPr/>
          <p:nvPr/>
        </p:nvCxnSpPr>
        <p:spPr>
          <a:xfrm>
            <a:off x="4796552" y="3890665"/>
            <a:ext cx="403248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8" name="组合 17"/>
          <p:cNvGrpSpPr/>
          <p:nvPr/>
        </p:nvGrpSpPr>
        <p:grpSpPr>
          <a:xfrm>
            <a:off x="4812854" y="4028679"/>
            <a:ext cx="2110231" cy="340434"/>
            <a:chOff x="4812854" y="4028679"/>
            <a:chExt cx="2110231" cy="340434"/>
          </a:xfrm>
        </p:grpSpPr>
        <p:sp>
          <p:nvSpPr>
            <p:cNvPr id="7" name="原创设计师QQ598969553      _17"/>
            <p:cNvSpPr>
              <a:spLocks noChangeArrowheads="1"/>
            </p:cNvSpPr>
            <p:nvPr/>
          </p:nvSpPr>
          <p:spPr bwMode="gray">
            <a:xfrm>
              <a:off x="4890488" y="4028679"/>
              <a:ext cx="2032597" cy="340434"/>
            </a:xfrm>
            <a:prstGeom prst="roundRect">
              <a:avLst/>
            </a:prstGeom>
            <a:noFill/>
            <a:ln>
              <a:noFill/>
            </a:ln>
          </p:spPr>
          <p:txBody>
            <a:bodyPr wrap="square" lIns="121844" tIns="60922" rIns="121844" bIns="60922">
              <a:spAutoFit/>
            </a:bodyPr>
            <a:lstStyle/>
            <a:p>
              <a:r>
                <a:rPr lang="zh-CN" altLang="en-US" sz="1200" dirty="0">
                  <a:solidFill>
                    <a:schemeClr val="bg1"/>
                  </a:solidFill>
                  <a:latin typeface="微软雅黑" panose="020B0503020204020204" charset="-122"/>
                  <a:ea typeface="微软雅黑" panose="020B0503020204020204" charset="-122"/>
                </a:rPr>
                <a:t>这里添加你的小标题文字</a:t>
              </a:r>
            </a:p>
          </p:txBody>
        </p:sp>
        <p:sp>
          <p:nvSpPr>
            <p:cNvPr id="12" name="流程图: 合并 11"/>
            <p:cNvSpPr/>
            <p:nvPr/>
          </p:nvSpPr>
          <p:spPr>
            <a:xfrm rot="16200000">
              <a:off x="4787158" y="4140194"/>
              <a:ext cx="206660" cy="155267"/>
            </a:xfrm>
            <a:prstGeom prst="flowChartMerg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nvGrpSpPr>
          <p:cNvPr id="19" name="组合 18"/>
          <p:cNvGrpSpPr/>
          <p:nvPr/>
        </p:nvGrpSpPr>
        <p:grpSpPr>
          <a:xfrm>
            <a:off x="6936533" y="4028679"/>
            <a:ext cx="2173936" cy="340434"/>
            <a:chOff x="6936533" y="4028679"/>
            <a:chExt cx="2173936" cy="340434"/>
          </a:xfrm>
        </p:grpSpPr>
        <p:sp>
          <p:nvSpPr>
            <p:cNvPr id="10" name="原创设计师QQ598969553      _17"/>
            <p:cNvSpPr>
              <a:spLocks noChangeArrowheads="1"/>
            </p:cNvSpPr>
            <p:nvPr/>
          </p:nvSpPr>
          <p:spPr bwMode="gray">
            <a:xfrm>
              <a:off x="7077872" y="4028679"/>
              <a:ext cx="2032597" cy="340434"/>
            </a:xfrm>
            <a:prstGeom prst="roundRect">
              <a:avLst/>
            </a:prstGeom>
            <a:noFill/>
            <a:ln>
              <a:noFill/>
            </a:ln>
          </p:spPr>
          <p:txBody>
            <a:bodyPr wrap="square" lIns="121844" tIns="60922" rIns="121844" bIns="60922">
              <a:spAutoFit/>
            </a:bodyPr>
            <a:lstStyle/>
            <a:p>
              <a:r>
                <a:rPr lang="zh-CN" altLang="en-US" sz="1200" dirty="0">
                  <a:solidFill>
                    <a:schemeClr val="bg1"/>
                  </a:solidFill>
                  <a:latin typeface="微软雅黑" panose="020B0503020204020204" charset="-122"/>
                  <a:ea typeface="微软雅黑" panose="020B0503020204020204" charset="-122"/>
                </a:rPr>
                <a:t>这里添加你的小标题文字</a:t>
              </a:r>
            </a:p>
          </p:txBody>
        </p:sp>
        <p:sp>
          <p:nvSpPr>
            <p:cNvPr id="13" name="流程图: 合并 12"/>
            <p:cNvSpPr/>
            <p:nvPr/>
          </p:nvSpPr>
          <p:spPr>
            <a:xfrm rot="16200000">
              <a:off x="6910837" y="4140194"/>
              <a:ext cx="206660" cy="155267"/>
            </a:xfrm>
            <a:prstGeom prst="flowChartMerg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spTree>
  </p:cSld>
  <p:clrMapOvr>
    <a:masterClrMapping/>
  </p:clrMapOvr>
  <p:transition advTm="5242">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33333"/>
                                  </p:iterate>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333"/>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300" fill="hold"/>
                                        <p:tgtEl>
                                          <p:spTgt spid="4"/>
                                        </p:tgtEl>
                                        <p:attrNameLst>
                                          <p:attrName>ppt_w</p:attrName>
                                        </p:attrNameLst>
                                      </p:cBhvr>
                                      <p:tavLst>
                                        <p:tav tm="0">
                                          <p:val>
                                            <p:fltVal val="0"/>
                                          </p:val>
                                        </p:tav>
                                        <p:tav tm="100000">
                                          <p:val>
                                            <p:strVal val="#ppt_w"/>
                                          </p:val>
                                        </p:tav>
                                      </p:tavLst>
                                    </p:anim>
                                    <p:anim calcmode="lin" valueType="num">
                                      <p:cBhvr>
                                        <p:cTn id="14" dur="1300" fill="hold"/>
                                        <p:tgtEl>
                                          <p:spTgt spid="4"/>
                                        </p:tgtEl>
                                        <p:attrNameLst>
                                          <p:attrName>ppt_h</p:attrName>
                                        </p:attrNameLst>
                                      </p:cBhvr>
                                      <p:tavLst>
                                        <p:tav tm="0">
                                          <p:val>
                                            <p:fltVal val="0"/>
                                          </p:val>
                                        </p:tav>
                                        <p:tav tm="100000">
                                          <p:val>
                                            <p:strVal val="#ppt_h"/>
                                          </p:val>
                                        </p:tav>
                                      </p:tavLst>
                                    </p:anim>
                                    <p:animEffect transition="in" filter="fade">
                                      <p:cBhvr>
                                        <p:cTn id="15" dur="1300"/>
                                        <p:tgtEl>
                                          <p:spTgt spid="4"/>
                                        </p:tgtEl>
                                      </p:cBhvr>
                                    </p:animEffect>
                                  </p:childTnLst>
                                </p:cTn>
                              </p:par>
                            </p:childTnLst>
                          </p:cTn>
                        </p:par>
                        <p:par>
                          <p:cTn id="16" fill="hold">
                            <p:stCondLst>
                              <p:cond delay="2833"/>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3333"/>
                            </p:stCondLst>
                            <p:childTnLst>
                              <p:par>
                                <p:cTn id="21" presetID="2" presetClass="entr" presetSubtype="2"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1+#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50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1+#ppt_w/2"/>
                                          </p:val>
                                        </p:tav>
                                        <p:tav tm="100000">
                                          <p:val>
                                            <p:strVal val="#ppt_x"/>
                                          </p:val>
                                        </p:tav>
                                      </p:tavLst>
                                    </p:anim>
                                    <p:anim calcmode="lin" valueType="num">
                                      <p:cBhvr additive="base">
                                        <p:cTn id="2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97000"/>
                    </a14:imgEffect>
                  </a14:imgLayer>
                </a14:imgProps>
              </a:ext>
              <a:ext uri="{28A0092B-C50C-407E-A947-70E740481C1C}">
                <a14:useLocalDpi xmlns:a14="http://schemas.microsoft.com/office/drawing/2010/main" val="0"/>
              </a:ext>
            </a:extLst>
          </a:blip>
          <a:stretch>
            <a:fillRect/>
          </a:stretch>
        </p:blipFill>
        <p:spPr>
          <a:xfrm>
            <a:off x="254746" y="87495"/>
            <a:ext cx="598694" cy="669961"/>
          </a:xfrm>
          <a:prstGeom prst="rect">
            <a:avLst/>
          </a:prstGeom>
        </p:spPr>
      </p:pic>
      <p:sp>
        <p:nvSpPr>
          <p:cNvPr id="10" name="文本框 9"/>
          <p:cNvSpPr txBox="1"/>
          <p:nvPr userDrawn="1"/>
        </p:nvSpPr>
        <p:spPr>
          <a:xfrm>
            <a:off x="10278319" y="225452"/>
            <a:ext cx="1341120" cy="583565"/>
          </a:xfrm>
          <a:prstGeom prst="rect">
            <a:avLst/>
          </a:prstGeom>
          <a:noFill/>
        </p:spPr>
        <p:txBody>
          <a:bodyPr wrap="none" rtlCol="0">
            <a:spAutoFit/>
          </a:bodyPr>
          <a:lstStyle/>
          <a:p>
            <a:r>
              <a:rPr lang="en-US" altLang="zh-CN" sz="3200" dirty="0">
                <a:solidFill>
                  <a:schemeClr val="bg1"/>
                </a:solidFill>
                <a:latin typeface="微软雅黑" panose="020B0503020204020204" charset="-122"/>
                <a:ea typeface="微软雅黑" panose="020B0503020204020204" charset="-122"/>
              </a:rPr>
              <a:t>LOGO</a:t>
            </a:r>
          </a:p>
        </p:txBody>
      </p:sp>
      <p:cxnSp>
        <p:nvCxnSpPr>
          <p:cNvPr id="12" name="直接连接符 11"/>
          <p:cNvCxnSpPr/>
          <p:nvPr userDrawn="1"/>
        </p:nvCxnSpPr>
        <p:spPr>
          <a:xfrm>
            <a:off x="985520" y="810227"/>
            <a:ext cx="1057943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原创设计师QQ598969553      _14"/>
          <p:cNvSpPr>
            <a:spLocks noChangeArrowheads="1"/>
          </p:cNvSpPr>
          <p:nvPr/>
        </p:nvSpPr>
        <p:spPr bwMode="gray">
          <a:xfrm>
            <a:off x="869707" y="165236"/>
            <a:ext cx="3169857" cy="679091"/>
          </a:xfrm>
          <a:prstGeom prst="roundRect">
            <a:avLst/>
          </a:prstGeom>
          <a:noFill/>
          <a:ln>
            <a:noFill/>
          </a:ln>
        </p:spPr>
        <p:txBody>
          <a:bodyPr wrap="square" lIns="121844" tIns="60922" rIns="121844" bIns="60922">
            <a:spAutoFit/>
          </a:bodyPr>
          <a:lstStyle/>
          <a:p>
            <a:r>
              <a:rPr lang="zh-CN" altLang="en-US" sz="3200" dirty="0">
                <a:solidFill>
                  <a:schemeClr val="bg1"/>
                </a:solidFill>
                <a:latin typeface="微软雅黑" panose="020B0503020204020204" charset="-122"/>
                <a:ea typeface="微软雅黑" panose="020B0503020204020204" charset="-122"/>
              </a:rPr>
              <a:t>此处添加名称</a:t>
            </a:r>
          </a:p>
        </p:txBody>
      </p:sp>
      <p:grpSp>
        <p:nvGrpSpPr>
          <p:cNvPr id="7" name="组合 6"/>
          <p:cNvGrpSpPr/>
          <p:nvPr/>
        </p:nvGrpSpPr>
        <p:grpSpPr>
          <a:xfrm>
            <a:off x="7957985" y="2103113"/>
            <a:ext cx="2644875" cy="2651773"/>
            <a:chOff x="7957985" y="2103113"/>
            <a:chExt cx="2644875" cy="2651773"/>
          </a:xfrm>
        </p:grpSpPr>
        <p:sp>
          <p:nvSpPr>
            <p:cNvPr id="109" name="Freeform 10"/>
            <p:cNvSpPr/>
            <p:nvPr/>
          </p:nvSpPr>
          <p:spPr bwMode="auto">
            <a:xfrm>
              <a:off x="7957985" y="2103113"/>
              <a:ext cx="2644875" cy="2651773"/>
            </a:xfrm>
            <a:custGeom>
              <a:avLst/>
              <a:gdLst>
                <a:gd name="T0" fmla="*/ 247 w 811"/>
                <a:gd name="T1" fmla="*/ 758 h 811"/>
                <a:gd name="T2" fmla="*/ 287 w 811"/>
                <a:gd name="T3" fmla="*/ 661 h 811"/>
                <a:gd name="T4" fmla="*/ 661 w 811"/>
                <a:gd name="T5" fmla="*/ 286 h 811"/>
                <a:gd name="T6" fmla="*/ 758 w 811"/>
                <a:gd name="T7" fmla="*/ 246 h 811"/>
                <a:gd name="T8" fmla="*/ 758 w 811"/>
                <a:gd name="T9" fmla="*/ 53 h 811"/>
                <a:gd name="T10" fmla="*/ 565 w 811"/>
                <a:gd name="T11" fmla="*/ 53 h 811"/>
                <a:gd name="T12" fmla="*/ 525 w 811"/>
                <a:gd name="T13" fmla="*/ 150 h 811"/>
                <a:gd name="T14" fmla="*/ 150 w 811"/>
                <a:gd name="T15" fmla="*/ 524 h 811"/>
                <a:gd name="T16" fmla="*/ 53 w 811"/>
                <a:gd name="T17" fmla="*/ 564 h 811"/>
                <a:gd name="T18" fmla="*/ 53 w 811"/>
                <a:gd name="T19" fmla="*/ 758 h 811"/>
                <a:gd name="T20" fmla="*/ 247 w 811"/>
                <a:gd name="T21" fmla="*/ 758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1" h="811">
                  <a:moveTo>
                    <a:pt x="247" y="758"/>
                  </a:moveTo>
                  <a:cubicBezTo>
                    <a:pt x="273" y="731"/>
                    <a:pt x="287" y="696"/>
                    <a:pt x="287" y="661"/>
                  </a:cubicBezTo>
                  <a:cubicBezTo>
                    <a:pt x="287" y="524"/>
                    <a:pt x="525" y="286"/>
                    <a:pt x="661" y="286"/>
                  </a:cubicBezTo>
                  <a:cubicBezTo>
                    <a:pt x="696" y="286"/>
                    <a:pt x="731" y="273"/>
                    <a:pt x="758" y="246"/>
                  </a:cubicBezTo>
                  <a:cubicBezTo>
                    <a:pt x="811" y="193"/>
                    <a:pt x="811" y="106"/>
                    <a:pt x="758" y="53"/>
                  </a:cubicBezTo>
                  <a:cubicBezTo>
                    <a:pt x="705" y="0"/>
                    <a:pt x="618" y="0"/>
                    <a:pt x="565" y="53"/>
                  </a:cubicBezTo>
                  <a:cubicBezTo>
                    <a:pt x="538" y="80"/>
                    <a:pt x="525" y="115"/>
                    <a:pt x="525" y="150"/>
                  </a:cubicBezTo>
                  <a:cubicBezTo>
                    <a:pt x="525" y="286"/>
                    <a:pt x="287" y="524"/>
                    <a:pt x="150" y="524"/>
                  </a:cubicBezTo>
                  <a:cubicBezTo>
                    <a:pt x="115" y="524"/>
                    <a:pt x="80" y="538"/>
                    <a:pt x="53" y="564"/>
                  </a:cubicBezTo>
                  <a:cubicBezTo>
                    <a:pt x="0" y="618"/>
                    <a:pt x="0" y="704"/>
                    <a:pt x="53" y="758"/>
                  </a:cubicBezTo>
                  <a:cubicBezTo>
                    <a:pt x="107" y="811"/>
                    <a:pt x="193" y="811"/>
                    <a:pt x="247" y="758"/>
                  </a:cubicBezTo>
                  <a:close/>
                </a:path>
              </a:pathLst>
            </a:custGeom>
            <a:solidFill>
              <a:schemeClr val="bg1">
                <a:alpha val="22000"/>
              </a:schemeClr>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150" name="Freeform 106"/>
            <p:cNvSpPr>
              <a:spLocks noEditPoints="1"/>
            </p:cNvSpPr>
            <p:nvPr/>
          </p:nvSpPr>
          <p:spPr bwMode="auto">
            <a:xfrm>
              <a:off x="9937131" y="2398177"/>
              <a:ext cx="368011" cy="368011"/>
            </a:xfrm>
            <a:custGeom>
              <a:avLst/>
              <a:gdLst>
                <a:gd name="T0" fmla="*/ 89 w 368"/>
                <a:gd name="T1" fmla="*/ 122 h 368"/>
                <a:gd name="T2" fmla="*/ 101 w 368"/>
                <a:gd name="T3" fmla="*/ 124 h 368"/>
                <a:gd name="T4" fmla="*/ 146 w 368"/>
                <a:gd name="T5" fmla="*/ 82 h 368"/>
                <a:gd name="T6" fmla="*/ 145 w 368"/>
                <a:gd name="T7" fmla="*/ 73 h 368"/>
                <a:gd name="T8" fmla="*/ 147 w 368"/>
                <a:gd name="T9" fmla="*/ 60 h 368"/>
                <a:gd name="T10" fmla="*/ 87 w 368"/>
                <a:gd name="T11" fmla="*/ 27 h 368"/>
                <a:gd name="T12" fmla="*/ 36 w 368"/>
                <a:gd name="T13" fmla="*/ 75 h 368"/>
                <a:gd name="T14" fmla="*/ 72 w 368"/>
                <a:gd name="T15" fmla="*/ 126 h 368"/>
                <a:gd name="T16" fmla="*/ 89 w 368"/>
                <a:gd name="T17" fmla="*/ 122 h 368"/>
                <a:gd name="T18" fmla="*/ 50 w 368"/>
                <a:gd name="T19" fmla="*/ 161 h 368"/>
                <a:gd name="T20" fmla="*/ 53 w 368"/>
                <a:gd name="T21" fmla="*/ 146 h 368"/>
                <a:gd name="T22" fmla="*/ 19 w 368"/>
                <a:gd name="T23" fmla="*/ 101 h 368"/>
                <a:gd name="T24" fmla="*/ 0 w 368"/>
                <a:gd name="T25" fmla="*/ 184 h 368"/>
                <a:gd name="T26" fmla="*/ 26 w 368"/>
                <a:gd name="T27" fmla="*/ 278 h 368"/>
                <a:gd name="T28" fmla="*/ 58 w 368"/>
                <a:gd name="T29" fmla="*/ 185 h 368"/>
                <a:gd name="T30" fmla="*/ 50 w 368"/>
                <a:gd name="T31" fmla="*/ 161 h 368"/>
                <a:gd name="T32" fmla="*/ 184 w 368"/>
                <a:gd name="T33" fmla="*/ 34 h 368"/>
                <a:gd name="T34" fmla="*/ 211 w 368"/>
                <a:gd name="T35" fmla="*/ 44 h 368"/>
                <a:gd name="T36" fmla="*/ 275 w 368"/>
                <a:gd name="T37" fmla="*/ 24 h 368"/>
                <a:gd name="T38" fmla="*/ 184 w 368"/>
                <a:gd name="T39" fmla="*/ 0 h 368"/>
                <a:gd name="T40" fmla="*/ 119 w 368"/>
                <a:gd name="T41" fmla="*/ 12 h 368"/>
                <a:gd name="T42" fmla="*/ 165 w 368"/>
                <a:gd name="T43" fmla="*/ 39 h 368"/>
                <a:gd name="T44" fmla="*/ 184 w 368"/>
                <a:gd name="T45" fmla="*/ 34 h 368"/>
                <a:gd name="T46" fmla="*/ 243 w 368"/>
                <a:gd name="T47" fmla="*/ 218 h 368"/>
                <a:gd name="T48" fmla="*/ 253 w 368"/>
                <a:gd name="T49" fmla="*/ 205 h 368"/>
                <a:gd name="T50" fmla="*/ 200 w 368"/>
                <a:gd name="T51" fmla="*/ 109 h 368"/>
                <a:gd name="T52" fmla="*/ 184 w 368"/>
                <a:gd name="T53" fmla="*/ 112 h 368"/>
                <a:gd name="T54" fmla="*/ 162 w 368"/>
                <a:gd name="T55" fmla="*/ 105 h 368"/>
                <a:gd name="T56" fmla="*/ 122 w 368"/>
                <a:gd name="T57" fmla="*/ 141 h 368"/>
                <a:gd name="T58" fmla="*/ 128 w 368"/>
                <a:gd name="T59" fmla="*/ 161 h 368"/>
                <a:gd name="T60" fmla="*/ 127 w 368"/>
                <a:gd name="T61" fmla="*/ 173 h 368"/>
                <a:gd name="T62" fmla="*/ 243 w 368"/>
                <a:gd name="T63" fmla="*/ 218 h 368"/>
                <a:gd name="T64" fmla="*/ 294 w 368"/>
                <a:gd name="T65" fmla="*/ 271 h 368"/>
                <a:gd name="T66" fmla="*/ 295 w 368"/>
                <a:gd name="T67" fmla="*/ 293 h 368"/>
                <a:gd name="T68" fmla="*/ 292 w 368"/>
                <a:gd name="T69" fmla="*/ 333 h 368"/>
                <a:gd name="T70" fmla="*/ 359 w 368"/>
                <a:gd name="T71" fmla="*/ 240 h 368"/>
                <a:gd name="T72" fmla="*/ 315 w 368"/>
                <a:gd name="T73" fmla="*/ 247 h 368"/>
                <a:gd name="T74" fmla="*/ 294 w 368"/>
                <a:gd name="T75" fmla="*/ 271 h 368"/>
                <a:gd name="T76" fmla="*/ 234 w 368"/>
                <a:gd name="T77" fmla="*/ 244 h 368"/>
                <a:gd name="T78" fmla="*/ 110 w 368"/>
                <a:gd name="T79" fmla="*/ 195 h 368"/>
                <a:gd name="T80" fmla="*/ 89 w 368"/>
                <a:gd name="T81" fmla="*/ 200 h 368"/>
                <a:gd name="T82" fmla="*/ 81 w 368"/>
                <a:gd name="T83" fmla="*/ 200 h 368"/>
                <a:gd name="T84" fmla="*/ 49 w 368"/>
                <a:gd name="T85" fmla="*/ 309 h 368"/>
                <a:gd name="T86" fmla="*/ 112 w 368"/>
                <a:gd name="T87" fmla="*/ 353 h 368"/>
                <a:gd name="T88" fmla="*/ 234 w 368"/>
                <a:gd name="T89" fmla="*/ 244 h 368"/>
                <a:gd name="T90" fmla="*/ 307 w 368"/>
                <a:gd name="T91" fmla="*/ 48 h 368"/>
                <a:gd name="T92" fmla="*/ 223 w 368"/>
                <a:gd name="T93" fmla="*/ 69 h 368"/>
                <a:gd name="T94" fmla="*/ 224 w 368"/>
                <a:gd name="T95" fmla="*/ 73 h 368"/>
                <a:gd name="T96" fmla="*/ 220 w 368"/>
                <a:gd name="T97" fmla="*/ 90 h 368"/>
                <a:gd name="T98" fmla="*/ 279 w 368"/>
                <a:gd name="T99" fmla="*/ 196 h 368"/>
                <a:gd name="T100" fmla="*/ 314 w 368"/>
                <a:gd name="T101" fmla="*/ 220 h 368"/>
                <a:gd name="T102" fmla="*/ 366 w 368"/>
                <a:gd name="T103" fmla="*/ 210 h 368"/>
                <a:gd name="T104" fmla="*/ 368 w 368"/>
                <a:gd name="T105" fmla="*/ 184 h 368"/>
                <a:gd name="T106" fmla="*/ 307 w 368"/>
                <a:gd name="T107" fmla="*/ 48 h 368"/>
                <a:gd name="T108" fmla="*/ 254 w 368"/>
                <a:gd name="T109" fmla="*/ 265 h 368"/>
                <a:gd name="T110" fmla="*/ 139 w 368"/>
                <a:gd name="T111" fmla="*/ 362 h 368"/>
                <a:gd name="T112" fmla="*/ 184 w 368"/>
                <a:gd name="T113" fmla="*/ 368 h 368"/>
                <a:gd name="T114" fmla="*/ 261 w 368"/>
                <a:gd name="T115" fmla="*/ 351 h 368"/>
                <a:gd name="T116" fmla="*/ 267 w 368"/>
                <a:gd name="T117" fmla="*/ 293 h 368"/>
                <a:gd name="T118" fmla="*/ 266 w 368"/>
                <a:gd name="T119" fmla="*/ 272 h 368"/>
                <a:gd name="T120" fmla="*/ 254 w 368"/>
                <a:gd name="T121" fmla="*/ 26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8" h="368">
                  <a:moveTo>
                    <a:pt x="89" y="122"/>
                  </a:moveTo>
                  <a:cubicBezTo>
                    <a:pt x="93" y="122"/>
                    <a:pt x="97" y="123"/>
                    <a:pt x="101" y="124"/>
                  </a:cubicBezTo>
                  <a:cubicBezTo>
                    <a:pt x="115" y="108"/>
                    <a:pt x="130" y="94"/>
                    <a:pt x="146" y="82"/>
                  </a:cubicBezTo>
                  <a:cubicBezTo>
                    <a:pt x="146" y="79"/>
                    <a:pt x="145" y="76"/>
                    <a:pt x="145" y="73"/>
                  </a:cubicBezTo>
                  <a:cubicBezTo>
                    <a:pt x="145" y="68"/>
                    <a:pt x="146" y="64"/>
                    <a:pt x="147" y="60"/>
                  </a:cubicBezTo>
                  <a:cubicBezTo>
                    <a:pt x="129" y="47"/>
                    <a:pt x="109" y="36"/>
                    <a:pt x="87" y="27"/>
                  </a:cubicBezTo>
                  <a:cubicBezTo>
                    <a:pt x="67" y="40"/>
                    <a:pt x="50" y="56"/>
                    <a:pt x="36" y="75"/>
                  </a:cubicBezTo>
                  <a:cubicBezTo>
                    <a:pt x="46" y="93"/>
                    <a:pt x="58" y="110"/>
                    <a:pt x="72" y="126"/>
                  </a:cubicBezTo>
                  <a:cubicBezTo>
                    <a:pt x="77" y="124"/>
                    <a:pt x="83" y="122"/>
                    <a:pt x="89" y="122"/>
                  </a:cubicBezTo>
                  <a:close/>
                  <a:moveTo>
                    <a:pt x="50" y="161"/>
                  </a:moveTo>
                  <a:cubicBezTo>
                    <a:pt x="50" y="156"/>
                    <a:pt x="51" y="151"/>
                    <a:pt x="53" y="146"/>
                  </a:cubicBezTo>
                  <a:cubicBezTo>
                    <a:pt x="41" y="132"/>
                    <a:pt x="29" y="117"/>
                    <a:pt x="19" y="101"/>
                  </a:cubicBezTo>
                  <a:cubicBezTo>
                    <a:pt x="7" y="126"/>
                    <a:pt x="0" y="154"/>
                    <a:pt x="0" y="184"/>
                  </a:cubicBezTo>
                  <a:cubicBezTo>
                    <a:pt x="0" y="218"/>
                    <a:pt x="9" y="250"/>
                    <a:pt x="26" y="278"/>
                  </a:cubicBezTo>
                  <a:cubicBezTo>
                    <a:pt x="32" y="245"/>
                    <a:pt x="43" y="214"/>
                    <a:pt x="58" y="185"/>
                  </a:cubicBezTo>
                  <a:cubicBezTo>
                    <a:pt x="53" y="178"/>
                    <a:pt x="50" y="170"/>
                    <a:pt x="50" y="161"/>
                  </a:cubicBezTo>
                  <a:close/>
                  <a:moveTo>
                    <a:pt x="184" y="34"/>
                  </a:moveTo>
                  <a:cubicBezTo>
                    <a:pt x="195" y="34"/>
                    <a:pt x="204" y="38"/>
                    <a:pt x="211" y="44"/>
                  </a:cubicBezTo>
                  <a:cubicBezTo>
                    <a:pt x="232" y="35"/>
                    <a:pt x="253" y="29"/>
                    <a:pt x="275" y="24"/>
                  </a:cubicBezTo>
                  <a:cubicBezTo>
                    <a:pt x="248" y="9"/>
                    <a:pt x="217" y="0"/>
                    <a:pt x="184" y="0"/>
                  </a:cubicBezTo>
                  <a:cubicBezTo>
                    <a:pt x="161" y="0"/>
                    <a:pt x="139" y="4"/>
                    <a:pt x="119" y="12"/>
                  </a:cubicBezTo>
                  <a:cubicBezTo>
                    <a:pt x="135" y="20"/>
                    <a:pt x="150" y="29"/>
                    <a:pt x="165" y="39"/>
                  </a:cubicBezTo>
                  <a:cubicBezTo>
                    <a:pt x="170" y="36"/>
                    <a:pt x="177" y="34"/>
                    <a:pt x="184" y="34"/>
                  </a:cubicBezTo>
                  <a:close/>
                  <a:moveTo>
                    <a:pt x="243" y="218"/>
                  </a:moveTo>
                  <a:cubicBezTo>
                    <a:pt x="245" y="213"/>
                    <a:pt x="249" y="208"/>
                    <a:pt x="253" y="205"/>
                  </a:cubicBezTo>
                  <a:cubicBezTo>
                    <a:pt x="242" y="169"/>
                    <a:pt x="223" y="137"/>
                    <a:pt x="200" y="109"/>
                  </a:cubicBezTo>
                  <a:cubicBezTo>
                    <a:pt x="195" y="111"/>
                    <a:pt x="190" y="112"/>
                    <a:pt x="184" y="112"/>
                  </a:cubicBezTo>
                  <a:cubicBezTo>
                    <a:pt x="176" y="112"/>
                    <a:pt x="168" y="109"/>
                    <a:pt x="162" y="105"/>
                  </a:cubicBezTo>
                  <a:cubicBezTo>
                    <a:pt x="148" y="115"/>
                    <a:pt x="134" y="128"/>
                    <a:pt x="122" y="141"/>
                  </a:cubicBezTo>
                  <a:cubicBezTo>
                    <a:pt x="126" y="147"/>
                    <a:pt x="128" y="154"/>
                    <a:pt x="128" y="161"/>
                  </a:cubicBezTo>
                  <a:cubicBezTo>
                    <a:pt x="128" y="165"/>
                    <a:pt x="128" y="169"/>
                    <a:pt x="127" y="173"/>
                  </a:cubicBezTo>
                  <a:cubicBezTo>
                    <a:pt x="161" y="196"/>
                    <a:pt x="200" y="212"/>
                    <a:pt x="243" y="218"/>
                  </a:cubicBezTo>
                  <a:close/>
                  <a:moveTo>
                    <a:pt x="294" y="271"/>
                  </a:moveTo>
                  <a:cubicBezTo>
                    <a:pt x="294" y="278"/>
                    <a:pt x="295" y="286"/>
                    <a:pt x="295" y="293"/>
                  </a:cubicBezTo>
                  <a:cubicBezTo>
                    <a:pt x="295" y="307"/>
                    <a:pt x="294" y="320"/>
                    <a:pt x="292" y="333"/>
                  </a:cubicBezTo>
                  <a:cubicBezTo>
                    <a:pt x="323" y="310"/>
                    <a:pt x="347" y="277"/>
                    <a:pt x="359" y="240"/>
                  </a:cubicBezTo>
                  <a:cubicBezTo>
                    <a:pt x="345" y="243"/>
                    <a:pt x="330" y="246"/>
                    <a:pt x="315" y="247"/>
                  </a:cubicBezTo>
                  <a:cubicBezTo>
                    <a:pt x="312" y="258"/>
                    <a:pt x="304" y="266"/>
                    <a:pt x="294" y="271"/>
                  </a:cubicBezTo>
                  <a:close/>
                  <a:moveTo>
                    <a:pt x="234" y="244"/>
                  </a:moveTo>
                  <a:cubicBezTo>
                    <a:pt x="188" y="237"/>
                    <a:pt x="146" y="220"/>
                    <a:pt x="110" y="195"/>
                  </a:cubicBezTo>
                  <a:cubicBezTo>
                    <a:pt x="104" y="198"/>
                    <a:pt x="97" y="200"/>
                    <a:pt x="89" y="200"/>
                  </a:cubicBezTo>
                  <a:cubicBezTo>
                    <a:pt x="86" y="200"/>
                    <a:pt x="84" y="200"/>
                    <a:pt x="81" y="200"/>
                  </a:cubicBezTo>
                  <a:cubicBezTo>
                    <a:pt x="64" y="233"/>
                    <a:pt x="52" y="270"/>
                    <a:pt x="49" y="309"/>
                  </a:cubicBezTo>
                  <a:cubicBezTo>
                    <a:pt x="67" y="328"/>
                    <a:pt x="88" y="343"/>
                    <a:pt x="112" y="353"/>
                  </a:cubicBezTo>
                  <a:cubicBezTo>
                    <a:pt x="142" y="308"/>
                    <a:pt x="184" y="270"/>
                    <a:pt x="234" y="244"/>
                  </a:cubicBezTo>
                  <a:close/>
                  <a:moveTo>
                    <a:pt x="307" y="48"/>
                  </a:moveTo>
                  <a:cubicBezTo>
                    <a:pt x="278" y="50"/>
                    <a:pt x="250" y="58"/>
                    <a:pt x="223" y="69"/>
                  </a:cubicBezTo>
                  <a:cubicBezTo>
                    <a:pt x="224" y="70"/>
                    <a:pt x="224" y="71"/>
                    <a:pt x="224" y="73"/>
                  </a:cubicBezTo>
                  <a:cubicBezTo>
                    <a:pt x="224" y="79"/>
                    <a:pt x="222" y="85"/>
                    <a:pt x="220" y="90"/>
                  </a:cubicBezTo>
                  <a:cubicBezTo>
                    <a:pt x="246" y="121"/>
                    <a:pt x="266" y="157"/>
                    <a:pt x="279" y="196"/>
                  </a:cubicBezTo>
                  <a:cubicBezTo>
                    <a:pt x="295" y="196"/>
                    <a:pt x="309" y="206"/>
                    <a:pt x="314" y="220"/>
                  </a:cubicBezTo>
                  <a:cubicBezTo>
                    <a:pt x="332" y="218"/>
                    <a:pt x="349" y="215"/>
                    <a:pt x="366" y="210"/>
                  </a:cubicBezTo>
                  <a:cubicBezTo>
                    <a:pt x="367" y="201"/>
                    <a:pt x="368" y="193"/>
                    <a:pt x="368" y="184"/>
                  </a:cubicBezTo>
                  <a:cubicBezTo>
                    <a:pt x="368" y="130"/>
                    <a:pt x="344" y="81"/>
                    <a:pt x="307" y="48"/>
                  </a:cubicBezTo>
                  <a:close/>
                  <a:moveTo>
                    <a:pt x="254" y="265"/>
                  </a:moveTo>
                  <a:cubicBezTo>
                    <a:pt x="207" y="287"/>
                    <a:pt x="167" y="321"/>
                    <a:pt x="139" y="362"/>
                  </a:cubicBezTo>
                  <a:cubicBezTo>
                    <a:pt x="153" y="366"/>
                    <a:pt x="168" y="368"/>
                    <a:pt x="184" y="368"/>
                  </a:cubicBezTo>
                  <a:cubicBezTo>
                    <a:pt x="212" y="368"/>
                    <a:pt x="238" y="362"/>
                    <a:pt x="261" y="351"/>
                  </a:cubicBezTo>
                  <a:cubicBezTo>
                    <a:pt x="265" y="332"/>
                    <a:pt x="267" y="313"/>
                    <a:pt x="267" y="293"/>
                  </a:cubicBezTo>
                  <a:cubicBezTo>
                    <a:pt x="267" y="286"/>
                    <a:pt x="267" y="279"/>
                    <a:pt x="266" y="272"/>
                  </a:cubicBezTo>
                  <a:cubicBezTo>
                    <a:pt x="262" y="271"/>
                    <a:pt x="257" y="268"/>
                    <a:pt x="254" y="265"/>
                  </a:cubicBezTo>
                  <a:close/>
                </a:path>
              </a:pathLst>
            </a:custGeom>
            <a:solidFill>
              <a:schemeClr val="bg1"/>
            </a:solidFill>
            <a:ln>
              <a:noFill/>
            </a:ln>
          </p:spPr>
          <p:txBody>
            <a:bodyPr vert="horz" wrap="square" lIns="91440" tIns="45720" rIns="91440" bIns="45720" numCol="1" anchor="t" anchorCtr="0" compatLnSpc="1"/>
            <a:lstStyle/>
            <a:p>
              <a:endParaRPr lang="en-AU">
                <a:solidFill>
                  <a:schemeClr val="bg1"/>
                </a:solidFill>
              </a:endParaRPr>
            </a:p>
          </p:txBody>
        </p:sp>
      </p:grpSp>
      <p:sp>
        <p:nvSpPr>
          <p:cNvPr id="107" name="Freeform 8"/>
          <p:cNvSpPr/>
          <p:nvPr/>
        </p:nvSpPr>
        <p:spPr bwMode="auto">
          <a:xfrm>
            <a:off x="4620502" y="2103113"/>
            <a:ext cx="2649014" cy="2651773"/>
          </a:xfrm>
          <a:custGeom>
            <a:avLst/>
            <a:gdLst>
              <a:gd name="T0" fmla="*/ 247 w 812"/>
              <a:gd name="T1" fmla="*/ 758 h 811"/>
              <a:gd name="T2" fmla="*/ 287 w 812"/>
              <a:gd name="T3" fmla="*/ 661 h 811"/>
              <a:gd name="T4" fmla="*/ 662 w 812"/>
              <a:gd name="T5" fmla="*/ 286 h 811"/>
              <a:gd name="T6" fmla="*/ 758 w 812"/>
              <a:gd name="T7" fmla="*/ 246 h 811"/>
              <a:gd name="T8" fmla="*/ 758 w 812"/>
              <a:gd name="T9" fmla="*/ 53 h 811"/>
              <a:gd name="T10" fmla="*/ 565 w 812"/>
              <a:gd name="T11" fmla="*/ 53 h 811"/>
              <a:gd name="T12" fmla="*/ 525 w 812"/>
              <a:gd name="T13" fmla="*/ 150 h 811"/>
              <a:gd name="T14" fmla="*/ 150 w 812"/>
              <a:gd name="T15" fmla="*/ 524 h 811"/>
              <a:gd name="T16" fmla="*/ 54 w 812"/>
              <a:gd name="T17" fmla="*/ 564 h 811"/>
              <a:gd name="T18" fmla="*/ 54 w 812"/>
              <a:gd name="T19" fmla="*/ 758 h 811"/>
              <a:gd name="T20" fmla="*/ 247 w 812"/>
              <a:gd name="T21" fmla="*/ 758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2" h="811">
                <a:moveTo>
                  <a:pt x="247" y="758"/>
                </a:moveTo>
                <a:cubicBezTo>
                  <a:pt x="274" y="731"/>
                  <a:pt x="287" y="696"/>
                  <a:pt x="287" y="661"/>
                </a:cubicBezTo>
                <a:cubicBezTo>
                  <a:pt x="287" y="524"/>
                  <a:pt x="525" y="286"/>
                  <a:pt x="662" y="286"/>
                </a:cubicBezTo>
                <a:cubicBezTo>
                  <a:pt x="697" y="286"/>
                  <a:pt x="732" y="273"/>
                  <a:pt x="758" y="246"/>
                </a:cubicBezTo>
                <a:cubicBezTo>
                  <a:pt x="812" y="193"/>
                  <a:pt x="812" y="106"/>
                  <a:pt x="758" y="53"/>
                </a:cubicBezTo>
                <a:cubicBezTo>
                  <a:pt x="705" y="0"/>
                  <a:pt x="618" y="0"/>
                  <a:pt x="565" y="53"/>
                </a:cubicBezTo>
                <a:cubicBezTo>
                  <a:pt x="538" y="80"/>
                  <a:pt x="525" y="115"/>
                  <a:pt x="525" y="150"/>
                </a:cubicBezTo>
                <a:cubicBezTo>
                  <a:pt x="525" y="286"/>
                  <a:pt x="287" y="524"/>
                  <a:pt x="150" y="524"/>
                </a:cubicBezTo>
                <a:cubicBezTo>
                  <a:pt x="115" y="524"/>
                  <a:pt x="80" y="538"/>
                  <a:pt x="54" y="564"/>
                </a:cubicBezTo>
                <a:cubicBezTo>
                  <a:pt x="0" y="618"/>
                  <a:pt x="0" y="704"/>
                  <a:pt x="54" y="758"/>
                </a:cubicBezTo>
                <a:cubicBezTo>
                  <a:pt x="107" y="811"/>
                  <a:pt x="194" y="811"/>
                  <a:pt x="247" y="758"/>
                </a:cubicBezTo>
                <a:close/>
              </a:path>
            </a:pathLst>
          </a:custGeom>
          <a:solidFill>
            <a:schemeClr val="bg1">
              <a:alpha val="22000"/>
            </a:schemeClr>
          </a:solidFill>
          <a:ln>
            <a:noFill/>
          </a:ln>
        </p:spPr>
        <p:txBody>
          <a:bodyPr vert="horz" wrap="square" lIns="91440" tIns="45720" rIns="91440" bIns="45720" numCol="1" anchor="t" anchorCtr="0" compatLnSpc="1"/>
          <a:lstStyle/>
          <a:p>
            <a:endParaRPr lang="zh-CN" altLang="en-US">
              <a:solidFill>
                <a:schemeClr val="bg1"/>
              </a:solidFill>
            </a:endParaRPr>
          </a:p>
        </p:txBody>
      </p:sp>
      <p:grpSp>
        <p:nvGrpSpPr>
          <p:cNvPr id="6" name="组合 5"/>
          <p:cNvGrpSpPr/>
          <p:nvPr/>
        </p:nvGrpSpPr>
        <p:grpSpPr>
          <a:xfrm>
            <a:off x="6289933" y="2103113"/>
            <a:ext cx="2646255" cy="2651773"/>
            <a:chOff x="6289933" y="2103113"/>
            <a:chExt cx="2646255" cy="2651773"/>
          </a:xfrm>
        </p:grpSpPr>
        <p:sp>
          <p:nvSpPr>
            <p:cNvPr id="108" name="Freeform 9"/>
            <p:cNvSpPr/>
            <p:nvPr/>
          </p:nvSpPr>
          <p:spPr bwMode="auto">
            <a:xfrm>
              <a:off x="6289933" y="2103113"/>
              <a:ext cx="2646255" cy="2651773"/>
            </a:xfrm>
            <a:custGeom>
              <a:avLst/>
              <a:gdLst>
                <a:gd name="T0" fmla="*/ 53 w 811"/>
                <a:gd name="T1" fmla="*/ 246 h 811"/>
                <a:gd name="T2" fmla="*/ 150 w 811"/>
                <a:gd name="T3" fmla="*/ 286 h 811"/>
                <a:gd name="T4" fmla="*/ 524 w 811"/>
                <a:gd name="T5" fmla="*/ 661 h 811"/>
                <a:gd name="T6" fmla="*/ 564 w 811"/>
                <a:gd name="T7" fmla="*/ 758 h 811"/>
                <a:gd name="T8" fmla="*/ 758 w 811"/>
                <a:gd name="T9" fmla="*/ 758 h 811"/>
                <a:gd name="T10" fmla="*/ 758 w 811"/>
                <a:gd name="T11" fmla="*/ 564 h 811"/>
                <a:gd name="T12" fmla="*/ 661 w 811"/>
                <a:gd name="T13" fmla="*/ 524 h 811"/>
                <a:gd name="T14" fmla="*/ 286 w 811"/>
                <a:gd name="T15" fmla="*/ 150 h 811"/>
                <a:gd name="T16" fmla="*/ 246 w 811"/>
                <a:gd name="T17" fmla="*/ 53 h 811"/>
                <a:gd name="T18" fmla="*/ 53 w 811"/>
                <a:gd name="T19" fmla="*/ 53 h 811"/>
                <a:gd name="T20" fmla="*/ 53 w 811"/>
                <a:gd name="T21" fmla="*/ 246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1" h="811">
                  <a:moveTo>
                    <a:pt x="53" y="246"/>
                  </a:moveTo>
                  <a:cubicBezTo>
                    <a:pt x="80" y="273"/>
                    <a:pt x="115" y="286"/>
                    <a:pt x="150" y="286"/>
                  </a:cubicBezTo>
                  <a:cubicBezTo>
                    <a:pt x="286" y="286"/>
                    <a:pt x="524" y="524"/>
                    <a:pt x="524" y="661"/>
                  </a:cubicBezTo>
                  <a:cubicBezTo>
                    <a:pt x="524" y="696"/>
                    <a:pt x="538" y="731"/>
                    <a:pt x="564" y="758"/>
                  </a:cubicBezTo>
                  <a:cubicBezTo>
                    <a:pt x="618" y="811"/>
                    <a:pt x="704" y="811"/>
                    <a:pt x="758" y="758"/>
                  </a:cubicBezTo>
                  <a:cubicBezTo>
                    <a:pt x="811" y="704"/>
                    <a:pt x="811" y="618"/>
                    <a:pt x="758" y="564"/>
                  </a:cubicBezTo>
                  <a:cubicBezTo>
                    <a:pt x="731" y="538"/>
                    <a:pt x="696" y="524"/>
                    <a:pt x="661" y="524"/>
                  </a:cubicBezTo>
                  <a:cubicBezTo>
                    <a:pt x="524" y="524"/>
                    <a:pt x="286" y="286"/>
                    <a:pt x="286" y="150"/>
                  </a:cubicBezTo>
                  <a:cubicBezTo>
                    <a:pt x="286" y="115"/>
                    <a:pt x="273" y="80"/>
                    <a:pt x="246" y="53"/>
                  </a:cubicBezTo>
                  <a:cubicBezTo>
                    <a:pt x="193" y="0"/>
                    <a:pt x="106" y="0"/>
                    <a:pt x="53" y="53"/>
                  </a:cubicBezTo>
                  <a:cubicBezTo>
                    <a:pt x="0" y="106"/>
                    <a:pt x="0" y="193"/>
                    <a:pt x="53" y="246"/>
                  </a:cubicBezTo>
                  <a:close/>
                </a:path>
              </a:pathLst>
            </a:custGeom>
            <a:solidFill>
              <a:srgbClr val="316896">
                <a:alpha val="22000"/>
              </a:srgbClr>
            </a:solidFill>
            <a:ln>
              <a:solidFill>
                <a:schemeClr val="bg1">
                  <a:lumMod val="95000"/>
                  <a:alpha val="42000"/>
                </a:schemeClr>
              </a:solidFill>
            </a:ln>
          </p:spPr>
          <p:txBody>
            <a:bodyPr vert="horz" wrap="square" lIns="91440" tIns="45720" rIns="91440" bIns="45720" numCol="1" anchor="t" anchorCtr="0" compatLnSpc="1"/>
            <a:lstStyle/>
            <a:p>
              <a:endParaRPr lang="zh-CN" altLang="en-US">
                <a:solidFill>
                  <a:schemeClr val="bg1"/>
                </a:solidFill>
              </a:endParaRPr>
            </a:p>
          </p:txBody>
        </p:sp>
        <p:grpSp>
          <p:nvGrpSpPr>
            <p:cNvPr id="146" name="Group 1317"/>
            <p:cNvGrpSpPr/>
            <p:nvPr/>
          </p:nvGrpSpPr>
          <p:grpSpPr>
            <a:xfrm>
              <a:off x="6554876" y="2356006"/>
              <a:ext cx="420688" cy="471488"/>
              <a:chOff x="4608513" y="6291263"/>
              <a:chExt cx="420688" cy="471488"/>
            </a:xfrm>
            <a:solidFill>
              <a:schemeClr val="bg1"/>
            </a:solidFill>
          </p:grpSpPr>
          <p:sp>
            <p:nvSpPr>
              <p:cNvPr id="147" name="Freeform 218"/>
              <p:cNvSpPr/>
              <p:nvPr/>
            </p:nvSpPr>
            <p:spPr bwMode="auto">
              <a:xfrm>
                <a:off x="4908550" y="6627813"/>
                <a:ext cx="80963" cy="84138"/>
              </a:xfrm>
              <a:custGeom>
                <a:avLst/>
                <a:gdLst>
                  <a:gd name="T0" fmla="*/ 13 w 105"/>
                  <a:gd name="T1" fmla="*/ 20 h 108"/>
                  <a:gd name="T2" fmla="*/ 27 w 105"/>
                  <a:gd name="T3" fmla="*/ 9 h 108"/>
                  <a:gd name="T4" fmla="*/ 65 w 105"/>
                  <a:gd name="T5" fmla="*/ 13 h 108"/>
                  <a:gd name="T6" fmla="*/ 105 w 105"/>
                  <a:gd name="T7" fmla="*/ 64 h 108"/>
                  <a:gd name="T8" fmla="*/ 49 w 105"/>
                  <a:gd name="T9" fmla="*/ 108 h 108"/>
                  <a:gd name="T10" fmla="*/ 9 w 105"/>
                  <a:gd name="T11" fmla="*/ 57 h 108"/>
                  <a:gd name="T12" fmla="*/ 13 w 105"/>
                  <a:gd name="T13" fmla="*/ 20 h 108"/>
                </a:gdLst>
                <a:ahLst/>
                <a:cxnLst>
                  <a:cxn ang="0">
                    <a:pos x="T0" y="T1"/>
                  </a:cxn>
                  <a:cxn ang="0">
                    <a:pos x="T2" y="T3"/>
                  </a:cxn>
                  <a:cxn ang="0">
                    <a:pos x="T4" y="T5"/>
                  </a:cxn>
                  <a:cxn ang="0">
                    <a:pos x="T6" y="T7"/>
                  </a:cxn>
                  <a:cxn ang="0">
                    <a:pos x="T8" y="T9"/>
                  </a:cxn>
                  <a:cxn ang="0">
                    <a:pos x="T10" y="T11"/>
                  </a:cxn>
                  <a:cxn ang="0">
                    <a:pos x="T12" y="T13"/>
                  </a:cxn>
                </a:cxnLst>
                <a:rect l="0" t="0" r="r" b="b"/>
                <a:pathLst>
                  <a:path w="105" h="108">
                    <a:moveTo>
                      <a:pt x="13" y="20"/>
                    </a:moveTo>
                    <a:cubicBezTo>
                      <a:pt x="27" y="9"/>
                      <a:pt x="27" y="9"/>
                      <a:pt x="27" y="9"/>
                    </a:cubicBezTo>
                    <a:cubicBezTo>
                      <a:pt x="39" y="0"/>
                      <a:pt x="56" y="2"/>
                      <a:pt x="65" y="13"/>
                    </a:cubicBezTo>
                    <a:cubicBezTo>
                      <a:pt x="105" y="64"/>
                      <a:pt x="105" y="64"/>
                      <a:pt x="105" y="64"/>
                    </a:cubicBezTo>
                    <a:cubicBezTo>
                      <a:pt x="49" y="108"/>
                      <a:pt x="49" y="108"/>
                      <a:pt x="49" y="108"/>
                    </a:cubicBezTo>
                    <a:cubicBezTo>
                      <a:pt x="9" y="57"/>
                      <a:pt x="9" y="57"/>
                      <a:pt x="9" y="57"/>
                    </a:cubicBezTo>
                    <a:cubicBezTo>
                      <a:pt x="0" y="46"/>
                      <a:pt x="2" y="29"/>
                      <a:pt x="13" y="20"/>
                    </a:cubicBezTo>
                    <a:close/>
                  </a:path>
                </a:pathLst>
              </a:custGeom>
              <a:grpFill/>
              <a:ln>
                <a:noFill/>
              </a:ln>
            </p:spPr>
            <p:txBody>
              <a:bodyPr vert="horz" wrap="square" lIns="91440" tIns="45720" rIns="91440" bIns="45720" numCol="1" anchor="t" anchorCtr="0" compatLnSpc="1"/>
              <a:lstStyle/>
              <a:p>
                <a:endParaRPr lang="en-AU">
                  <a:solidFill>
                    <a:schemeClr val="bg1"/>
                  </a:solidFill>
                </a:endParaRPr>
              </a:p>
            </p:txBody>
          </p:sp>
          <p:sp>
            <p:nvSpPr>
              <p:cNvPr id="148" name="Freeform 219"/>
              <p:cNvSpPr>
                <a:spLocks noEditPoints="1"/>
              </p:cNvSpPr>
              <p:nvPr/>
            </p:nvSpPr>
            <p:spPr bwMode="auto">
              <a:xfrm>
                <a:off x="4608513" y="6291263"/>
                <a:ext cx="403225" cy="401638"/>
              </a:xfrm>
              <a:custGeom>
                <a:avLst/>
                <a:gdLst>
                  <a:gd name="T0" fmla="*/ 445 w 524"/>
                  <a:gd name="T1" fmla="*/ 119 h 523"/>
                  <a:gd name="T2" fmla="*/ 119 w 524"/>
                  <a:gd name="T3" fmla="*/ 79 h 523"/>
                  <a:gd name="T4" fmla="*/ 79 w 524"/>
                  <a:gd name="T5" fmla="*/ 404 h 523"/>
                  <a:gd name="T6" fmla="*/ 405 w 524"/>
                  <a:gd name="T7" fmla="*/ 444 h 523"/>
                  <a:gd name="T8" fmla="*/ 445 w 524"/>
                  <a:gd name="T9" fmla="*/ 119 h 523"/>
                  <a:gd name="T10" fmla="*/ 373 w 524"/>
                  <a:gd name="T11" fmla="*/ 404 h 523"/>
                  <a:gd name="T12" fmla="*/ 119 w 524"/>
                  <a:gd name="T13" fmla="*/ 373 h 523"/>
                  <a:gd name="T14" fmla="*/ 151 w 524"/>
                  <a:gd name="T15" fmla="*/ 119 h 523"/>
                  <a:gd name="T16" fmla="*/ 404 w 524"/>
                  <a:gd name="T17" fmla="*/ 150 h 523"/>
                  <a:gd name="T18" fmla="*/ 373 w 524"/>
                  <a:gd name="T19" fmla="*/ 404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4" h="523">
                    <a:moveTo>
                      <a:pt x="445" y="119"/>
                    </a:moveTo>
                    <a:cubicBezTo>
                      <a:pt x="366" y="18"/>
                      <a:pt x="220" y="0"/>
                      <a:pt x="119" y="79"/>
                    </a:cubicBezTo>
                    <a:cubicBezTo>
                      <a:pt x="18" y="157"/>
                      <a:pt x="0" y="303"/>
                      <a:pt x="79" y="404"/>
                    </a:cubicBezTo>
                    <a:cubicBezTo>
                      <a:pt x="158" y="505"/>
                      <a:pt x="304" y="523"/>
                      <a:pt x="405" y="444"/>
                    </a:cubicBezTo>
                    <a:cubicBezTo>
                      <a:pt x="506" y="366"/>
                      <a:pt x="524" y="220"/>
                      <a:pt x="445" y="119"/>
                    </a:cubicBezTo>
                    <a:close/>
                    <a:moveTo>
                      <a:pt x="373" y="404"/>
                    </a:moveTo>
                    <a:cubicBezTo>
                      <a:pt x="294" y="465"/>
                      <a:pt x="181" y="451"/>
                      <a:pt x="119" y="373"/>
                    </a:cubicBezTo>
                    <a:cubicBezTo>
                      <a:pt x="58" y="294"/>
                      <a:pt x="72" y="180"/>
                      <a:pt x="151" y="119"/>
                    </a:cubicBezTo>
                    <a:cubicBezTo>
                      <a:pt x="229" y="58"/>
                      <a:pt x="343" y="72"/>
                      <a:pt x="404" y="150"/>
                    </a:cubicBezTo>
                    <a:cubicBezTo>
                      <a:pt x="466" y="229"/>
                      <a:pt x="452" y="343"/>
                      <a:pt x="373" y="404"/>
                    </a:cubicBezTo>
                    <a:close/>
                  </a:path>
                </a:pathLst>
              </a:custGeom>
              <a:grpFill/>
              <a:ln>
                <a:noFill/>
              </a:ln>
            </p:spPr>
            <p:txBody>
              <a:bodyPr vert="horz" wrap="square" lIns="91440" tIns="45720" rIns="91440" bIns="45720" numCol="1" anchor="t" anchorCtr="0" compatLnSpc="1"/>
              <a:lstStyle/>
              <a:p>
                <a:endParaRPr lang="en-AU">
                  <a:solidFill>
                    <a:schemeClr val="bg1"/>
                  </a:solidFill>
                </a:endParaRPr>
              </a:p>
            </p:txBody>
          </p:sp>
          <p:sp>
            <p:nvSpPr>
              <p:cNvPr id="149" name="Freeform 220"/>
              <p:cNvSpPr/>
              <p:nvPr/>
            </p:nvSpPr>
            <p:spPr bwMode="auto">
              <a:xfrm>
                <a:off x="4957763" y="6691313"/>
                <a:ext cx="71438" cy="71438"/>
              </a:xfrm>
              <a:custGeom>
                <a:avLst/>
                <a:gdLst>
                  <a:gd name="T0" fmla="*/ 78 w 92"/>
                  <a:gd name="T1" fmla="*/ 72 h 92"/>
                  <a:gd name="T2" fmla="*/ 64 w 92"/>
                  <a:gd name="T3" fmla="*/ 83 h 92"/>
                  <a:gd name="T4" fmla="*/ 27 w 92"/>
                  <a:gd name="T5" fmla="*/ 78 h 92"/>
                  <a:gd name="T6" fmla="*/ 0 w 92"/>
                  <a:gd name="T7" fmla="*/ 44 h 92"/>
                  <a:gd name="T8" fmla="*/ 56 w 92"/>
                  <a:gd name="T9" fmla="*/ 0 h 92"/>
                  <a:gd name="T10" fmla="*/ 83 w 92"/>
                  <a:gd name="T11" fmla="*/ 34 h 92"/>
                  <a:gd name="T12" fmla="*/ 78 w 92"/>
                  <a:gd name="T13" fmla="*/ 72 h 92"/>
                </a:gdLst>
                <a:ahLst/>
                <a:cxnLst>
                  <a:cxn ang="0">
                    <a:pos x="T0" y="T1"/>
                  </a:cxn>
                  <a:cxn ang="0">
                    <a:pos x="T2" y="T3"/>
                  </a:cxn>
                  <a:cxn ang="0">
                    <a:pos x="T4" y="T5"/>
                  </a:cxn>
                  <a:cxn ang="0">
                    <a:pos x="T6" y="T7"/>
                  </a:cxn>
                  <a:cxn ang="0">
                    <a:pos x="T8" y="T9"/>
                  </a:cxn>
                  <a:cxn ang="0">
                    <a:pos x="T10" y="T11"/>
                  </a:cxn>
                  <a:cxn ang="0">
                    <a:pos x="T12" y="T13"/>
                  </a:cxn>
                </a:cxnLst>
                <a:rect l="0" t="0" r="r" b="b"/>
                <a:pathLst>
                  <a:path w="92" h="92">
                    <a:moveTo>
                      <a:pt x="78" y="72"/>
                    </a:moveTo>
                    <a:cubicBezTo>
                      <a:pt x="64" y="83"/>
                      <a:pt x="64" y="83"/>
                      <a:pt x="64" y="83"/>
                    </a:cubicBezTo>
                    <a:cubicBezTo>
                      <a:pt x="53" y="92"/>
                      <a:pt x="36" y="90"/>
                      <a:pt x="27" y="78"/>
                    </a:cubicBezTo>
                    <a:cubicBezTo>
                      <a:pt x="0" y="44"/>
                      <a:pt x="0" y="44"/>
                      <a:pt x="0" y="44"/>
                    </a:cubicBezTo>
                    <a:cubicBezTo>
                      <a:pt x="56" y="0"/>
                      <a:pt x="56" y="0"/>
                      <a:pt x="56" y="0"/>
                    </a:cubicBezTo>
                    <a:cubicBezTo>
                      <a:pt x="83" y="34"/>
                      <a:pt x="83" y="34"/>
                      <a:pt x="83" y="34"/>
                    </a:cubicBezTo>
                    <a:cubicBezTo>
                      <a:pt x="92" y="46"/>
                      <a:pt x="90" y="63"/>
                      <a:pt x="78" y="72"/>
                    </a:cubicBezTo>
                    <a:close/>
                  </a:path>
                </a:pathLst>
              </a:custGeom>
              <a:grpFill/>
              <a:ln>
                <a:noFill/>
              </a:ln>
            </p:spPr>
            <p:txBody>
              <a:bodyPr vert="horz" wrap="square" lIns="91440" tIns="45720" rIns="91440" bIns="45720" numCol="1" anchor="t" anchorCtr="0" compatLnSpc="1"/>
              <a:lstStyle/>
              <a:p>
                <a:endParaRPr lang="en-AU">
                  <a:solidFill>
                    <a:schemeClr val="bg1"/>
                  </a:solidFill>
                </a:endParaRPr>
              </a:p>
            </p:txBody>
          </p:sp>
        </p:grpSp>
      </p:grpSp>
      <p:grpSp>
        <p:nvGrpSpPr>
          <p:cNvPr id="5" name="组合 4"/>
          <p:cNvGrpSpPr/>
          <p:nvPr/>
        </p:nvGrpSpPr>
        <p:grpSpPr>
          <a:xfrm>
            <a:off x="2952452" y="2103113"/>
            <a:ext cx="2649014" cy="2651773"/>
            <a:chOff x="2952452" y="2103113"/>
            <a:chExt cx="2649014" cy="2651773"/>
          </a:xfrm>
        </p:grpSpPr>
        <p:sp>
          <p:nvSpPr>
            <p:cNvPr id="106" name="Freeform 6"/>
            <p:cNvSpPr/>
            <p:nvPr/>
          </p:nvSpPr>
          <p:spPr bwMode="auto">
            <a:xfrm>
              <a:off x="2952452" y="2103113"/>
              <a:ext cx="2649014" cy="2651773"/>
            </a:xfrm>
            <a:custGeom>
              <a:avLst/>
              <a:gdLst>
                <a:gd name="T0" fmla="*/ 53 w 812"/>
                <a:gd name="T1" fmla="*/ 246 h 811"/>
                <a:gd name="T2" fmla="*/ 150 w 812"/>
                <a:gd name="T3" fmla="*/ 286 h 811"/>
                <a:gd name="T4" fmla="*/ 525 w 812"/>
                <a:gd name="T5" fmla="*/ 661 h 811"/>
                <a:gd name="T6" fmla="*/ 565 w 812"/>
                <a:gd name="T7" fmla="*/ 758 h 811"/>
                <a:gd name="T8" fmla="*/ 758 w 812"/>
                <a:gd name="T9" fmla="*/ 758 h 811"/>
                <a:gd name="T10" fmla="*/ 758 w 812"/>
                <a:gd name="T11" fmla="*/ 564 h 811"/>
                <a:gd name="T12" fmla="*/ 661 w 812"/>
                <a:gd name="T13" fmla="*/ 524 h 811"/>
                <a:gd name="T14" fmla="*/ 287 w 812"/>
                <a:gd name="T15" fmla="*/ 150 h 811"/>
                <a:gd name="T16" fmla="*/ 247 w 812"/>
                <a:gd name="T17" fmla="*/ 53 h 811"/>
                <a:gd name="T18" fmla="*/ 53 w 812"/>
                <a:gd name="T19" fmla="*/ 53 h 811"/>
                <a:gd name="T20" fmla="*/ 53 w 812"/>
                <a:gd name="T21" fmla="*/ 246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2" h="811">
                  <a:moveTo>
                    <a:pt x="53" y="246"/>
                  </a:moveTo>
                  <a:cubicBezTo>
                    <a:pt x="80" y="273"/>
                    <a:pt x="115" y="286"/>
                    <a:pt x="150" y="286"/>
                  </a:cubicBezTo>
                  <a:cubicBezTo>
                    <a:pt x="287" y="286"/>
                    <a:pt x="525" y="524"/>
                    <a:pt x="525" y="661"/>
                  </a:cubicBezTo>
                  <a:cubicBezTo>
                    <a:pt x="525" y="696"/>
                    <a:pt x="538" y="731"/>
                    <a:pt x="565" y="758"/>
                  </a:cubicBezTo>
                  <a:cubicBezTo>
                    <a:pt x="618" y="811"/>
                    <a:pt x="705" y="811"/>
                    <a:pt x="758" y="758"/>
                  </a:cubicBezTo>
                  <a:cubicBezTo>
                    <a:pt x="812" y="704"/>
                    <a:pt x="812" y="618"/>
                    <a:pt x="758" y="564"/>
                  </a:cubicBezTo>
                  <a:cubicBezTo>
                    <a:pt x="731" y="538"/>
                    <a:pt x="696" y="524"/>
                    <a:pt x="661" y="524"/>
                  </a:cubicBezTo>
                  <a:cubicBezTo>
                    <a:pt x="525" y="524"/>
                    <a:pt x="287" y="286"/>
                    <a:pt x="287" y="150"/>
                  </a:cubicBezTo>
                  <a:cubicBezTo>
                    <a:pt x="287" y="115"/>
                    <a:pt x="273" y="80"/>
                    <a:pt x="247" y="53"/>
                  </a:cubicBezTo>
                  <a:cubicBezTo>
                    <a:pt x="193" y="0"/>
                    <a:pt x="107" y="0"/>
                    <a:pt x="53" y="53"/>
                  </a:cubicBezTo>
                  <a:cubicBezTo>
                    <a:pt x="0" y="106"/>
                    <a:pt x="0" y="193"/>
                    <a:pt x="53" y="246"/>
                  </a:cubicBezTo>
                  <a:close/>
                </a:path>
              </a:pathLst>
            </a:custGeom>
            <a:solidFill>
              <a:srgbClr val="316896">
                <a:alpha val="22000"/>
              </a:srgbClr>
            </a:solidFill>
            <a:ln>
              <a:solidFill>
                <a:schemeClr val="bg1">
                  <a:lumMod val="95000"/>
                  <a:alpha val="42000"/>
                </a:schemeClr>
              </a:solidFill>
            </a:ln>
          </p:spPr>
          <p:txBody>
            <a:bodyPr vert="horz" wrap="square" lIns="91440" tIns="45720" rIns="91440" bIns="45720" numCol="1" anchor="t" anchorCtr="0" compatLnSpc="1"/>
            <a:lstStyle/>
            <a:p>
              <a:endParaRPr lang="zh-CN" altLang="en-US">
                <a:solidFill>
                  <a:schemeClr val="bg1"/>
                </a:solidFill>
              </a:endParaRPr>
            </a:p>
          </p:txBody>
        </p:sp>
        <p:grpSp>
          <p:nvGrpSpPr>
            <p:cNvPr id="121" name="Group 1308"/>
            <p:cNvGrpSpPr/>
            <p:nvPr/>
          </p:nvGrpSpPr>
          <p:grpSpPr>
            <a:xfrm>
              <a:off x="3257532" y="2372526"/>
              <a:ext cx="357188" cy="407988"/>
              <a:chOff x="3789363" y="3787775"/>
              <a:chExt cx="357188" cy="407988"/>
            </a:xfrm>
            <a:solidFill>
              <a:schemeClr val="bg1"/>
            </a:solidFill>
          </p:grpSpPr>
          <p:sp>
            <p:nvSpPr>
              <p:cNvPr id="122" name="Freeform 40"/>
              <p:cNvSpPr>
                <a:spLocks noEditPoints="1"/>
              </p:cNvSpPr>
              <p:nvPr/>
            </p:nvSpPr>
            <p:spPr bwMode="auto">
              <a:xfrm>
                <a:off x="3789363" y="3787775"/>
                <a:ext cx="357188" cy="407988"/>
              </a:xfrm>
              <a:custGeom>
                <a:avLst/>
                <a:gdLst>
                  <a:gd name="T0" fmla="*/ 403 w 464"/>
                  <a:gd name="T1" fmla="*/ 0 h 532"/>
                  <a:gd name="T2" fmla="*/ 61 w 464"/>
                  <a:gd name="T3" fmla="*/ 0 h 532"/>
                  <a:gd name="T4" fmla="*/ 0 w 464"/>
                  <a:gd name="T5" fmla="*/ 62 h 532"/>
                  <a:gd name="T6" fmla="*/ 0 w 464"/>
                  <a:gd name="T7" fmla="*/ 470 h 532"/>
                  <a:gd name="T8" fmla="*/ 61 w 464"/>
                  <a:gd name="T9" fmla="*/ 532 h 532"/>
                  <a:gd name="T10" fmla="*/ 403 w 464"/>
                  <a:gd name="T11" fmla="*/ 532 h 532"/>
                  <a:gd name="T12" fmla="*/ 464 w 464"/>
                  <a:gd name="T13" fmla="*/ 470 h 532"/>
                  <a:gd name="T14" fmla="*/ 464 w 464"/>
                  <a:gd name="T15" fmla="*/ 62 h 532"/>
                  <a:gd name="T16" fmla="*/ 403 w 464"/>
                  <a:gd name="T17" fmla="*/ 0 h 532"/>
                  <a:gd name="T18" fmla="*/ 430 w 464"/>
                  <a:gd name="T19" fmla="*/ 470 h 532"/>
                  <a:gd name="T20" fmla="*/ 403 w 464"/>
                  <a:gd name="T21" fmla="*/ 498 h 532"/>
                  <a:gd name="T22" fmla="*/ 61 w 464"/>
                  <a:gd name="T23" fmla="*/ 498 h 532"/>
                  <a:gd name="T24" fmla="*/ 34 w 464"/>
                  <a:gd name="T25" fmla="*/ 470 h 532"/>
                  <a:gd name="T26" fmla="*/ 34 w 464"/>
                  <a:gd name="T27" fmla="*/ 62 h 532"/>
                  <a:gd name="T28" fmla="*/ 61 w 464"/>
                  <a:gd name="T29" fmla="*/ 34 h 532"/>
                  <a:gd name="T30" fmla="*/ 403 w 464"/>
                  <a:gd name="T31" fmla="*/ 34 h 532"/>
                  <a:gd name="T32" fmla="*/ 430 w 464"/>
                  <a:gd name="T33" fmla="*/ 62 h 532"/>
                  <a:gd name="T34" fmla="*/ 430 w 464"/>
                  <a:gd name="T35" fmla="*/ 47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4" h="532">
                    <a:moveTo>
                      <a:pt x="403" y="0"/>
                    </a:moveTo>
                    <a:cubicBezTo>
                      <a:pt x="61" y="0"/>
                      <a:pt x="61" y="0"/>
                      <a:pt x="61" y="0"/>
                    </a:cubicBezTo>
                    <a:cubicBezTo>
                      <a:pt x="27" y="1"/>
                      <a:pt x="0" y="28"/>
                      <a:pt x="0" y="62"/>
                    </a:cubicBezTo>
                    <a:cubicBezTo>
                      <a:pt x="0" y="470"/>
                      <a:pt x="0" y="470"/>
                      <a:pt x="0" y="470"/>
                    </a:cubicBezTo>
                    <a:cubicBezTo>
                      <a:pt x="0" y="504"/>
                      <a:pt x="27" y="531"/>
                      <a:pt x="61" y="532"/>
                    </a:cubicBezTo>
                    <a:cubicBezTo>
                      <a:pt x="403" y="532"/>
                      <a:pt x="403" y="532"/>
                      <a:pt x="403" y="532"/>
                    </a:cubicBezTo>
                    <a:cubicBezTo>
                      <a:pt x="437" y="531"/>
                      <a:pt x="464" y="504"/>
                      <a:pt x="464" y="470"/>
                    </a:cubicBezTo>
                    <a:cubicBezTo>
                      <a:pt x="464" y="62"/>
                      <a:pt x="464" y="62"/>
                      <a:pt x="464" y="62"/>
                    </a:cubicBezTo>
                    <a:cubicBezTo>
                      <a:pt x="464" y="28"/>
                      <a:pt x="437" y="1"/>
                      <a:pt x="403" y="0"/>
                    </a:cubicBezTo>
                    <a:close/>
                    <a:moveTo>
                      <a:pt x="430" y="470"/>
                    </a:moveTo>
                    <a:cubicBezTo>
                      <a:pt x="430" y="485"/>
                      <a:pt x="418" y="497"/>
                      <a:pt x="403" y="498"/>
                    </a:cubicBezTo>
                    <a:cubicBezTo>
                      <a:pt x="61" y="498"/>
                      <a:pt x="61" y="498"/>
                      <a:pt x="61" y="498"/>
                    </a:cubicBezTo>
                    <a:cubicBezTo>
                      <a:pt x="46" y="497"/>
                      <a:pt x="34" y="485"/>
                      <a:pt x="34" y="470"/>
                    </a:cubicBezTo>
                    <a:cubicBezTo>
                      <a:pt x="34" y="62"/>
                      <a:pt x="34" y="62"/>
                      <a:pt x="34" y="62"/>
                    </a:cubicBezTo>
                    <a:cubicBezTo>
                      <a:pt x="34" y="47"/>
                      <a:pt x="46" y="35"/>
                      <a:pt x="61" y="34"/>
                    </a:cubicBezTo>
                    <a:cubicBezTo>
                      <a:pt x="403" y="34"/>
                      <a:pt x="403" y="34"/>
                      <a:pt x="403" y="34"/>
                    </a:cubicBezTo>
                    <a:cubicBezTo>
                      <a:pt x="418" y="35"/>
                      <a:pt x="430" y="47"/>
                      <a:pt x="430" y="62"/>
                    </a:cubicBezTo>
                    <a:lnTo>
                      <a:pt x="430" y="470"/>
                    </a:lnTo>
                    <a:close/>
                  </a:path>
                </a:pathLst>
              </a:custGeom>
              <a:grpFill/>
              <a:ln>
                <a:noFill/>
              </a:ln>
            </p:spPr>
            <p:txBody>
              <a:bodyPr vert="horz" wrap="square" lIns="91440" tIns="45720" rIns="91440" bIns="45720" numCol="1" anchor="t" anchorCtr="0" compatLnSpc="1"/>
              <a:lstStyle/>
              <a:p>
                <a:endParaRPr lang="en-AU">
                  <a:solidFill>
                    <a:schemeClr val="bg1"/>
                  </a:solidFill>
                </a:endParaRPr>
              </a:p>
            </p:txBody>
          </p:sp>
          <p:sp>
            <p:nvSpPr>
              <p:cNvPr id="123" name="Freeform 41"/>
              <p:cNvSpPr/>
              <p:nvPr/>
            </p:nvSpPr>
            <p:spPr bwMode="auto">
              <a:xfrm>
                <a:off x="3916363" y="3997325"/>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vert="horz" wrap="square" lIns="91440" tIns="45720" rIns="91440" bIns="45720" numCol="1" anchor="t" anchorCtr="0" compatLnSpc="1"/>
              <a:lstStyle/>
              <a:p>
                <a:endParaRPr lang="en-AU">
                  <a:solidFill>
                    <a:schemeClr val="bg1"/>
                  </a:solidFill>
                </a:endParaRPr>
              </a:p>
            </p:txBody>
          </p:sp>
          <p:sp>
            <p:nvSpPr>
              <p:cNvPr id="124" name="Freeform 42"/>
              <p:cNvSpPr/>
              <p:nvPr/>
            </p:nvSpPr>
            <p:spPr bwMode="auto">
              <a:xfrm>
                <a:off x="3976688" y="4100513"/>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vert="horz" wrap="square" lIns="91440" tIns="45720" rIns="91440" bIns="45720" numCol="1" anchor="t" anchorCtr="0" compatLnSpc="1"/>
              <a:lstStyle/>
              <a:p>
                <a:endParaRPr lang="en-AU">
                  <a:solidFill>
                    <a:schemeClr val="bg1"/>
                  </a:solidFill>
                </a:endParaRPr>
              </a:p>
            </p:txBody>
          </p:sp>
          <p:sp>
            <p:nvSpPr>
              <p:cNvPr id="125" name="Freeform 43"/>
              <p:cNvSpPr/>
              <p:nvPr/>
            </p:nvSpPr>
            <p:spPr bwMode="auto">
              <a:xfrm>
                <a:off x="3916363" y="3946525"/>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vert="horz" wrap="square" lIns="91440" tIns="45720" rIns="91440" bIns="45720" numCol="1" anchor="t" anchorCtr="0" compatLnSpc="1"/>
              <a:lstStyle/>
              <a:p>
                <a:endParaRPr lang="en-AU">
                  <a:solidFill>
                    <a:schemeClr val="bg1"/>
                  </a:solidFill>
                </a:endParaRPr>
              </a:p>
            </p:txBody>
          </p:sp>
          <p:sp>
            <p:nvSpPr>
              <p:cNvPr id="126" name="Freeform 44"/>
              <p:cNvSpPr/>
              <p:nvPr/>
            </p:nvSpPr>
            <p:spPr bwMode="auto">
              <a:xfrm>
                <a:off x="3916363" y="4100513"/>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vert="horz" wrap="square" lIns="91440" tIns="45720" rIns="91440" bIns="45720" numCol="1" anchor="t" anchorCtr="0" compatLnSpc="1"/>
              <a:lstStyle/>
              <a:p>
                <a:endParaRPr lang="en-AU">
                  <a:solidFill>
                    <a:schemeClr val="bg1"/>
                  </a:solidFill>
                </a:endParaRPr>
              </a:p>
            </p:txBody>
          </p:sp>
          <p:sp>
            <p:nvSpPr>
              <p:cNvPr id="127" name="Freeform 45"/>
              <p:cNvSpPr/>
              <p:nvPr/>
            </p:nvSpPr>
            <p:spPr bwMode="auto">
              <a:xfrm>
                <a:off x="3916363" y="4049713"/>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vert="horz" wrap="square" lIns="91440" tIns="45720" rIns="91440" bIns="45720" numCol="1" anchor="t" anchorCtr="0" compatLnSpc="1"/>
              <a:lstStyle/>
              <a:p>
                <a:endParaRPr lang="en-AU">
                  <a:solidFill>
                    <a:schemeClr val="bg1"/>
                  </a:solidFill>
                </a:endParaRPr>
              </a:p>
            </p:txBody>
          </p:sp>
          <p:sp>
            <p:nvSpPr>
              <p:cNvPr id="128" name="Freeform 46"/>
              <p:cNvSpPr/>
              <p:nvPr/>
            </p:nvSpPr>
            <p:spPr bwMode="auto">
              <a:xfrm>
                <a:off x="3854450" y="4049713"/>
                <a:ext cx="44450" cy="42863"/>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vert="horz" wrap="square" lIns="91440" tIns="45720" rIns="91440" bIns="45720" numCol="1" anchor="t" anchorCtr="0" compatLnSpc="1"/>
              <a:lstStyle/>
              <a:p>
                <a:endParaRPr lang="en-AU">
                  <a:solidFill>
                    <a:schemeClr val="bg1"/>
                  </a:solidFill>
                </a:endParaRPr>
              </a:p>
            </p:txBody>
          </p:sp>
          <p:sp>
            <p:nvSpPr>
              <p:cNvPr id="129" name="Freeform 47"/>
              <p:cNvSpPr/>
              <p:nvPr/>
            </p:nvSpPr>
            <p:spPr bwMode="auto">
              <a:xfrm>
                <a:off x="3854450" y="3946525"/>
                <a:ext cx="44450" cy="42863"/>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vert="horz" wrap="square" lIns="91440" tIns="45720" rIns="91440" bIns="45720" numCol="1" anchor="t" anchorCtr="0" compatLnSpc="1"/>
              <a:lstStyle/>
              <a:p>
                <a:endParaRPr lang="en-AU">
                  <a:solidFill>
                    <a:schemeClr val="bg1"/>
                  </a:solidFill>
                </a:endParaRPr>
              </a:p>
            </p:txBody>
          </p:sp>
          <p:sp>
            <p:nvSpPr>
              <p:cNvPr id="130" name="Freeform 48"/>
              <p:cNvSpPr/>
              <p:nvPr/>
            </p:nvSpPr>
            <p:spPr bwMode="auto">
              <a:xfrm>
                <a:off x="3854450" y="3997325"/>
                <a:ext cx="44450" cy="44450"/>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vert="horz" wrap="square" lIns="91440" tIns="45720" rIns="91440" bIns="45720" numCol="1" anchor="t" anchorCtr="0" compatLnSpc="1"/>
              <a:lstStyle/>
              <a:p>
                <a:endParaRPr lang="en-AU">
                  <a:solidFill>
                    <a:schemeClr val="bg1"/>
                  </a:solidFill>
                </a:endParaRPr>
              </a:p>
            </p:txBody>
          </p:sp>
          <p:sp>
            <p:nvSpPr>
              <p:cNvPr id="131" name="Freeform 49"/>
              <p:cNvSpPr/>
              <p:nvPr/>
            </p:nvSpPr>
            <p:spPr bwMode="auto">
              <a:xfrm>
                <a:off x="3854450" y="4100513"/>
                <a:ext cx="44450" cy="44450"/>
              </a:xfrm>
              <a:custGeom>
                <a:avLst/>
                <a:gdLst>
                  <a:gd name="T0" fmla="*/ 57 w 57"/>
                  <a:gd name="T1" fmla="*/ 12 h 57"/>
                  <a:gd name="T2" fmla="*/ 57 w 57"/>
                  <a:gd name="T3" fmla="*/ 44 h 57"/>
                  <a:gd name="T4" fmla="*/ 44 w 57"/>
                  <a:gd name="T5" fmla="*/ 57 h 57"/>
                  <a:gd name="T6" fmla="*/ 12 w 57"/>
                  <a:gd name="T7" fmla="*/ 57 h 57"/>
                  <a:gd name="T8" fmla="*/ 0 w 57"/>
                  <a:gd name="T9" fmla="*/ 44 h 57"/>
                  <a:gd name="T10" fmla="*/ 0 w 57"/>
                  <a:gd name="T11" fmla="*/ 12 h 57"/>
                  <a:gd name="T12" fmla="*/ 12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2" y="57"/>
                      <a:pt x="12" y="57"/>
                      <a:pt x="12" y="57"/>
                    </a:cubicBezTo>
                    <a:cubicBezTo>
                      <a:pt x="6" y="57"/>
                      <a:pt x="0" y="51"/>
                      <a:pt x="0" y="44"/>
                    </a:cubicBezTo>
                    <a:cubicBezTo>
                      <a:pt x="0" y="12"/>
                      <a:pt x="0" y="12"/>
                      <a:pt x="0" y="12"/>
                    </a:cubicBezTo>
                    <a:cubicBezTo>
                      <a:pt x="0" y="5"/>
                      <a:pt x="6" y="0"/>
                      <a:pt x="12" y="0"/>
                    </a:cubicBezTo>
                    <a:cubicBezTo>
                      <a:pt x="44" y="0"/>
                      <a:pt x="44" y="0"/>
                      <a:pt x="44" y="0"/>
                    </a:cubicBezTo>
                    <a:cubicBezTo>
                      <a:pt x="51" y="0"/>
                      <a:pt x="57" y="5"/>
                      <a:pt x="57" y="12"/>
                    </a:cubicBezTo>
                    <a:close/>
                  </a:path>
                </a:pathLst>
              </a:custGeom>
              <a:grpFill/>
              <a:ln>
                <a:noFill/>
              </a:ln>
            </p:spPr>
            <p:txBody>
              <a:bodyPr vert="horz" wrap="square" lIns="91440" tIns="45720" rIns="91440" bIns="45720" numCol="1" anchor="t" anchorCtr="0" compatLnSpc="1"/>
              <a:lstStyle/>
              <a:p>
                <a:endParaRPr lang="en-AU">
                  <a:solidFill>
                    <a:schemeClr val="bg1"/>
                  </a:solidFill>
                </a:endParaRPr>
              </a:p>
            </p:txBody>
          </p:sp>
          <p:sp>
            <p:nvSpPr>
              <p:cNvPr id="132" name="Freeform 50"/>
              <p:cNvSpPr/>
              <p:nvPr/>
            </p:nvSpPr>
            <p:spPr bwMode="auto">
              <a:xfrm>
                <a:off x="4037013" y="3946525"/>
                <a:ext cx="44450" cy="42863"/>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vert="horz" wrap="square" lIns="91440" tIns="45720" rIns="91440" bIns="45720" numCol="1" anchor="t" anchorCtr="0" compatLnSpc="1"/>
              <a:lstStyle/>
              <a:p>
                <a:endParaRPr lang="en-AU">
                  <a:solidFill>
                    <a:schemeClr val="bg1"/>
                  </a:solidFill>
                </a:endParaRPr>
              </a:p>
            </p:txBody>
          </p:sp>
          <p:sp>
            <p:nvSpPr>
              <p:cNvPr id="133" name="Freeform 51"/>
              <p:cNvSpPr/>
              <p:nvPr/>
            </p:nvSpPr>
            <p:spPr bwMode="auto">
              <a:xfrm>
                <a:off x="4037013" y="3997325"/>
                <a:ext cx="44450" cy="44450"/>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vert="horz" wrap="square" lIns="91440" tIns="45720" rIns="91440" bIns="45720" numCol="1" anchor="t" anchorCtr="0" compatLnSpc="1"/>
              <a:lstStyle/>
              <a:p>
                <a:endParaRPr lang="en-AU">
                  <a:solidFill>
                    <a:schemeClr val="bg1"/>
                  </a:solidFill>
                </a:endParaRPr>
              </a:p>
            </p:txBody>
          </p:sp>
          <p:sp>
            <p:nvSpPr>
              <p:cNvPr id="134" name="Freeform 52"/>
              <p:cNvSpPr/>
              <p:nvPr/>
            </p:nvSpPr>
            <p:spPr bwMode="auto">
              <a:xfrm>
                <a:off x="3976688" y="3997325"/>
                <a:ext cx="42863" cy="44450"/>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vert="horz" wrap="square" lIns="91440" tIns="45720" rIns="91440" bIns="45720" numCol="1" anchor="t" anchorCtr="0" compatLnSpc="1"/>
              <a:lstStyle/>
              <a:p>
                <a:endParaRPr lang="en-AU">
                  <a:solidFill>
                    <a:schemeClr val="bg1"/>
                  </a:solidFill>
                </a:endParaRPr>
              </a:p>
            </p:txBody>
          </p:sp>
          <p:sp>
            <p:nvSpPr>
              <p:cNvPr id="135" name="Freeform 53"/>
              <p:cNvSpPr/>
              <p:nvPr/>
            </p:nvSpPr>
            <p:spPr bwMode="auto">
              <a:xfrm>
                <a:off x="3976688" y="4049713"/>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vert="horz" wrap="square" lIns="91440" tIns="45720" rIns="91440" bIns="45720" numCol="1" anchor="t" anchorCtr="0" compatLnSpc="1"/>
              <a:lstStyle/>
              <a:p>
                <a:endParaRPr lang="en-AU">
                  <a:solidFill>
                    <a:schemeClr val="bg1"/>
                  </a:solidFill>
                </a:endParaRPr>
              </a:p>
            </p:txBody>
          </p:sp>
          <p:sp>
            <p:nvSpPr>
              <p:cNvPr id="136" name="Freeform 54"/>
              <p:cNvSpPr/>
              <p:nvPr/>
            </p:nvSpPr>
            <p:spPr bwMode="auto">
              <a:xfrm>
                <a:off x="4037013" y="4049713"/>
                <a:ext cx="44450" cy="42863"/>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vert="horz" wrap="square" lIns="91440" tIns="45720" rIns="91440" bIns="45720" numCol="1" anchor="t" anchorCtr="0" compatLnSpc="1"/>
              <a:lstStyle/>
              <a:p>
                <a:endParaRPr lang="en-AU">
                  <a:solidFill>
                    <a:schemeClr val="bg1"/>
                  </a:solidFill>
                </a:endParaRPr>
              </a:p>
            </p:txBody>
          </p:sp>
          <p:sp>
            <p:nvSpPr>
              <p:cNvPr id="137" name="Freeform 55"/>
              <p:cNvSpPr/>
              <p:nvPr/>
            </p:nvSpPr>
            <p:spPr bwMode="auto">
              <a:xfrm>
                <a:off x="3976688" y="3946525"/>
                <a:ext cx="42863" cy="42863"/>
              </a:xfrm>
              <a:custGeom>
                <a:avLst/>
                <a:gdLst>
                  <a:gd name="T0" fmla="*/ 57 w 57"/>
                  <a:gd name="T1" fmla="*/ 12 h 57"/>
                  <a:gd name="T2" fmla="*/ 57 w 57"/>
                  <a:gd name="T3" fmla="*/ 44 h 57"/>
                  <a:gd name="T4" fmla="*/ 44 w 57"/>
                  <a:gd name="T5" fmla="*/ 57 h 57"/>
                  <a:gd name="T6" fmla="*/ 13 w 57"/>
                  <a:gd name="T7" fmla="*/ 57 h 57"/>
                  <a:gd name="T8" fmla="*/ 0 w 57"/>
                  <a:gd name="T9" fmla="*/ 44 h 57"/>
                  <a:gd name="T10" fmla="*/ 0 w 57"/>
                  <a:gd name="T11" fmla="*/ 12 h 57"/>
                  <a:gd name="T12" fmla="*/ 13 w 57"/>
                  <a:gd name="T13" fmla="*/ 0 h 57"/>
                  <a:gd name="T14" fmla="*/ 44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4" y="57"/>
                    </a:cubicBezTo>
                    <a:cubicBezTo>
                      <a:pt x="13" y="57"/>
                      <a:pt x="13" y="57"/>
                      <a:pt x="13" y="57"/>
                    </a:cubicBezTo>
                    <a:cubicBezTo>
                      <a:pt x="6" y="57"/>
                      <a:pt x="0" y="51"/>
                      <a:pt x="0" y="44"/>
                    </a:cubicBezTo>
                    <a:cubicBezTo>
                      <a:pt x="0" y="12"/>
                      <a:pt x="0" y="12"/>
                      <a:pt x="0" y="12"/>
                    </a:cubicBezTo>
                    <a:cubicBezTo>
                      <a:pt x="0" y="5"/>
                      <a:pt x="6" y="0"/>
                      <a:pt x="13" y="0"/>
                    </a:cubicBezTo>
                    <a:cubicBezTo>
                      <a:pt x="44" y="0"/>
                      <a:pt x="44" y="0"/>
                      <a:pt x="44" y="0"/>
                    </a:cubicBezTo>
                    <a:cubicBezTo>
                      <a:pt x="51" y="0"/>
                      <a:pt x="57" y="5"/>
                      <a:pt x="57" y="12"/>
                    </a:cubicBezTo>
                    <a:close/>
                  </a:path>
                </a:pathLst>
              </a:custGeom>
              <a:grpFill/>
              <a:ln>
                <a:noFill/>
              </a:ln>
            </p:spPr>
            <p:txBody>
              <a:bodyPr vert="horz" wrap="square" lIns="91440" tIns="45720" rIns="91440" bIns="45720" numCol="1" anchor="t" anchorCtr="0" compatLnSpc="1"/>
              <a:lstStyle/>
              <a:p>
                <a:endParaRPr lang="en-AU">
                  <a:solidFill>
                    <a:schemeClr val="bg1"/>
                  </a:solidFill>
                </a:endParaRPr>
              </a:p>
            </p:txBody>
          </p:sp>
          <p:sp>
            <p:nvSpPr>
              <p:cNvPr id="138" name="Freeform 56"/>
              <p:cNvSpPr/>
              <p:nvPr/>
            </p:nvSpPr>
            <p:spPr bwMode="auto">
              <a:xfrm>
                <a:off x="4037013" y="4100513"/>
                <a:ext cx="44450" cy="44450"/>
              </a:xfrm>
              <a:custGeom>
                <a:avLst/>
                <a:gdLst>
                  <a:gd name="T0" fmla="*/ 57 w 57"/>
                  <a:gd name="T1" fmla="*/ 12 h 57"/>
                  <a:gd name="T2" fmla="*/ 57 w 57"/>
                  <a:gd name="T3" fmla="*/ 44 h 57"/>
                  <a:gd name="T4" fmla="*/ 45 w 57"/>
                  <a:gd name="T5" fmla="*/ 57 h 57"/>
                  <a:gd name="T6" fmla="*/ 13 w 57"/>
                  <a:gd name="T7" fmla="*/ 57 h 57"/>
                  <a:gd name="T8" fmla="*/ 0 w 57"/>
                  <a:gd name="T9" fmla="*/ 44 h 57"/>
                  <a:gd name="T10" fmla="*/ 0 w 57"/>
                  <a:gd name="T11" fmla="*/ 12 h 57"/>
                  <a:gd name="T12" fmla="*/ 13 w 57"/>
                  <a:gd name="T13" fmla="*/ 0 h 57"/>
                  <a:gd name="T14" fmla="*/ 45 w 57"/>
                  <a:gd name="T15" fmla="*/ 0 h 57"/>
                  <a:gd name="T16" fmla="*/ 57 w 57"/>
                  <a:gd name="T17"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57" y="12"/>
                    </a:moveTo>
                    <a:cubicBezTo>
                      <a:pt x="57" y="44"/>
                      <a:pt x="57" y="44"/>
                      <a:pt x="57" y="44"/>
                    </a:cubicBezTo>
                    <a:cubicBezTo>
                      <a:pt x="57" y="51"/>
                      <a:pt x="51" y="57"/>
                      <a:pt x="45" y="57"/>
                    </a:cubicBezTo>
                    <a:cubicBezTo>
                      <a:pt x="13" y="57"/>
                      <a:pt x="13" y="57"/>
                      <a:pt x="13" y="57"/>
                    </a:cubicBezTo>
                    <a:cubicBezTo>
                      <a:pt x="6" y="57"/>
                      <a:pt x="0" y="51"/>
                      <a:pt x="0" y="44"/>
                    </a:cubicBezTo>
                    <a:cubicBezTo>
                      <a:pt x="0" y="12"/>
                      <a:pt x="0" y="12"/>
                      <a:pt x="0" y="12"/>
                    </a:cubicBezTo>
                    <a:cubicBezTo>
                      <a:pt x="0" y="5"/>
                      <a:pt x="6" y="0"/>
                      <a:pt x="13" y="0"/>
                    </a:cubicBezTo>
                    <a:cubicBezTo>
                      <a:pt x="45" y="0"/>
                      <a:pt x="45" y="0"/>
                      <a:pt x="45" y="0"/>
                    </a:cubicBezTo>
                    <a:cubicBezTo>
                      <a:pt x="51" y="0"/>
                      <a:pt x="57" y="5"/>
                      <a:pt x="57" y="12"/>
                    </a:cubicBezTo>
                    <a:close/>
                  </a:path>
                </a:pathLst>
              </a:custGeom>
              <a:grpFill/>
              <a:ln>
                <a:noFill/>
              </a:ln>
            </p:spPr>
            <p:txBody>
              <a:bodyPr vert="horz" wrap="square" lIns="91440" tIns="45720" rIns="91440" bIns="45720" numCol="1" anchor="t" anchorCtr="0" compatLnSpc="1"/>
              <a:lstStyle/>
              <a:p>
                <a:endParaRPr lang="en-AU">
                  <a:solidFill>
                    <a:schemeClr val="bg1"/>
                  </a:solidFill>
                </a:endParaRPr>
              </a:p>
            </p:txBody>
          </p:sp>
          <p:sp>
            <p:nvSpPr>
              <p:cNvPr id="139" name="Freeform 57"/>
              <p:cNvSpPr/>
              <p:nvPr/>
            </p:nvSpPr>
            <p:spPr bwMode="auto">
              <a:xfrm>
                <a:off x="3849688" y="3840163"/>
                <a:ext cx="236538" cy="79375"/>
              </a:xfrm>
              <a:custGeom>
                <a:avLst/>
                <a:gdLst>
                  <a:gd name="T0" fmla="*/ 287 w 308"/>
                  <a:gd name="T1" fmla="*/ 0 h 105"/>
                  <a:gd name="T2" fmla="*/ 21 w 308"/>
                  <a:gd name="T3" fmla="*/ 0 h 105"/>
                  <a:gd name="T4" fmla="*/ 0 w 308"/>
                  <a:gd name="T5" fmla="*/ 26 h 105"/>
                  <a:gd name="T6" fmla="*/ 0 w 308"/>
                  <a:gd name="T7" fmla="*/ 79 h 105"/>
                  <a:gd name="T8" fmla="*/ 21 w 308"/>
                  <a:gd name="T9" fmla="*/ 105 h 105"/>
                  <a:gd name="T10" fmla="*/ 287 w 308"/>
                  <a:gd name="T11" fmla="*/ 105 h 105"/>
                  <a:gd name="T12" fmla="*/ 308 w 308"/>
                  <a:gd name="T13" fmla="*/ 79 h 105"/>
                  <a:gd name="T14" fmla="*/ 308 w 308"/>
                  <a:gd name="T15" fmla="*/ 26 h 105"/>
                  <a:gd name="T16" fmla="*/ 287 w 308"/>
                  <a:gd name="T1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05">
                    <a:moveTo>
                      <a:pt x="287" y="0"/>
                    </a:moveTo>
                    <a:cubicBezTo>
                      <a:pt x="21" y="0"/>
                      <a:pt x="21" y="0"/>
                      <a:pt x="21" y="0"/>
                    </a:cubicBezTo>
                    <a:cubicBezTo>
                      <a:pt x="10" y="0"/>
                      <a:pt x="0" y="11"/>
                      <a:pt x="0" y="26"/>
                    </a:cubicBezTo>
                    <a:cubicBezTo>
                      <a:pt x="0" y="79"/>
                      <a:pt x="0" y="79"/>
                      <a:pt x="0" y="79"/>
                    </a:cubicBezTo>
                    <a:cubicBezTo>
                      <a:pt x="0" y="94"/>
                      <a:pt x="10" y="105"/>
                      <a:pt x="21" y="105"/>
                    </a:cubicBezTo>
                    <a:cubicBezTo>
                      <a:pt x="287" y="105"/>
                      <a:pt x="287" y="105"/>
                      <a:pt x="287" y="105"/>
                    </a:cubicBezTo>
                    <a:cubicBezTo>
                      <a:pt x="298" y="105"/>
                      <a:pt x="308" y="94"/>
                      <a:pt x="308" y="79"/>
                    </a:cubicBezTo>
                    <a:cubicBezTo>
                      <a:pt x="308" y="26"/>
                      <a:pt x="308" y="26"/>
                      <a:pt x="308" y="26"/>
                    </a:cubicBezTo>
                    <a:cubicBezTo>
                      <a:pt x="308" y="11"/>
                      <a:pt x="298" y="0"/>
                      <a:pt x="287" y="0"/>
                    </a:cubicBezTo>
                    <a:close/>
                  </a:path>
                </a:pathLst>
              </a:custGeom>
              <a:grpFill/>
              <a:ln>
                <a:noFill/>
              </a:ln>
            </p:spPr>
            <p:txBody>
              <a:bodyPr vert="horz" wrap="square" lIns="91440" tIns="45720" rIns="91440" bIns="45720" numCol="1" anchor="t" anchorCtr="0" compatLnSpc="1"/>
              <a:lstStyle/>
              <a:p>
                <a:endParaRPr lang="en-AU">
                  <a:solidFill>
                    <a:schemeClr val="bg1"/>
                  </a:solidFill>
                </a:endParaRPr>
              </a:p>
            </p:txBody>
          </p:sp>
          <p:sp>
            <p:nvSpPr>
              <p:cNvPr id="140" name="Freeform 58"/>
              <p:cNvSpPr/>
              <p:nvPr/>
            </p:nvSpPr>
            <p:spPr bwMode="auto">
              <a:xfrm>
                <a:off x="3921125" y="3862388"/>
                <a:ext cx="15875" cy="34925"/>
              </a:xfrm>
              <a:custGeom>
                <a:avLst/>
                <a:gdLst>
                  <a:gd name="T0" fmla="*/ 5 w 10"/>
                  <a:gd name="T1" fmla="*/ 4 h 22"/>
                  <a:gd name="T2" fmla="*/ 5 w 10"/>
                  <a:gd name="T3" fmla="*/ 4 h 22"/>
                  <a:gd name="T4" fmla="*/ 1 w 10"/>
                  <a:gd name="T5" fmla="*/ 6 h 22"/>
                  <a:gd name="T6" fmla="*/ 0 w 10"/>
                  <a:gd name="T7" fmla="*/ 2 h 22"/>
                  <a:gd name="T8" fmla="*/ 5 w 10"/>
                  <a:gd name="T9" fmla="*/ 0 h 22"/>
                  <a:gd name="T10" fmla="*/ 10 w 10"/>
                  <a:gd name="T11" fmla="*/ 0 h 22"/>
                  <a:gd name="T12" fmla="*/ 10 w 10"/>
                  <a:gd name="T13" fmla="*/ 22 h 22"/>
                  <a:gd name="T14" fmla="*/ 5 w 10"/>
                  <a:gd name="T15" fmla="*/ 22 h 22"/>
                  <a:gd name="T16" fmla="*/ 5 w 10"/>
                  <a:gd name="T17"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22">
                    <a:moveTo>
                      <a:pt x="5" y="4"/>
                    </a:moveTo>
                    <a:lnTo>
                      <a:pt x="5" y="4"/>
                    </a:lnTo>
                    <a:lnTo>
                      <a:pt x="1" y="6"/>
                    </a:lnTo>
                    <a:lnTo>
                      <a:pt x="0" y="2"/>
                    </a:lnTo>
                    <a:lnTo>
                      <a:pt x="5" y="0"/>
                    </a:lnTo>
                    <a:lnTo>
                      <a:pt x="10" y="0"/>
                    </a:lnTo>
                    <a:lnTo>
                      <a:pt x="10" y="22"/>
                    </a:lnTo>
                    <a:lnTo>
                      <a:pt x="5" y="22"/>
                    </a:lnTo>
                    <a:lnTo>
                      <a:pt x="5" y="4"/>
                    </a:lnTo>
                    <a:close/>
                  </a:path>
                </a:pathLst>
              </a:custGeom>
              <a:grpFill/>
              <a:ln>
                <a:noFill/>
              </a:ln>
            </p:spPr>
            <p:txBody>
              <a:bodyPr vert="horz" wrap="square" lIns="91440" tIns="45720" rIns="91440" bIns="45720" numCol="1" anchor="t" anchorCtr="0" compatLnSpc="1"/>
              <a:lstStyle/>
              <a:p>
                <a:endParaRPr lang="en-AU">
                  <a:solidFill>
                    <a:schemeClr val="bg1"/>
                  </a:solidFill>
                </a:endParaRPr>
              </a:p>
            </p:txBody>
          </p:sp>
          <p:sp>
            <p:nvSpPr>
              <p:cNvPr id="141" name="Freeform 59"/>
              <p:cNvSpPr/>
              <p:nvPr/>
            </p:nvSpPr>
            <p:spPr bwMode="auto">
              <a:xfrm>
                <a:off x="3944938" y="3860800"/>
                <a:ext cx="20638" cy="36513"/>
              </a:xfrm>
              <a:custGeom>
                <a:avLst/>
                <a:gdLst>
                  <a:gd name="T0" fmla="*/ 0 w 27"/>
                  <a:gd name="T1" fmla="*/ 48 h 48"/>
                  <a:gd name="T2" fmla="*/ 0 w 27"/>
                  <a:gd name="T3" fmla="*/ 41 h 48"/>
                  <a:gd name="T4" fmla="*/ 5 w 27"/>
                  <a:gd name="T5" fmla="*/ 34 h 48"/>
                  <a:gd name="T6" fmla="*/ 16 w 27"/>
                  <a:gd name="T7" fmla="*/ 15 h 48"/>
                  <a:gd name="T8" fmla="*/ 10 w 27"/>
                  <a:gd name="T9" fmla="*/ 9 h 48"/>
                  <a:gd name="T10" fmla="*/ 3 w 27"/>
                  <a:gd name="T11" fmla="*/ 12 h 48"/>
                  <a:gd name="T12" fmla="*/ 1 w 27"/>
                  <a:gd name="T13" fmla="*/ 3 h 48"/>
                  <a:gd name="T14" fmla="*/ 12 w 27"/>
                  <a:gd name="T15" fmla="*/ 0 h 48"/>
                  <a:gd name="T16" fmla="*/ 27 w 27"/>
                  <a:gd name="T17" fmla="*/ 14 h 48"/>
                  <a:gd name="T18" fmla="*/ 16 w 27"/>
                  <a:gd name="T19" fmla="*/ 35 h 48"/>
                  <a:gd name="T20" fmla="*/ 14 w 27"/>
                  <a:gd name="T21" fmla="*/ 38 h 48"/>
                  <a:gd name="T22" fmla="*/ 14 w 27"/>
                  <a:gd name="T23" fmla="*/ 38 h 48"/>
                  <a:gd name="T24" fmla="*/ 27 w 27"/>
                  <a:gd name="T25" fmla="*/ 38 h 48"/>
                  <a:gd name="T26" fmla="*/ 27 w 27"/>
                  <a:gd name="T27" fmla="*/ 48 h 48"/>
                  <a:gd name="T28" fmla="*/ 0 w 27"/>
                  <a:gd name="T2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48">
                    <a:moveTo>
                      <a:pt x="0" y="48"/>
                    </a:moveTo>
                    <a:cubicBezTo>
                      <a:pt x="0" y="41"/>
                      <a:pt x="0" y="41"/>
                      <a:pt x="0" y="41"/>
                    </a:cubicBezTo>
                    <a:cubicBezTo>
                      <a:pt x="5" y="34"/>
                      <a:pt x="5" y="34"/>
                      <a:pt x="5" y="34"/>
                    </a:cubicBezTo>
                    <a:cubicBezTo>
                      <a:pt x="12" y="26"/>
                      <a:pt x="16" y="21"/>
                      <a:pt x="16" y="15"/>
                    </a:cubicBezTo>
                    <a:cubicBezTo>
                      <a:pt x="16" y="12"/>
                      <a:pt x="14" y="9"/>
                      <a:pt x="10" y="9"/>
                    </a:cubicBezTo>
                    <a:cubicBezTo>
                      <a:pt x="7" y="9"/>
                      <a:pt x="5" y="11"/>
                      <a:pt x="3" y="12"/>
                    </a:cubicBezTo>
                    <a:cubicBezTo>
                      <a:pt x="1" y="3"/>
                      <a:pt x="1" y="3"/>
                      <a:pt x="1" y="3"/>
                    </a:cubicBezTo>
                    <a:cubicBezTo>
                      <a:pt x="3" y="1"/>
                      <a:pt x="8" y="0"/>
                      <a:pt x="12" y="0"/>
                    </a:cubicBezTo>
                    <a:cubicBezTo>
                      <a:pt x="24" y="0"/>
                      <a:pt x="27" y="8"/>
                      <a:pt x="27" y="14"/>
                    </a:cubicBezTo>
                    <a:cubicBezTo>
                      <a:pt x="27" y="23"/>
                      <a:pt x="21" y="30"/>
                      <a:pt x="16" y="35"/>
                    </a:cubicBezTo>
                    <a:cubicBezTo>
                      <a:pt x="14" y="38"/>
                      <a:pt x="14" y="38"/>
                      <a:pt x="14" y="38"/>
                    </a:cubicBezTo>
                    <a:cubicBezTo>
                      <a:pt x="14" y="38"/>
                      <a:pt x="14" y="38"/>
                      <a:pt x="14" y="38"/>
                    </a:cubicBezTo>
                    <a:cubicBezTo>
                      <a:pt x="27" y="38"/>
                      <a:pt x="27" y="38"/>
                      <a:pt x="27" y="38"/>
                    </a:cubicBezTo>
                    <a:cubicBezTo>
                      <a:pt x="27" y="48"/>
                      <a:pt x="27" y="48"/>
                      <a:pt x="27" y="48"/>
                    </a:cubicBezTo>
                    <a:lnTo>
                      <a:pt x="0" y="48"/>
                    </a:lnTo>
                    <a:close/>
                  </a:path>
                </a:pathLst>
              </a:custGeom>
              <a:grpFill/>
              <a:ln>
                <a:noFill/>
              </a:ln>
            </p:spPr>
            <p:txBody>
              <a:bodyPr vert="horz" wrap="square" lIns="91440" tIns="45720" rIns="91440" bIns="45720" numCol="1" anchor="t" anchorCtr="0" compatLnSpc="1"/>
              <a:lstStyle/>
              <a:p>
                <a:endParaRPr lang="en-AU">
                  <a:solidFill>
                    <a:schemeClr val="bg1"/>
                  </a:solidFill>
                </a:endParaRPr>
              </a:p>
            </p:txBody>
          </p:sp>
          <p:sp>
            <p:nvSpPr>
              <p:cNvPr id="142" name="Freeform 60"/>
              <p:cNvSpPr/>
              <p:nvPr/>
            </p:nvSpPr>
            <p:spPr bwMode="auto">
              <a:xfrm>
                <a:off x="3970338" y="3860800"/>
                <a:ext cx="19050" cy="38100"/>
              </a:xfrm>
              <a:custGeom>
                <a:avLst/>
                <a:gdLst>
                  <a:gd name="T0" fmla="*/ 1 w 26"/>
                  <a:gd name="T1" fmla="*/ 38 h 49"/>
                  <a:gd name="T2" fmla="*/ 8 w 26"/>
                  <a:gd name="T3" fmla="*/ 40 h 49"/>
                  <a:gd name="T4" fmla="*/ 15 w 26"/>
                  <a:gd name="T5" fmla="*/ 34 h 49"/>
                  <a:gd name="T6" fmla="*/ 7 w 26"/>
                  <a:gd name="T7" fmla="*/ 27 h 49"/>
                  <a:gd name="T8" fmla="*/ 5 w 26"/>
                  <a:gd name="T9" fmla="*/ 27 h 49"/>
                  <a:gd name="T10" fmla="*/ 5 w 26"/>
                  <a:gd name="T11" fmla="*/ 19 h 49"/>
                  <a:gd name="T12" fmla="*/ 6 w 26"/>
                  <a:gd name="T13" fmla="*/ 19 h 49"/>
                  <a:gd name="T14" fmla="*/ 14 w 26"/>
                  <a:gd name="T15" fmla="*/ 14 h 49"/>
                  <a:gd name="T16" fmla="*/ 9 w 26"/>
                  <a:gd name="T17" fmla="*/ 9 h 49"/>
                  <a:gd name="T18" fmla="*/ 3 w 26"/>
                  <a:gd name="T19" fmla="*/ 11 h 49"/>
                  <a:gd name="T20" fmla="*/ 1 w 26"/>
                  <a:gd name="T21" fmla="*/ 2 h 49"/>
                  <a:gd name="T22" fmla="*/ 12 w 26"/>
                  <a:gd name="T23" fmla="*/ 0 h 49"/>
                  <a:gd name="T24" fmla="*/ 25 w 26"/>
                  <a:gd name="T25" fmla="*/ 12 h 49"/>
                  <a:gd name="T26" fmla="*/ 18 w 26"/>
                  <a:gd name="T27" fmla="*/ 22 h 49"/>
                  <a:gd name="T28" fmla="*/ 18 w 26"/>
                  <a:gd name="T29" fmla="*/ 22 h 49"/>
                  <a:gd name="T30" fmla="*/ 26 w 26"/>
                  <a:gd name="T31" fmla="*/ 34 h 49"/>
                  <a:gd name="T32" fmla="*/ 10 w 26"/>
                  <a:gd name="T33" fmla="*/ 49 h 49"/>
                  <a:gd name="T34" fmla="*/ 0 w 26"/>
                  <a:gd name="T35" fmla="*/ 47 h 49"/>
                  <a:gd name="T36" fmla="*/ 1 w 26"/>
                  <a:gd name="T37" fmla="*/ 3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49">
                    <a:moveTo>
                      <a:pt x="1" y="38"/>
                    </a:moveTo>
                    <a:cubicBezTo>
                      <a:pt x="3" y="39"/>
                      <a:pt x="6" y="40"/>
                      <a:pt x="8" y="40"/>
                    </a:cubicBezTo>
                    <a:cubicBezTo>
                      <a:pt x="13" y="40"/>
                      <a:pt x="15" y="37"/>
                      <a:pt x="15" y="34"/>
                    </a:cubicBezTo>
                    <a:cubicBezTo>
                      <a:pt x="15" y="29"/>
                      <a:pt x="11" y="27"/>
                      <a:pt x="7" y="27"/>
                    </a:cubicBezTo>
                    <a:cubicBezTo>
                      <a:pt x="5" y="27"/>
                      <a:pt x="5" y="27"/>
                      <a:pt x="5" y="27"/>
                    </a:cubicBezTo>
                    <a:cubicBezTo>
                      <a:pt x="5" y="19"/>
                      <a:pt x="5" y="19"/>
                      <a:pt x="5" y="19"/>
                    </a:cubicBezTo>
                    <a:cubicBezTo>
                      <a:pt x="6" y="19"/>
                      <a:pt x="6" y="19"/>
                      <a:pt x="6" y="19"/>
                    </a:cubicBezTo>
                    <a:cubicBezTo>
                      <a:pt x="10" y="19"/>
                      <a:pt x="14" y="18"/>
                      <a:pt x="14" y="14"/>
                    </a:cubicBezTo>
                    <a:cubicBezTo>
                      <a:pt x="14" y="11"/>
                      <a:pt x="12" y="9"/>
                      <a:pt x="9" y="9"/>
                    </a:cubicBezTo>
                    <a:cubicBezTo>
                      <a:pt x="7" y="9"/>
                      <a:pt x="4" y="10"/>
                      <a:pt x="3" y="11"/>
                    </a:cubicBezTo>
                    <a:cubicBezTo>
                      <a:pt x="1" y="2"/>
                      <a:pt x="1" y="2"/>
                      <a:pt x="1" y="2"/>
                    </a:cubicBezTo>
                    <a:cubicBezTo>
                      <a:pt x="3" y="1"/>
                      <a:pt x="8" y="0"/>
                      <a:pt x="12" y="0"/>
                    </a:cubicBezTo>
                    <a:cubicBezTo>
                      <a:pt x="21" y="0"/>
                      <a:pt x="25" y="6"/>
                      <a:pt x="25" y="12"/>
                    </a:cubicBezTo>
                    <a:cubicBezTo>
                      <a:pt x="25" y="17"/>
                      <a:pt x="22" y="20"/>
                      <a:pt x="18" y="22"/>
                    </a:cubicBezTo>
                    <a:cubicBezTo>
                      <a:pt x="18" y="22"/>
                      <a:pt x="18" y="22"/>
                      <a:pt x="18" y="22"/>
                    </a:cubicBezTo>
                    <a:cubicBezTo>
                      <a:pt x="23" y="24"/>
                      <a:pt x="26" y="28"/>
                      <a:pt x="26" y="34"/>
                    </a:cubicBezTo>
                    <a:cubicBezTo>
                      <a:pt x="26" y="41"/>
                      <a:pt x="21" y="49"/>
                      <a:pt x="10" y="49"/>
                    </a:cubicBezTo>
                    <a:cubicBezTo>
                      <a:pt x="5" y="49"/>
                      <a:pt x="2" y="48"/>
                      <a:pt x="0" y="47"/>
                    </a:cubicBezTo>
                    <a:lnTo>
                      <a:pt x="1" y="38"/>
                    </a:lnTo>
                    <a:close/>
                  </a:path>
                </a:pathLst>
              </a:custGeom>
              <a:grpFill/>
              <a:ln>
                <a:noFill/>
              </a:ln>
            </p:spPr>
            <p:txBody>
              <a:bodyPr vert="horz" wrap="square" lIns="91440" tIns="45720" rIns="91440" bIns="45720" numCol="1" anchor="t" anchorCtr="0" compatLnSpc="1"/>
              <a:lstStyle/>
              <a:p>
                <a:endParaRPr lang="en-AU">
                  <a:solidFill>
                    <a:schemeClr val="bg1"/>
                  </a:solidFill>
                </a:endParaRPr>
              </a:p>
            </p:txBody>
          </p:sp>
          <p:sp>
            <p:nvSpPr>
              <p:cNvPr id="143" name="Freeform 61"/>
              <p:cNvSpPr>
                <a:spLocks noEditPoints="1"/>
              </p:cNvSpPr>
              <p:nvPr/>
            </p:nvSpPr>
            <p:spPr bwMode="auto">
              <a:xfrm>
                <a:off x="3994150" y="3862388"/>
                <a:ext cx="23813" cy="34925"/>
              </a:xfrm>
              <a:custGeom>
                <a:avLst/>
                <a:gdLst>
                  <a:gd name="T0" fmla="*/ 17 w 31"/>
                  <a:gd name="T1" fmla="*/ 47 h 47"/>
                  <a:gd name="T2" fmla="*/ 17 w 31"/>
                  <a:gd name="T3" fmla="*/ 37 h 47"/>
                  <a:gd name="T4" fmla="*/ 0 w 31"/>
                  <a:gd name="T5" fmla="*/ 37 h 47"/>
                  <a:gd name="T6" fmla="*/ 0 w 31"/>
                  <a:gd name="T7" fmla="*/ 29 h 47"/>
                  <a:gd name="T8" fmla="*/ 16 w 31"/>
                  <a:gd name="T9" fmla="*/ 0 h 47"/>
                  <a:gd name="T10" fmla="*/ 27 w 31"/>
                  <a:gd name="T11" fmla="*/ 0 h 47"/>
                  <a:gd name="T12" fmla="*/ 27 w 31"/>
                  <a:gd name="T13" fmla="*/ 28 h 47"/>
                  <a:gd name="T14" fmla="*/ 31 w 31"/>
                  <a:gd name="T15" fmla="*/ 28 h 47"/>
                  <a:gd name="T16" fmla="*/ 31 w 31"/>
                  <a:gd name="T17" fmla="*/ 37 h 47"/>
                  <a:gd name="T18" fmla="*/ 27 w 31"/>
                  <a:gd name="T19" fmla="*/ 37 h 47"/>
                  <a:gd name="T20" fmla="*/ 27 w 31"/>
                  <a:gd name="T21" fmla="*/ 47 h 47"/>
                  <a:gd name="T22" fmla="*/ 17 w 31"/>
                  <a:gd name="T23" fmla="*/ 47 h 47"/>
                  <a:gd name="T24" fmla="*/ 17 w 31"/>
                  <a:gd name="T25" fmla="*/ 28 h 47"/>
                  <a:gd name="T26" fmla="*/ 17 w 31"/>
                  <a:gd name="T27" fmla="*/ 19 h 47"/>
                  <a:gd name="T28" fmla="*/ 17 w 31"/>
                  <a:gd name="T29" fmla="*/ 12 h 47"/>
                  <a:gd name="T30" fmla="*/ 17 w 31"/>
                  <a:gd name="T31" fmla="*/ 12 h 47"/>
                  <a:gd name="T32" fmla="*/ 14 w 31"/>
                  <a:gd name="T33" fmla="*/ 19 h 47"/>
                  <a:gd name="T34" fmla="*/ 10 w 31"/>
                  <a:gd name="T35" fmla="*/ 27 h 47"/>
                  <a:gd name="T36" fmla="*/ 10 w 31"/>
                  <a:gd name="T37" fmla="*/ 28 h 47"/>
                  <a:gd name="T38" fmla="*/ 17 w 31"/>
                  <a:gd name="T39" fmla="*/ 2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47">
                    <a:moveTo>
                      <a:pt x="17" y="47"/>
                    </a:moveTo>
                    <a:cubicBezTo>
                      <a:pt x="17" y="37"/>
                      <a:pt x="17" y="37"/>
                      <a:pt x="17" y="37"/>
                    </a:cubicBezTo>
                    <a:cubicBezTo>
                      <a:pt x="0" y="37"/>
                      <a:pt x="0" y="37"/>
                      <a:pt x="0" y="37"/>
                    </a:cubicBezTo>
                    <a:cubicBezTo>
                      <a:pt x="0" y="29"/>
                      <a:pt x="0" y="29"/>
                      <a:pt x="0" y="29"/>
                    </a:cubicBezTo>
                    <a:cubicBezTo>
                      <a:pt x="16" y="0"/>
                      <a:pt x="16" y="0"/>
                      <a:pt x="16" y="0"/>
                    </a:cubicBezTo>
                    <a:cubicBezTo>
                      <a:pt x="27" y="0"/>
                      <a:pt x="27" y="0"/>
                      <a:pt x="27" y="0"/>
                    </a:cubicBezTo>
                    <a:cubicBezTo>
                      <a:pt x="27" y="28"/>
                      <a:pt x="27" y="28"/>
                      <a:pt x="27" y="28"/>
                    </a:cubicBezTo>
                    <a:cubicBezTo>
                      <a:pt x="31" y="28"/>
                      <a:pt x="31" y="28"/>
                      <a:pt x="31" y="28"/>
                    </a:cubicBezTo>
                    <a:cubicBezTo>
                      <a:pt x="31" y="37"/>
                      <a:pt x="31" y="37"/>
                      <a:pt x="31" y="37"/>
                    </a:cubicBezTo>
                    <a:cubicBezTo>
                      <a:pt x="27" y="37"/>
                      <a:pt x="27" y="37"/>
                      <a:pt x="27" y="37"/>
                    </a:cubicBezTo>
                    <a:cubicBezTo>
                      <a:pt x="27" y="47"/>
                      <a:pt x="27" y="47"/>
                      <a:pt x="27" y="47"/>
                    </a:cubicBezTo>
                    <a:lnTo>
                      <a:pt x="17" y="47"/>
                    </a:lnTo>
                    <a:close/>
                    <a:moveTo>
                      <a:pt x="17" y="28"/>
                    </a:moveTo>
                    <a:cubicBezTo>
                      <a:pt x="17" y="19"/>
                      <a:pt x="17" y="19"/>
                      <a:pt x="17" y="19"/>
                    </a:cubicBezTo>
                    <a:cubicBezTo>
                      <a:pt x="17" y="17"/>
                      <a:pt x="17" y="15"/>
                      <a:pt x="17" y="12"/>
                    </a:cubicBezTo>
                    <a:cubicBezTo>
                      <a:pt x="17" y="12"/>
                      <a:pt x="17" y="12"/>
                      <a:pt x="17" y="12"/>
                    </a:cubicBezTo>
                    <a:cubicBezTo>
                      <a:pt x="16" y="14"/>
                      <a:pt x="15" y="17"/>
                      <a:pt x="14" y="19"/>
                    </a:cubicBezTo>
                    <a:cubicBezTo>
                      <a:pt x="10" y="27"/>
                      <a:pt x="10" y="27"/>
                      <a:pt x="10" y="27"/>
                    </a:cubicBezTo>
                    <a:cubicBezTo>
                      <a:pt x="10" y="28"/>
                      <a:pt x="10" y="28"/>
                      <a:pt x="10" y="28"/>
                    </a:cubicBezTo>
                    <a:lnTo>
                      <a:pt x="17" y="28"/>
                    </a:lnTo>
                    <a:close/>
                  </a:path>
                </a:pathLst>
              </a:custGeom>
              <a:grpFill/>
              <a:ln>
                <a:noFill/>
              </a:ln>
            </p:spPr>
            <p:txBody>
              <a:bodyPr vert="horz" wrap="square" lIns="91440" tIns="45720" rIns="91440" bIns="45720" numCol="1" anchor="t" anchorCtr="0" compatLnSpc="1"/>
              <a:lstStyle/>
              <a:p>
                <a:endParaRPr lang="en-AU">
                  <a:solidFill>
                    <a:schemeClr val="bg1"/>
                  </a:solidFill>
                </a:endParaRPr>
              </a:p>
            </p:txBody>
          </p:sp>
          <p:sp>
            <p:nvSpPr>
              <p:cNvPr id="144" name="Freeform 62"/>
              <p:cNvSpPr/>
              <p:nvPr/>
            </p:nvSpPr>
            <p:spPr bwMode="auto">
              <a:xfrm>
                <a:off x="4019550" y="3862388"/>
                <a:ext cx="20638" cy="36513"/>
              </a:xfrm>
              <a:custGeom>
                <a:avLst/>
                <a:gdLst>
                  <a:gd name="T0" fmla="*/ 26 w 27"/>
                  <a:gd name="T1" fmla="*/ 9 h 48"/>
                  <a:gd name="T2" fmla="*/ 13 w 27"/>
                  <a:gd name="T3" fmla="*/ 9 h 48"/>
                  <a:gd name="T4" fmla="*/ 13 w 27"/>
                  <a:gd name="T5" fmla="*/ 16 h 48"/>
                  <a:gd name="T6" fmla="*/ 14 w 27"/>
                  <a:gd name="T7" fmla="*/ 16 h 48"/>
                  <a:gd name="T8" fmla="*/ 23 w 27"/>
                  <a:gd name="T9" fmla="*/ 20 h 48"/>
                  <a:gd name="T10" fmla="*/ 27 w 27"/>
                  <a:gd name="T11" fmla="*/ 31 h 48"/>
                  <a:gd name="T12" fmla="*/ 10 w 27"/>
                  <a:gd name="T13" fmla="*/ 48 h 48"/>
                  <a:gd name="T14" fmla="*/ 0 w 27"/>
                  <a:gd name="T15" fmla="*/ 46 h 48"/>
                  <a:gd name="T16" fmla="*/ 2 w 27"/>
                  <a:gd name="T17" fmla="*/ 37 h 48"/>
                  <a:gd name="T18" fmla="*/ 9 w 27"/>
                  <a:gd name="T19" fmla="*/ 39 h 48"/>
                  <a:gd name="T20" fmla="*/ 16 w 27"/>
                  <a:gd name="T21" fmla="*/ 32 h 48"/>
                  <a:gd name="T22" fmla="*/ 6 w 27"/>
                  <a:gd name="T23" fmla="*/ 24 h 48"/>
                  <a:gd name="T24" fmla="*/ 3 w 27"/>
                  <a:gd name="T25" fmla="*/ 24 h 48"/>
                  <a:gd name="T26" fmla="*/ 5 w 27"/>
                  <a:gd name="T27" fmla="*/ 0 h 48"/>
                  <a:gd name="T28" fmla="*/ 26 w 27"/>
                  <a:gd name="T29" fmla="*/ 0 h 48"/>
                  <a:gd name="T30" fmla="*/ 26 w 27"/>
                  <a:gd name="T31" fmla="*/ 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8">
                    <a:moveTo>
                      <a:pt x="26" y="9"/>
                    </a:moveTo>
                    <a:cubicBezTo>
                      <a:pt x="13" y="9"/>
                      <a:pt x="13" y="9"/>
                      <a:pt x="13" y="9"/>
                    </a:cubicBezTo>
                    <a:cubicBezTo>
                      <a:pt x="13" y="16"/>
                      <a:pt x="13" y="16"/>
                      <a:pt x="13" y="16"/>
                    </a:cubicBezTo>
                    <a:cubicBezTo>
                      <a:pt x="13" y="16"/>
                      <a:pt x="14" y="16"/>
                      <a:pt x="14" y="16"/>
                    </a:cubicBezTo>
                    <a:cubicBezTo>
                      <a:pt x="16" y="16"/>
                      <a:pt x="20" y="17"/>
                      <a:pt x="23" y="20"/>
                    </a:cubicBezTo>
                    <a:cubicBezTo>
                      <a:pt x="26" y="22"/>
                      <a:pt x="27" y="26"/>
                      <a:pt x="27" y="31"/>
                    </a:cubicBezTo>
                    <a:cubicBezTo>
                      <a:pt x="27" y="40"/>
                      <a:pt x="21" y="48"/>
                      <a:pt x="10" y="48"/>
                    </a:cubicBezTo>
                    <a:cubicBezTo>
                      <a:pt x="6" y="48"/>
                      <a:pt x="2" y="47"/>
                      <a:pt x="0" y="46"/>
                    </a:cubicBezTo>
                    <a:cubicBezTo>
                      <a:pt x="2" y="37"/>
                      <a:pt x="2" y="37"/>
                      <a:pt x="2" y="37"/>
                    </a:cubicBezTo>
                    <a:cubicBezTo>
                      <a:pt x="4" y="38"/>
                      <a:pt x="6" y="39"/>
                      <a:pt x="9" y="39"/>
                    </a:cubicBezTo>
                    <a:cubicBezTo>
                      <a:pt x="13" y="39"/>
                      <a:pt x="16" y="36"/>
                      <a:pt x="16" y="32"/>
                    </a:cubicBezTo>
                    <a:cubicBezTo>
                      <a:pt x="16" y="26"/>
                      <a:pt x="11" y="24"/>
                      <a:pt x="6" y="24"/>
                    </a:cubicBezTo>
                    <a:cubicBezTo>
                      <a:pt x="5" y="24"/>
                      <a:pt x="4" y="24"/>
                      <a:pt x="3" y="24"/>
                    </a:cubicBezTo>
                    <a:cubicBezTo>
                      <a:pt x="5" y="0"/>
                      <a:pt x="5" y="0"/>
                      <a:pt x="5" y="0"/>
                    </a:cubicBezTo>
                    <a:cubicBezTo>
                      <a:pt x="26" y="0"/>
                      <a:pt x="26" y="0"/>
                      <a:pt x="26" y="0"/>
                    </a:cubicBezTo>
                    <a:lnTo>
                      <a:pt x="26" y="9"/>
                    </a:lnTo>
                    <a:close/>
                  </a:path>
                </a:pathLst>
              </a:custGeom>
              <a:grpFill/>
              <a:ln>
                <a:noFill/>
              </a:ln>
            </p:spPr>
            <p:txBody>
              <a:bodyPr vert="horz" wrap="square" lIns="91440" tIns="45720" rIns="91440" bIns="45720" numCol="1" anchor="t" anchorCtr="0" compatLnSpc="1"/>
              <a:lstStyle/>
              <a:p>
                <a:endParaRPr lang="en-AU">
                  <a:solidFill>
                    <a:schemeClr val="bg1"/>
                  </a:solidFill>
                </a:endParaRPr>
              </a:p>
            </p:txBody>
          </p:sp>
          <p:sp>
            <p:nvSpPr>
              <p:cNvPr id="145" name="Freeform 63"/>
              <p:cNvSpPr>
                <a:spLocks noEditPoints="1"/>
              </p:cNvSpPr>
              <p:nvPr/>
            </p:nvSpPr>
            <p:spPr bwMode="auto">
              <a:xfrm>
                <a:off x="4044950" y="3860800"/>
                <a:ext cx="22225" cy="38100"/>
              </a:xfrm>
              <a:custGeom>
                <a:avLst/>
                <a:gdLst>
                  <a:gd name="T0" fmla="*/ 26 w 30"/>
                  <a:gd name="T1" fmla="*/ 9 h 49"/>
                  <a:gd name="T2" fmla="*/ 22 w 30"/>
                  <a:gd name="T3" fmla="*/ 10 h 49"/>
                  <a:gd name="T4" fmla="*/ 12 w 30"/>
                  <a:gd name="T5" fmla="*/ 20 h 49"/>
                  <a:gd name="T6" fmla="*/ 12 w 30"/>
                  <a:gd name="T7" fmla="*/ 20 h 49"/>
                  <a:gd name="T8" fmla="*/ 19 w 30"/>
                  <a:gd name="T9" fmla="*/ 17 h 49"/>
                  <a:gd name="T10" fmla="*/ 30 w 30"/>
                  <a:gd name="T11" fmla="*/ 32 h 49"/>
                  <a:gd name="T12" fmla="*/ 16 w 30"/>
                  <a:gd name="T13" fmla="*/ 49 h 49"/>
                  <a:gd name="T14" fmla="*/ 0 w 30"/>
                  <a:gd name="T15" fmla="*/ 29 h 49"/>
                  <a:gd name="T16" fmla="*/ 9 w 30"/>
                  <a:gd name="T17" fmla="*/ 7 h 49"/>
                  <a:gd name="T18" fmla="*/ 20 w 30"/>
                  <a:gd name="T19" fmla="*/ 1 h 49"/>
                  <a:gd name="T20" fmla="*/ 26 w 30"/>
                  <a:gd name="T21" fmla="*/ 0 h 49"/>
                  <a:gd name="T22" fmla="*/ 26 w 30"/>
                  <a:gd name="T23" fmla="*/ 9 h 49"/>
                  <a:gd name="T24" fmla="*/ 19 w 30"/>
                  <a:gd name="T25" fmla="*/ 31 h 49"/>
                  <a:gd name="T26" fmla="*/ 15 w 30"/>
                  <a:gd name="T27" fmla="*/ 25 h 49"/>
                  <a:gd name="T28" fmla="*/ 12 w 30"/>
                  <a:gd name="T29" fmla="*/ 27 h 49"/>
                  <a:gd name="T30" fmla="*/ 12 w 30"/>
                  <a:gd name="T31" fmla="*/ 32 h 49"/>
                  <a:gd name="T32" fmla="*/ 15 w 30"/>
                  <a:gd name="T33" fmla="*/ 41 h 49"/>
                  <a:gd name="T34" fmla="*/ 19 w 30"/>
                  <a:gd name="T35" fmla="*/ 3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49">
                    <a:moveTo>
                      <a:pt x="26" y="9"/>
                    </a:moveTo>
                    <a:cubicBezTo>
                      <a:pt x="25" y="9"/>
                      <a:pt x="23" y="9"/>
                      <a:pt x="22" y="10"/>
                    </a:cubicBezTo>
                    <a:cubicBezTo>
                      <a:pt x="16" y="11"/>
                      <a:pt x="13" y="15"/>
                      <a:pt x="12" y="20"/>
                    </a:cubicBezTo>
                    <a:cubicBezTo>
                      <a:pt x="12" y="20"/>
                      <a:pt x="12" y="20"/>
                      <a:pt x="12" y="20"/>
                    </a:cubicBezTo>
                    <a:cubicBezTo>
                      <a:pt x="14" y="18"/>
                      <a:pt x="16" y="17"/>
                      <a:pt x="19" y="17"/>
                    </a:cubicBezTo>
                    <a:cubicBezTo>
                      <a:pt x="26" y="17"/>
                      <a:pt x="30" y="23"/>
                      <a:pt x="30" y="32"/>
                    </a:cubicBezTo>
                    <a:cubicBezTo>
                      <a:pt x="30" y="40"/>
                      <a:pt x="26" y="49"/>
                      <a:pt x="16" y="49"/>
                    </a:cubicBezTo>
                    <a:cubicBezTo>
                      <a:pt x="6" y="49"/>
                      <a:pt x="0" y="41"/>
                      <a:pt x="0" y="29"/>
                    </a:cubicBezTo>
                    <a:cubicBezTo>
                      <a:pt x="0" y="18"/>
                      <a:pt x="4" y="11"/>
                      <a:pt x="9" y="7"/>
                    </a:cubicBezTo>
                    <a:cubicBezTo>
                      <a:pt x="12" y="3"/>
                      <a:pt x="17" y="1"/>
                      <a:pt x="20" y="1"/>
                    </a:cubicBezTo>
                    <a:cubicBezTo>
                      <a:pt x="23" y="0"/>
                      <a:pt x="25" y="0"/>
                      <a:pt x="26" y="0"/>
                    </a:cubicBezTo>
                    <a:lnTo>
                      <a:pt x="26" y="9"/>
                    </a:lnTo>
                    <a:close/>
                    <a:moveTo>
                      <a:pt x="19" y="31"/>
                    </a:moveTo>
                    <a:cubicBezTo>
                      <a:pt x="19" y="29"/>
                      <a:pt x="18" y="25"/>
                      <a:pt x="15" y="25"/>
                    </a:cubicBezTo>
                    <a:cubicBezTo>
                      <a:pt x="14" y="25"/>
                      <a:pt x="13" y="26"/>
                      <a:pt x="12" y="27"/>
                    </a:cubicBezTo>
                    <a:cubicBezTo>
                      <a:pt x="12" y="28"/>
                      <a:pt x="12" y="29"/>
                      <a:pt x="12" y="32"/>
                    </a:cubicBezTo>
                    <a:cubicBezTo>
                      <a:pt x="12" y="37"/>
                      <a:pt x="13" y="41"/>
                      <a:pt x="15" y="41"/>
                    </a:cubicBezTo>
                    <a:cubicBezTo>
                      <a:pt x="19" y="41"/>
                      <a:pt x="19" y="36"/>
                      <a:pt x="19" y="31"/>
                    </a:cubicBezTo>
                    <a:close/>
                  </a:path>
                </a:pathLst>
              </a:custGeom>
              <a:grpFill/>
              <a:ln>
                <a:noFill/>
              </a:ln>
            </p:spPr>
            <p:txBody>
              <a:bodyPr vert="horz" wrap="square" lIns="91440" tIns="45720" rIns="91440" bIns="45720" numCol="1" anchor="t" anchorCtr="0" compatLnSpc="1"/>
              <a:lstStyle/>
              <a:p>
                <a:endParaRPr lang="en-AU">
                  <a:solidFill>
                    <a:schemeClr val="bg1"/>
                  </a:solidFill>
                </a:endParaRPr>
              </a:p>
            </p:txBody>
          </p:sp>
        </p:grpSp>
      </p:grpSp>
      <p:sp>
        <p:nvSpPr>
          <p:cNvPr id="105" name="Freeform 5"/>
          <p:cNvSpPr/>
          <p:nvPr/>
        </p:nvSpPr>
        <p:spPr bwMode="auto">
          <a:xfrm>
            <a:off x="1285780" y="2103113"/>
            <a:ext cx="2646255" cy="2651773"/>
          </a:xfrm>
          <a:custGeom>
            <a:avLst/>
            <a:gdLst>
              <a:gd name="T0" fmla="*/ 564 w 811"/>
              <a:gd name="T1" fmla="*/ 53 h 811"/>
              <a:gd name="T2" fmla="*/ 524 w 811"/>
              <a:gd name="T3" fmla="*/ 150 h 811"/>
              <a:gd name="T4" fmla="*/ 150 w 811"/>
              <a:gd name="T5" fmla="*/ 524 h 811"/>
              <a:gd name="T6" fmla="*/ 53 w 811"/>
              <a:gd name="T7" fmla="*/ 564 h 811"/>
              <a:gd name="T8" fmla="*/ 53 w 811"/>
              <a:gd name="T9" fmla="*/ 758 h 811"/>
              <a:gd name="T10" fmla="*/ 246 w 811"/>
              <a:gd name="T11" fmla="*/ 758 h 811"/>
              <a:gd name="T12" fmla="*/ 286 w 811"/>
              <a:gd name="T13" fmla="*/ 661 h 811"/>
              <a:gd name="T14" fmla="*/ 661 w 811"/>
              <a:gd name="T15" fmla="*/ 286 h 811"/>
              <a:gd name="T16" fmla="*/ 758 w 811"/>
              <a:gd name="T17" fmla="*/ 246 h 811"/>
              <a:gd name="T18" fmla="*/ 758 w 811"/>
              <a:gd name="T19" fmla="*/ 53 h 811"/>
              <a:gd name="T20" fmla="*/ 564 w 811"/>
              <a:gd name="T21" fmla="*/ 53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1" h="811">
                <a:moveTo>
                  <a:pt x="564" y="53"/>
                </a:moveTo>
                <a:cubicBezTo>
                  <a:pt x="538" y="80"/>
                  <a:pt x="524" y="115"/>
                  <a:pt x="524" y="150"/>
                </a:cubicBezTo>
                <a:cubicBezTo>
                  <a:pt x="524" y="286"/>
                  <a:pt x="286" y="524"/>
                  <a:pt x="150" y="524"/>
                </a:cubicBezTo>
                <a:cubicBezTo>
                  <a:pt x="115" y="524"/>
                  <a:pt x="80" y="538"/>
                  <a:pt x="53" y="564"/>
                </a:cubicBezTo>
                <a:cubicBezTo>
                  <a:pt x="0" y="618"/>
                  <a:pt x="0" y="704"/>
                  <a:pt x="53" y="758"/>
                </a:cubicBezTo>
                <a:cubicBezTo>
                  <a:pt x="106" y="811"/>
                  <a:pt x="193" y="811"/>
                  <a:pt x="246" y="758"/>
                </a:cubicBezTo>
                <a:cubicBezTo>
                  <a:pt x="273" y="731"/>
                  <a:pt x="286" y="696"/>
                  <a:pt x="286" y="661"/>
                </a:cubicBezTo>
                <a:cubicBezTo>
                  <a:pt x="286" y="524"/>
                  <a:pt x="524" y="286"/>
                  <a:pt x="661" y="286"/>
                </a:cubicBezTo>
                <a:cubicBezTo>
                  <a:pt x="696" y="286"/>
                  <a:pt x="731" y="273"/>
                  <a:pt x="758" y="246"/>
                </a:cubicBezTo>
                <a:cubicBezTo>
                  <a:pt x="811" y="193"/>
                  <a:pt x="811" y="106"/>
                  <a:pt x="758" y="53"/>
                </a:cubicBezTo>
                <a:cubicBezTo>
                  <a:pt x="704" y="0"/>
                  <a:pt x="618" y="0"/>
                  <a:pt x="564" y="53"/>
                </a:cubicBezTo>
                <a:close/>
              </a:path>
            </a:pathLst>
          </a:custGeom>
          <a:solidFill>
            <a:schemeClr val="bg1">
              <a:alpha val="22000"/>
            </a:schemeClr>
          </a:solidFill>
          <a:ln>
            <a:noFill/>
          </a:ln>
        </p:spPr>
        <p:txBody>
          <a:bodyPr vert="horz" wrap="square" lIns="91440" tIns="45720" rIns="91440" bIns="45720" numCol="1" anchor="t" anchorCtr="0" compatLnSpc="1"/>
          <a:lstStyle/>
          <a:p>
            <a:endParaRPr lang="zh-CN" altLang="en-US">
              <a:solidFill>
                <a:schemeClr val="bg1"/>
              </a:solidFill>
            </a:endParaRPr>
          </a:p>
        </p:txBody>
      </p:sp>
      <p:grpSp>
        <p:nvGrpSpPr>
          <p:cNvPr id="2" name="组合 1"/>
          <p:cNvGrpSpPr/>
          <p:nvPr/>
        </p:nvGrpSpPr>
        <p:grpSpPr>
          <a:xfrm>
            <a:off x="1514809" y="4022268"/>
            <a:ext cx="504968" cy="503588"/>
            <a:chOff x="1514809" y="4022268"/>
            <a:chExt cx="504968" cy="503588"/>
          </a:xfrm>
        </p:grpSpPr>
        <p:sp>
          <p:nvSpPr>
            <p:cNvPr id="110" name="Oval 114"/>
            <p:cNvSpPr>
              <a:spLocks noChangeArrowheads="1"/>
            </p:cNvSpPr>
            <p:nvPr/>
          </p:nvSpPr>
          <p:spPr bwMode="auto">
            <a:xfrm>
              <a:off x="1514809" y="4022268"/>
              <a:ext cx="504968" cy="503588"/>
            </a:xfrm>
            <a:prstGeom prst="ellipse">
              <a:avLst/>
            </a:prstGeom>
            <a:solidFill>
              <a:schemeClr val="bg1">
                <a:alpha val="22000"/>
              </a:schemeClr>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113" name="矩形 112"/>
            <p:cNvSpPr/>
            <p:nvPr/>
          </p:nvSpPr>
          <p:spPr>
            <a:xfrm>
              <a:off x="1545420" y="4064191"/>
              <a:ext cx="470000" cy="400110"/>
            </a:xfrm>
            <a:prstGeom prst="rect">
              <a:avLst/>
            </a:prstGeom>
          </p:spPr>
          <p:txBody>
            <a:bodyPr wrap="none">
              <a:spAutoFit/>
            </a:bodyPr>
            <a:lstStyle/>
            <a:p>
              <a:pPr algn="ctr">
                <a:defRPr/>
              </a:pPr>
              <a:r>
                <a:rPr lang="en-US" altLang="zh-CN" sz="2000" dirty="0">
                  <a:solidFill>
                    <a:schemeClr val="bg1"/>
                  </a:solidFill>
                  <a:latin typeface="Century Gothic" panose="020B0502020202020204" pitchFamily="34" charset="0"/>
                  <a:ea typeface="微软雅黑" panose="020B0503020204020204" charset="-122"/>
                </a:rPr>
                <a:t>01</a:t>
              </a:r>
            </a:p>
          </p:txBody>
        </p:sp>
      </p:grpSp>
      <p:grpSp>
        <p:nvGrpSpPr>
          <p:cNvPr id="3" name="组合 2"/>
          <p:cNvGrpSpPr/>
          <p:nvPr/>
        </p:nvGrpSpPr>
        <p:grpSpPr>
          <a:xfrm>
            <a:off x="4857810" y="4022268"/>
            <a:ext cx="502208" cy="503588"/>
            <a:chOff x="4857810" y="4022268"/>
            <a:chExt cx="502208" cy="503588"/>
          </a:xfrm>
        </p:grpSpPr>
        <p:sp>
          <p:nvSpPr>
            <p:cNvPr id="111" name="Oval 115"/>
            <p:cNvSpPr>
              <a:spLocks noChangeArrowheads="1"/>
            </p:cNvSpPr>
            <p:nvPr/>
          </p:nvSpPr>
          <p:spPr bwMode="auto">
            <a:xfrm>
              <a:off x="4857810" y="4022268"/>
              <a:ext cx="502208" cy="503588"/>
            </a:xfrm>
            <a:prstGeom prst="ellipse">
              <a:avLst/>
            </a:prstGeom>
            <a:solidFill>
              <a:schemeClr val="bg1">
                <a:alpha val="22000"/>
              </a:schemeClr>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114" name="矩形 113"/>
            <p:cNvSpPr/>
            <p:nvPr/>
          </p:nvSpPr>
          <p:spPr>
            <a:xfrm>
              <a:off x="4888080" y="4064191"/>
              <a:ext cx="470001" cy="400110"/>
            </a:xfrm>
            <a:prstGeom prst="rect">
              <a:avLst/>
            </a:prstGeom>
          </p:spPr>
          <p:txBody>
            <a:bodyPr wrap="none">
              <a:spAutoFit/>
            </a:bodyPr>
            <a:lstStyle/>
            <a:p>
              <a:pPr algn="ctr">
                <a:defRPr/>
              </a:pPr>
              <a:r>
                <a:rPr lang="en-US" altLang="zh-CN" sz="2000" dirty="0">
                  <a:solidFill>
                    <a:schemeClr val="bg1"/>
                  </a:solidFill>
                  <a:latin typeface="Century Gothic" panose="020B0502020202020204" pitchFamily="34" charset="0"/>
                  <a:ea typeface="微软雅黑" panose="020B0503020204020204" charset="-122"/>
                </a:rPr>
                <a:t>02</a:t>
              </a:r>
            </a:p>
          </p:txBody>
        </p:sp>
      </p:grpSp>
      <p:grpSp>
        <p:nvGrpSpPr>
          <p:cNvPr id="4" name="组合 3"/>
          <p:cNvGrpSpPr/>
          <p:nvPr/>
        </p:nvGrpSpPr>
        <p:grpSpPr>
          <a:xfrm>
            <a:off x="8202191" y="4022268"/>
            <a:ext cx="502208" cy="503588"/>
            <a:chOff x="8202191" y="4022268"/>
            <a:chExt cx="502208" cy="503588"/>
          </a:xfrm>
        </p:grpSpPr>
        <p:sp>
          <p:nvSpPr>
            <p:cNvPr id="112" name="Oval 116"/>
            <p:cNvSpPr>
              <a:spLocks noChangeArrowheads="1"/>
            </p:cNvSpPr>
            <p:nvPr/>
          </p:nvSpPr>
          <p:spPr bwMode="auto">
            <a:xfrm>
              <a:off x="8202191" y="4022268"/>
              <a:ext cx="502208" cy="503588"/>
            </a:xfrm>
            <a:prstGeom prst="ellipse">
              <a:avLst/>
            </a:prstGeom>
            <a:solidFill>
              <a:schemeClr val="bg1">
                <a:alpha val="22000"/>
              </a:schemeClr>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115" name="矩形 114"/>
            <p:cNvSpPr/>
            <p:nvPr/>
          </p:nvSpPr>
          <p:spPr>
            <a:xfrm>
              <a:off x="8218295" y="4064191"/>
              <a:ext cx="470000" cy="400110"/>
            </a:xfrm>
            <a:prstGeom prst="rect">
              <a:avLst/>
            </a:prstGeom>
          </p:spPr>
          <p:txBody>
            <a:bodyPr wrap="none">
              <a:spAutoFit/>
            </a:bodyPr>
            <a:lstStyle/>
            <a:p>
              <a:pPr algn="ctr">
                <a:defRPr/>
              </a:pPr>
              <a:r>
                <a:rPr lang="en-US" altLang="zh-CN" sz="2000" dirty="0">
                  <a:solidFill>
                    <a:schemeClr val="bg1"/>
                  </a:solidFill>
                  <a:latin typeface="Century Gothic" panose="020B0502020202020204" pitchFamily="34" charset="0"/>
                  <a:ea typeface="微软雅黑" panose="020B0503020204020204" charset="-122"/>
                </a:rPr>
                <a:t>03</a:t>
              </a:r>
            </a:p>
          </p:txBody>
        </p:sp>
      </p:grpSp>
      <p:grpSp>
        <p:nvGrpSpPr>
          <p:cNvPr id="8" name="组合 7"/>
          <p:cNvGrpSpPr/>
          <p:nvPr/>
        </p:nvGrpSpPr>
        <p:grpSpPr>
          <a:xfrm>
            <a:off x="1290587" y="4846214"/>
            <a:ext cx="3083026" cy="973008"/>
            <a:chOff x="1290587" y="4846214"/>
            <a:chExt cx="3083026" cy="973008"/>
          </a:xfrm>
        </p:grpSpPr>
        <p:sp>
          <p:nvSpPr>
            <p:cNvPr id="151" name="标题"/>
            <p:cNvSpPr/>
            <p:nvPr/>
          </p:nvSpPr>
          <p:spPr>
            <a:xfrm>
              <a:off x="1290587" y="4846214"/>
              <a:ext cx="1107996" cy="369332"/>
            </a:xfrm>
            <a:prstGeom prst="rect">
              <a:avLst/>
            </a:prstGeom>
            <a:noFill/>
          </p:spPr>
          <p:txBody>
            <a:bodyPr wrap="none">
              <a:spAutoFit/>
            </a:bodyPr>
            <a:lstStyle/>
            <a:p>
              <a:pPr>
                <a:defRPr/>
              </a:pPr>
              <a:r>
                <a:rPr lang="zh-CN" altLang="en-US" dirty="0">
                  <a:solidFill>
                    <a:schemeClr val="bg1"/>
                  </a:solidFill>
                  <a:latin typeface="微软雅黑" panose="020B0503020204020204" charset="-122"/>
                  <a:ea typeface="微软雅黑" panose="020B0503020204020204" charset="-122"/>
                </a:rPr>
                <a:t>添加标题</a:t>
              </a:r>
            </a:p>
          </p:txBody>
        </p:sp>
        <p:sp>
          <p:nvSpPr>
            <p:cNvPr id="152" name="文本框 151"/>
            <p:cNvSpPr txBox="1"/>
            <p:nvPr/>
          </p:nvSpPr>
          <p:spPr>
            <a:xfrm>
              <a:off x="1290587" y="5172891"/>
              <a:ext cx="3083026" cy="646331"/>
            </a:xfrm>
            <a:prstGeom prst="rect">
              <a:avLst/>
            </a:prstGeom>
            <a:noFill/>
          </p:spPr>
          <p:txBody>
            <a:bodyPr wrap="square" rtlCol="0" anchor="ctr">
              <a:spAutoFit/>
            </a:bodyPr>
            <a:lstStyle/>
            <a:p>
              <a:pPr>
                <a:lnSpc>
                  <a:spcPct val="120000"/>
                </a:lnSpc>
              </a:pPr>
              <a:r>
                <a:rPr lang="en-US" altLang="zh-CN" sz="1000" dirty="0">
                  <a:solidFill>
                    <a:schemeClr val="bg1"/>
                  </a:solidFill>
                  <a:latin typeface="Segoe UI" panose="020B0502040204020203" pitchFamily="34" charset="0"/>
                  <a:ea typeface="Segoe UI" panose="020B0502040204020203" pitchFamily="34" charset="0"/>
                  <a:cs typeface="Segoe UI" panose="020B0502040204020203" pitchFamily="34" charset="0"/>
                </a:rPr>
                <a:t>Lorem ipsum dolor sit amet, consectetuer adipiscing elit. Maecenas porttitor congue massa. Fusce posuere, magna sed pulvinar ultricies, purus</a:t>
              </a:r>
            </a:p>
          </p:txBody>
        </p:sp>
      </p:grpSp>
      <p:grpSp>
        <p:nvGrpSpPr>
          <p:cNvPr id="11" name="组合 10"/>
          <p:cNvGrpSpPr/>
          <p:nvPr/>
        </p:nvGrpSpPr>
        <p:grpSpPr>
          <a:xfrm>
            <a:off x="4526340" y="4846214"/>
            <a:ext cx="3083026" cy="973008"/>
            <a:chOff x="4526340" y="4846214"/>
            <a:chExt cx="3083026" cy="973008"/>
          </a:xfrm>
        </p:grpSpPr>
        <p:sp>
          <p:nvSpPr>
            <p:cNvPr id="153" name="标题"/>
            <p:cNvSpPr/>
            <p:nvPr/>
          </p:nvSpPr>
          <p:spPr>
            <a:xfrm>
              <a:off x="4526340" y="4846214"/>
              <a:ext cx="1107996" cy="369332"/>
            </a:xfrm>
            <a:prstGeom prst="rect">
              <a:avLst/>
            </a:prstGeom>
            <a:noFill/>
          </p:spPr>
          <p:txBody>
            <a:bodyPr wrap="none">
              <a:spAutoFit/>
            </a:bodyPr>
            <a:lstStyle/>
            <a:p>
              <a:pPr>
                <a:defRPr/>
              </a:pPr>
              <a:r>
                <a:rPr lang="zh-CN" altLang="en-US" dirty="0">
                  <a:solidFill>
                    <a:schemeClr val="bg1"/>
                  </a:solidFill>
                  <a:latin typeface="微软雅黑" panose="020B0503020204020204" charset="-122"/>
                  <a:ea typeface="微软雅黑" panose="020B0503020204020204" charset="-122"/>
                </a:rPr>
                <a:t>添加标题</a:t>
              </a:r>
            </a:p>
          </p:txBody>
        </p:sp>
        <p:sp>
          <p:nvSpPr>
            <p:cNvPr id="154" name="文本框 153"/>
            <p:cNvSpPr txBox="1"/>
            <p:nvPr/>
          </p:nvSpPr>
          <p:spPr>
            <a:xfrm>
              <a:off x="4526340" y="5172891"/>
              <a:ext cx="3083026" cy="646331"/>
            </a:xfrm>
            <a:prstGeom prst="rect">
              <a:avLst/>
            </a:prstGeom>
            <a:noFill/>
          </p:spPr>
          <p:txBody>
            <a:bodyPr wrap="square" rtlCol="0" anchor="ctr">
              <a:spAutoFit/>
            </a:bodyPr>
            <a:lstStyle/>
            <a:p>
              <a:pPr>
                <a:lnSpc>
                  <a:spcPct val="120000"/>
                </a:lnSpc>
              </a:pPr>
              <a:r>
                <a:rPr lang="en-US" altLang="zh-CN" sz="1000" dirty="0">
                  <a:solidFill>
                    <a:schemeClr val="bg1"/>
                  </a:solidFill>
                  <a:latin typeface="Segoe UI" panose="020B0502040204020203" pitchFamily="34" charset="0"/>
                  <a:ea typeface="Segoe UI" panose="020B0502040204020203" pitchFamily="34" charset="0"/>
                  <a:cs typeface="Segoe UI" panose="020B0502040204020203" pitchFamily="34" charset="0"/>
                </a:rPr>
                <a:t>Lorem ipsum dolor sit amet, consectetuer adipiscing elit. Maecenas porttitor congue massa. Fusce posuere, magna sed pulvinar ultricies, purus</a:t>
              </a:r>
            </a:p>
          </p:txBody>
        </p:sp>
      </p:grpSp>
      <p:grpSp>
        <p:nvGrpSpPr>
          <p:cNvPr id="13" name="组合 12"/>
          <p:cNvGrpSpPr/>
          <p:nvPr/>
        </p:nvGrpSpPr>
        <p:grpSpPr>
          <a:xfrm>
            <a:off x="7966226" y="4846214"/>
            <a:ext cx="3083026" cy="973008"/>
            <a:chOff x="7966226" y="4846214"/>
            <a:chExt cx="3083026" cy="973008"/>
          </a:xfrm>
        </p:grpSpPr>
        <p:sp>
          <p:nvSpPr>
            <p:cNvPr id="155" name="标题"/>
            <p:cNvSpPr/>
            <p:nvPr/>
          </p:nvSpPr>
          <p:spPr>
            <a:xfrm>
              <a:off x="7966226" y="4846214"/>
              <a:ext cx="1107996" cy="369332"/>
            </a:xfrm>
            <a:prstGeom prst="rect">
              <a:avLst/>
            </a:prstGeom>
            <a:noFill/>
          </p:spPr>
          <p:txBody>
            <a:bodyPr wrap="none">
              <a:spAutoFit/>
            </a:bodyPr>
            <a:lstStyle/>
            <a:p>
              <a:pPr>
                <a:defRPr/>
              </a:pPr>
              <a:r>
                <a:rPr lang="zh-CN" altLang="en-US" dirty="0">
                  <a:solidFill>
                    <a:schemeClr val="bg1"/>
                  </a:solidFill>
                  <a:latin typeface="微软雅黑" panose="020B0503020204020204" charset="-122"/>
                  <a:ea typeface="微软雅黑" panose="020B0503020204020204" charset="-122"/>
                </a:rPr>
                <a:t>添加标题</a:t>
              </a:r>
            </a:p>
          </p:txBody>
        </p:sp>
        <p:sp>
          <p:nvSpPr>
            <p:cNvPr id="156" name="文本框 155"/>
            <p:cNvSpPr txBox="1"/>
            <p:nvPr/>
          </p:nvSpPr>
          <p:spPr>
            <a:xfrm>
              <a:off x="7966226" y="5172891"/>
              <a:ext cx="3083026" cy="646331"/>
            </a:xfrm>
            <a:prstGeom prst="rect">
              <a:avLst/>
            </a:prstGeom>
            <a:noFill/>
          </p:spPr>
          <p:txBody>
            <a:bodyPr wrap="square" rtlCol="0" anchor="ctr">
              <a:spAutoFit/>
            </a:bodyPr>
            <a:lstStyle/>
            <a:p>
              <a:pPr>
                <a:lnSpc>
                  <a:spcPct val="120000"/>
                </a:lnSpc>
              </a:pPr>
              <a:r>
                <a:rPr lang="en-US" altLang="zh-CN" sz="1000" dirty="0">
                  <a:solidFill>
                    <a:schemeClr val="bg1"/>
                  </a:solidFill>
                  <a:latin typeface="Segoe UI" panose="020B0502040204020203" pitchFamily="34" charset="0"/>
                  <a:ea typeface="Segoe UI" panose="020B0502040204020203" pitchFamily="34" charset="0"/>
                  <a:cs typeface="Segoe UI" panose="020B0502040204020203" pitchFamily="34" charset="0"/>
                </a:rPr>
                <a:t>Lorem ipsum dolor sit amet, consectetuer adipiscing elit. Maecenas porttitor congue massa. Fusce posuere, magna sed pulvinar ultricies, purus</a:t>
              </a:r>
            </a:p>
          </p:txBody>
        </p:sp>
      </p:grpSp>
      <p:sp>
        <p:nvSpPr>
          <p:cNvPr id="157" name="标题"/>
          <p:cNvSpPr/>
          <p:nvPr/>
        </p:nvSpPr>
        <p:spPr>
          <a:xfrm>
            <a:off x="2871712" y="1735621"/>
            <a:ext cx="1107996" cy="369332"/>
          </a:xfrm>
          <a:prstGeom prst="rect">
            <a:avLst/>
          </a:prstGeom>
          <a:noFill/>
        </p:spPr>
        <p:txBody>
          <a:bodyPr wrap="none">
            <a:spAutoFit/>
          </a:bodyPr>
          <a:lstStyle/>
          <a:p>
            <a:pPr>
              <a:defRPr/>
            </a:pPr>
            <a:r>
              <a:rPr lang="zh-CN" altLang="en-US" dirty="0">
                <a:solidFill>
                  <a:schemeClr val="bg1"/>
                </a:solidFill>
                <a:latin typeface="微软雅黑" panose="020B0503020204020204" charset="-122"/>
                <a:ea typeface="微软雅黑" panose="020B0503020204020204" charset="-122"/>
              </a:rPr>
              <a:t>添加标题</a:t>
            </a:r>
          </a:p>
        </p:txBody>
      </p:sp>
      <p:sp>
        <p:nvSpPr>
          <p:cNvPr id="158" name="标题"/>
          <p:cNvSpPr/>
          <p:nvPr/>
        </p:nvSpPr>
        <p:spPr>
          <a:xfrm>
            <a:off x="6209997" y="1735621"/>
            <a:ext cx="1107996" cy="369332"/>
          </a:xfrm>
          <a:prstGeom prst="rect">
            <a:avLst/>
          </a:prstGeom>
          <a:noFill/>
        </p:spPr>
        <p:txBody>
          <a:bodyPr wrap="none">
            <a:spAutoFit/>
          </a:bodyPr>
          <a:lstStyle/>
          <a:p>
            <a:pPr>
              <a:defRPr/>
            </a:pPr>
            <a:r>
              <a:rPr lang="zh-CN" altLang="en-US" dirty="0">
                <a:solidFill>
                  <a:schemeClr val="bg1"/>
                </a:solidFill>
                <a:latin typeface="微软雅黑" panose="020B0503020204020204" charset="-122"/>
                <a:ea typeface="微软雅黑" panose="020B0503020204020204" charset="-122"/>
              </a:rPr>
              <a:t>添加标题</a:t>
            </a:r>
          </a:p>
        </p:txBody>
      </p:sp>
      <p:sp>
        <p:nvSpPr>
          <p:cNvPr id="159" name="标题"/>
          <p:cNvSpPr/>
          <p:nvPr/>
        </p:nvSpPr>
        <p:spPr>
          <a:xfrm>
            <a:off x="9548283" y="1735621"/>
            <a:ext cx="1107996" cy="369332"/>
          </a:xfrm>
          <a:prstGeom prst="rect">
            <a:avLst/>
          </a:prstGeom>
          <a:noFill/>
        </p:spPr>
        <p:txBody>
          <a:bodyPr wrap="none">
            <a:spAutoFit/>
          </a:bodyPr>
          <a:lstStyle/>
          <a:p>
            <a:pPr>
              <a:defRPr/>
            </a:pPr>
            <a:r>
              <a:rPr lang="zh-CN" altLang="en-US" dirty="0">
                <a:solidFill>
                  <a:schemeClr val="bg1"/>
                </a:solidFill>
                <a:latin typeface="微软雅黑" panose="020B0503020204020204" charset="-122"/>
                <a:ea typeface="微软雅黑" panose="020B0503020204020204" charset="-122"/>
              </a:rPr>
              <a:t>添加标题</a:t>
            </a:r>
          </a:p>
        </p:txBody>
      </p:sp>
    </p:spTree>
  </p:cSld>
  <p:clrMapOvr>
    <a:masterClrMapping/>
  </p:clrMapOvr>
  <p:transition advTm="22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5"/>
                                        </p:tgtEl>
                                        <p:attrNameLst>
                                          <p:attrName>style.visibility</p:attrName>
                                        </p:attrNameLst>
                                      </p:cBhvr>
                                      <p:to>
                                        <p:strVal val="visible"/>
                                      </p:to>
                                    </p:set>
                                    <p:anim calcmode="lin" valueType="num">
                                      <p:cBhvr>
                                        <p:cTn id="7" dur="500" fill="hold"/>
                                        <p:tgtEl>
                                          <p:spTgt spid="105"/>
                                        </p:tgtEl>
                                        <p:attrNameLst>
                                          <p:attrName>ppt_w</p:attrName>
                                        </p:attrNameLst>
                                      </p:cBhvr>
                                      <p:tavLst>
                                        <p:tav tm="0">
                                          <p:val>
                                            <p:strVal val="#ppt_w*0.70"/>
                                          </p:val>
                                        </p:tav>
                                        <p:tav tm="100000">
                                          <p:val>
                                            <p:strVal val="#ppt_w"/>
                                          </p:val>
                                        </p:tav>
                                      </p:tavLst>
                                    </p:anim>
                                    <p:anim calcmode="lin" valueType="num">
                                      <p:cBhvr>
                                        <p:cTn id="8" dur="500" fill="hold"/>
                                        <p:tgtEl>
                                          <p:spTgt spid="105"/>
                                        </p:tgtEl>
                                        <p:attrNameLst>
                                          <p:attrName>ppt_h</p:attrName>
                                        </p:attrNameLst>
                                      </p:cBhvr>
                                      <p:tavLst>
                                        <p:tav tm="0">
                                          <p:val>
                                            <p:strVal val="#ppt_h"/>
                                          </p:val>
                                        </p:tav>
                                        <p:tav tm="100000">
                                          <p:val>
                                            <p:strVal val="#ppt_h"/>
                                          </p:val>
                                        </p:tav>
                                      </p:tavLst>
                                    </p:anim>
                                    <p:animEffect transition="in" filter="fade">
                                      <p:cBhvr>
                                        <p:cTn id="9" dur="500"/>
                                        <p:tgtEl>
                                          <p:spTgt spid="105"/>
                                        </p:tgtEl>
                                      </p:cBhvr>
                                    </p:animEffect>
                                  </p:childTnLst>
                                </p:cTn>
                              </p:par>
                              <p:par>
                                <p:cTn id="10" presetID="55" presetClass="entr" presetSubtype="0" fill="hold" nodeType="withEffect">
                                  <p:stCondLst>
                                    <p:cond delay="10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ppt_w*0.70"/>
                                          </p:val>
                                        </p:tav>
                                        <p:tav tm="100000">
                                          <p:val>
                                            <p:strVal val="#ppt_w"/>
                                          </p:val>
                                        </p:tav>
                                      </p:tavLst>
                                    </p:anim>
                                    <p:anim calcmode="lin" valueType="num">
                                      <p:cBhvr>
                                        <p:cTn id="13" dur="500" fill="hold"/>
                                        <p:tgtEl>
                                          <p:spTgt spid="5"/>
                                        </p:tgtEl>
                                        <p:attrNameLst>
                                          <p:attrName>ppt_h</p:attrName>
                                        </p:attrNameLst>
                                      </p:cBhvr>
                                      <p:tavLst>
                                        <p:tav tm="0">
                                          <p:val>
                                            <p:strVal val="#ppt_h"/>
                                          </p:val>
                                        </p:tav>
                                        <p:tav tm="100000">
                                          <p:val>
                                            <p:strVal val="#ppt_h"/>
                                          </p:val>
                                        </p:tav>
                                      </p:tavLst>
                                    </p:anim>
                                    <p:animEffect transition="in" filter="fade">
                                      <p:cBhvr>
                                        <p:cTn id="14" dur="500"/>
                                        <p:tgtEl>
                                          <p:spTgt spid="5"/>
                                        </p:tgtEl>
                                      </p:cBhvr>
                                    </p:animEffect>
                                  </p:childTnLst>
                                </p:cTn>
                              </p:par>
                              <p:par>
                                <p:cTn id="15" presetID="55" presetClass="entr" presetSubtype="0" fill="hold" grpId="0" nodeType="withEffect">
                                  <p:stCondLst>
                                    <p:cond delay="200"/>
                                  </p:stCondLst>
                                  <p:childTnLst>
                                    <p:set>
                                      <p:cBhvr>
                                        <p:cTn id="16" dur="1" fill="hold">
                                          <p:stCondLst>
                                            <p:cond delay="0"/>
                                          </p:stCondLst>
                                        </p:cTn>
                                        <p:tgtEl>
                                          <p:spTgt spid="107"/>
                                        </p:tgtEl>
                                        <p:attrNameLst>
                                          <p:attrName>style.visibility</p:attrName>
                                        </p:attrNameLst>
                                      </p:cBhvr>
                                      <p:to>
                                        <p:strVal val="visible"/>
                                      </p:to>
                                    </p:set>
                                    <p:anim calcmode="lin" valueType="num">
                                      <p:cBhvr>
                                        <p:cTn id="17" dur="500" fill="hold"/>
                                        <p:tgtEl>
                                          <p:spTgt spid="107"/>
                                        </p:tgtEl>
                                        <p:attrNameLst>
                                          <p:attrName>ppt_w</p:attrName>
                                        </p:attrNameLst>
                                      </p:cBhvr>
                                      <p:tavLst>
                                        <p:tav tm="0">
                                          <p:val>
                                            <p:strVal val="#ppt_w*0.70"/>
                                          </p:val>
                                        </p:tav>
                                        <p:tav tm="100000">
                                          <p:val>
                                            <p:strVal val="#ppt_w"/>
                                          </p:val>
                                        </p:tav>
                                      </p:tavLst>
                                    </p:anim>
                                    <p:anim calcmode="lin" valueType="num">
                                      <p:cBhvr>
                                        <p:cTn id="18" dur="500" fill="hold"/>
                                        <p:tgtEl>
                                          <p:spTgt spid="107"/>
                                        </p:tgtEl>
                                        <p:attrNameLst>
                                          <p:attrName>ppt_h</p:attrName>
                                        </p:attrNameLst>
                                      </p:cBhvr>
                                      <p:tavLst>
                                        <p:tav tm="0">
                                          <p:val>
                                            <p:strVal val="#ppt_h"/>
                                          </p:val>
                                        </p:tav>
                                        <p:tav tm="100000">
                                          <p:val>
                                            <p:strVal val="#ppt_h"/>
                                          </p:val>
                                        </p:tav>
                                      </p:tavLst>
                                    </p:anim>
                                    <p:animEffect transition="in" filter="fade">
                                      <p:cBhvr>
                                        <p:cTn id="19" dur="500"/>
                                        <p:tgtEl>
                                          <p:spTgt spid="107"/>
                                        </p:tgtEl>
                                      </p:cBhvr>
                                    </p:animEffect>
                                  </p:childTnLst>
                                </p:cTn>
                              </p:par>
                              <p:par>
                                <p:cTn id="20" presetID="55" presetClass="entr" presetSubtype="0" fill="hold" nodeType="withEffect">
                                  <p:stCondLst>
                                    <p:cond delay="30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strVal val="#ppt_w*0.70"/>
                                          </p:val>
                                        </p:tav>
                                        <p:tav tm="100000">
                                          <p:val>
                                            <p:strVal val="#ppt_w"/>
                                          </p:val>
                                        </p:tav>
                                      </p:tavLst>
                                    </p:anim>
                                    <p:anim calcmode="lin" valueType="num">
                                      <p:cBhvr>
                                        <p:cTn id="23" dur="500" fill="hold"/>
                                        <p:tgtEl>
                                          <p:spTgt spid="6"/>
                                        </p:tgtEl>
                                        <p:attrNameLst>
                                          <p:attrName>ppt_h</p:attrName>
                                        </p:attrNameLst>
                                      </p:cBhvr>
                                      <p:tavLst>
                                        <p:tav tm="0">
                                          <p:val>
                                            <p:strVal val="#ppt_h"/>
                                          </p:val>
                                        </p:tav>
                                        <p:tav tm="100000">
                                          <p:val>
                                            <p:strVal val="#ppt_h"/>
                                          </p:val>
                                        </p:tav>
                                      </p:tavLst>
                                    </p:anim>
                                    <p:animEffect transition="in" filter="fade">
                                      <p:cBhvr>
                                        <p:cTn id="24" dur="500"/>
                                        <p:tgtEl>
                                          <p:spTgt spid="6"/>
                                        </p:tgtEl>
                                      </p:cBhvr>
                                    </p:animEffect>
                                  </p:childTnLst>
                                </p:cTn>
                              </p:par>
                              <p:par>
                                <p:cTn id="25" presetID="55" presetClass="entr" presetSubtype="0" fill="hold" nodeType="withEffect">
                                  <p:stCondLst>
                                    <p:cond delay="40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strVal val="#ppt_w*0.70"/>
                                          </p:val>
                                        </p:tav>
                                        <p:tav tm="100000">
                                          <p:val>
                                            <p:strVal val="#ppt_w"/>
                                          </p:val>
                                        </p:tav>
                                      </p:tavLst>
                                    </p:anim>
                                    <p:anim calcmode="lin" valueType="num">
                                      <p:cBhvr>
                                        <p:cTn id="28" dur="500" fill="hold"/>
                                        <p:tgtEl>
                                          <p:spTgt spid="7"/>
                                        </p:tgtEl>
                                        <p:attrNameLst>
                                          <p:attrName>ppt_h</p:attrName>
                                        </p:attrNameLst>
                                      </p:cBhvr>
                                      <p:tavLst>
                                        <p:tav tm="0">
                                          <p:val>
                                            <p:strVal val="#ppt_h"/>
                                          </p:val>
                                        </p:tav>
                                        <p:tav tm="100000">
                                          <p:val>
                                            <p:strVal val="#ppt_h"/>
                                          </p:val>
                                        </p:tav>
                                      </p:tavLst>
                                    </p:anim>
                                    <p:animEffect transition="in" filter="fade">
                                      <p:cBhvr>
                                        <p:cTn id="29" dur="500"/>
                                        <p:tgtEl>
                                          <p:spTgt spid="7"/>
                                        </p:tgtEl>
                                      </p:cBhvr>
                                    </p:animEffect>
                                  </p:childTnLst>
                                </p:cTn>
                              </p:par>
                              <p:par>
                                <p:cTn id="30" presetID="10" presetClass="entr" presetSubtype="0" fill="hold" nodeType="withEffect">
                                  <p:stCondLst>
                                    <p:cond delay="40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par>
                                <p:cTn id="33" presetID="10" presetClass="entr" presetSubtype="0" fill="hold" nodeType="withEffect">
                                  <p:stCondLst>
                                    <p:cond delay="40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par>
                                <p:cTn id="36" presetID="10" presetClass="entr" presetSubtype="0" fill="hold" nodeType="withEffect">
                                  <p:stCondLst>
                                    <p:cond delay="40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par>
                          <p:cTn id="39" fill="hold">
                            <p:stCondLst>
                              <p:cond delay="500"/>
                            </p:stCondLst>
                            <p:childTnLst>
                              <p:par>
                                <p:cTn id="40" presetID="47" presetClass="entr" presetSubtype="0" fill="hold" grpId="0" nodeType="afterEffect">
                                  <p:stCondLst>
                                    <p:cond delay="0"/>
                                  </p:stCondLst>
                                  <p:childTnLst>
                                    <p:set>
                                      <p:cBhvr>
                                        <p:cTn id="41" dur="1" fill="hold">
                                          <p:stCondLst>
                                            <p:cond delay="0"/>
                                          </p:stCondLst>
                                        </p:cTn>
                                        <p:tgtEl>
                                          <p:spTgt spid="157"/>
                                        </p:tgtEl>
                                        <p:attrNameLst>
                                          <p:attrName>style.visibility</p:attrName>
                                        </p:attrNameLst>
                                      </p:cBhvr>
                                      <p:to>
                                        <p:strVal val="visible"/>
                                      </p:to>
                                    </p:set>
                                    <p:animEffect transition="in" filter="fade">
                                      <p:cBhvr>
                                        <p:cTn id="42" dur="500"/>
                                        <p:tgtEl>
                                          <p:spTgt spid="157"/>
                                        </p:tgtEl>
                                      </p:cBhvr>
                                    </p:animEffect>
                                    <p:anim calcmode="lin" valueType="num">
                                      <p:cBhvr>
                                        <p:cTn id="43" dur="500" fill="hold"/>
                                        <p:tgtEl>
                                          <p:spTgt spid="157"/>
                                        </p:tgtEl>
                                        <p:attrNameLst>
                                          <p:attrName>ppt_x</p:attrName>
                                        </p:attrNameLst>
                                      </p:cBhvr>
                                      <p:tavLst>
                                        <p:tav tm="0">
                                          <p:val>
                                            <p:strVal val="#ppt_x"/>
                                          </p:val>
                                        </p:tav>
                                        <p:tav tm="100000">
                                          <p:val>
                                            <p:strVal val="#ppt_x"/>
                                          </p:val>
                                        </p:tav>
                                      </p:tavLst>
                                    </p:anim>
                                    <p:anim calcmode="lin" valueType="num">
                                      <p:cBhvr>
                                        <p:cTn id="44" dur="500" fill="hold"/>
                                        <p:tgtEl>
                                          <p:spTgt spid="157"/>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100"/>
                                  </p:stCondLst>
                                  <p:childTnLst>
                                    <p:set>
                                      <p:cBhvr>
                                        <p:cTn id="46" dur="1" fill="hold">
                                          <p:stCondLst>
                                            <p:cond delay="0"/>
                                          </p:stCondLst>
                                        </p:cTn>
                                        <p:tgtEl>
                                          <p:spTgt spid="158"/>
                                        </p:tgtEl>
                                        <p:attrNameLst>
                                          <p:attrName>style.visibility</p:attrName>
                                        </p:attrNameLst>
                                      </p:cBhvr>
                                      <p:to>
                                        <p:strVal val="visible"/>
                                      </p:to>
                                    </p:set>
                                    <p:animEffect transition="in" filter="fade">
                                      <p:cBhvr>
                                        <p:cTn id="47" dur="500"/>
                                        <p:tgtEl>
                                          <p:spTgt spid="158"/>
                                        </p:tgtEl>
                                      </p:cBhvr>
                                    </p:animEffect>
                                    <p:anim calcmode="lin" valueType="num">
                                      <p:cBhvr>
                                        <p:cTn id="48" dur="500" fill="hold"/>
                                        <p:tgtEl>
                                          <p:spTgt spid="158"/>
                                        </p:tgtEl>
                                        <p:attrNameLst>
                                          <p:attrName>ppt_x</p:attrName>
                                        </p:attrNameLst>
                                      </p:cBhvr>
                                      <p:tavLst>
                                        <p:tav tm="0">
                                          <p:val>
                                            <p:strVal val="#ppt_x"/>
                                          </p:val>
                                        </p:tav>
                                        <p:tav tm="100000">
                                          <p:val>
                                            <p:strVal val="#ppt_x"/>
                                          </p:val>
                                        </p:tav>
                                      </p:tavLst>
                                    </p:anim>
                                    <p:anim calcmode="lin" valueType="num">
                                      <p:cBhvr>
                                        <p:cTn id="49" dur="500" fill="hold"/>
                                        <p:tgtEl>
                                          <p:spTgt spid="15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200"/>
                                  </p:stCondLst>
                                  <p:childTnLst>
                                    <p:set>
                                      <p:cBhvr>
                                        <p:cTn id="51" dur="1" fill="hold">
                                          <p:stCondLst>
                                            <p:cond delay="0"/>
                                          </p:stCondLst>
                                        </p:cTn>
                                        <p:tgtEl>
                                          <p:spTgt spid="159"/>
                                        </p:tgtEl>
                                        <p:attrNameLst>
                                          <p:attrName>style.visibility</p:attrName>
                                        </p:attrNameLst>
                                      </p:cBhvr>
                                      <p:to>
                                        <p:strVal val="visible"/>
                                      </p:to>
                                    </p:set>
                                    <p:animEffect transition="in" filter="fade">
                                      <p:cBhvr>
                                        <p:cTn id="52" dur="500"/>
                                        <p:tgtEl>
                                          <p:spTgt spid="159"/>
                                        </p:tgtEl>
                                      </p:cBhvr>
                                    </p:animEffect>
                                    <p:anim calcmode="lin" valueType="num">
                                      <p:cBhvr>
                                        <p:cTn id="53" dur="500" fill="hold"/>
                                        <p:tgtEl>
                                          <p:spTgt spid="159"/>
                                        </p:tgtEl>
                                        <p:attrNameLst>
                                          <p:attrName>ppt_x</p:attrName>
                                        </p:attrNameLst>
                                      </p:cBhvr>
                                      <p:tavLst>
                                        <p:tav tm="0">
                                          <p:val>
                                            <p:strVal val="#ppt_x"/>
                                          </p:val>
                                        </p:tav>
                                        <p:tav tm="100000">
                                          <p:val>
                                            <p:strVal val="#ppt_x"/>
                                          </p:val>
                                        </p:tav>
                                      </p:tavLst>
                                    </p:anim>
                                    <p:anim calcmode="lin" valueType="num">
                                      <p:cBhvr>
                                        <p:cTn id="54" dur="500" fill="hold"/>
                                        <p:tgtEl>
                                          <p:spTgt spid="159"/>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anim calcmode="lin" valueType="num">
                                      <p:cBhvr>
                                        <p:cTn id="58" dur="500" fill="hold"/>
                                        <p:tgtEl>
                                          <p:spTgt spid="8"/>
                                        </p:tgtEl>
                                        <p:attrNameLst>
                                          <p:attrName>ppt_x</p:attrName>
                                        </p:attrNameLst>
                                      </p:cBhvr>
                                      <p:tavLst>
                                        <p:tav tm="0">
                                          <p:val>
                                            <p:strVal val="#ppt_x"/>
                                          </p:val>
                                        </p:tav>
                                        <p:tav tm="100000">
                                          <p:val>
                                            <p:strVal val="#ppt_x"/>
                                          </p:val>
                                        </p:tav>
                                      </p:tavLst>
                                    </p:anim>
                                    <p:anim calcmode="lin" valueType="num">
                                      <p:cBhvr>
                                        <p:cTn id="59" dur="500" fill="hold"/>
                                        <p:tgtEl>
                                          <p:spTgt spid="8"/>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10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500"/>
                                        <p:tgtEl>
                                          <p:spTgt spid="11"/>
                                        </p:tgtEl>
                                      </p:cBhvr>
                                    </p:animEffect>
                                    <p:anim calcmode="lin" valueType="num">
                                      <p:cBhvr>
                                        <p:cTn id="63" dur="500" fill="hold"/>
                                        <p:tgtEl>
                                          <p:spTgt spid="11"/>
                                        </p:tgtEl>
                                        <p:attrNameLst>
                                          <p:attrName>ppt_x</p:attrName>
                                        </p:attrNameLst>
                                      </p:cBhvr>
                                      <p:tavLst>
                                        <p:tav tm="0">
                                          <p:val>
                                            <p:strVal val="#ppt_x"/>
                                          </p:val>
                                        </p:tav>
                                        <p:tav tm="100000">
                                          <p:val>
                                            <p:strVal val="#ppt_x"/>
                                          </p:val>
                                        </p:tav>
                                      </p:tavLst>
                                    </p:anim>
                                    <p:anim calcmode="lin" valueType="num">
                                      <p:cBhvr>
                                        <p:cTn id="64" dur="500" fill="hold"/>
                                        <p:tgtEl>
                                          <p:spTgt spid="11"/>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20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500"/>
                                        <p:tgtEl>
                                          <p:spTgt spid="13"/>
                                        </p:tgtEl>
                                      </p:cBhvr>
                                    </p:animEffect>
                                    <p:anim calcmode="lin" valueType="num">
                                      <p:cBhvr>
                                        <p:cTn id="68" dur="500" fill="hold"/>
                                        <p:tgtEl>
                                          <p:spTgt spid="13"/>
                                        </p:tgtEl>
                                        <p:attrNameLst>
                                          <p:attrName>ppt_x</p:attrName>
                                        </p:attrNameLst>
                                      </p:cBhvr>
                                      <p:tavLst>
                                        <p:tav tm="0">
                                          <p:val>
                                            <p:strVal val="#ppt_x"/>
                                          </p:val>
                                        </p:tav>
                                        <p:tav tm="100000">
                                          <p:val>
                                            <p:strVal val="#ppt_x"/>
                                          </p:val>
                                        </p:tav>
                                      </p:tavLst>
                                    </p:anim>
                                    <p:anim calcmode="lin" valueType="num">
                                      <p:cBhvr>
                                        <p:cTn id="6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bldLvl="0" animBg="1"/>
      <p:bldP spid="105" grpId="0" bldLvl="0" animBg="1"/>
      <p:bldP spid="157" grpId="0"/>
      <p:bldP spid="158" grpId="0"/>
      <p:bldP spid="15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97000"/>
                    </a14:imgEffect>
                  </a14:imgLayer>
                </a14:imgProps>
              </a:ext>
              <a:ext uri="{28A0092B-C50C-407E-A947-70E740481C1C}">
                <a14:useLocalDpi xmlns:a14="http://schemas.microsoft.com/office/drawing/2010/main" val="0"/>
              </a:ext>
            </a:extLst>
          </a:blip>
          <a:stretch>
            <a:fillRect/>
          </a:stretch>
        </p:blipFill>
        <p:spPr>
          <a:xfrm>
            <a:off x="254746" y="87495"/>
            <a:ext cx="598694" cy="669961"/>
          </a:xfrm>
          <a:prstGeom prst="rect">
            <a:avLst/>
          </a:prstGeom>
        </p:spPr>
      </p:pic>
      <p:sp>
        <p:nvSpPr>
          <p:cNvPr id="10" name="文本框 9"/>
          <p:cNvSpPr txBox="1"/>
          <p:nvPr userDrawn="1"/>
        </p:nvSpPr>
        <p:spPr>
          <a:xfrm>
            <a:off x="10278319" y="225452"/>
            <a:ext cx="1341120" cy="583565"/>
          </a:xfrm>
          <a:prstGeom prst="rect">
            <a:avLst/>
          </a:prstGeom>
          <a:noFill/>
        </p:spPr>
        <p:txBody>
          <a:bodyPr wrap="none" rtlCol="0">
            <a:spAutoFit/>
          </a:bodyPr>
          <a:lstStyle/>
          <a:p>
            <a:r>
              <a:rPr lang="en-US" altLang="zh-CN" sz="3200" dirty="0">
                <a:solidFill>
                  <a:schemeClr val="bg1"/>
                </a:solidFill>
                <a:latin typeface="微软雅黑" panose="020B0503020204020204" charset="-122"/>
                <a:ea typeface="微软雅黑" panose="020B0503020204020204" charset="-122"/>
              </a:rPr>
              <a:t>LOGO</a:t>
            </a:r>
          </a:p>
        </p:txBody>
      </p:sp>
      <p:cxnSp>
        <p:nvCxnSpPr>
          <p:cNvPr id="12" name="直接连接符 11"/>
          <p:cNvCxnSpPr/>
          <p:nvPr userDrawn="1"/>
        </p:nvCxnSpPr>
        <p:spPr>
          <a:xfrm>
            <a:off x="985520" y="810227"/>
            <a:ext cx="1057943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原创设计师QQ598969553      _14"/>
          <p:cNvSpPr>
            <a:spLocks noChangeArrowheads="1"/>
          </p:cNvSpPr>
          <p:nvPr/>
        </p:nvSpPr>
        <p:spPr bwMode="gray">
          <a:xfrm>
            <a:off x="869707" y="165236"/>
            <a:ext cx="3169857" cy="679091"/>
          </a:xfrm>
          <a:prstGeom prst="roundRect">
            <a:avLst/>
          </a:prstGeom>
          <a:noFill/>
          <a:ln>
            <a:noFill/>
          </a:ln>
        </p:spPr>
        <p:txBody>
          <a:bodyPr wrap="square" lIns="121844" tIns="60922" rIns="121844" bIns="60922">
            <a:spAutoFit/>
          </a:bodyPr>
          <a:lstStyle/>
          <a:p>
            <a:r>
              <a:rPr lang="zh-CN" altLang="en-US" sz="3200" dirty="0">
                <a:solidFill>
                  <a:schemeClr val="bg1"/>
                </a:solidFill>
                <a:latin typeface="微软雅黑" panose="020B0503020204020204" charset="-122"/>
                <a:ea typeface="微软雅黑" panose="020B0503020204020204" charset="-122"/>
              </a:rPr>
              <a:t>此处添加名称</a:t>
            </a:r>
          </a:p>
        </p:txBody>
      </p:sp>
      <p:sp>
        <p:nvSpPr>
          <p:cNvPr id="55" name="TextBox 54"/>
          <p:cNvSpPr txBox="1"/>
          <p:nvPr/>
        </p:nvSpPr>
        <p:spPr>
          <a:xfrm>
            <a:off x="5809500" y="1937074"/>
            <a:ext cx="4511110" cy="1025602"/>
          </a:xfrm>
          <a:prstGeom prst="rect">
            <a:avLst/>
          </a:prstGeom>
          <a:noFill/>
        </p:spPr>
        <p:txBody>
          <a:bodyPr wrap="square" lIns="0" tIns="0" rIns="0" bIns="0" rtlCol="0">
            <a:spAutoFit/>
          </a:bodyPr>
          <a:lstStyle>
            <a:defPPr>
              <a:defRPr lang="zh-CN"/>
            </a:defPPr>
            <a:lvl1pPr>
              <a:defRPr sz="1000">
                <a:solidFill>
                  <a:schemeClr val="tx1">
                    <a:lumMod val="65000"/>
                    <a:lumOff val="35000"/>
                  </a:schemeClr>
                </a:solidFill>
                <a:latin typeface="微软雅黑" panose="020B0503020204020204" charset="-122"/>
                <a:ea typeface="微软雅黑" panose="020B0503020204020204" charset="-122"/>
              </a:defRPr>
            </a:lvl1pPr>
          </a:lstStyle>
          <a:p>
            <a:pPr algn="just">
              <a:defRPr/>
            </a:pPr>
            <a:r>
              <a:rPr lang="zh-CN" altLang="en-US" sz="1335" kern="0" dirty="0">
                <a:solidFill>
                  <a:schemeClr val="bg1"/>
                </a:solidFill>
              </a:rPr>
              <a:t>您的内容打在这里，或者通过复制您的文本后，在此框中选择粘贴，并选择只保留文字。您的内容打在这里。您的内容打在这里，或者通过复制您的文本后，在此框中选择粘贴，并选择只保留文字。您的内容打在这里。</a:t>
            </a:r>
          </a:p>
          <a:p>
            <a:pPr algn="just" defTabSz="1218565">
              <a:defRPr/>
            </a:pPr>
            <a:r>
              <a:rPr lang="zh-CN" altLang="en-US" sz="1335" kern="0" dirty="0">
                <a:solidFill>
                  <a:schemeClr val="bg1"/>
                </a:solidFill>
              </a:rPr>
              <a:t>。</a:t>
            </a:r>
          </a:p>
        </p:txBody>
      </p:sp>
      <p:sp>
        <p:nvSpPr>
          <p:cNvPr id="56" name="Freeform 5"/>
          <p:cNvSpPr/>
          <p:nvPr/>
        </p:nvSpPr>
        <p:spPr bwMode="auto">
          <a:xfrm rot="5400000">
            <a:off x="1493113" y="2320162"/>
            <a:ext cx="3066893" cy="2765147"/>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bg1">
              <a:alpha val="20000"/>
            </a:schemeClr>
          </a:solidFill>
          <a:ln w="9525" cap="flat">
            <a:noFill/>
            <a:prstDash val="solid"/>
            <a:miter lim="800000"/>
          </a:ln>
        </p:spPr>
        <p:txBody>
          <a:bodyPr vert="horz" wrap="square" lIns="121882" tIns="60941" rIns="121882" bIns="60941" numCol="1" anchor="t" anchorCtr="0" compatLnSpc="1"/>
          <a:lstStyle/>
          <a:p>
            <a:pPr defTabSz="1218565">
              <a:defRPr/>
            </a:pPr>
            <a:endParaRPr lang="zh-CN" altLang="en-US" sz="2400" kern="0">
              <a:solidFill>
                <a:schemeClr val="bg1"/>
              </a:solidFill>
            </a:endParaRPr>
          </a:p>
        </p:txBody>
      </p:sp>
      <p:sp>
        <p:nvSpPr>
          <p:cNvPr id="57" name="TextBox 56"/>
          <p:cNvSpPr txBox="1"/>
          <p:nvPr/>
        </p:nvSpPr>
        <p:spPr>
          <a:xfrm>
            <a:off x="2327546" y="3113114"/>
            <a:ext cx="1398029" cy="1148648"/>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charset="-122"/>
                <a:ea typeface="微软雅黑" panose="020B0503020204020204" charset="-122"/>
              </a:defRPr>
            </a:lvl1pPr>
          </a:lstStyle>
          <a:p>
            <a:pPr algn="ctr" defTabSz="1218565">
              <a:defRPr/>
            </a:pPr>
            <a:r>
              <a:rPr lang="zh-CN" altLang="en-US" sz="3730" kern="0" dirty="0">
                <a:solidFill>
                  <a:schemeClr val="bg1"/>
                </a:solidFill>
              </a:rPr>
              <a:t>重点项目</a:t>
            </a:r>
          </a:p>
        </p:txBody>
      </p:sp>
      <p:sp>
        <p:nvSpPr>
          <p:cNvPr id="58" name="Freeform 5"/>
          <p:cNvSpPr/>
          <p:nvPr/>
        </p:nvSpPr>
        <p:spPr bwMode="auto">
          <a:xfrm rot="5400000">
            <a:off x="1344187" y="2201587"/>
            <a:ext cx="3364745" cy="3002297"/>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9525" cap="flat">
            <a:solidFill>
              <a:schemeClr val="bg1"/>
            </a:solidFill>
            <a:prstDash val="solid"/>
            <a:miter lim="800000"/>
          </a:ln>
        </p:spPr>
        <p:txBody>
          <a:bodyPr vert="horz" wrap="square" lIns="121882" tIns="60941" rIns="121882" bIns="60941" numCol="1" anchor="t" anchorCtr="0" compatLnSpc="1"/>
          <a:lstStyle/>
          <a:p>
            <a:pPr defTabSz="1218565">
              <a:defRPr/>
            </a:pPr>
            <a:endParaRPr lang="zh-CN" altLang="en-US" sz="2400" kern="0">
              <a:solidFill>
                <a:schemeClr val="bg1"/>
              </a:solidFill>
            </a:endParaRPr>
          </a:p>
        </p:txBody>
      </p:sp>
      <p:sp>
        <p:nvSpPr>
          <p:cNvPr id="59" name="椭圆 58"/>
          <p:cNvSpPr/>
          <p:nvPr/>
        </p:nvSpPr>
        <p:spPr>
          <a:xfrm>
            <a:off x="3601975" y="2062195"/>
            <a:ext cx="570243" cy="570243"/>
          </a:xfrm>
          <a:prstGeom prst="ellipse">
            <a:avLst/>
          </a:prstGeom>
          <a:solidFill>
            <a:srgbClr val="213257"/>
          </a:solidFill>
          <a:ln w="25400" cap="flat" cmpd="sng" algn="ctr">
            <a:solidFill>
              <a:sysClr val="window" lastClr="FFFFFF">
                <a:lumMod val="75000"/>
              </a:sysClr>
            </a:solidFill>
            <a:prstDash val="solid"/>
          </a:ln>
          <a:effectLst/>
        </p:spPr>
        <p:txBody>
          <a:bodyPr rtlCol="0" anchor="ctr"/>
          <a:lstStyle/>
          <a:p>
            <a:pPr algn="ctr" defTabSz="1218565">
              <a:defRPr/>
            </a:pPr>
            <a:r>
              <a:rPr lang="en-US" altLang="zh-CN" sz="2400" b="1" kern="0" dirty="0">
                <a:solidFill>
                  <a:schemeClr val="bg1"/>
                </a:solidFill>
                <a:latin typeface="微软雅黑" panose="020B0503020204020204" charset="-122"/>
                <a:ea typeface="微软雅黑" panose="020B0503020204020204" charset="-122"/>
              </a:rPr>
              <a:t>1</a:t>
            </a:r>
          </a:p>
        </p:txBody>
      </p:sp>
      <p:sp>
        <p:nvSpPr>
          <p:cNvPr id="60" name="椭圆 59"/>
          <p:cNvSpPr/>
          <p:nvPr/>
        </p:nvSpPr>
        <p:spPr>
          <a:xfrm>
            <a:off x="4327879" y="3417614"/>
            <a:ext cx="570243" cy="570243"/>
          </a:xfrm>
          <a:prstGeom prst="ellipse">
            <a:avLst/>
          </a:prstGeom>
          <a:solidFill>
            <a:srgbClr val="213257"/>
          </a:solidFill>
          <a:ln w="25400" cap="flat" cmpd="sng" algn="ctr">
            <a:solidFill>
              <a:sysClr val="window" lastClr="FFFFFF">
                <a:lumMod val="75000"/>
              </a:sysClr>
            </a:solidFill>
            <a:prstDash val="solid"/>
          </a:ln>
          <a:effectLst/>
        </p:spPr>
        <p:txBody>
          <a:bodyPr rtlCol="0" anchor="ctr"/>
          <a:lstStyle/>
          <a:p>
            <a:pPr algn="ctr" defTabSz="1218565">
              <a:defRPr/>
            </a:pPr>
            <a:r>
              <a:rPr lang="en-US" altLang="zh-CN" sz="2400" b="1" kern="0" dirty="0">
                <a:solidFill>
                  <a:schemeClr val="bg1"/>
                </a:solidFill>
                <a:latin typeface="微软雅黑" panose="020B0503020204020204" charset="-122"/>
                <a:ea typeface="微软雅黑" panose="020B0503020204020204" charset="-122"/>
              </a:rPr>
              <a:t>2</a:t>
            </a:r>
          </a:p>
        </p:txBody>
      </p:sp>
      <p:sp>
        <p:nvSpPr>
          <p:cNvPr id="61" name="椭圆 60"/>
          <p:cNvSpPr/>
          <p:nvPr/>
        </p:nvSpPr>
        <p:spPr>
          <a:xfrm>
            <a:off x="3601975" y="4765010"/>
            <a:ext cx="570243" cy="570243"/>
          </a:xfrm>
          <a:prstGeom prst="ellipse">
            <a:avLst/>
          </a:prstGeom>
          <a:solidFill>
            <a:srgbClr val="213257"/>
          </a:solidFill>
          <a:ln w="25400" cap="flat" cmpd="sng" algn="ctr">
            <a:solidFill>
              <a:sysClr val="window" lastClr="FFFFFF">
                <a:lumMod val="75000"/>
              </a:sysClr>
            </a:solidFill>
            <a:prstDash val="solid"/>
          </a:ln>
          <a:effectLst/>
        </p:spPr>
        <p:txBody>
          <a:bodyPr rtlCol="0" anchor="ctr"/>
          <a:lstStyle/>
          <a:p>
            <a:pPr algn="ctr" defTabSz="1218565">
              <a:defRPr/>
            </a:pPr>
            <a:r>
              <a:rPr lang="en-US" altLang="zh-CN" sz="2400" b="1" kern="0" dirty="0">
                <a:solidFill>
                  <a:schemeClr val="bg1"/>
                </a:solidFill>
                <a:latin typeface="微软雅黑" panose="020B0503020204020204" charset="-122"/>
                <a:ea typeface="微软雅黑" panose="020B0503020204020204" charset="-122"/>
              </a:rPr>
              <a:t>3</a:t>
            </a:r>
          </a:p>
        </p:txBody>
      </p:sp>
      <p:grpSp>
        <p:nvGrpSpPr>
          <p:cNvPr id="62" name="组合 61"/>
          <p:cNvGrpSpPr/>
          <p:nvPr/>
        </p:nvGrpSpPr>
        <p:grpSpPr>
          <a:xfrm>
            <a:off x="4172218" y="2110978"/>
            <a:ext cx="1401873" cy="472678"/>
            <a:chOff x="3513818" y="1963801"/>
            <a:chExt cx="1051729" cy="354618"/>
          </a:xfrm>
        </p:grpSpPr>
        <p:cxnSp>
          <p:nvCxnSpPr>
            <p:cNvPr id="63" name="直接连接符 62"/>
            <p:cNvCxnSpPr/>
            <p:nvPr/>
          </p:nvCxnSpPr>
          <p:spPr>
            <a:xfrm>
              <a:off x="3513818" y="2141110"/>
              <a:ext cx="1051729" cy="0"/>
            </a:xfrm>
            <a:prstGeom prst="line">
              <a:avLst/>
            </a:prstGeom>
            <a:noFill/>
            <a:ln w="9525" cap="flat" cmpd="sng" algn="ctr">
              <a:solidFill>
                <a:schemeClr val="bg1">
                  <a:lumMod val="85000"/>
                </a:schemeClr>
              </a:solidFill>
              <a:prstDash val="dash"/>
              <a:tailEnd type="oval"/>
            </a:ln>
            <a:effectLst/>
          </p:spPr>
        </p:cxnSp>
        <p:cxnSp>
          <p:nvCxnSpPr>
            <p:cNvPr id="64" name="直接连接符 63"/>
            <p:cNvCxnSpPr/>
            <p:nvPr/>
          </p:nvCxnSpPr>
          <p:spPr>
            <a:xfrm>
              <a:off x="4565547" y="1963801"/>
              <a:ext cx="0" cy="354618"/>
            </a:xfrm>
            <a:prstGeom prst="line">
              <a:avLst/>
            </a:prstGeom>
            <a:noFill/>
            <a:ln w="9525" cap="flat" cmpd="sng" algn="ctr">
              <a:solidFill>
                <a:schemeClr val="bg1">
                  <a:lumMod val="85000"/>
                </a:schemeClr>
              </a:solidFill>
              <a:prstDash val="solid"/>
            </a:ln>
            <a:effectLst/>
          </p:spPr>
        </p:cxnSp>
      </p:grpSp>
      <p:sp>
        <p:nvSpPr>
          <p:cNvPr id="65" name="TextBox 64"/>
          <p:cNvSpPr txBox="1"/>
          <p:nvPr/>
        </p:nvSpPr>
        <p:spPr>
          <a:xfrm>
            <a:off x="6514068" y="3292493"/>
            <a:ext cx="4511110" cy="820481"/>
          </a:xfrm>
          <a:prstGeom prst="rect">
            <a:avLst/>
          </a:prstGeom>
          <a:noFill/>
        </p:spPr>
        <p:txBody>
          <a:bodyPr wrap="square" lIns="0" tIns="0" rIns="0" bIns="0" rtlCol="0">
            <a:spAutoFit/>
          </a:bodyPr>
          <a:lstStyle>
            <a:defPPr>
              <a:defRPr lang="zh-CN"/>
            </a:defPPr>
            <a:lvl1pPr>
              <a:defRPr sz="1000">
                <a:solidFill>
                  <a:schemeClr val="tx1">
                    <a:lumMod val="65000"/>
                    <a:lumOff val="35000"/>
                  </a:schemeClr>
                </a:solidFill>
                <a:latin typeface="微软雅黑" panose="020B0503020204020204" charset="-122"/>
                <a:ea typeface="微软雅黑" panose="020B0503020204020204" charset="-122"/>
              </a:defRPr>
            </a:lvl1pPr>
          </a:lstStyle>
          <a:p>
            <a:pPr algn="just">
              <a:defRPr/>
            </a:pPr>
            <a:r>
              <a:rPr lang="zh-CN" altLang="en-US" sz="1335" kern="0" dirty="0">
                <a:solidFill>
                  <a:schemeClr val="bg1"/>
                </a:solidFill>
              </a:rPr>
              <a:t>您的内容打在这里，或者通过复制您的文本后，在此框中选择粘贴，并选择只保留文字。您的内容打在这里。您的内容打在这里，或者通过复制您的文本后，在此框中选择粘贴，并选择只保留文字。您的内容打在这里。</a:t>
            </a:r>
          </a:p>
        </p:txBody>
      </p:sp>
      <p:sp>
        <p:nvSpPr>
          <p:cNvPr id="66" name="TextBox 65"/>
          <p:cNvSpPr txBox="1"/>
          <p:nvPr/>
        </p:nvSpPr>
        <p:spPr>
          <a:xfrm>
            <a:off x="5839917" y="4639889"/>
            <a:ext cx="4511110" cy="820481"/>
          </a:xfrm>
          <a:prstGeom prst="rect">
            <a:avLst/>
          </a:prstGeom>
          <a:noFill/>
        </p:spPr>
        <p:txBody>
          <a:bodyPr wrap="square" lIns="0" tIns="0" rIns="0" bIns="0" rtlCol="0">
            <a:spAutoFit/>
          </a:bodyPr>
          <a:lstStyle>
            <a:defPPr>
              <a:defRPr lang="zh-CN"/>
            </a:defPPr>
            <a:lvl1pPr>
              <a:defRPr sz="1000">
                <a:solidFill>
                  <a:schemeClr val="tx1">
                    <a:lumMod val="65000"/>
                    <a:lumOff val="35000"/>
                  </a:schemeClr>
                </a:solidFill>
                <a:latin typeface="微软雅黑" panose="020B0503020204020204" charset="-122"/>
                <a:ea typeface="微软雅黑" panose="020B0503020204020204" charset="-122"/>
              </a:defRPr>
            </a:lvl1pPr>
          </a:lstStyle>
          <a:p>
            <a:pPr algn="just">
              <a:defRPr/>
            </a:pPr>
            <a:r>
              <a:rPr lang="zh-CN" altLang="en-US" sz="1335" kern="0" dirty="0">
                <a:solidFill>
                  <a:schemeClr val="bg1"/>
                </a:solidFill>
              </a:rPr>
              <a:t>您的内容打在这里，或者通过复制您的文本后，在此框中选择粘贴，并选择只保留文字。您的内容打在这里。您的内容打在这里，或者通过复制您的文本后，在此框中选择粘贴，并选择只保留文字。您的内容打在这里。</a:t>
            </a:r>
          </a:p>
        </p:txBody>
      </p:sp>
      <p:grpSp>
        <p:nvGrpSpPr>
          <p:cNvPr id="67" name="组合 66"/>
          <p:cNvGrpSpPr/>
          <p:nvPr/>
        </p:nvGrpSpPr>
        <p:grpSpPr>
          <a:xfrm>
            <a:off x="4904219" y="3466395"/>
            <a:ext cx="1401873" cy="472678"/>
            <a:chOff x="3513818" y="1963801"/>
            <a:chExt cx="1051729" cy="354618"/>
          </a:xfrm>
        </p:grpSpPr>
        <p:cxnSp>
          <p:nvCxnSpPr>
            <p:cNvPr id="68" name="直接连接符 67"/>
            <p:cNvCxnSpPr/>
            <p:nvPr/>
          </p:nvCxnSpPr>
          <p:spPr>
            <a:xfrm>
              <a:off x="3513818" y="2141110"/>
              <a:ext cx="1051729" cy="0"/>
            </a:xfrm>
            <a:prstGeom prst="line">
              <a:avLst/>
            </a:prstGeom>
            <a:noFill/>
            <a:ln w="9525" cap="flat" cmpd="sng" algn="ctr">
              <a:solidFill>
                <a:schemeClr val="bg1">
                  <a:lumMod val="85000"/>
                </a:schemeClr>
              </a:solidFill>
              <a:prstDash val="dash"/>
              <a:tailEnd type="oval"/>
            </a:ln>
            <a:effectLst/>
          </p:spPr>
        </p:cxnSp>
        <p:cxnSp>
          <p:nvCxnSpPr>
            <p:cNvPr id="69" name="直接连接符 68"/>
            <p:cNvCxnSpPr/>
            <p:nvPr/>
          </p:nvCxnSpPr>
          <p:spPr>
            <a:xfrm>
              <a:off x="4565547" y="1963801"/>
              <a:ext cx="0" cy="354618"/>
            </a:xfrm>
            <a:prstGeom prst="line">
              <a:avLst/>
            </a:prstGeom>
            <a:noFill/>
            <a:ln w="9525" cap="flat" cmpd="sng" algn="ctr">
              <a:solidFill>
                <a:schemeClr val="bg1">
                  <a:lumMod val="85000"/>
                </a:schemeClr>
              </a:solidFill>
              <a:prstDash val="solid"/>
            </a:ln>
            <a:effectLst/>
          </p:spPr>
        </p:cxnSp>
      </p:grpSp>
      <p:grpSp>
        <p:nvGrpSpPr>
          <p:cNvPr id="70" name="组合 69"/>
          <p:cNvGrpSpPr/>
          <p:nvPr/>
        </p:nvGrpSpPr>
        <p:grpSpPr>
          <a:xfrm>
            <a:off x="4172218" y="4813791"/>
            <a:ext cx="1401873" cy="472678"/>
            <a:chOff x="3513818" y="1963801"/>
            <a:chExt cx="1051729" cy="354618"/>
          </a:xfrm>
        </p:grpSpPr>
        <p:cxnSp>
          <p:nvCxnSpPr>
            <p:cNvPr id="71" name="直接连接符 70"/>
            <p:cNvCxnSpPr/>
            <p:nvPr/>
          </p:nvCxnSpPr>
          <p:spPr>
            <a:xfrm>
              <a:off x="3513818" y="2141110"/>
              <a:ext cx="1051729" cy="0"/>
            </a:xfrm>
            <a:prstGeom prst="line">
              <a:avLst/>
            </a:prstGeom>
            <a:noFill/>
            <a:ln w="9525" cap="flat" cmpd="sng" algn="ctr">
              <a:solidFill>
                <a:schemeClr val="bg1">
                  <a:lumMod val="85000"/>
                </a:schemeClr>
              </a:solidFill>
              <a:prstDash val="dash"/>
              <a:tailEnd type="oval"/>
            </a:ln>
            <a:effectLst/>
          </p:spPr>
        </p:cxnSp>
        <p:cxnSp>
          <p:nvCxnSpPr>
            <p:cNvPr id="72" name="直接连接符 71"/>
            <p:cNvCxnSpPr/>
            <p:nvPr/>
          </p:nvCxnSpPr>
          <p:spPr>
            <a:xfrm>
              <a:off x="4565547" y="1963801"/>
              <a:ext cx="0" cy="354618"/>
            </a:xfrm>
            <a:prstGeom prst="line">
              <a:avLst/>
            </a:prstGeom>
            <a:noFill/>
            <a:ln w="9525" cap="flat" cmpd="sng" algn="ctr">
              <a:solidFill>
                <a:schemeClr val="bg1">
                  <a:lumMod val="85000"/>
                </a:schemeClr>
              </a:solidFill>
              <a:prstDash val="solid"/>
            </a:ln>
            <a:effectLst/>
          </p:spPr>
        </p:cxnSp>
      </p:grpSp>
    </p:spTree>
  </p:cSld>
  <p:clrMapOvr>
    <a:masterClrMapping/>
  </p:clrMapOvr>
  <p:transition advTm="4867">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500" fill="hold"/>
                                        <p:tgtEl>
                                          <p:spTgt spid="58"/>
                                        </p:tgtEl>
                                        <p:attrNameLst>
                                          <p:attrName>ppt_w</p:attrName>
                                        </p:attrNameLst>
                                      </p:cBhvr>
                                      <p:tavLst>
                                        <p:tav tm="0">
                                          <p:val>
                                            <p:fltVal val="0"/>
                                          </p:val>
                                        </p:tav>
                                        <p:tav tm="100000">
                                          <p:val>
                                            <p:strVal val="#ppt_w"/>
                                          </p:val>
                                        </p:tav>
                                      </p:tavLst>
                                    </p:anim>
                                    <p:anim calcmode="lin" valueType="num">
                                      <p:cBhvr>
                                        <p:cTn id="8" dur="500" fill="hold"/>
                                        <p:tgtEl>
                                          <p:spTgt spid="58"/>
                                        </p:tgtEl>
                                        <p:attrNameLst>
                                          <p:attrName>ppt_h</p:attrName>
                                        </p:attrNameLst>
                                      </p:cBhvr>
                                      <p:tavLst>
                                        <p:tav tm="0">
                                          <p:val>
                                            <p:fltVal val="0"/>
                                          </p:val>
                                        </p:tav>
                                        <p:tav tm="100000">
                                          <p:val>
                                            <p:strVal val="#ppt_h"/>
                                          </p:val>
                                        </p:tav>
                                      </p:tavLst>
                                    </p:anim>
                                    <p:animEffect transition="in" filter="fade">
                                      <p:cBhvr>
                                        <p:cTn id="9" dur="500"/>
                                        <p:tgtEl>
                                          <p:spTgt spid="58"/>
                                        </p:tgtEl>
                                      </p:cBhvr>
                                    </p:animEffect>
                                    <p:anim calcmode="lin" valueType="num">
                                      <p:cBhvr>
                                        <p:cTn id="10" dur="500" fill="hold"/>
                                        <p:tgtEl>
                                          <p:spTgt spid="58"/>
                                        </p:tgtEl>
                                        <p:attrNameLst>
                                          <p:attrName>ppt_x</p:attrName>
                                        </p:attrNameLst>
                                      </p:cBhvr>
                                      <p:tavLst>
                                        <p:tav tm="0">
                                          <p:val>
                                            <p:fltVal val="0.5"/>
                                          </p:val>
                                        </p:tav>
                                        <p:tav tm="100000">
                                          <p:val>
                                            <p:strVal val="#ppt_x"/>
                                          </p:val>
                                        </p:tav>
                                      </p:tavLst>
                                    </p:anim>
                                    <p:anim calcmode="lin" valueType="num">
                                      <p:cBhvr>
                                        <p:cTn id="11" dur="500" fill="hold"/>
                                        <p:tgtEl>
                                          <p:spTgt spid="58"/>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56"/>
                                        </p:tgtEl>
                                        <p:attrNameLst>
                                          <p:attrName>style.visibility</p:attrName>
                                        </p:attrNameLst>
                                      </p:cBhvr>
                                      <p:to>
                                        <p:strVal val="visible"/>
                                      </p:to>
                                    </p:set>
                                    <p:anim calcmode="lin" valueType="num">
                                      <p:cBhvr>
                                        <p:cTn id="14" dur="500" fill="hold"/>
                                        <p:tgtEl>
                                          <p:spTgt spid="56"/>
                                        </p:tgtEl>
                                        <p:attrNameLst>
                                          <p:attrName>ppt_w</p:attrName>
                                        </p:attrNameLst>
                                      </p:cBhvr>
                                      <p:tavLst>
                                        <p:tav tm="0">
                                          <p:val>
                                            <p:fltVal val="0"/>
                                          </p:val>
                                        </p:tav>
                                        <p:tav tm="100000">
                                          <p:val>
                                            <p:strVal val="#ppt_w"/>
                                          </p:val>
                                        </p:tav>
                                      </p:tavLst>
                                    </p:anim>
                                    <p:anim calcmode="lin" valueType="num">
                                      <p:cBhvr>
                                        <p:cTn id="15" dur="500" fill="hold"/>
                                        <p:tgtEl>
                                          <p:spTgt spid="56"/>
                                        </p:tgtEl>
                                        <p:attrNameLst>
                                          <p:attrName>ppt_h</p:attrName>
                                        </p:attrNameLst>
                                      </p:cBhvr>
                                      <p:tavLst>
                                        <p:tav tm="0">
                                          <p:val>
                                            <p:fltVal val="0"/>
                                          </p:val>
                                        </p:tav>
                                        <p:tav tm="100000">
                                          <p:val>
                                            <p:strVal val="#ppt_h"/>
                                          </p:val>
                                        </p:tav>
                                      </p:tavLst>
                                    </p:anim>
                                    <p:animEffect transition="in" filter="fade">
                                      <p:cBhvr>
                                        <p:cTn id="16" dur="500"/>
                                        <p:tgtEl>
                                          <p:spTgt spid="56"/>
                                        </p:tgtEl>
                                      </p:cBhvr>
                                    </p:animEffect>
                                    <p:anim calcmode="lin" valueType="num">
                                      <p:cBhvr>
                                        <p:cTn id="17" dur="500" fill="hold"/>
                                        <p:tgtEl>
                                          <p:spTgt spid="56"/>
                                        </p:tgtEl>
                                        <p:attrNameLst>
                                          <p:attrName>ppt_x</p:attrName>
                                        </p:attrNameLst>
                                      </p:cBhvr>
                                      <p:tavLst>
                                        <p:tav tm="0">
                                          <p:val>
                                            <p:fltVal val="0.5"/>
                                          </p:val>
                                        </p:tav>
                                        <p:tav tm="100000">
                                          <p:val>
                                            <p:strVal val="#ppt_x"/>
                                          </p:val>
                                        </p:tav>
                                      </p:tavLst>
                                    </p:anim>
                                    <p:anim calcmode="lin" valueType="num">
                                      <p:cBhvr>
                                        <p:cTn id="18" dur="500" fill="hold"/>
                                        <p:tgtEl>
                                          <p:spTgt spid="56"/>
                                        </p:tgtEl>
                                        <p:attrNameLst>
                                          <p:attrName>ppt_y</p:attrName>
                                        </p:attrNameLst>
                                      </p:cBhvr>
                                      <p:tavLst>
                                        <p:tav tm="0">
                                          <p:val>
                                            <p:fltVal val="0.5"/>
                                          </p:val>
                                        </p:tav>
                                        <p:tav tm="100000">
                                          <p:val>
                                            <p:strVal val="#ppt_y"/>
                                          </p:val>
                                        </p:tav>
                                      </p:tavLst>
                                    </p:anim>
                                  </p:childTnLst>
                                </p:cTn>
                              </p:par>
                            </p:childTnLst>
                          </p:cTn>
                        </p:par>
                        <p:par>
                          <p:cTn id="19" fill="hold">
                            <p:stCondLst>
                              <p:cond delay="500"/>
                            </p:stCondLst>
                            <p:childTnLst>
                              <p:par>
                                <p:cTn id="20" presetID="53" presetClass="entr" presetSubtype="528" fill="hold" grpId="0" nodeType="afterEffect">
                                  <p:stCondLst>
                                    <p:cond delay="0"/>
                                  </p:stCondLst>
                                  <p:childTnLst>
                                    <p:set>
                                      <p:cBhvr>
                                        <p:cTn id="21" dur="1" fill="hold">
                                          <p:stCondLst>
                                            <p:cond delay="0"/>
                                          </p:stCondLst>
                                        </p:cTn>
                                        <p:tgtEl>
                                          <p:spTgt spid="57"/>
                                        </p:tgtEl>
                                        <p:attrNameLst>
                                          <p:attrName>style.visibility</p:attrName>
                                        </p:attrNameLst>
                                      </p:cBhvr>
                                      <p:to>
                                        <p:strVal val="visible"/>
                                      </p:to>
                                    </p:set>
                                    <p:anim calcmode="lin" valueType="num">
                                      <p:cBhvr>
                                        <p:cTn id="22" dur="500" fill="hold"/>
                                        <p:tgtEl>
                                          <p:spTgt spid="57"/>
                                        </p:tgtEl>
                                        <p:attrNameLst>
                                          <p:attrName>ppt_w</p:attrName>
                                        </p:attrNameLst>
                                      </p:cBhvr>
                                      <p:tavLst>
                                        <p:tav tm="0">
                                          <p:val>
                                            <p:fltVal val="0"/>
                                          </p:val>
                                        </p:tav>
                                        <p:tav tm="100000">
                                          <p:val>
                                            <p:strVal val="#ppt_w"/>
                                          </p:val>
                                        </p:tav>
                                      </p:tavLst>
                                    </p:anim>
                                    <p:anim calcmode="lin" valueType="num">
                                      <p:cBhvr>
                                        <p:cTn id="23" dur="500" fill="hold"/>
                                        <p:tgtEl>
                                          <p:spTgt spid="57"/>
                                        </p:tgtEl>
                                        <p:attrNameLst>
                                          <p:attrName>ppt_h</p:attrName>
                                        </p:attrNameLst>
                                      </p:cBhvr>
                                      <p:tavLst>
                                        <p:tav tm="0">
                                          <p:val>
                                            <p:fltVal val="0"/>
                                          </p:val>
                                        </p:tav>
                                        <p:tav tm="100000">
                                          <p:val>
                                            <p:strVal val="#ppt_h"/>
                                          </p:val>
                                        </p:tav>
                                      </p:tavLst>
                                    </p:anim>
                                    <p:animEffect transition="in" filter="fade">
                                      <p:cBhvr>
                                        <p:cTn id="24" dur="500"/>
                                        <p:tgtEl>
                                          <p:spTgt spid="57"/>
                                        </p:tgtEl>
                                      </p:cBhvr>
                                    </p:animEffect>
                                    <p:anim calcmode="lin" valueType="num">
                                      <p:cBhvr>
                                        <p:cTn id="25" dur="500" fill="hold"/>
                                        <p:tgtEl>
                                          <p:spTgt spid="57"/>
                                        </p:tgtEl>
                                        <p:attrNameLst>
                                          <p:attrName>ppt_x</p:attrName>
                                        </p:attrNameLst>
                                      </p:cBhvr>
                                      <p:tavLst>
                                        <p:tav tm="0">
                                          <p:val>
                                            <p:fltVal val="0.5"/>
                                          </p:val>
                                        </p:tav>
                                        <p:tav tm="100000">
                                          <p:val>
                                            <p:strVal val="#ppt_x"/>
                                          </p:val>
                                        </p:tav>
                                      </p:tavLst>
                                    </p:anim>
                                    <p:anim calcmode="lin" valueType="num">
                                      <p:cBhvr>
                                        <p:cTn id="26" dur="500" fill="hold"/>
                                        <p:tgtEl>
                                          <p:spTgt spid="57"/>
                                        </p:tgtEl>
                                        <p:attrNameLst>
                                          <p:attrName>ppt_y</p:attrName>
                                        </p:attrNameLst>
                                      </p:cBhvr>
                                      <p:tavLst>
                                        <p:tav tm="0">
                                          <p:val>
                                            <p:fltVal val="0.5"/>
                                          </p:val>
                                        </p:tav>
                                        <p:tav tm="100000">
                                          <p:val>
                                            <p:strVal val="#ppt_y"/>
                                          </p:val>
                                        </p:tav>
                                      </p:tavLst>
                                    </p:anim>
                                  </p:childTnLst>
                                </p:cTn>
                              </p:par>
                            </p:childTnLst>
                          </p:cTn>
                        </p:par>
                        <p:par>
                          <p:cTn id="27" fill="hold">
                            <p:stCondLst>
                              <p:cond delay="1000"/>
                            </p:stCondLst>
                            <p:childTnLst>
                              <p:par>
                                <p:cTn id="28" presetID="53" presetClass="entr" presetSubtype="16" fill="hold" grpId="0" nodeType="afterEffect">
                                  <p:stCondLst>
                                    <p:cond delay="0"/>
                                  </p:stCondLst>
                                  <p:childTnLst>
                                    <p:set>
                                      <p:cBhvr>
                                        <p:cTn id="29" dur="1" fill="hold">
                                          <p:stCondLst>
                                            <p:cond delay="0"/>
                                          </p:stCondLst>
                                        </p:cTn>
                                        <p:tgtEl>
                                          <p:spTgt spid="59"/>
                                        </p:tgtEl>
                                        <p:attrNameLst>
                                          <p:attrName>style.visibility</p:attrName>
                                        </p:attrNameLst>
                                      </p:cBhvr>
                                      <p:to>
                                        <p:strVal val="visible"/>
                                      </p:to>
                                    </p:set>
                                    <p:anim calcmode="lin" valueType="num">
                                      <p:cBhvr>
                                        <p:cTn id="30" dur="500" fill="hold"/>
                                        <p:tgtEl>
                                          <p:spTgt spid="59"/>
                                        </p:tgtEl>
                                        <p:attrNameLst>
                                          <p:attrName>ppt_w</p:attrName>
                                        </p:attrNameLst>
                                      </p:cBhvr>
                                      <p:tavLst>
                                        <p:tav tm="0">
                                          <p:val>
                                            <p:fltVal val="0"/>
                                          </p:val>
                                        </p:tav>
                                        <p:tav tm="100000">
                                          <p:val>
                                            <p:strVal val="#ppt_w"/>
                                          </p:val>
                                        </p:tav>
                                      </p:tavLst>
                                    </p:anim>
                                    <p:anim calcmode="lin" valueType="num">
                                      <p:cBhvr>
                                        <p:cTn id="31" dur="500" fill="hold"/>
                                        <p:tgtEl>
                                          <p:spTgt spid="59"/>
                                        </p:tgtEl>
                                        <p:attrNameLst>
                                          <p:attrName>ppt_h</p:attrName>
                                        </p:attrNameLst>
                                      </p:cBhvr>
                                      <p:tavLst>
                                        <p:tav tm="0">
                                          <p:val>
                                            <p:fltVal val="0"/>
                                          </p:val>
                                        </p:tav>
                                        <p:tav tm="100000">
                                          <p:val>
                                            <p:strVal val="#ppt_h"/>
                                          </p:val>
                                        </p:tav>
                                      </p:tavLst>
                                    </p:anim>
                                    <p:animEffect transition="in" filter="fade">
                                      <p:cBhvr>
                                        <p:cTn id="32" dur="500"/>
                                        <p:tgtEl>
                                          <p:spTgt spid="59"/>
                                        </p:tgtEl>
                                      </p:cBhvr>
                                    </p:animEffect>
                                  </p:childTnLst>
                                </p:cTn>
                              </p:par>
                              <p:par>
                                <p:cTn id="33" presetID="53" presetClass="entr" presetSubtype="16" fill="hold" grpId="0" nodeType="withEffect">
                                  <p:stCondLst>
                                    <p:cond delay="200"/>
                                  </p:stCondLst>
                                  <p:childTnLst>
                                    <p:set>
                                      <p:cBhvr>
                                        <p:cTn id="34" dur="1" fill="hold">
                                          <p:stCondLst>
                                            <p:cond delay="0"/>
                                          </p:stCondLst>
                                        </p:cTn>
                                        <p:tgtEl>
                                          <p:spTgt spid="60"/>
                                        </p:tgtEl>
                                        <p:attrNameLst>
                                          <p:attrName>style.visibility</p:attrName>
                                        </p:attrNameLst>
                                      </p:cBhvr>
                                      <p:to>
                                        <p:strVal val="visible"/>
                                      </p:to>
                                    </p:set>
                                    <p:anim calcmode="lin" valueType="num">
                                      <p:cBhvr>
                                        <p:cTn id="35" dur="500" fill="hold"/>
                                        <p:tgtEl>
                                          <p:spTgt spid="60"/>
                                        </p:tgtEl>
                                        <p:attrNameLst>
                                          <p:attrName>ppt_w</p:attrName>
                                        </p:attrNameLst>
                                      </p:cBhvr>
                                      <p:tavLst>
                                        <p:tav tm="0">
                                          <p:val>
                                            <p:fltVal val="0"/>
                                          </p:val>
                                        </p:tav>
                                        <p:tav tm="100000">
                                          <p:val>
                                            <p:strVal val="#ppt_w"/>
                                          </p:val>
                                        </p:tav>
                                      </p:tavLst>
                                    </p:anim>
                                    <p:anim calcmode="lin" valueType="num">
                                      <p:cBhvr>
                                        <p:cTn id="36" dur="500" fill="hold"/>
                                        <p:tgtEl>
                                          <p:spTgt spid="60"/>
                                        </p:tgtEl>
                                        <p:attrNameLst>
                                          <p:attrName>ppt_h</p:attrName>
                                        </p:attrNameLst>
                                      </p:cBhvr>
                                      <p:tavLst>
                                        <p:tav tm="0">
                                          <p:val>
                                            <p:fltVal val="0"/>
                                          </p:val>
                                        </p:tav>
                                        <p:tav tm="100000">
                                          <p:val>
                                            <p:strVal val="#ppt_h"/>
                                          </p:val>
                                        </p:tav>
                                      </p:tavLst>
                                    </p:anim>
                                    <p:animEffect transition="in" filter="fade">
                                      <p:cBhvr>
                                        <p:cTn id="37" dur="500"/>
                                        <p:tgtEl>
                                          <p:spTgt spid="60"/>
                                        </p:tgtEl>
                                      </p:cBhvr>
                                    </p:animEffect>
                                  </p:childTnLst>
                                </p:cTn>
                              </p:par>
                              <p:par>
                                <p:cTn id="38" presetID="53" presetClass="entr" presetSubtype="16" fill="hold" grpId="0" nodeType="withEffect">
                                  <p:stCondLst>
                                    <p:cond delay="400"/>
                                  </p:stCondLst>
                                  <p:childTnLst>
                                    <p:set>
                                      <p:cBhvr>
                                        <p:cTn id="39" dur="1" fill="hold">
                                          <p:stCondLst>
                                            <p:cond delay="0"/>
                                          </p:stCondLst>
                                        </p:cTn>
                                        <p:tgtEl>
                                          <p:spTgt spid="61"/>
                                        </p:tgtEl>
                                        <p:attrNameLst>
                                          <p:attrName>style.visibility</p:attrName>
                                        </p:attrNameLst>
                                      </p:cBhvr>
                                      <p:to>
                                        <p:strVal val="visible"/>
                                      </p:to>
                                    </p:set>
                                    <p:anim calcmode="lin" valueType="num">
                                      <p:cBhvr>
                                        <p:cTn id="40" dur="500" fill="hold"/>
                                        <p:tgtEl>
                                          <p:spTgt spid="61"/>
                                        </p:tgtEl>
                                        <p:attrNameLst>
                                          <p:attrName>ppt_w</p:attrName>
                                        </p:attrNameLst>
                                      </p:cBhvr>
                                      <p:tavLst>
                                        <p:tav tm="0">
                                          <p:val>
                                            <p:fltVal val="0"/>
                                          </p:val>
                                        </p:tav>
                                        <p:tav tm="100000">
                                          <p:val>
                                            <p:strVal val="#ppt_w"/>
                                          </p:val>
                                        </p:tav>
                                      </p:tavLst>
                                    </p:anim>
                                    <p:anim calcmode="lin" valueType="num">
                                      <p:cBhvr>
                                        <p:cTn id="41" dur="500" fill="hold"/>
                                        <p:tgtEl>
                                          <p:spTgt spid="61"/>
                                        </p:tgtEl>
                                        <p:attrNameLst>
                                          <p:attrName>ppt_h</p:attrName>
                                        </p:attrNameLst>
                                      </p:cBhvr>
                                      <p:tavLst>
                                        <p:tav tm="0">
                                          <p:val>
                                            <p:fltVal val="0"/>
                                          </p:val>
                                        </p:tav>
                                        <p:tav tm="100000">
                                          <p:val>
                                            <p:strVal val="#ppt_h"/>
                                          </p:val>
                                        </p:tav>
                                      </p:tavLst>
                                    </p:anim>
                                    <p:animEffect transition="in" filter="fade">
                                      <p:cBhvr>
                                        <p:cTn id="42" dur="500"/>
                                        <p:tgtEl>
                                          <p:spTgt spid="61"/>
                                        </p:tgtEl>
                                      </p:cBhvr>
                                    </p:animEffect>
                                  </p:childTnLst>
                                </p:cTn>
                              </p:par>
                            </p:childTnLst>
                          </p:cTn>
                        </p:par>
                        <p:par>
                          <p:cTn id="43" fill="hold">
                            <p:stCondLst>
                              <p:cond delay="1500"/>
                            </p:stCondLst>
                            <p:childTnLst>
                              <p:par>
                                <p:cTn id="44" presetID="22" presetClass="entr" presetSubtype="8" fill="hold" nodeType="afterEffect">
                                  <p:stCondLst>
                                    <p:cond delay="0"/>
                                  </p:stCondLst>
                                  <p:childTnLst>
                                    <p:set>
                                      <p:cBhvr>
                                        <p:cTn id="45" dur="1" fill="hold">
                                          <p:stCondLst>
                                            <p:cond delay="0"/>
                                          </p:stCondLst>
                                        </p:cTn>
                                        <p:tgtEl>
                                          <p:spTgt spid="62"/>
                                        </p:tgtEl>
                                        <p:attrNameLst>
                                          <p:attrName>style.visibility</p:attrName>
                                        </p:attrNameLst>
                                      </p:cBhvr>
                                      <p:to>
                                        <p:strVal val="visible"/>
                                      </p:to>
                                    </p:set>
                                    <p:animEffect transition="in" filter="wipe(left)">
                                      <p:cBhvr>
                                        <p:cTn id="46" dur="500"/>
                                        <p:tgtEl>
                                          <p:spTgt spid="62"/>
                                        </p:tgtEl>
                                      </p:cBhvr>
                                    </p:animEffect>
                                  </p:childTnLst>
                                </p:cTn>
                              </p:par>
                            </p:childTnLst>
                          </p:cTn>
                        </p:par>
                        <p:par>
                          <p:cTn id="47" fill="hold">
                            <p:stCondLst>
                              <p:cond delay="2000"/>
                            </p:stCondLst>
                            <p:childTnLst>
                              <p:par>
                                <p:cTn id="48" presetID="22" presetClass="entr" presetSubtype="8" fill="hold" grpId="0" nodeType="afterEffect">
                                  <p:stCondLst>
                                    <p:cond delay="0"/>
                                  </p:stCondLst>
                                  <p:childTnLst>
                                    <p:set>
                                      <p:cBhvr>
                                        <p:cTn id="49" dur="1" fill="hold">
                                          <p:stCondLst>
                                            <p:cond delay="0"/>
                                          </p:stCondLst>
                                        </p:cTn>
                                        <p:tgtEl>
                                          <p:spTgt spid="55"/>
                                        </p:tgtEl>
                                        <p:attrNameLst>
                                          <p:attrName>style.visibility</p:attrName>
                                        </p:attrNameLst>
                                      </p:cBhvr>
                                      <p:to>
                                        <p:strVal val="visible"/>
                                      </p:to>
                                    </p:set>
                                    <p:animEffect transition="in" filter="wipe(left)">
                                      <p:cBhvr>
                                        <p:cTn id="50" dur="300"/>
                                        <p:tgtEl>
                                          <p:spTgt spid="55"/>
                                        </p:tgtEl>
                                      </p:cBhvr>
                                    </p:animEffect>
                                  </p:childTnLst>
                                </p:cTn>
                              </p:par>
                            </p:childTnLst>
                          </p:cTn>
                        </p:par>
                        <p:par>
                          <p:cTn id="51" fill="hold">
                            <p:stCondLst>
                              <p:cond delay="2500"/>
                            </p:stCondLst>
                            <p:childTnLst>
                              <p:par>
                                <p:cTn id="52" presetID="22" presetClass="entr" presetSubtype="8" fill="hold" nodeType="afterEffect">
                                  <p:stCondLst>
                                    <p:cond delay="0"/>
                                  </p:stCondLst>
                                  <p:childTnLst>
                                    <p:set>
                                      <p:cBhvr>
                                        <p:cTn id="53" dur="1" fill="hold">
                                          <p:stCondLst>
                                            <p:cond delay="0"/>
                                          </p:stCondLst>
                                        </p:cTn>
                                        <p:tgtEl>
                                          <p:spTgt spid="67"/>
                                        </p:tgtEl>
                                        <p:attrNameLst>
                                          <p:attrName>style.visibility</p:attrName>
                                        </p:attrNameLst>
                                      </p:cBhvr>
                                      <p:to>
                                        <p:strVal val="visible"/>
                                      </p:to>
                                    </p:set>
                                    <p:animEffect transition="in" filter="wipe(left)">
                                      <p:cBhvr>
                                        <p:cTn id="54" dur="500"/>
                                        <p:tgtEl>
                                          <p:spTgt spid="67"/>
                                        </p:tgtEl>
                                      </p:cBhvr>
                                    </p:animEffect>
                                  </p:childTnLst>
                                </p:cTn>
                              </p:par>
                            </p:childTnLst>
                          </p:cTn>
                        </p:par>
                        <p:par>
                          <p:cTn id="55" fill="hold">
                            <p:stCondLst>
                              <p:cond delay="3000"/>
                            </p:stCondLst>
                            <p:childTnLst>
                              <p:par>
                                <p:cTn id="56" presetID="22" presetClass="entr" presetSubtype="8" fill="hold" grpId="0" nodeType="afterEffect">
                                  <p:stCondLst>
                                    <p:cond delay="0"/>
                                  </p:stCondLst>
                                  <p:childTnLst>
                                    <p:set>
                                      <p:cBhvr>
                                        <p:cTn id="57" dur="1" fill="hold">
                                          <p:stCondLst>
                                            <p:cond delay="0"/>
                                          </p:stCondLst>
                                        </p:cTn>
                                        <p:tgtEl>
                                          <p:spTgt spid="65"/>
                                        </p:tgtEl>
                                        <p:attrNameLst>
                                          <p:attrName>style.visibility</p:attrName>
                                        </p:attrNameLst>
                                      </p:cBhvr>
                                      <p:to>
                                        <p:strVal val="visible"/>
                                      </p:to>
                                    </p:set>
                                    <p:animEffect transition="in" filter="wipe(left)">
                                      <p:cBhvr>
                                        <p:cTn id="58" dur="300"/>
                                        <p:tgtEl>
                                          <p:spTgt spid="65"/>
                                        </p:tgtEl>
                                      </p:cBhvr>
                                    </p:animEffect>
                                  </p:childTnLst>
                                </p:cTn>
                              </p:par>
                            </p:childTnLst>
                          </p:cTn>
                        </p:par>
                        <p:par>
                          <p:cTn id="59" fill="hold">
                            <p:stCondLst>
                              <p:cond delay="3500"/>
                            </p:stCondLst>
                            <p:childTnLst>
                              <p:par>
                                <p:cTn id="60" presetID="22" presetClass="entr" presetSubtype="8" fill="hold" nodeType="afterEffect">
                                  <p:stCondLst>
                                    <p:cond delay="0"/>
                                  </p:stCondLst>
                                  <p:childTnLst>
                                    <p:set>
                                      <p:cBhvr>
                                        <p:cTn id="61" dur="1" fill="hold">
                                          <p:stCondLst>
                                            <p:cond delay="0"/>
                                          </p:stCondLst>
                                        </p:cTn>
                                        <p:tgtEl>
                                          <p:spTgt spid="70"/>
                                        </p:tgtEl>
                                        <p:attrNameLst>
                                          <p:attrName>style.visibility</p:attrName>
                                        </p:attrNameLst>
                                      </p:cBhvr>
                                      <p:to>
                                        <p:strVal val="visible"/>
                                      </p:to>
                                    </p:set>
                                    <p:animEffect transition="in" filter="wipe(left)">
                                      <p:cBhvr>
                                        <p:cTn id="62" dur="500"/>
                                        <p:tgtEl>
                                          <p:spTgt spid="70"/>
                                        </p:tgtEl>
                                      </p:cBhvr>
                                    </p:animEffect>
                                  </p:childTnLst>
                                </p:cTn>
                              </p:par>
                            </p:childTnLst>
                          </p:cTn>
                        </p:par>
                        <p:par>
                          <p:cTn id="63" fill="hold">
                            <p:stCondLst>
                              <p:cond delay="4000"/>
                            </p:stCondLst>
                            <p:childTnLst>
                              <p:par>
                                <p:cTn id="64" presetID="22" presetClass="entr" presetSubtype="8" fill="hold" grpId="0" nodeType="afterEffect">
                                  <p:stCondLst>
                                    <p:cond delay="0"/>
                                  </p:stCondLst>
                                  <p:childTnLst>
                                    <p:set>
                                      <p:cBhvr>
                                        <p:cTn id="65" dur="1" fill="hold">
                                          <p:stCondLst>
                                            <p:cond delay="0"/>
                                          </p:stCondLst>
                                        </p:cTn>
                                        <p:tgtEl>
                                          <p:spTgt spid="66"/>
                                        </p:tgtEl>
                                        <p:attrNameLst>
                                          <p:attrName>style.visibility</p:attrName>
                                        </p:attrNameLst>
                                      </p:cBhvr>
                                      <p:to>
                                        <p:strVal val="visible"/>
                                      </p:to>
                                    </p:set>
                                    <p:animEffect transition="in" filter="wipe(left)">
                                      <p:cBhvr>
                                        <p:cTn id="66" dur="3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bldLvl="0" animBg="1"/>
      <p:bldP spid="57" grpId="0"/>
      <p:bldP spid="58" grpId="0" bldLvl="0" animBg="1"/>
      <p:bldP spid="59" grpId="0" bldLvl="0" animBg="1"/>
      <p:bldP spid="60" grpId="0" bldLvl="0" animBg="1"/>
      <p:bldP spid="61" grpId="0" bldLvl="0" animBg="1"/>
      <p:bldP spid="65" grpId="0"/>
      <p:bldP spid="6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97000"/>
                    </a14:imgEffect>
                  </a14:imgLayer>
                </a14:imgProps>
              </a:ext>
              <a:ext uri="{28A0092B-C50C-407E-A947-70E740481C1C}">
                <a14:useLocalDpi xmlns:a14="http://schemas.microsoft.com/office/drawing/2010/main" val="0"/>
              </a:ext>
            </a:extLst>
          </a:blip>
          <a:stretch>
            <a:fillRect/>
          </a:stretch>
        </p:blipFill>
        <p:spPr>
          <a:xfrm>
            <a:off x="254746" y="87495"/>
            <a:ext cx="598694" cy="669961"/>
          </a:xfrm>
          <a:prstGeom prst="rect">
            <a:avLst/>
          </a:prstGeom>
        </p:spPr>
      </p:pic>
      <p:sp>
        <p:nvSpPr>
          <p:cNvPr id="10" name="文本框 9"/>
          <p:cNvSpPr txBox="1"/>
          <p:nvPr userDrawn="1"/>
        </p:nvSpPr>
        <p:spPr>
          <a:xfrm>
            <a:off x="10278319" y="225452"/>
            <a:ext cx="1341120" cy="583565"/>
          </a:xfrm>
          <a:prstGeom prst="rect">
            <a:avLst/>
          </a:prstGeom>
          <a:noFill/>
        </p:spPr>
        <p:txBody>
          <a:bodyPr wrap="none" rtlCol="0">
            <a:spAutoFit/>
          </a:bodyPr>
          <a:lstStyle/>
          <a:p>
            <a:r>
              <a:rPr lang="en-US" altLang="zh-CN" sz="3200" dirty="0">
                <a:solidFill>
                  <a:schemeClr val="bg1"/>
                </a:solidFill>
                <a:latin typeface="微软雅黑" panose="020B0503020204020204" charset="-122"/>
                <a:ea typeface="微软雅黑" panose="020B0503020204020204" charset="-122"/>
              </a:rPr>
              <a:t>LOGO</a:t>
            </a:r>
          </a:p>
        </p:txBody>
      </p:sp>
      <p:cxnSp>
        <p:nvCxnSpPr>
          <p:cNvPr id="12" name="直接连接符 11"/>
          <p:cNvCxnSpPr/>
          <p:nvPr userDrawn="1"/>
        </p:nvCxnSpPr>
        <p:spPr>
          <a:xfrm>
            <a:off x="985520" y="810227"/>
            <a:ext cx="1057943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原创设计师QQ598969553      _14"/>
          <p:cNvSpPr>
            <a:spLocks noChangeArrowheads="1"/>
          </p:cNvSpPr>
          <p:nvPr/>
        </p:nvSpPr>
        <p:spPr bwMode="gray">
          <a:xfrm>
            <a:off x="869707" y="165236"/>
            <a:ext cx="3169857" cy="679091"/>
          </a:xfrm>
          <a:prstGeom prst="roundRect">
            <a:avLst/>
          </a:prstGeom>
          <a:noFill/>
          <a:ln>
            <a:noFill/>
          </a:ln>
        </p:spPr>
        <p:txBody>
          <a:bodyPr wrap="square" lIns="121844" tIns="60922" rIns="121844" bIns="60922">
            <a:spAutoFit/>
          </a:bodyPr>
          <a:lstStyle/>
          <a:p>
            <a:r>
              <a:rPr lang="zh-CN" altLang="en-US" sz="3200" dirty="0">
                <a:solidFill>
                  <a:schemeClr val="bg1"/>
                </a:solidFill>
                <a:latin typeface="微软雅黑" panose="020B0503020204020204" charset="-122"/>
                <a:ea typeface="微软雅黑" panose="020B0503020204020204" charset="-122"/>
              </a:rPr>
              <a:t>此处添加名称</a:t>
            </a:r>
          </a:p>
        </p:txBody>
      </p:sp>
      <p:pic>
        <p:nvPicPr>
          <p:cNvPr id="1027" name="Picture 3" descr="E:\素材\科技\QQ截图20170612134205.jpgQQ截图20170612134205"/>
          <p:cNvPicPr>
            <a:picLocks noChangeAspect="1" noChangeArrowheads="1"/>
          </p:cNvPicPr>
          <p:nvPr/>
        </p:nvPicPr>
        <p:blipFill rotWithShape="1">
          <a:blip r:embed="rId5"/>
          <a:srcRect/>
          <a:stretch>
            <a:fillRect/>
          </a:stretch>
        </p:blipFill>
        <p:spPr bwMode="auto">
          <a:xfrm>
            <a:off x="7803515" y="2419985"/>
            <a:ext cx="3349625" cy="19786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素材\科技\QQ截图20170612134228.jpgQQ截图20170612134228"/>
          <p:cNvPicPr>
            <a:picLocks noChangeAspect="1" noChangeArrowheads="1"/>
          </p:cNvPicPr>
          <p:nvPr/>
        </p:nvPicPr>
        <p:blipFill>
          <a:blip r:embed="rId6"/>
          <a:srcRect/>
          <a:stretch>
            <a:fillRect/>
          </a:stretch>
        </p:blipFill>
        <p:spPr bwMode="auto">
          <a:xfrm>
            <a:off x="1341755" y="2420620"/>
            <a:ext cx="3090545" cy="197866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4432586" y="2420888"/>
            <a:ext cx="3370291" cy="1978362"/>
          </a:xfrm>
          <a:prstGeom prst="rect">
            <a:avLst/>
          </a:prstGeom>
          <a:solidFill>
            <a:schemeClr val="bg1">
              <a:lumMod val="9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400" dirty="0">
                <a:solidFill>
                  <a:schemeClr val="bg1"/>
                </a:solidFill>
                <a:latin typeface="微软雅黑" panose="020B0503020204020204" charset="-122"/>
                <a:ea typeface="微软雅黑" panose="020B0503020204020204" charset="-122"/>
              </a:rPr>
              <a:t>此处添加详细文本描述，建议与标题相关并符合整体语言风格，语言描述尽量简洁生动。尽量将每页幻灯片的字数控制在  </a:t>
            </a:r>
            <a:r>
              <a:rPr lang="en-US" altLang="zh-CN" sz="1400" dirty="0">
                <a:solidFill>
                  <a:schemeClr val="bg1"/>
                </a:solidFill>
                <a:latin typeface="微软雅黑" panose="020B0503020204020204" charset="-122"/>
                <a:ea typeface="微软雅黑" panose="020B0503020204020204" charset="-122"/>
              </a:rPr>
              <a:t>200</a:t>
            </a:r>
            <a:r>
              <a:rPr lang="zh-CN" altLang="en-US" sz="1400" dirty="0">
                <a:solidFill>
                  <a:schemeClr val="bg1"/>
                </a:solidFill>
                <a:latin typeface="微软雅黑" panose="020B0503020204020204" charset="-122"/>
                <a:ea typeface="微软雅黑" panose="020B0503020204020204" charset="-122"/>
              </a:rPr>
              <a:t>字以内</a:t>
            </a:r>
          </a:p>
        </p:txBody>
      </p:sp>
      <p:sp>
        <p:nvSpPr>
          <p:cNvPr id="11" name="Rectangle 5"/>
          <p:cNvSpPr/>
          <p:nvPr/>
        </p:nvSpPr>
        <p:spPr bwMode="auto">
          <a:xfrm>
            <a:off x="1422400" y="4874388"/>
            <a:ext cx="9702800" cy="999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lnSpc>
                <a:spcPct val="150000"/>
              </a:lnSpc>
              <a:spcBef>
                <a:spcPct val="0"/>
              </a:spcBef>
              <a:spcAft>
                <a:spcPct val="0"/>
              </a:spcAft>
            </a:pPr>
            <a:r>
              <a:rPr lang="zh-CN" altLang="en-US" sz="1400" dirty="0">
                <a:solidFill>
                  <a:schemeClr val="bg1"/>
                </a:solidFill>
                <a:latin typeface="微软雅黑" panose="020B0503020204020204" charset="-122"/>
                <a:ea typeface="微软雅黑" panose="020B0503020204020204" charset="-122"/>
                <a:sym typeface="Gill Sans" charset="0"/>
              </a:rPr>
              <a:t>此处添加详细文本描述，建议与标题相关并符合整体语言风格，语言描述尽量简洁生动。尽量将每页幻灯片的字数控制在  </a:t>
            </a:r>
            <a:r>
              <a:rPr lang="en-US" altLang="zh-CN" sz="1400" dirty="0">
                <a:solidFill>
                  <a:schemeClr val="bg1"/>
                </a:solidFill>
                <a:latin typeface="微软雅黑" panose="020B0503020204020204" charset="-122"/>
                <a:ea typeface="微软雅黑" panose="020B0503020204020204" charset="-122"/>
                <a:sym typeface="Gill Sans" charset="0"/>
              </a:rPr>
              <a:t>200</a:t>
            </a:r>
            <a:r>
              <a:rPr lang="zh-CN" altLang="en-US" sz="1400" dirty="0">
                <a:solidFill>
                  <a:schemeClr val="bg1"/>
                </a:solidFill>
                <a:latin typeface="微软雅黑" panose="020B0503020204020204" charset="-122"/>
                <a:ea typeface="微软雅黑" panose="020B0503020204020204" charset="-122"/>
                <a:sym typeface="Gill Sans" charset="0"/>
              </a:rPr>
              <a:t>字以内，据统计每页幻灯片的最好控制在</a:t>
            </a:r>
            <a:r>
              <a:rPr lang="en-US" altLang="zh-CN" sz="1400" dirty="0">
                <a:solidFill>
                  <a:schemeClr val="bg1"/>
                </a:solidFill>
                <a:latin typeface="微软雅黑" panose="020B0503020204020204" charset="-122"/>
                <a:ea typeface="微软雅黑" panose="020B0503020204020204" charset="-122"/>
                <a:sym typeface="Gill Sans" charset="0"/>
              </a:rPr>
              <a:t>5</a:t>
            </a:r>
            <a:r>
              <a:rPr lang="zh-CN" altLang="en-US" sz="1400" dirty="0">
                <a:solidFill>
                  <a:schemeClr val="bg1"/>
                </a:solidFill>
                <a:latin typeface="微软雅黑" panose="020B0503020204020204" charset="-122"/>
                <a:ea typeface="微软雅黑" panose="020B0503020204020204" charset="-122"/>
                <a:sym typeface="Gill Sans" charset="0"/>
              </a:rPr>
              <a:t>分钟之内。此处添加详细文本描述</a:t>
            </a:r>
            <a:r>
              <a:rPr lang="en-US" altLang="zh-CN" sz="1400" dirty="0">
                <a:solidFill>
                  <a:schemeClr val="bg1"/>
                </a:solidFill>
                <a:latin typeface="微软雅黑" panose="020B0503020204020204" charset="-122"/>
                <a:ea typeface="微软雅黑" panose="020B0503020204020204" charset="-122"/>
                <a:sym typeface="Gill Sans" charset="0"/>
              </a:rPr>
              <a:t> </a:t>
            </a:r>
            <a:r>
              <a:rPr lang="zh-CN" altLang="en-US" sz="1400" dirty="0">
                <a:solidFill>
                  <a:schemeClr val="bg1"/>
                </a:solidFill>
                <a:latin typeface="微软雅黑" panose="020B0503020204020204" charset="-122"/>
                <a:ea typeface="微软雅黑" panose="020B0503020204020204" charset="-122"/>
                <a:sym typeface="Gill Sans" charset="0"/>
              </a:rPr>
              <a:t>，建议与标题相关并符合整体语言风格，语言描述尽量简洁生动。尽量将每页幻灯片的字数控制在  </a:t>
            </a:r>
            <a:r>
              <a:rPr lang="en-US" altLang="zh-CN" sz="1400" dirty="0">
                <a:solidFill>
                  <a:schemeClr val="bg1"/>
                </a:solidFill>
                <a:latin typeface="微软雅黑" panose="020B0503020204020204" charset="-122"/>
                <a:ea typeface="微软雅黑" panose="020B0503020204020204" charset="-122"/>
                <a:sym typeface="Gill Sans" charset="0"/>
              </a:rPr>
              <a:t>200</a:t>
            </a:r>
            <a:r>
              <a:rPr lang="zh-CN" altLang="en-US" sz="1400" dirty="0">
                <a:solidFill>
                  <a:schemeClr val="bg1"/>
                </a:solidFill>
                <a:latin typeface="微软雅黑" panose="020B0503020204020204" charset="-122"/>
                <a:ea typeface="微软雅黑" panose="020B0503020204020204" charset="-122"/>
                <a:sym typeface="Gill Sans" charset="0"/>
              </a:rPr>
              <a:t>字以内，据统计每页幻灯片的最好控制在</a:t>
            </a:r>
            <a:r>
              <a:rPr lang="en-US" altLang="zh-CN" sz="1400" dirty="0">
                <a:solidFill>
                  <a:schemeClr val="bg1"/>
                </a:solidFill>
                <a:latin typeface="微软雅黑" panose="020B0503020204020204" charset="-122"/>
                <a:ea typeface="微软雅黑" panose="020B0503020204020204" charset="-122"/>
                <a:sym typeface="Gill Sans" charset="0"/>
              </a:rPr>
              <a:t>5</a:t>
            </a:r>
            <a:r>
              <a:rPr lang="zh-CN" altLang="en-US" sz="1400" dirty="0">
                <a:solidFill>
                  <a:schemeClr val="bg1"/>
                </a:solidFill>
                <a:latin typeface="微软雅黑" panose="020B0503020204020204" charset="-122"/>
                <a:ea typeface="微软雅黑" panose="020B0503020204020204" charset="-122"/>
                <a:sym typeface="Gill Sans" charset="0"/>
              </a:rPr>
              <a:t>分钟之内。</a:t>
            </a:r>
            <a:endParaRPr lang="zh-CN" altLang="en-US" sz="1400" dirty="0">
              <a:solidFill>
                <a:schemeClr val="bg1"/>
              </a:solidFill>
              <a:latin typeface="微软雅黑" panose="020B0503020204020204" charset="-122"/>
              <a:ea typeface="微软雅黑" panose="020B0503020204020204" charset="-122"/>
              <a:cs typeface="Lato Light" charset="0"/>
              <a:sym typeface="Gill Sans" charset="0"/>
            </a:endParaRPr>
          </a:p>
        </p:txBody>
      </p:sp>
    </p:spTree>
  </p:cSld>
  <p:clrMapOvr>
    <a:masterClrMapping/>
  </p:clrMapOvr>
  <p:transition advTm="1872">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childTnLst>
                          </p:cTn>
                        </p:par>
                        <p:par>
                          <p:cTn id="10" fill="hold">
                            <p:stCondLst>
                              <p:cond delay="500"/>
                            </p:stCondLst>
                            <p:childTnLst>
                              <p:par>
                                <p:cTn id="11" presetID="12" presetClass="entr" presetSubtype="2" fill="hold" nodeType="after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500"/>
                                        <p:tgtEl>
                                          <p:spTgt spid="1028"/>
                                        </p:tgtEl>
                                        <p:attrNameLst>
                                          <p:attrName>ppt_x</p:attrName>
                                        </p:attrNameLst>
                                      </p:cBhvr>
                                      <p:tavLst>
                                        <p:tav tm="0">
                                          <p:val>
                                            <p:strVal val="#ppt_x+#ppt_w*1.125000"/>
                                          </p:val>
                                        </p:tav>
                                        <p:tav tm="100000">
                                          <p:val>
                                            <p:strVal val="#ppt_x"/>
                                          </p:val>
                                        </p:tav>
                                      </p:tavLst>
                                    </p:anim>
                                    <p:animEffect transition="in" filter="wipe(left)">
                                      <p:cBhvr>
                                        <p:cTn id="14" dur="500"/>
                                        <p:tgtEl>
                                          <p:spTgt spid="1028"/>
                                        </p:tgtEl>
                                      </p:cBhvr>
                                    </p:animEffect>
                                  </p:childTnLst>
                                </p:cTn>
                              </p:par>
                              <p:par>
                                <p:cTn id="15" presetID="12" presetClass="entr" presetSubtype="8" fill="hold" nodeType="withEffect">
                                  <p:stCondLst>
                                    <p:cond delay="0"/>
                                  </p:stCondLst>
                                  <p:childTnLst>
                                    <p:set>
                                      <p:cBhvr>
                                        <p:cTn id="16" dur="1" fill="hold">
                                          <p:stCondLst>
                                            <p:cond delay="0"/>
                                          </p:stCondLst>
                                        </p:cTn>
                                        <p:tgtEl>
                                          <p:spTgt spid="1027"/>
                                        </p:tgtEl>
                                        <p:attrNameLst>
                                          <p:attrName>style.visibility</p:attrName>
                                        </p:attrNameLst>
                                      </p:cBhvr>
                                      <p:to>
                                        <p:strVal val="visible"/>
                                      </p:to>
                                    </p:set>
                                    <p:anim calcmode="lin" valueType="num">
                                      <p:cBhvr additive="base">
                                        <p:cTn id="17" dur="500"/>
                                        <p:tgtEl>
                                          <p:spTgt spid="1027"/>
                                        </p:tgtEl>
                                        <p:attrNameLst>
                                          <p:attrName>ppt_x</p:attrName>
                                        </p:attrNameLst>
                                      </p:cBhvr>
                                      <p:tavLst>
                                        <p:tav tm="0">
                                          <p:val>
                                            <p:strVal val="#ppt_x-#ppt_w*1.125000"/>
                                          </p:val>
                                        </p:tav>
                                        <p:tav tm="100000">
                                          <p:val>
                                            <p:strVal val="#ppt_x"/>
                                          </p:val>
                                        </p:tav>
                                      </p:tavLst>
                                    </p:anim>
                                    <p:animEffect transition="in" filter="wipe(right)">
                                      <p:cBhvr>
                                        <p:cTn id="18" dur="500"/>
                                        <p:tgtEl>
                                          <p:spTgt spid="1027"/>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97000"/>
                    </a14:imgEffect>
                  </a14:imgLayer>
                </a14:imgProps>
              </a:ext>
              <a:ext uri="{28A0092B-C50C-407E-A947-70E740481C1C}">
                <a14:useLocalDpi xmlns:a14="http://schemas.microsoft.com/office/drawing/2010/main" val="0"/>
              </a:ext>
            </a:extLst>
          </a:blip>
          <a:stretch>
            <a:fillRect/>
          </a:stretch>
        </p:blipFill>
        <p:spPr>
          <a:xfrm>
            <a:off x="254746" y="87495"/>
            <a:ext cx="598694" cy="669961"/>
          </a:xfrm>
          <a:prstGeom prst="rect">
            <a:avLst/>
          </a:prstGeom>
        </p:spPr>
      </p:pic>
      <p:sp>
        <p:nvSpPr>
          <p:cNvPr id="10" name="文本框 9"/>
          <p:cNvSpPr txBox="1"/>
          <p:nvPr userDrawn="1"/>
        </p:nvSpPr>
        <p:spPr>
          <a:xfrm>
            <a:off x="10278319" y="225452"/>
            <a:ext cx="1341120" cy="583565"/>
          </a:xfrm>
          <a:prstGeom prst="rect">
            <a:avLst/>
          </a:prstGeom>
          <a:noFill/>
        </p:spPr>
        <p:txBody>
          <a:bodyPr wrap="none" rtlCol="0">
            <a:spAutoFit/>
          </a:bodyPr>
          <a:lstStyle/>
          <a:p>
            <a:r>
              <a:rPr lang="en-US" altLang="zh-CN" sz="3200" dirty="0">
                <a:solidFill>
                  <a:schemeClr val="bg1"/>
                </a:solidFill>
                <a:latin typeface="微软雅黑" panose="020B0503020204020204" charset="-122"/>
                <a:ea typeface="微软雅黑" panose="020B0503020204020204" charset="-122"/>
              </a:rPr>
              <a:t>LOGO</a:t>
            </a:r>
          </a:p>
        </p:txBody>
      </p:sp>
      <p:cxnSp>
        <p:nvCxnSpPr>
          <p:cNvPr id="12" name="直接连接符 11"/>
          <p:cNvCxnSpPr/>
          <p:nvPr userDrawn="1"/>
        </p:nvCxnSpPr>
        <p:spPr>
          <a:xfrm>
            <a:off x="985520" y="810227"/>
            <a:ext cx="1057943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原创设计师QQ598969553      _14"/>
          <p:cNvSpPr>
            <a:spLocks noChangeArrowheads="1"/>
          </p:cNvSpPr>
          <p:nvPr/>
        </p:nvSpPr>
        <p:spPr bwMode="gray">
          <a:xfrm>
            <a:off x="869707" y="165236"/>
            <a:ext cx="3169857" cy="679091"/>
          </a:xfrm>
          <a:prstGeom prst="roundRect">
            <a:avLst/>
          </a:prstGeom>
          <a:noFill/>
          <a:ln>
            <a:noFill/>
          </a:ln>
        </p:spPr>
        <p:txBody>
          <a:bodyPr wrap="square" lIns="121844" tIns="60922" rIns="121844" bIns="60922">
            <a:spAutoFit/>
          </a:bodyPr>
          <a:lstStyle/>
          <a:p>
            <a:r>
              <a:rPr lang="zh-CN" altLang="en-US" sz="3200" dirty="0">
                <a:solidFill>
                  <a:schemeClr val="bg1"/>
                </a:solidFill>
                <a:latin typeface="微软雅黑" panose="020B0503020204020204" charset="-122"/>
                <a:ea typeface="微软雅黑" panose="020B0503020204020204" charset="-122"/>
              </a:rPr>
              <a:t>此处添加名称</a:t>
            </a:r>
          </a:p>
        </p:txBody>
      </p:sp>
      <p:sp>
        <p:nvSpPr>
          <p:cNvPr id="93" name="Oval 92"/>
          <p:cNvSpPr/>
          <p:nvPr userDrawn="1"/>
        </p:nvSpPr>
        <p:spPr>
          <a:xfrm>
            <a:off x="4975690" y="2784757"/>
            <a:ext cx="2241823" cy="2241817"/>
          </a:xfrm>
          <a:prstGeom prst="ellipse">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5">
              <a:solidFill>
                <a:schemeClr val="bg1"/>
              </a:solidFill>
              <a:latin typeface="微软雅黑" panose="020B0503020204020204" charset="-122"/>
              <a:ea typeface="微软雅黑" panose="020B0503020204020204" charset="-122"/>
            </a:endParaRPr>
          </a:p>
        </p:txBody>
      </p:sp>
      <p:grpSp>
        <p:nvGrpSpPr>
          <p:cNvPr id="94" name="Group 93"/>
          <p:cNvGrpSpPr/>
          <p:nvPr/>
        </p:nvGrpSpPr>
        <p:grpSpPr>
          <a:xfrm>
            <a:off x="4807947" y="2575259"/>
            <a:ext cx="2628900" cy="2660812"/>
            <a:chOff x="4943475" y="2471838"/>
            <a:chExt cx="2305050" cy="2333030"/>
          </a:xfrm>
        </p:grpSpPr>
        <p:sp>
          <p:nvSpPr>
            <p:cNvPr id="95" name="Line 699"/>
            <p:cNvSpPr>
              <a:spLocks noChangeShapeType="1"/>
            </p:cNvSpPr>
            <p:nvPr userDrawn="1"/>
          </p:nvSpPr>
          <p:spPr bwMode="auto">
            <a:xfrm flipH="1" flipV="1">
              <a:off x="6040910" y="2471838"/>
              <a:ext cx="622608" cy="146907"/>
            </a:xfrm>
            <a:prstGeom prst="line">
              <a:avLst/>
            </a:prstGeom>
            <a:noFill/>
            <a:ln w="0">
              <a:solidFill>
                <a:schemeClr val="bg1">
                  <a:alpha val="5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1355"/>
            </a:p>
          </p:txBody>
        </p:sp>
        <p:sp>
          <p:nvSpPr>
            <p:cNvPr id="96" name="Freeform 700"/>
            <p:cNvSpPr/>
            <p:nvPr userDrawn="1"/>
          </p:nvSpPr>
          <p:spPr bwMode="auto">
            <a:xfrm>
              <a:off x="6663518" y="2618745"/>
              <a:ext cx="585007" cy="991625"/>
            </a:xfrm>
            <a:custGeom>
              <a:avLst/>
              <a:gdLst>
                <a:gd name="T0" fmla="*/ 669 w 669"/>
                <a:gd name="T1" fmla="*/ 1134 h 1134"/>
                <a:gd name="T2" fmla="*/ 591 w 669"/>
                <a:gd name="T3" fmla="*/ 550 h 1134"/>
                <a:gd name="T4" fmla="*/ 0 w 669"/>
                <a:gd name="T5" fmla="*/ 0 h 1134"/>
              </a:gdLst>
              <a:ahLst/>
              <a:cxnLst>
                <a:cxn ang="0">
                  <a:pos x="T0" y="T1"/>
                </a:cxn>
                <a:cxn ang="0">
                  <a:pos x="T2" y="T3"/>
                </a:cxn>
                <a:cxn ang="0">
                  <a:pos x="T4" y="T5"/>
                </a:cxn>
              </a:cxnLst>
              <a:rect l="0" t="0" r="r" b="b"/>
              <a:pathLst>
                <a:path w="669" h="1134">
                  <a:moveTo>
                    <a:pt x="669" y="1134"/>
                  </a:moveTo>
                  <a:lnTo>
                    <a:pt x="591" y="550"/>
                  </a:lnTo>
                  <a:lnTo>
                    <a:pt x="0" y="0"/>
                  </a:lnTo>
                </a:path>
              </a:pathLst>
            </a:custGeom>
            <a:noFill/>
            <a:ln w="0">
              <a:solidFill>
                <a:schemeClr val="bg1">
                  <a:alpha val="50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97" name="Freeform 701"/>
            <p:cNvSpPr/>
            <p:nvPr userDrawn="1"/>
          </p:nvSpPr>
          <p:spPr bwMode="auto">
            <a:xfrm>
              <a:off x="5547720" y="3610371"/>
              <a:ext cx="1700805" cy="1194497"/>
            </a:xfrm>
            <a:custGeom>
              <a:avLst/>
              <a:gdLst>
                <a:gd name="T0" fmla="*/ 0 w 1945"/>
                <a:gd name="T1" fmla="*/ 1276 h 1366"/>
                <a:gd name="T2" fmla="*/ 830 w 1945"/>
                <a:gd name="T3" fmla="*/ 1366 h 1366"/>
                <a:gd name="T4" fmla="*/ 1305 w 1945"/>
                <a:gd name="T5" fmla="*/ 1162 h 1366"/>
                <a:gd name="T6" fmla="*/ 1804 w 1945"/>
                <a:gd name="T7" fmla="*/ 737 h 1366"/>
                <a:gd name="T8" fmla="*/ 1945 w 1945"/>
                <a:gd name="T9" fmla="*/ 0 h 1366"/>
              </a:gdLst>
              <a:ahLst/>
              <a:cxnLst>
                <a:cxn ang="0">
                  <a:pos x="T0" y="T1"/>
                </a:cxn>
                <a:cxn ang="0">
                  <a:pos x="T2" y="T3"/>
                </a:cxn>
                <a:cxn ang="0">
                  <a:pos x="T4" y="T5"/>
                </a:cxn>
                <a:cxn ang="0">
                  <a:pos x="T6" y="T7"/>
                </a:cxn>
                <a:cxn ang="0">
                  <a:pos x="T8" y="T9"/>
                </a:cxn>
              </a:cxnLst>
              <a:rect l="0" t="0" r="r" b="b"/>
              <a:pathLst>
                <a:path w="1945" h="1366">
                  <a:moveTo>
                    <a:pt x="0" y="1276"/>
                  </a:moveTo>
                  <a:lnTo>
                    <a:pt x="830" y="1366"/>
                  </a:lnTo>
                  <a:lnTo>
                    <a:pt x="1305" y="1162"/>
                  </a:lnTo>
                  <a:lnTo>
                    <a:pt x="1804" y="737"/>
                  </a:lnTo>
                  <a:lnTo>
                    <a:pt x="1945" y="0"/>
                  </a:lnTo>
                </a:path>
              </a:pathLst>
            </a:custGeom>
            <a:noFill/>
            <a:ln w="0">
              <a:solidFill>
                <a:schemeClr val="bg1">
                  <a:alpha val="50000"/>
                </a:scheme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98" name="Line 702"/>
            <p:cNvSpPr>
              <a:spLocks noChangeShapeType="1"/>
            </p:cNvSpPr>
            <p:nvPr userDrawn="1"/>
          </p:nvSpPr>
          <p:spPr bwMode="auto">
            <a:xfrm>
              <a:off x="5035293" y="4072080"/>
              <a:ext cx="512427" cy="654088"/>
            </a:xfrm>
            <a:prstGeom prst="line">
              <a:avLst/>
            </a:prstGeom>
            <a:noFill/>
            <a:ln w="0">
              <a:solidFill>
                <a:schemeClr val="bg1">
                  <a:alpha val="5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1355"/>
            </a:p>
          </p:txBody>
        </p:sp>
        <p:sp>
          <p:nvSpPr>
            <p:cNvPr id="99" name="Freeform 703"/>
            <p:cNvSpPr/>
            <p:nvPr userDrawn="1"/>
          </p:nvSpPr>
          <p:spPr bwMode="auto">
            <a:xfrm>
              <a:off x="4943475" y="3120626"/>
              <a:ext cx="91819" cy="951455"/>
            </a:xfrm>
            <a:custGeom>
              <a:avLst/>
              <a:gdLst>
                <a:gd name="T0" fmla="*/ 609 w 609"/>
                <a:gd name="T1" fmla="*/ 0 h 1611"/>
                <a:gd name="T2" fmla="*/ 592 w 609"/>
                <a:gd name="T3" fmla="*/ 5 h 1611"/>
                <a:gd name="T4" fmla="*/ 313 w 609"/>
                <a:gd name="T5" fmla="*/ 392 h 1611"/>
                <a:gd name="T6" fmla="*/ 52 w 609"/>
                <a:gd name="T7" fmla="*/ 523 h 1611"/>
                <a:gd name="T8" fmla="*/ 0 w 609"/>
                <a:gd name="T9" fmla="*/ 1132 h 1611"/>
                <a:gd name="T10" fmla="*/ 105 w 609"/>
                <a:gd name="T11" fmla="*/ 1611 h 1611"/>
                <a:gd name="connsiteX0" fmla="*/ 10000 w 10018"/>
                <a:gd name="connsiteY0" fmla="*/ 0 h 10000"/>
                <a:gd name="connsiteX1" fmla="*/ 10018 w 10018"/>
                <a:gd name="connsiteY1" fmla="*/ 1358 h 10000"/>
                <a:gd name="connsiteX2" fmla="*/ 5140 w 10018"/>
                <a:gd name="connsiteY2" fmla="*/ 2433 h 10000"/>
                <a:gd name="connsiteX3" fmla="*/ 854 w 10018"/>
                <a:gd name="connsiteY3" fmla="*/ 3246 h 10000"/>
                <a:gd name="connsiteX4" fmla="*/ 0 w 10018"/>
                <a:gd name="connsiteY4" fmla="*/ 7027 h 10000"/>
                <a:gd name="connsiteX5" fmla="*/ 1724 w 10018"/>
                <a:gd name="connsiteY5" fmla="*/ 10000 h 10000"/>
                <a:gd name="connsiteX0-1" fmla="*/ 12868 w 12868"/>
                <a:gd name="connsiteY0-2" fmla="*/ 0 h 9028"/>
                <a:gd name="connsiteX1-3" fmla="*/ 10018 w 12868"/>
                <a:gd name="connsiteY1-4" fmla="*/ 386 h 9028"/>
                <a:gd name="connsiteX2-5" fmla="*/ 5140 w 12868"/>
                <a:gd name="connsiteY2-6" fmla="*/ 1461 h 9028"/>
                <a:gd name="connsiteX3-7" fmla="*/ 854 w 12868"/>
                <a:gd name="connsiteY3-8" fmla="*/ 2274 h 9028"/>
                <a:gd name="connsiteX4-9" fmla="*/ 0 w 12868"/>
                <a:gd name="connsiteY4-10" fmla="*/ 6055 h 9028"/>
                <a:gd name="connsiteX5-11" fmla="*/ 1724 w 12868"/>
                <a:gd name="connsiteY5-12" fmla="*/ 9028 h 9028"/>
                <a:gd name="connsiteX0-13" fmla="*/ 7785 w 7785"/>
                <a:gd name="connsiteY0-14" fmla="*/ 0 h 9572"/>
                <a:gd name="connsiteX1-15" fmla="*/ 3994 w 7785"/>
                <a:gd name="connsiteY1-16" fmla="*/ 1190 h 9572"/>
                <a:gd name="connsiteX2-17" fmla="*/ 664 w 7785"/>
                <a:gd name="connsiteY2-18" fmla="*/ 2091 h 9572"/>
                <a:gd name="connsiteX3-19" fmla="*/ 0 w 7785"/>
                <a:gd name="connsiteY3-20" fmla="*/ 6279 h 9572"/>
                <a:gd name="connsiteX4-21" fmla="*/ 1340 w 7785"/>
                <a:gd name="connsiteY4-22" fmla="*/ 9572 h 9572"/>
                <a:gd name="connsiteX0-23" fmla="*/ 5130 w 5130"/>
                <a:gd name="connsiteY0-24" fmla="*/ 0 h 8757"/>
                <a:gd name="connsiteX1-25" fmla="*/ 853 w 5130"/>
                <a:gd name="connsiteY1-26" fmla="*/ 941 h 8757"/>
                <a:gd name="connsiteX2-27" fmla="*/ 0 w 5130"/>
                <a:gd name="connsiteY2-28" fmla="*/ 5317 h 8757"/>
                <a:gd name="connsiteX3-29" fmla="*/ 1721 w 5130"/>
                <a:gd name="connsiteY3-30" fmla="*/ 8757 h 8757"/>
                <a:gd name="connsiteX0-31" fmla="*/ 1663 w 3355"/>
                <a:gd name="connsiteY0-32" fmla="*/ 0 h 8925"/>
                <a:gd name="connsiteX1-33" fmla="*/ 0 w 3355"/>
                <a:gd name="connsiteY1-34" fmla="*/ 4997 h 8925"/>
                <a:gd name="connsiteX2-35" fmla="*/ 3355 w 3355"/>
                <a:gd name="connsiteY2-36" fmla="*/ 8925 h 8925"/>
              </a:gdLst>
              <a:ahLst/>
              <a:cxnLst>
                <a:cxn ang="0">
                  <a:pos x="connsiteX0-1" y="connsiteY0-2"/>
                </a:cxn>
                <a:cxn ang="0">
                  <a:pos x="connsiteX1-3" y="connsiteY1-4"/>
                </a:cxn>
                <a:cxn ang="0">
                  <a:pos x="connsiteX2-5" y="connsiteY2-6"/>
                </a:cxn>
              </a:cxnLst>
              <a:rect l="l" t="t" r="r" b="b"/>
              <a:pathLst>
                <a:path w="3355" h="8925">
                  <a:moveTo>
                    <a:pt x="1663" y="0"/>
                  </a:moveTo>
                  <a:lnTo>
                    <a:pt x="0" y="4997"/>
                  </a:lnTo>
                  <a:lnTo>
                    <a:pt x="3355" y="8925"/>
                  </a:lnTo>
                </a:path>
              </a:pathLst>
            </a:custGeom>
            <a:noFill/>
            <a:ln w="0">
              <a:solidFill>
                <a:schemeClr val="bg1">
                  <a:alpha val="50000"/>
                </a:scheme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00" name="Line 704"/>
            <p:cNvSpPr>
              <a:spLocks noChangeShapeType="1"/>
            </p:cNvSpPr>
            <p:nvPr userDrawn="1"/>
          </p:nvSpPr>
          <p:spPr bwMode="auto">
            <a:xfrm flipH="1">
              <a:off x="5476016" y="2471838"/>
              <a:ext cx="564894" cy="191505"/>
            </a:xfrm>
            <a:prstGeom prst="line">
              <a:avLst/>
            </a:prstGeom>
            <a:noFill/>
            <a:ln w="0">
              <a:solidFill>
                <a:schemeClr val="bg1">
                  <a:alpha val="5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1355"/>
            </a:p>
          </p:txBody>
        </p:sp>
        <p:sp>
          <p:nvSpPr>
            <p:cNvPr id="101" name="Freeform 705"/>
            <p:cNvSpPr/>
            <p:nvPr userDrawn="1"/>
          </p:nvSpPr>
          <p:spPr bwMode="auto">
            <a:xfrm>
              <a:off x="5476839" y="2602150"/>
              <a:ext cx="1189611" cy="66406"/>
            </a:xfrm>
            <a:custGeom>
              <a:avLst/>
              <a:gdLst>
                <a:gd name="T0" fmla="*/ 0 w 1375"/>
                <a:gd name="T1" fmla="*/ 69 h 119"/>
                <a:gd name="T2" fmla="*/ 0 w 1375"/>
                <a:gd name="T3" fmla="*/ 69 h 119"/>
                <a:gd name="T4" fmla="*/ 681 w 1375"/>
                <a:gd name="T5" fmla="*/ 0 h 119"/>
                <a:gd name="T6" fmla="*/ 681 w 1375"/>
                <a:gd name="T7" fmla="*/ 0 h 119"/>
                <a:gd name="T8" fmla="*/ 1375 w 1375"/>
                <a:gd name="T9" fmla="*/ 13 h 119"/>
                <a:gd name="T10" fmla="*/ 1279 w 1375"/>
                <a:gd name="T11" fmla="*/ 119 h 119"/>
                <a:gd name="connsiteX0" fmla="*/ 0 w 10000"/>
                <a:gd name="connsiteY0" fmla="*/ 5798 h 12759"/>
                <a:gd name="connsiteX1" fmla="*/ 0 w 10000"/>
                <a:gd name="connsiteY1" fmla="*/ 5798 h 12759"/>
                <a:gd name="connsiteX2" fmla="*/ 4953 w 10000"/>
                <a:gd name="connsiteY2" fmla="*/ 0 h 12759"/>
                <a:gd name="connsiteX3" fmla="*/ 4953 w 10000"/>
                <a:gd name="connsiteY3" fmla="*/ 0 h 12759"/>
                <a:gd name="connsiteX4" fmla="*/ 10000 w 10000"/>
                <a:gd name="connsiteY4" fmla="*/ 1092 h 12759"/>
                <a:gd name="connsiteX5" fmla="*/ 9413 w 10000"/>
                <a:gd name="connsiteY5" fmla="*/ 12759 h 12759"/>
                <a:gd name="connsiteX0-1" fmla="*/ 0 w 10000"/>
                <a:gd name="connsiteY0-2" fmla="*/ 5798 h 5798"/>
                <a:gd name="connsiteX1-3" fmla="*/ 0 w 10000"/>
                <a:gd name="connsiteY1-4" fmla="*/ 5798 h 5798"/>
                <a:gd name="connsiteX2-5" fmla="*/ 4953 w 10000"/>
                <a:gd name="connsiteY2-6" fmla="*/ 0 h 5798"/>
                <a:gd name="connsiteX3-7" fmla="*/ 4953 w 10000"/>
                <a:gd name="connsiteY3-8" fmla="*/ 0 h 5798"/>
                <a:gd name="connsiteX4-9" fmla="*/ 10000 w 10000"/>
                <a:gd name="connsiteY4-10" fmla="*/ 1092 h 57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5798">
                  <a:moveTo>
                    <a:pt x="0" y="5798"/>
                  </a:moveTo>
                  <a:lnTo>
                    <a:pt x="0" y="5798"/>
                  </a:lnTo>
                  <a:lnTo>
                    <a:pt x="4953" y="0"/>
                  </a:lnTo>
                  <a:lnTo>
                    <a:pt x="4953" y="0"/>
                  </a:lnTo>
                  <a:lnTo>
                    <a:pt x="10000" y="1092"/>
                  </a:lnTo>
                </a:path>
              </a:pathLst>
            </a:custGeom>
            <a:noFill/>
            <a:ln w="0">
              <a:solidFill>
                <a:schemeClr val="bg1">
                  <a:alpha val="50000"/>
                </a:scheme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02" name="Freeform 706"/>
            <p:cNvSpPr/>
            <p:nvPr userDrawn="1"/>
          </p:nvSpPr>
          <p:spPr bwMode="auto">
            <a:xfrm>
              <a:off x="5392068" y="3704811"/>
              <a:ext cx="155652" cy="1021357"/>
            </a:xfrm>
            <a:custGeom>
              <a:avLst/>
              <a:gdLst>
                <a:gd name="T0" fmla="*/ 0 w 178"/>
                <a:gd name="T1" fmla="*/ 0 h 1168"/>
                <a:gd name="T2" fmla="*/ 144 w 178"/>
                <a:gd name="T3" fmla="*/ 792 h 1168"/>
                <a:gd name="T4" fmla="*/ 178 w 178"/>
                <a:gd name="T5" fmla="*/ 1168 h 1168"/>
              </a:gdLst>
              <a:ahLst/>
              <a:cxnLst>
                <a:cxn ang="0">
                  <a:pos x="T0" y="T1"/>
                </a:cxn>
                <a:cxn ang="0">
                  <a:pos x="T2" y="T3"/>
                </a:cxn>
                <a:cxn ang="0">
                  <a:pos x="T4" y="T5"/>
                </a:cxn>
              </a:cxnLst>
              <a:rect l="0" t="0" r="r" b="b"/>
              <a:pathLst>
                <a:path w="178" h="1168">
                  <a:moveTo>
                    <a:pt x="0" y="0"/>
                  </a:moveTo>
                  <a:lnTo>
                    <a:pt x="144" y="792"/>
                  </a:lnTo>
                  <a:lnTo>
                    <a:pt x="178" y="1168"/>
                  </a:lnTo>
                </a:path>
              </a:pathLst>
            </a:custGeom>
            <a:noFill/>
            <a:ln w="0">
              <a:solidFill>
                <a:schemeClr val="bg1">
                  <a:alpha val="50000"/>
                </a:scheme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03" name="Freeform 707"/>
            <p:cNvSpPr/>
            <p:nvPr userDrawn="1"/>
          </p:nvSpPr>
          <p:spPr bwMode="auto">
            <a:xfrm>
              <a:off x="5392068" y="2667715"/>
              <a:ext cx="115427" cy="1037097"/>
            </a:xfrm>
            <a:custGeom>
              <a:avLst/>
              <a:gdLst>
                <a:gd name="T0" fmla="*/ 79 w 132"/>
                <a:gd name="T1" fmla="*/ 0 h 1186"/>
                <a:gd name="T2" fmla="*/ 132 w 132"/>
                <a:gd name="T3" fmla="*/ 368 h 1186"/>
                <a:gd name="T4" fmla="*/ 0 w 132"/>
                <a:gd name="T5" fmla="*/ 1186 h 1186"/>
              </a:gdLst>
              <a:ahLst/>
              <a:cxnLst>
                <a:cxn ang="0">
                  <a:pos x="T0" y="T1"/>
                </a:cxn>
                <a:cxn ang="0">
                  <a:pos x="T2" y="T3"/>
                </a:cxn>
                <a:cxn ang="0">
                  <a:pos x="T4" y="T5"/>
                </a:cxn>
              </a:cxnLst>
              <a:rect l="0" t="0" r="r" b="b"/>
              <a:pathLst>
                <a:path w="132" h="1186">
                  <a:moveTo>
                    <a:pt x="79" y="0"/>
                  </a:moveTo>
                  <a:lnTo>
                    <a:pt x="132" y="368"/>
                  </a:lnTo>
                  <a:lnTo>
                    <a:pt x="0" y="1186"/>
                  </a:lnTo>
                </a:path>
              </a:pathLst>
            </a:custGeom>
            <a:noFill/>
            <a:ln w="0">
              <a:solidFill>
                <a:schemeClr val="bg1">
                  <a:alpha val="50000"/>
                </a:schemeClr>
              </a:solidFill>
              <a:prstDash val="solid"/>
              <a:round/>
              <a:headEnd type="none" w="sm" len="sm"/>
              <a:tailEnd type="oval"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04" name="Freeform 708"/>
            <p:cNvSpPr/>
            <p:nvPr userDrawn="1"/>
          </p:nvSpPr>
          <p:spPr bwMode="auto">
            <a:xfrm>
              <a:off x="6011178" y="4143784"/>
              <a:ext cx="262346" cy="661084"/>
            </a:xfrm>
            <a:custGeom>
              <a:avLst/>
              <a:gdLst>
                <a:gd name="T0" fmla="*/ 0 w 398"/>
                <a:gd name="T1" fmla="*/ 0 h 756"/>
                <a:gd name="T2" fmla="*/ 219 w 398"/>
                <a:gd name="T3" fmla="*/ 591 h 756"/>
                <a:gd name="T4" fmla="*/ 300 w 398"/>
                <a:gd name="T5" fmla="*/ 756 h 756"/>
                <a:gd name="T6" fmla="*/ 398 w 398"/>
                <a:gd name="T7" fmla="*/ 595 h 756"/>
                <a:gd name="connsiteX0" fmla="*/ 0 w 13102"/>
                <a:gd name="connsiteY0" fmla="*/ 0 h 10000"/>
                <a:gd name="connsiteX1" fmla="*/ 5503 w 13102"/>
                <a:gd name="connsiteY1" fmla="*/ 7817 h 10000"/>
                <a:gd name="connsiteX2" fmla="*/ 7538 w 13102"/>
                <a:gd name="connsiteY2" fmla="*/ 10000 h 10000"/>
                <a:gd name="connsiteX3" fmla="*/ 13102 w 13102"/>
                <a:gd name="connsiteY3" fmla="*/ 9384 h 10000"/>
                <a:gd name="connsiteX0-1" fmla="*/ 0 w 7538"/>
                <a:gd name="connsiteY0-2" fmla="*/ 0 h 10000"/>
                <a:gd name="connsiteX1-3" fmla="*/ 5503 w 7538"/>
                <a:gd name="connsiteY1-4" fmla="*/ 7817 h 10000"/>
                <a:gd name="connsiteX2-5" fmla="*/ 7538 w 7538"/>
                <a:gd name="connsiteY2-6" fmla="*/ 10000 h 10000"/>
              </a:gdLst>
              <a:ahLst/>
              <a:cxnLst>
                <a:cxn ang="0">
                  <a:pos x="connsiteX0-1" y="connsiteY0-2"/>
                </a:cxn>
                <a:cxn ang="0">
                  <a:pos x="connsiteX1-3" y="connsiteY1-4"/>
                </a:cxn>
                <a:cxn ang="0">
                  <a:pos x="connsiteX2-5" y="connsiteY2-6"/>
                </a:cxn>
              </a:cxnLst>
              <a:rect l="l" t="t" r="r" b="b"/>
              <a:pathLst>
                <a:path w="7538" h="10000">
                  <a:moveTo>
                    <a:pt x="0" y="0"/>
                  </a:moveTo>
                  <a:lnTo>
                    <a:pt x="5503" y="7817"/>
                  </a:lnTo>
                  <a:lnTo>
                    <a:pt x="7538" y="10000"/>
                  </a:lnTo>
                </a:path>
              </a:pathLst>
            </a:custGeom>
            <a:noFill/>
            <a:ln w="0">
              <a:solidFill>
                <a:schemeClr val="bg1">
                  <a:alpha val="50000"/>
                </a:schemeClr>
              </a:solidFill>
              <a:prstDash val="solid"/>
              <a:round/>
              <a:headEnd type="oval"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05" name="Freeform 709"/>
            <p:cNvSpPr/>
            <p:nvPr userDrawn="1"/>
          </p:nvSpPr>
          <p:spPr bwMode="auto">
            <a:xfrm>
              <a:off x="6011179" y="2607378"/>
              <a:ext cx="288568" cy="1536408"/>
            </a:xfrm>
            <a:custGeom>
              <a:avLst/>
              <a:gdLst>
                <a:gd name="T0" fmla="*/ 52 w 330"/>
                <a:gd name="T1" fmla="*/ 0 h 1757"/>
                <a:gd name="T2" fmla="*/ 330 w 330"/>
                <a:gd name="T3" fmla="*/ 664 h 1757"/>
                <a:gd name="T4" fmla="*/ 0 w 330"/>
                <a:gd name="T5" fmla="*/ 1757 h 1757"/>
              </a:gdLst>
              <a:ahLst/>
              <a:cxnLst>
                <a:cxn ang="0">
                  <a:pos x="T0" y="T1"/>
                </a:cxn>
                <a:cxn ang="0">
                  <a:pos x="T2" y="T3"/>
                </a:cxn>
                <a:cxn ang="0">
                  <a:pos x="T4" y="T5"/>
                </a:cxn>
              </a:cxnLst>
              <a:rect l="0" t="0" r="r" b="b"/>
              <a:pathLst>
                <a:path w="330" h="1757">
                  <a:moveTo>
                    <a:pt x="52" y="0"/>
                  </a:moveTo>
                  <a:lnTo>
                    <a:pt x="330" y="664"/>
                  </a:lnTo>
                  <a:lnTo>
                    <a:pt x="0" y="1757"/>
                  </a:lnTo>
                </a:path>
              </a:pathLst>
            </a:custGeom>
            <a:noFill/>
            <a:ln w="0">
              <a:solidFill>
                <a:schemeClr val="bg1">
                  <a:alpha val="50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06" name="Line 710"/>
            <p:cNvSpPr>
              <a:spLocks noChangeShapeType="1"/>
            </p:cNvSpPr>
            <p:nvPr userDrawn="1"/>
          </p:nvSpPr>
          <p:spPr bwMode="auto">
            <a:xfrm>
              <a:off x="6040910" y="2471838"/>
              <a:ext cx="15740" cy="135540"/>
            </a:xfrm>
            <a:prstGeom prst="line">
              <a:avLst/>
            </a:prstGeom>
            <a:noFill/>
            <a:ln w="0">
              <a:solidFill>
                <a:schemeClr val="bg1">
                  <a:alpha val="5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1355"/>
            </a:p>
          </p:txBody>
        </p:sp>
        <p:sp>
          <p:nvSpPr>
            <p:cNvPr id="107" name="Line 711"/>
            <p:cNvSpPr>
              <a:spLocks noChangeShapeType="1"/>
            </p:cNvSpPr>
            <p:nvPr userDrawn="1"/>
          </p:nvSpPr>
          <p:spPr bwMode="auto">
            <a:xfrm flipH="1">
              <a:off x="4988947" y="2662397"/>
              <a:ext cx="481831" cy="458282"/>
            </a:xfrm>
            <a:prstGeom prst="line">
              <a:avLst/>
            </a:prstGeom>
            <a:noFill/>
            <a:ln w="0">
              <a:solidFill>
                <a:schemeClr val="bg1">
                  <a:alpha val="50000"/>
                </a:schemeClr>
              </a:solidFill>
              <a:prstDash val="solid"/>
              <a:round/>
              <a:headEnd type="none"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1355"/>
            </a:p>
          </p:txBody>
        </p:sp>
        <p:sp>
          <p:nvSpPr>
            <p:cNvPr id="108" name="Line 712"/>
            <p:cNvSpPr>
              <a:spLocks noChangeShapeType="1"/>
            </p:cNvSpPr>
            <p:nvPr userDrawn="1"/>
          </p:nvSpPr>
          <p:spPr bwMode="auto">
            <a:xfrm flipH="1" flipV="1">
              <a:off x="7112111" y="3548285"/>
              <a:ext cx="136414" cy="62086"/>
            </a:xfrm>
            <a:prstGeom prst="line">
              <a:avLst/>
            </a:prstGeom>
            <a:noFill/>
            <a:ln w="0">
              <a:solidFill>
                <a:schemeClr val="bg1">
                  <a:alpha val="5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1355"/>
            </a:p>
          </p:txBody>
        </p:sp>
        <p:sp>
          <p:nvSpPr>
            <p:cNvPr id="109" name="Line 713"/>
            <p:cNvSpPr>
              <a:spLocks noChangeShapeType="1"/>
            </p:cNvSpPr>
            <p:nvPr userDrawn="1"/>
          </p:nvSpPr>
          <p:spPr bwMode="auto">
            <a:xfrm flipH="1" flipV="1">
              <a:off x="6657687" y="2619538"/>
              <a:ext cx="155361" cy="404078"/>
            </a:xfrm>
            <a:prstGeom prst="line">
              <a:avLst/>
            </a:prstGeom>
            <a:noFill/>
            <a:ln w="0">
              <a:solidFill>
                <a:schemeClr val="bg1">
                  <a:alpha val="5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1355"/>
            </a:p>
          </p:txBody>
        </p:sp>
        <p:sp>
          <p:nvSpPr>
            <p:cNvPr id="110" name="Line 714"/>
            <p:cNvSpPr>
              <a:spLocks noChangeShapeType="1"/>
            </p:cNvSpPr>
            <p:nvPr userDrawn="1"/>
          </p:nvSpPr>
          <p:spPr bwMode="auto">
            <a:xfrm flipH="1" flipV="1">
              <a:off x="6813049" y="3023616"/>
              <a:ext cx="299062" cy="524670"/>
            </a:xfrm>
            <a:prstGeom prst="line">
              <a:avLst/>
            </a:prstGeom>
            <a:noFill/>
            <a:ln w="0">
              <a:solidFill>
                <a:schemeClr val="bg1">
                  <a:alpha val="5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1355"/>
            </a:p>
          </p:txBody>
        </p:sp>
        <p:sp>
          <p:nvSpPr>
            <p:cNvPr id="111" name="Line 715"/>
            <p:cNvSpPr>
              <a:spLocks noChangeShapeType="1"/>
            </p:cNvSpPr>
            <p:nvPr userDrawn="1"/>
          </p:nvSpPr>
          <p:spPr bwMode="auto">
            <a:xfrm flipH="1" flipV="1">
              <a:off x="7112111" y="3548285"/>
              <a:ext cx="13116" cy="706554"/>
            </a:xfrm>
            <a:prstGeom prst="line">
              <a:avLst/>
            </a:prstGeom>
            <a:noFill/>
            <a:ln w="0">
              <a:solidFill>
                <a:schemeClr val="bg1">
                  <a:alpha val="50000"/>
                </a:schemeClr>
              </a:solidFill>
              <a:prstDash val="solid"/>
              <a:round/>
              <a:headEnd type="oval" w="sm" len="sm"/>
              <a:tailEnd type="none"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1355"/>
            </a:p>
          </p:txBody>
        </p:sp>
        <p:sp>
          <p:nvSpPr>
            <p:cNvPr id="112" name="Freeform 716"/>
            <p:cNvSpPr/>
            <p:nvPr userDrawn="1"/>
          </p:nvSpPr>
          <p:spPr bwMode="auto">
            <a:xfrm>
              <a:off x="6011179" y="4143785"/>
              <a:ext cx="1114049" cy="210743"/>
            </a:xfrm>
            <a:custGeom>
              <a:avLst/>
              <a:gdLst>
                <a:gd name="T0" fmla="*/ 0 w 1274"/>
                <a:gd name="T1" fmla="*/ 0 h 241"/>
                <a:gd name="T2" fmla="*/ 909 w 1274"/>
                <a:gd name="T3" fmla="*/ 241 h 241"/>
                <a:gd name="T4" fmla="*/ 1274 w 1274"/>
                <a:gd name="T5" fmla="*/ 127 h 241"/>
              </a:gdLst>
              <a:ahLst/>
              <a:cxnLst>
                <a:cxn ang="0">
                  <a:pos x="T0" y="T1"/>
                </a:cxn>
                <a:cxn ang="0">
                  <a:pos x="T2" y="T3"/>
                </a:cxn>
                <a:cxn ang="0">
                  <a:pos x="T4" y="T5"/>
                </a:cxn>
              </a:cxnLst>
              <a:rect l="0" t="0" r="r" b="b"/>
              <a:pathLst>
                <a:path w="1274" h="241">
                  <a:moveTo>
                    <a:pt x="0" y="0"/>
                  </a:moveTo>
                  <a:lnTo>
                    <a:pt x="909" y="241"/>
                  </a:lnTo>
                  <a:lnTo>
                    <a:pt x="1274" y="127"/>
                  </a:lnTo>
                </a:path>
              </a:pathLst>
            </a:custGeom>
            <a:noFill/>
            <a:ln w="0">
              <a:solidFill>
                <a:schemeClr val="bg1">
                  <a:alpha val="50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13" name="Line 717"/>
            <p:cNvSpPr>
              <a:spLocks noChangeShapeType="1"/>
            </p:cNvSpPr>
            <p:nvPr userDrawn="1"/>
          </p:nvSpPr>
          <p:spPr bwMode="auto">
            <a:xfrm>
              <a:off x="5392068" y="3704811"/>
              <a:ext cx="619110" cy="438974"/>
            </a:xfrm>
            <a:prstGeom prst="line">
              <a:avLst/>
            </a:prstGeom>
            <a:noFill/>
            <a:ln w="0">
              <a:solidFill>
                <a:schemeClr val="bg1">
                  <a:alpha val="5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1355"/>
            </a:p>
          </p:txBody>
        </p:sp>
        <p:sp>
          <p:nvSpPr>
            <p:cNvPr id="114" name="Line 718"/>
            <p:cNvSpPr>
              <a:spLocks noChangeShapeType="1"/>
            </p:cNvSpPr>
            <p:nvPr userDrawn="1"/>
          </p:nvSpPr>
          <p:spPr bwMode="auto">
            <a:xfrm>
              <a:off x="4988947" y="3120679"/>
              <a:ext cx="403121" cy="584132"/>
            </a:xfrm>
            <a:prstGeom prst="line">
              <a:avLst/>
            </a:prstGeom>
            <a:noFill/>
            <a:ln w="0">
              <a:solidFill>
                <a:schemeClr val="bg1">
                  <a:alpha val="5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1355"/>
            </a:p>
          </p:txBody>
        </p:sp>
        <p:sp>
          <p:nvSpPr>
            <p:cNvPr id="115" name="Line 719"/>
            <p:cNvSpPr>
              <a:spLocks noChangeShapeType="1"/>
            </p:cNvSpPr>
            <p:nvPr userDrawn="1"/>
          </p:nvSpPr>
          <p:spPr bwMode="auto">
            <a:xfrm flipH="1">
              <a:off x="4988947" y="2989512"/>
              <a:ext cx="518549" cy="131167"/>
            </a:xfrm>
            <a:prstGeom prst="line">
              <a:avLst/>
            </a:prstGeom>
            <a:noFill/>
            <a:ln w="0">
              <a:solidFill>
                <a:schemeClr val="bg1">
                  <a:alpha val="5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1355"/>
            </a:p>
          </p:txBody>
        </p:sp>
        <p:sp>
          <p:nvSpPr>
            <p:cNvPr id="116" name="Line 720"/>
            <p:cNvSpPr>
              <a:spLocks noChangeShapeType="1"/>
            </p:cNvSpPr>
            <p:nvPr userDrawn="1"/>
          </p:nvSpPr>
          <p:spPr bwMode="auto">
            <a:xfrm flipH="1">
              <a:off x="5507496" y="2607378"/>
              <a:ext cx="549154" cy="382135"/>
            </a:xfrm>
            <a:prstGeom prst="line">
              <a:avLst/>
            </a:prstGeom>
            <a:noFill/>
            <a:ln w="0">
              <a:solidFill>
                <a:schemeClr val="bg1">
                  <a:alpha val="5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1355"/>
            </a:p>
          </p:txBody>
        </p:sp>
        <p:sp>
          <p:nvSpPr>
            <p:cNvPr id="117" name="Line 721"/>
            <p:cNvSpPr>
              <a:spLocks noChangeShapeType="1"/>
            </p:cNvSpPr>
            <p:nvPr userDrawn="1"/>
          </p:nvSpPr>
          <p:spPr bwMode="auto">
            <a:xfrm flipH="1" flipV="1">
              <a:off x="6056650" y="2607378"/>
              <a:ext cx="756399" cy="416238"/>
            </a:xfrm>
            <a:prstGeom prst="line">
              <a:avLst/>
            </a:prstGeom>
            <a:noFill/>
            <a:ln w="0">
              <a:solidFill>
                <a:schemeClr val="bg1">
                  <a:alpha val="5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1355"/>
            </a:p>
          </p:txBody>
        </p:sp>
        <p:sp>
          <p:nvSpPr>
            <p:cNvPr id="118" name="Freeform 722"/>
            <p:cNvSpPr/>
            <p:nvPr userDrawn="1"/>
          </p:nvSpPr>
          <p:spPr bwMode="auto">
            <a:xfrm>
              <a:off x="6813049" y="3023616"/>
              <a:ext cx="367269" cy="511553"/>
            </a:xfrm>
            <a:custGeom>
              <a:avLst/>
              <a:gdLst>
                <a:gd name="T0" fmla="*/ 344 w 420"/>
                <a:gd name="T1" fmla="*/ 585 h 585"/>
                <a:gd name="T2" fmla="*/ 420 w 420"/>
                <a:gd name="T3" fmla="*/ 87 h 585"/>
                <a:gd name="T4" fmla="*/ 0 w 420"/>
                <a:gd name="T5" fmla="*/ 0 h 585"/>
              </a:gdLst>
              <a:ahLst/>
              <a:cxnLst>
                <a:cxn ang="0">
                  <a:pos x="T0" y="T1"/>
                </a:cxn>
                <a:cxn ang="0">
                  <a:pos x="T2" y="T3"/>
                </a:cxn>
                <a:cxn ang="0">
                  <a:pos x="T4" y="T5"/>
                </a:cxn>
              </a:cxnLst>
              <a:rect l="0" t="0" r="r" b="b"/>
              <a:pathLst>
                <a:path w="420" h="585">
                  <a:moveTo>
                    <a:pt x="344" y="585"/>
                  </a:moveTo>
                  <a:lnTo>
                    <a:pt x="420" y="87"/>
                  </a:lnTo>
                  <a:lnTo>
                    <a:pt x="0" y="0"/>
                  </a:lnTo>
                </a:path>
              </a:pathLst>
            </a:custGeom>
            <a:noFill/>
            <a:ln w="0">
              <a:solidFill>
                <a:schemeClr val="bg1">
                  <a:alpha val="50000"/>
                </a:scheme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19" name="Freeform 723"/>
            <p:cNvSpPr/>
            <p:nvPr userDrawn="1"/>
          </p:nvSpPr>
          <p:spPr bwMode="auto">
            <a:xfrm>
              <a:off x="6799058" y="3023616"/>
              <a:ext cx="314802" cy="1330912"/>
            </a:xfrm>
            <a:custGeom>
              <a:avLst/>
              <a:gdLst>
                <a:gd name="T0" fmla="*/ 16 w 360"/>
                <a:gd name="T1" fmla="*/ 0 h 1522"/>
                <a:gd name="T2" fmla="*/ 0 w 360"/>
                <a:gd name="T3" fmla="*/ 729 h 1522"/>
                <a:gd name="T4" fmla="*/ 8 w 360"/>
                <a:gd name="T5" fmla="*/ 1522 h 1522"/>
                <a:gd name="T6" fmla="*/ 358 w 360"/>
                <a:gd name="T7" fmla="*/ 600 h 1522"/>
                <a:gd name="T8" fmla="*/ 360 w 360"/>
                <a:gd name="T9" fmla="*/ 585 h 1522"/>
              </a:gdLst>
              <a:ahLst/>
              <a:cxnLst>
                <a:cxn ang="0">
                  <a:pos x="T0" y="T1"/>
                </a:cxn>
                <a:cxn ang="0">
                  <a:pos x="T2" y="T3"/>
                </a:cxn>
                <a:cxn ang="0">
                  <a:pos x="T4" y="T5"/>
                </a:cxn>
                <a:cxn ang="0">
                  <a:pos x="T6" y="T7"/>
                </a:cxn>
                <a:cxn ang="0">
                  <a:pos x="T8" y="T9"/>
                </a:cxn>
              </a:cxnLst>
              <a:rect l="0" t="0" r="r" b="b"/>
              <a:pathLst>
                <a:path w="360" h="1522">
                  <a:moveTo>
                    <a:pt x="16" y="0"/>
                  </a:moveTo>
                  <a:lnTo>
                    <a:pt x="0" y="729"/>
                  </a:lnTo>
                  <a:lnTo>
                    <a:pt x="8" y="1522"/>
                  </a:lnTo>
                  <a:lnTo>
                    <a:pt x="358" y="600"/>
                  </a:lnTo>
                  <a:lnTo>
                    <a:pt x="360" y="585"/>
                  </a:lnTo>
                </a:path>
              </a:pathLst>
            </a:custGeom>
            <a:noFill/>
            <a:ln w="0">
              <a:solidFill>
                <a:schemeClr val="bg1">
                  <a:alpha val="50000"/>
                </a:schemeClr>
              </a:solidFill>
              <a:prstDash val="solid"/>
              <a:round/>
              <a:headEnd type="oval"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20" name="Line 724"/>
            <p:cNvSpPr>
              <a:spLocks noChangeShapeType="1"/>
            </p:cNvSpPr>
            <p:nvPr userDrawn="1"/>
          </p:nvSpPr>
          <p:spPr bwMode="auto">
            <a:xfrm flipV="1">
              <a:off x="6299747" y="3023616"/>
              <a:ext cx="513302" cy="164396"/>
            </a:xfrm>
            <a:prstGeom prst="line">
              <a:avLst/>
            </a:prstGeom>
            <a:noFill/>
            <a:ln w="0">
              <a:solidFill>
                <a:schemeClr val="bg1">
                  <a:alpha val="5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1355"/>
            </a:p>
          </p:txBody>
        </p:sp>
        <p:sp>
          <p:nvSpPr>
            <p:cNvPr id="121" name="Line 725"/>
            <p:cNvSpPr>
              <a:spLocks noChangeShapeType="1"/>
            </p:cNvSpPr>
            <p:nvPr userDrawn="1"/>
          </p:nvSpPr>
          <p:spPr bwMode="auto">
            <a:xfrm flipV="1">
              <a:off x="5392068" y="3188012"/>
              <a:ext cx="907679" cy="523795"/>
            </a:xfrm>
            <a:prstGeom prst="line">
              <a:avLst/>
            </a:prstGeom>
            <a:noFill/>
            <a:ln w="0">
              <a:solidFill>
                <a:schemeClr val="bg1">
                  <a:alpha val="5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1355"/>
            </a:p>
          </p:txBody>
        </p:sp>
        <p:sp>
          <p:nvSpPr>
            <p:cNvPr id="122" name="Freeform 726"/>
            <p:cNvSpPr/>
            <p:nvPr userDrawn="1"/>
          </p:nvSpPr>
          <p:spPr bwMode="auto">
            <a:xfrm>
              <a:off x="5035293" y="3711807"/>
              <a:ext cx="482696" cy="685568"/>
            </a:xfrm>
            <a:custGeom>
              <a:avLst/>
              <a:gdLst>
                <a:gd name="T0" fmla="*/ 552 w 552"/>
                <a:gd name="T1" fmla="*/ 784 h 784"/>
                <a:gd name="T2" fmla="*/ 0 w 552"/>
                <a:gd name="T3" fmla="*/ 412 h 784"/>
                <a:gd name="T4" fmla="*/ 408 w 552"/>
                <a:gd name="T5" fmla="*/ 0 h 784"/>
              </a:gdLst>
              <a:ahLst/>
              <a:cxnLst>
                <a:cxn ang="0">
                  <a:pos x="T0" y="T1"/>
                </a:cxn>
                <a:cxn ang="0">
                  <a:pos x="T2" y="T3"/>
                </a:cxn>
                <a:cxn ang="0">
                  <a:pos x="T4" y="T5"/>
                </a:cxn>
              </a:cxnLst>
              <a:rect l="0" t="0" r="r" b="b"/>
              <a:pathLst>
                <a:path w="552" h="784">
                  <a:moveTo>
                    <a:pt x="552" y="784"/>
                  </a:moveTo>
                  <a:lnTo>
                    <a:pt x="0" y="412"/>
                  </a:lnTo>
                  <a:lnTo>
                    <a:pt x="408" y="0"/>
                  </a:lnTo>
                </a:path>
              </a:pathLst>
            </a:custGeom>
            <a:noFill/>
            <a:ln w="0">
              <a:solidFill>
                <a:schemeClr val="bg1">
                  <a:alpha val="50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23" name="Line 728"/>
            <p:cNvSpPr>
              <a:spLocks noChangeShapeType="1"/>
            </p:cNvSpPr>
            <p:nvPr userDrawn="1"/>
          </p:nvSpPr>
          <p:spPr bwMode="auto">
            <a:xfrm flipH="1">
              <a:off x="5517989" y="4143785"/>
              <a:ext cx="493190" cy="253590"/>
            </a:xfrm>
            <a:prstGeom prst="line">
              <a:avLst/>
            </a:prstGeom>
            <a:noFill/>
            <a:ln w="0">
              <a:solidFill>
                <a:schemeClr val="bg1">
                  <a:alpha val="5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1355"/>
            </a:p>
          </p:txBody>
        </p:sp>
        <p:sp>
          <p:nvSpPr>
            <p:cNvPr id="124" name="Freeform 729"/>
            <p:cNvSpPr/>
            <p:nvPr userDrawn="1"/>
          </p:nvSpPr>
          <p:spPr bwMode="auto">
            <a:xfrm>
              <a:off x="6011179" y="3548285"/>
              <a:ext cx="1100932" cy="595500"/>
            </a:xfrm>
            <a:custGeom>
              <a:avLst/>
              <a:gdLst>
                <a:gd name="T0" fmla="*/ 1259 w 1259"/>
                <a:gd name="T1" fmla="*/ 0 h 681"/>
                <a:gd name="T2" fmla="*/ 902 w 1259"/>
                <a:gd name="T3" fmla="*/ 140 h 681"/>
                <a:gd name="T4" fmla="*/ 0 w 1259"/>
                <a:gd name="T5" fmla="*/ 681 h 681"/>
              </a:gdLst>
              <a:ahLst/>
              <a:cxnLst>
                <a:cxn ang="0">
                  <a:pos x="T0" y="T1"/>
                </a:cxn>
                <a:cxn ang="0">
                  <a:pos x="T2" y="T3"/>
                </a:cxn>
                <a:cxn ang="0">
                  <a:pos x="T4" y="T5"/>
                </a:cxn>
              </a:cxnLst>
              <a:rect l="0" t="0" r="r" b="b"/>
              <a:pathLst>
                <a:path w="1259" h="681">
                  <a:moveTo>
                    <a:pt x="1259" y="0"/>
                  </a:moveTo>
                  <a:lnTo>
                    <a:pt x="902" y="140"/>
                  </a:lnTo>
                  <a:lnTo>
                    <a:pt x="0" y="681"/>
                  </a:lnTo>
                </a:path>
              </a:pathLst>
            </a:custGeom>
            <a:noFill/>
            <a:ln w="0">
              <a:solidFill>
                <a:schemeClr val="bg1">
                  <a:alpha val="50000"/>
                </a:schemeClr>
              </a:solidFill>
              <a:prstDash val="solid"/>
              <a:round/>
              <a:headEnd type="oval" w="sm" len="sm"/>
              <a:tailEnd type="oval"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25" name="Freeform 730"/>
            <p:cNvSpPr/>
            <p:nvPr userDrawn="1"/>
          </p:nvSpPr>
          <p:spPr bwMode="auto">
            <a:xfrm>
              <a:off x="5556465" y="4627355"/>
              <a:ext cx="1125417" cy="101436"/>
            </a:xfrm>
            <a:custGeom>
              <a:avLst/>
              <a:gdLst>
                <a:gd name="T0" fmla="*/ 1287 w 1287"/>
                <a:gd name="T1" fmla="*/ 0 h 116"/>
                <a:gd name="T2" fmla="*/ 739 w 1287"/>
                <a:gd name="T3" fmla="*/ 38 h 116"/>
                <a:gd name="T4" fmla="*/ 0 w 1287"/>
                <a:gd name="T5" fmla="*/ 116 h 116"/>
              </a:gdLst>
              <a:ahLst/>
              <a:cxnLst>
                <a:cxn ang="0">
                  <a:pos x="T0" y="T1"/>
                </a:cxn>
                <a:cxn ang="0">
                  <a:pos x="T2" y="T3"/>
                </a:cxn>
                <a:cxn ang="0">
                  <a:pos x="T4" y="T5"/>
                </a:cxn>
              </a:cxnLst>
              <a:rect l="0" t="0" r="r" b="b"/>
              <a:pathLst>
                <a:path w="1287" h="116">
                  <a:moveTo>
                    <a:pt x="1287" y="0"/>
                  </a:moveTo>
                  <a:lnTo>
                    <a:pt x="739" y="38"/>
                  </a:lnTo>
                  <a:lnTo>
                    <a:pt x="0" y="116"/>
                  </a:lnTo>
                </a:path>
              </a:pathLst>
            </a:custGeom>
            <a:noFill/>
            <a:ln w="0">
              <a:solidFill>
                <a:schemeClr val="bg1">
                  <a:alpha val="50000"/>
                </a:schemeClr>
              </a:solidFill>
              <a:prstDash val="solid"/>
              <a:round/>
              <a:headEnd type="oval"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26" name="Freeform 731"/>
            <p:cNvSpPr/>
            <p:nvPr userDrawn="1"/>
          </p:nvSpPr>
          <p:spPr bwMode="auto">
            <a:xfrm>
              <a:off x="5517989" y="4354526"/>
              <a:ext cx="1288064" cy="306057"/>
            </a:xfrm>
            <a:custGeom>
              <a:avLst/>
              <a:gdLst>
                <a:gd name="T0" fmla="*/ 0 w 1473"/>
                <a:gd name="T1" fmla="*/ 49 h 350"/>
                <a:gd name="T2" fmla="*/ 783 w 1473"/>
                <a:gd name="T3" fmla="*/ 350 h 350"/>
                <a:gd name="T4" fmla="*/ 1473 w 1473"/>
                <a:gd name="T5" fmla="*/ 0 h 350"/>
                <a:gd name="T6" fmla="*/ 1348 w 1473"/>
                <a:gd name="T7" fmla="*/ 303 h 350"/>
              </a:gdLst>
              <a:ahLst/>
              <a:cxnLst>
                <a:cxn ang="0">
                  <a:pos x="T0" y="T1"/>
                </a:cxn>
                <a:cxn ang="0">
                  <a:pos x="T2" y="T3"/>
                </a:cxn>
                <a:cxn ang="0">
                  <a:pos x="T4" y="T5"/>
                </a:cxn>
                <a:cxn ang="0">
                  <a:pos x="T6" y="T7"/>
                </a:cxn>
              </a:cxnLst>
              <a:rect l="0" t="0" r="r" b="b"/>
              <a:pathLst>
                <a:path w="1473" h="350">
                  <a:moveTo>
                    <a:pt x="0" y="49"/>
                  </a:moveTo>
                  <a:lnTo>
                    <a:pt x="783" y="350"/>
                  </a:lnTo>
                  <a:lnTo>
                    <a:pt x="1473" y="0"/>
                  </a:lnTo>
                  <a:lnTo>
                    <a:pt x="1348" y="303"/>
                  </a:lnTo>
                </a:path>
              </a:pathLst>
            </a:custGeom>
            <a:noFill/>
            <a:ln w="0">
              <a:solidFill>
                <a:schemeClr val="bg1">
                  <a:alpha val="50000"/>
                </a:schemeClr>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27" name="Line 732"/>
            <p:cNvSpPr>
              <a:spLocks noChangeShapeType="1"/>
            </p:cNvSpPr>
            <p:nvPr userDrawn="1"/>
          </p:nvSpPr>
          <p:spPr bwMode="auto">
            <a:xfrm>
              <a:off x="6299747" y="3188012"/>
              <a:ext cx="500185" cy="482696"/>
            </a:xfrm>
            <a:prstGeom prst="line">
              <a:avLst/>
            </a:prstGeom>
            <a:noFill/>
            <a:ln w="0">
              <a:solidFill>
                <a:schemeClr val="bg1">
                  <a:alpha val="5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1355"/>
            </a:p>
          </p:txBody>
        </p:sp>
        <p:sp>
          <p:nvSpPr>
            <p:cNvPr id="128" name="Line 733"/>
            <p:cNvSpPr>
              <a:spLocks noChangeShapeType="1"/>
            </p:cNvSpPr>
            <p:nvPr userDrawn="1"/>
          </p:nvSpPr>
          <p:spPr bwMode="auto">
            <a:xfrm>
              <a:off x="5507496" y="2989512"/>
              <a:ext cx="792251" cy="198500"/>
            </a:xfrm>
            <a:prstGeom prst="line">
              <a:avLst/>
            </a:prstGeom>
            <a:noFill/>
            <a:ln w="0">
              <a:solidFill>
                <a:schemeClr val="bg1">
                  <a:alpha val="50000"/>
                </a:schemeClr>
              </a:solidFill>
              <a:prstDash val="solid"/>
              <a:round/>
              <a:headEnd type="oval" w="sm" len="sm"/>
              <a:tailEnd type="oval" w="sm" len="sm"/>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ko-KR" altLang="en-US" sz="1355"/>
            </a:p>
          </p:txBody>
        </p:sp>
      </p:grpSp>
      <p:sp>
        <p:nvSpPr>
          <p:cNvPr id="129" name="TextBox 128"/>
          <p:cNvSpPr txBox="1"/>
          <p:nvPr/>
        </p:nvSpPr>
        <p:spPr>
          <a:xfrm>
            <a:off x="5199345" y="3505672"/>
            <a:ext cx="1950720" cy="829945"/>
          </a:xfrm>
          <a:prstGeom prst="rect">
            <a:avLst/>
          </a:prstGeom>
        </p:spPr>
        <p:txBody>
          <a:bodyPr wrap="square" rtlCol="0">
            <a:spAutoFit/>
          </a:bodyPr>
          <a:lstStyle/>
          <a:p>
            <a:pPr algn="ctr">
              <a:buClr>
                <a:schemeClr val="tx1">
                  <a:lumMod val="85000"/>
                  <a:lumOff val="15000"/>
                </a:schemeClr>
              </a:buClr>
              <a:buSzPct val="105000"/>
            </a:pPr>
            <a:r>
              <a:rPr lang="en-US" altLang="ko-KR" sz="2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单击此处</a:t>
            </a:r>
          </a:p>
          <a:p>
            <a:pPr algn="ctr">
              <a:buClr>
                <a:schemeClr val="tx1">
                  <a:lumMod val="85000"/>
                  <a:lumOff val="15000"/>
                </a:schemeClr>
              </a:buClr>
              <a:buSzPct val="105000"/>
            </a:pPr>
            <a:r>
              <a:rPr lang="en-US" altLang="ko-KR" sz="2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添加名称</a:t>
            </a:r>
          </a:p>
        </p:txBody>
      </p:sp>
      <p:grpSp>
        <p:nvGrpSpPr>
          <p:cNvPr id="25" name="Group 24"/>
          <p:cNvGrpSpPr/>
          <p:nvPr/>
        </p:nvGrpSpPr>
        <p:grpSpPr>
          <a:xfrm>
            <a:off x="7867091" y="4185293"/>
            <a:ext cx="894896" cy="894896"/>
            <a:chOff x="7866490" y="4099568"/>
            <a:chExt cx="894896" cy="894896"/>
          </a:xfrm>
        </p:grpSpPr>
        <p:sp>
          <p:nvSpPr>
            <p:cNvPr id="136" name="Oval 135"/>
            <p:cNvSpPr/>
            <p:nvPr/>
          </p:nvSpPr>
          <p:spPr>
            <a:xfrm>
              <a:off x="7866490" y="4099568"/>
              <a:ext cx="894896" cy="894896"/>
            </a:xfrm>
            <a:prstGeom prst="ellipse">
              <a:avLst/>
            </a:prstGeom>
            <a:solidFill>
              <a:schemeClr val="bg1">
                <a:alpha val="18000"/>
              </a:schemeClr>
            </a:solidFill>
            <a:ln w="3175">
              <a:solidFill>
                <a:schemeClr val="bg1"/>
              </a:solidFill>
            </a:ln>
            <a:effectLst>
              <a:outerShdw blurRad="88900" dist="63500" dir="5400000" sx="99000" sy="99000" algn="t"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5">
                <a:solidFill>
                  <a:schemeClr val="bg1"/>
                </a:solidFill>
                <a:latin typeface="微软雅黑" panose="020B0503020204020204" charset="-122"/>
                <a:ea typeface="微软雅黑" panose="020B0503020204020204" charset="-122"/>
              </a:endParaRPr>
            </a:p>
          </p:txBody>
        </p:sp>
        <p:grpSp>
          <p:nvGrpSpPr>
            <p:cNvPr id="166" name="Group 165"/>
            <p:cNvGrpSpPr/>
            <p:nvPr/>
          </p:nvGrpSpPr>
          <p:grpSpPr>
            <a:xfrm>
              <a:off x="8101366" y="4292038"/>
              <a:ext cx="425144" cy="509956"/>
              <a:chOff x="4051300" y="3109913"/>
              <a:chExt cx="628650" cy="754063"/>
            </a:xfrm>
            <a:solidFill>
              <a:schemeClr val="bg1">
                <a:lumMod val="95000"/>
              </a:schemeClr>
            </a:solidFill>
          </p:grpSpPr>
          <p:sp>
            <p:nvSpPr>
              <p:cNvPr id="167" name="Freeform 166"/>
              <p:cNvSpPr>
                <a:spLocks noEditPoints="1"/>
              </p:cNvSpPr>
              <p:nvPr/>
            </p:nvSpPr>
            <p:spPr bwMode="auto">
              <a:xfrm>
                <a:off x="4051300" y="3109913"/>
                <a:ext cx="628650" cy="754063"/>
              </a:xfrm>
              <a:custGeom>
                <a:avLst/>
                <a:gdLst>
                  <a:gd name="T0" fmla="*/ 376 w 396"/>
                  <a:gd name="T1" fmla="*/ 361 h 475"/>
                  <a:gd name="T2" fmla="*/ 287 w 396"/>
                  <a:gd name="T3" fmla="*/ 265 h 475"/>
                  <a:gd name="T4" fmla="*/ 258 w 396"/>
                  <a:gd name="T5" fmla="*/ 133 h 475"/>
                  <a:gd name="T6" fmla="*/ 244 w 396"/>
                  <a:gd name="T7" fmla="*/ 70 h 475"/>
                  <a:gd name="T8" fmla="*/ 237 w 396"/>
                  <a:gd name="T9" fmla="*/ 52 h 475"/>
                  <a:gd name="T10" fmla="*/ 233 w 396"/>
                  <a:gd name="T11" fmla="*/ 39 h 475"/>
                  <a:gd name="T12" fmla="*/ 226 w 396"/>
                  <a:gd name="T13" fmla="*/ 27 h 475"/>
                  <a:gd name="T14" fmla="*/ 220 w 396"/>
                  <a:gd name="T15" fmla="*/ 17 h 475"/>
                  <a:gd name="T16" fmla="*/ 213 w 396"/>
                  <a:gd name="T17" fmla="*/ 10 h 475"/>
                  <a:gd name="T18" fmla="*/ 189 w 396"/>
                  <a:gd name="T19" fmla="*/ 6 h 475"/>
                  <a:gd name="T20" fmla="*/ 182 w 396"/>
                  <a:gd name="T21" fmla="*/ 11 h 475"/>
                  <a:gd name="T22" fmla="*/ 176 w 396"/>
                  <a:gd name="T23" fmla="*/ 18 h 475"/>
                  <a:gd name="T24" fmla="*/ 169 w 396"/>
                  <a:gd name="T25" fmla="*/ 28 h 475"/>
                  <a:gd name="T26" fmla="*/ 164 w 396"/>
                  <a:gd name="T27" fmla="*/ 41 h 475"/>
                  <a:gd name="T28" fmla="*/ 157 w 396"/>
                  <a:gd name="T29" fmla="*/ 55 h 475"/>
                  <a:gd name="T30" fmla="*/ 152 w 396"/>
                  <a:gd name="T31" fmla="*/ 70 h 475"/>
                  <a:gd name="T32" fmla="*/ 139 w 396"/>
                  <a:gd name="T33" fmla="*/ 144 h 475"/>
                  <a:gd name="T34" fmla="*/ 102 w 396"/>
                  <a:gd name="T35" fmla="*/ 278 h 475"/>
                  <a:gd name="T36" fmla="*/ 19 w 396"/>
                  <a:gd name="T37" fmla="*/ 362 h 475"/>
                  <a:gd name="T38" fmla="*/ 1 w 396"/>
                  <a:gd name="T39" fmla="*/ 438 h 475"/>
                  <a:gd name="T40" fmla="*/ 124 w 396"/>
                  <a:gd name="T41" fmla="*/ 474 h 475"/>
                  <a:gd name="T42" fmla="*/ 258 w 396"/>
                  <a:gd name="T43" fmla="*/ 469 h 475"/>
                  <a:gd name="T44" fmla="*/ 339 w 396"/>
                  <a:gd name="T45" fmla="*/ 461 h 475"/>
                  <a:gd name="T46" fmla="*/ 374 w 396"/>
                  <a:gd name="T47" fmla="*/ 378 h 475"/>
                  <a:gd name="T48" fmla="*/ 328 w 396"/>
                  <a:gd name="T49" fmla="*/ 355 h 475"/>
                  <a:gd name="T50" fmla="*/ 262 w 396"/>
                  <a:gd name="T51" fmla="*/ 259 h 475"/>
                  <a:gd name="T52" fmla="*/ 351 w 396"/>
                  <a:gd name="T53" fmla="*/ 360 h 475"/>
                  <a:gd name="T54" fmla="*/ 168 w 396"/>
                  <a:gd name="T55" fmla="*/ 68 h 475"/>
                  <a:gd name="T56" fmla="*/ 172 w 396"/>
                  <a:gd name="T57" fmla="*/ 55 h 475"/>
                  <a:gd name="T58" fmla="*/ 178 w 396"/>
                  <a:gd name="T59" fmla="*/ 43 h 475"/>
                  <a:gd name="T60" fmla="*/ 182 w 396"/>
                  <a:gd name="T61" fmla="*/ 35 h 475"/>
                  <a:gd name="T62" fmla="*/ 187 w 396"/>
                  <a:gd name="T63" fmla="*/ 26 h 475"/>
                  <a:gd name="T64" fmla="*/ 194 w 396"/>
                  <a:gd name="T65" fmla="*/ 20 h 475"/>
                  <a:gd name="T66" fmla="*/ 203 w 396"/>
                  <a:gd name="T67" fmla="*/ 20 h 475"/>
                  <a:gd name="T68" fmla="*/ 208 w 396"/>
                  <a:gd name="T69" fmla="*/ 25 h 475"/>
                  <a:gd name="T70" fmla="*/ 213 w 396"/>
                  <a:gd name="T71" fmla="*/ 34 h 475"/>
                  <a:gd name="T72" fmla="*/ 218 w 396"/>
                  <a:gd name="T73" fmla="*/ 42 h 475"/>
                  <a:gd name="T74" fmla="*/ 223 w 396"/>
                  <a:gd name="T75" fmla="*/ 55 h 475"/>
                  <a:gd name="T76" fmla="*/ 166 w 396"/>
                  <a:gd name="T77" fmla="*/ 75 h 475"/>
                  <a:gd name="T78" fmla="*/ 243 w 396"/>
                  <a:gd name="T79" fmla="*/ 142 h 475"/>
                  <a:gd name="T80" fmla="*/ 154 w 396"/>
                  <a:gd name="T81" fmla="*/ 132 h 475"/>
                  <a:gd name="T82" fmla="*/ 62 w 396"/>
                  <a:gd name="T83" fmla="*/ 347 h 475"/>
                  <a:gd name="T84" fmla="*/ 129 w 396"/>
                  <a:gd name="T85" fmla="*/ 273 h 475"/>
                  <a:gd name="T86" fmla="*/ 56 w 396"/>
                  <a:gd name="T87" fmla="*/ 364 h 475"/>
                  <a:gd name="T88" fmla="*/ 22 w 396"/>
                  <a:gd name="T89" fmla="*/ 378 h 475"/>
                  <a:gd name="T90" fmla="*/ 27 w 396"/>
                  <a:gd name="T91" fmla="*/ 395 h 475"/>
                  <a:gd name="T92" fmla="*/ 139 w 396"/>
                  <a:gd name="T93" fmla="*/ 436 h 475"/>
                  <a:gd name="T94" fmla="*/ 99 w 396"/>
                  <a:gd name="T95" fmla="*/ 371 h 475"/>
                  <a:gd name="T96" fmla="*/ 62 w 396"/>
                  <a:gd name="T97" fmla="*/ 401 h 475"/>
                  <a:gd name="T98" fmla="*/ 72 w 396"/>
                  <a:gd name="T99" fmla="*/ 436 h 475"/>
                  <a:gd name="T100" fmla="*/ 95 w 396"/>
                  <a:gd name="T101" fmla="*/ 385 h 475"/>
                  <a:gd name="T102" fmla="*/ 72 w 396"/>
                  <a:gd name="T103" fmla="*/ 460 h 475"/>
                  <a:gd name="T104" fmla="*/ 153 w 396"/>
                  <a:gd name="T105" fmla="*/ 448 h 475"/>
                  <a:gd name="T106" fmla="*/ 325 w 396"/>
                  <a:gd name="T107" fmla="*/ 450 h 475"/>
                  <a:gd name="T108" fmla="*/ 294 w 396"/>
                  <a:gd name="T109" fmla="*/ 392 h 475"/>
                  <a:gd name="T110" fmla="*/ 322 w 396"/>
                  <a:gd name="T111" fmla="*/ 416 h 475"/>
                  <a:gd name="T112" fmla="*/ 326 w 396"/>
                  <a:gd name="T113" fmla="*/ 382 h 475"/>
                  <a:gd name="T114" fmla="*/ 290 w 396"/>
                  <a:gd name="T115" fmla="*/ 375 h 475"/>
                  <a:gd name="T116" fmla="*/ 258 w 396"/>
                  <a:gd name="T117" fmla="*/ 292 h 475"/>
                  <a:gd name="T118" fmla="*/ 375 w 396"/>
                  <a:gd name="T119" fmla="*/ 400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6" h="475">
                    <a:moveTo>
                      <a:pt x="396" y="427"/>
                    </a:moveTo>
                    <a:lnTo>
                      <a:pt x="396" y="427"/>
                    </a:lnTo>
                    <a:lnTo>
                      <a:pt x="396" y="411"/>
                    </a:lnTo>
                    <a:lnTo>
                      <a:pt x="395" y="393"/>
                    </a:lnTo>
                    <a:lnTo>
                      <a:pt x="393" y="386"/>
                    </a:lnTo>
                    <a:lnTo>
                      <a:pt x="391" y="378"/>
                    </a:lnTo>
                    <a:lnTo>
                      <a:pt x="387" y="373"/>
                    </a:lnTo>
                    <a:lnTo>
                      <a:pt x="384" y="367"/>
                    </a:lnTo>
                    <a:lnTo>
                      <a:pt x="378" y="362"/>
                    </a:lnTo>
                    <a:lnTo>
                      <a:pt x="376" y="361"/>
                    </a:lnTo>
                    <a:lnTo>
                      <a:pt x="376" y="361"/>
                    </a:lnTo>
                    <a:lnTo>
                      <a:pt x="364" y="353"/>
                    </a:lnTo>
                    <a:lnTo>
                      <a:pt x="352" y="344"/>
                    </a:lnTo>
                    <a:lnTo>
                      <a:pt x="341" y="335"/>
                    </a:lnTo>
                    <a:lnTo>
                      <a:pt x="330" y="324"/>
                    </a:lnTo>
                    <a:lnTo>
                      <a:pt x="320" y="313"/>
                    </a:lnTo>
                    <a:lnTo>
                      <a:pt x="311" y="303"/>
                    </a:lnTo>
                    <a:lnTo>
                      <a:pt x="302" y="290"/>
                    </a:lnTo>
                    <a:lnTo>
                      <a:pt x="294" y="278"/>
                    </a:lnTo>
                    <a:lnTo>
                      <a:pt x="287" y="265"/>
                    </a:lnTo>
                    <a:lnTo>
                      <a:pt x="280" y="251"/>
                    </a:lnTo>
                    <a:lnTo>
                      <a:pt x="274" y="237"/>
                    </a:lnTo>
                    <a:lnTo>
                      <a:pt x="270" y="223"/>
                    </a:lnTo>
                    <a:lnTo>
                      <a:pt x="265" y="207"/>
                    </a:lnTo>
                    <a:lnTo>
                      <a:pt x="262" y="193"/>
                    </a:lnTo>
                    <a:lnTo>
                      <a:pt x="260" y="178"/>
                    </a:lnTo>
                    <a:lnTo>
                      <a:pt x="258" y="162"/>
                    </a:lnTo>
                    <a:lnTo>
                      <a:pt x="258" y="144"/>
                    </a:lnTo>
                    <a:lnTo>
                      <a:pt x="258" y="144"/>
                    </a:lnTo>
                    <a:lnTo>
                      <a:pt x="258" y="133"/>
                    </a:lnTo>
                    <a:lnTo>
                      <a:pt x="256" y="120"/>
                    </a:lnTo>
                    <a:lnTo>
                      <a:pt x="249" y="90"/>
                    </a:lnTo>
                    <a:lnTo>
                      <a:pt x="250" y="90"/>
                    </a:lnTo>
                    <a:lnTo>
                      <a:pt x="245" y="71"/>
                    </a:lnTo>
                    <a:lnTo>
                      <a:pt x="245" y="71"/>
                    </a:lnTo>
                    <a:lnTo>
                      <a:pt x="244" y="70"/>
                    </a:lnTo>
                    <a:lnTo>
                      <a:pt x="244" y="70"/>
                    </a:lnTo>
                    <a:lnTo>
                      <a:pt x="244" y="70"/>
                    </a:lnTo>
                    <a:lnTo>
                      <a:pt x="244" y="70"/>
                    </a:lnTo>
                    <a:lnTo>
                      <a:pt x="244" y="70"/>
                    </a:lnTo>
                    <a:lnTo>
                      <a:pt x="244" y="70"/>
                    </a:lnTo>
                    <a:lnTo>
                      <a:pt x="241" y="64"/>
                    </a:lnTo>
                    <a:lnTo>
                      <a:pt x="241" y="64"/>
                    </a:lnTo>
                    <a:lnTo>
                      <a:pt x="241" y="64"/>
                    </a:lnTo>
                    <a:lnTo>
                      <a:pt x="241" y="64"/>
                    </a:lnTo>
                    <a:lnTo>
                      <a:pt x="239" y="57"/>
                    </a:lnTo>
                    <a:lnTo>
                      <a:pt x="239" y="57"/>
                    </a:lnTo>
                    <a:lnTo>
                      <a:pt x="239" y="57"/>
                    </a:lnTo>
                    <a:lnTo>
                      <a:pt x="239" y="57"/>
                    </a:lnTo>
                    <a:lnTo>
                      <a:pt x="237" y="52"/>
                    </a:lnTo>
                    <a:lnTo>
                      <a:pt x="237" y="52"/>
                    </a:lnTo>
                    <a:lnTo>
                      <a:pt x="237" y="51"/>
                    </a:lnTo>
                    <a:lnTo>
                      <a:pt x="237" y="51"/>
                    </a:lnTo>
                    <a:lnTo>
                      <a:pt x="235" y="47"/>
                    </a:lnTo>
                    <a:lnTo>
                      <a:pt x="235" y="47"/>
                    </a:lnTo>
                    <a:lnTo>
                      <a:pt x="235" y="44"/>
                    </a:lnTo>
                    <a:lnTo>
                      <a:pt x="235" y="44"/>
                    </a:lnTo>
                    <a:lnTo>
                      <a:pt x="233" y="41"/>
                    </a:lnTo>
                    <a:lnTo>
                      <a:pt x="233" y="41"/>
                    </a:lnTo>
                    <a:lnTo>
                      <a:pt x="233" y="39"/>
                    </a:lnTo>
                    <a:lnTo>
                      <a:pt x="233" y="39"/>
                    </a:lnTo>
                    <a:lnTo>
                      <a:pt x="231" y="36"/>
                    </a:lnTo>
                    <a:lnTo>
                      <a:pt x="231" y="36"/>
                    </a:lnTo>
                    <a:lnTo>
                      <a:pt x="230" y="34"/>
                    </a:lnTo>
                    <a:lnTo>
                      <a:pt x="230" y="34"/>
                    </a:lnTo>
                    <a:lnTo>
                      <a:pt x="229" y="31"/>
                    </a:lnTo>
                    <a:lnTo>
                      <a:pt x="229" y="31"/>
                    </a:lnTo>
                    <a:lnTo>
                      <a:pt x="227" y="29"/>
                    </a:lnTo>
                    <a:lnTo>
                      <a:pt x="227" y="29"/>
                    </a:lnTo>
                    <a:lnTo>
                      <a:pt x="226" y="27"/>
                    </a:lnTo>
                    <a:lnTo>
                      <a:pt x="226" y="27"/>
                    </a:lnTo>
                    <a:lnTo>
                      <a:pt x="225" y="25"/>
                    </a:lnTo>
                    <a:lnTo>
                      <a:pt x="225" y="25"/>
                    </a:lnTo>
                    <a:lnTo>
                      <a:pt x="223" y="23"/>
                    </a:lnTo>
                    <a:lnTo>
                      <a:pt x="223" y="23"/>
                    </a:lnTo>
                    <a:lnTo>
                      <a:pt x="222" y="21"/>
                    </a:lnTo>
                    <a:lnTo>
                      <a:pt x="222" y="21"/>
                    </a:lnTo>
                    <a:lnTo>
                      <a:pt x="221" y="18"/>
                    </a:lnTo>
                    <a:lnTo>
                      <a:pt x="221" y="18"/>
                    </a:lnTo>
                    <a:lnTo>
                      <a:pt x="220" y="17"/>
                    </a:lnTo>
                    <a:lnTo>
                      <a:pt x="220" y="17"/>
                    </a:lnTo>
                    <a:lnTo>
                      <a:pt x="219" y="15"/>
                    </a:lnTo>
                    <a:lnTo>
                      <a:pt x="219" y="15"/>
                    </a:lnTo>
                    <a:lnTo>
                      <a:pt x="217" y="14"/>
                    </a:lnTo>
                    <a:lnTo>
                      <a:pt x="217" y="14"/>
                    </a:lnTo>
                    <a:lnTo>
                      <a:pt x="216" y="12"/>
                    </a:lnTo>
                    <a:lnTo>
                      <a:pt x="216" y="12"/>
                    </a:lnTo>
                    <a:lnTo>
                      <a:pt x="214" y="11"/>
                    </a:lnTo>
                    <a:lnTo>
                      <a:pt x="214" y="11"/>
                    </a:lnTo>
                    <a:lnTo>
                      <a:pt x="213" y="10"/>
                    </a:lnTo>
                    <a:lnTo>
                      <a:pt x="213" y="10"/>
                    </a:lnTo>
                    <a:lnTo>
                      <a:pt x="211" y="8"/>
                    </a:lnTo>
                    <a:lnTo>
                      <a:pt x="211" y="8"/>
                    </a:lnTo>
                    <a:lnTo>
                      <a:pt x="210" y="8"/>
                    </a:lnTo>
                    <a:lnTo>
                      <a:pt x="210" y="8"/>
                    </a:lnTo>
                    <a:lnTo>
                      <a:pt x="205" y="3"/>
                    </a:lnTo>
                    <a:lnTo>
                      <a:pt x="198" y="0"/>
                    </a:lnTo>
                    <a:lnTo>
                      <a:pt x="192" y="3"/>
                    </a:lnTo>
                    <a:lnTo>
                      <a:pt x="192" y="3"/>
                    </a:lnTo>
                    <a:lnTo>
                      <a:pt x="189" y="6"/>
                    </a:lnTo>
                    <a:lnTo>
                      <a:pt x="189" y="6"/>
                    </a:lnTo>
                    <a:lnTo>
                      <a:pt x="187" y="7"/>
                    </a:lnTo>
                    <a:lnTo>
                      <a:pt x="187" y="7"/>
                    </a:lnTo>
                    <a:lnTo>
                      <a:pt x="185" y="8"/>
                    </a:lnTo>
                    <a:lnTo>
                      <a:pt x="185" y="8"/>
                    </a:lnTo>
                    <a:lnTo>
                      <a:pt x="184" y="9"/>
                    </a:lnTo>
                    <a:lnTo>
                      <a:pt x="184" y="9"/>
                    </a:lnTo>
                    <a:lnTo>
                      <a:pt x="183" y="10"/>
                    </a:lnTo>
                    <a:lnTo>
                      <a:pt x="183" y="10"/>
                    </a:lnTo>
                    <a:lnTo>
                      <a:pt x="182" y="11"/>
                    </a:lnTo>
                    <a:lnTo>
                      <a:pt x="182" y="11"/>
                    </a:lnTo>
                    <a:lnTo>
                      <a:pt x="181" y="12"/>
                    </a:lnTo>
                    <a:lnTo>
                      <a:pt x="181" y="12"/>
                    </a:lnTo>
                    <a:lnTo>
                      <a:pt x="179" y="14"/>
                    </a:lnTo>
                    <a:lnTo>
                      <a:pt x="179" y="14"/>
                    </a:lnTo>
                    <a:lnTo>
                      <a:pt x="178" y="15"/>
                    </a:lnTo>
                    <a:lnTo>
                      <a:pt x="178" y="15"/>
                    </a:lnTo>
                    <a:lnTo>
                      <a:pt x="177" y="17"/>
                    </a:lnTo>
                    <a:lnTo>
                      <a:pt x="177" y="17"/>
                    </a:lnTo>
                    <a:lnTo>
                      <a:pt x="176" y="18"/>
                    </a:lnTo>
                    <a:lnTo>
                      <a:pt x="176" y="18"/>
                    </a:lnTo>
                    <a:lnTo>
                      <a:pt x="175" y="21"/>
                    </a:lnTo>
                    <a:lnTo>
                      <a:pt x="175" y="21"/>
                    </a:lnTo>
                    <a:lnTo>
                      <a:pt x="172" y="23"/>
                    </a:lnTo>
                    <a:lnTo>
                      <a:pt x="172" y="23"/>
                    </a:lnTo>
                    <a:lnTo>
                      <a:pt x="171" y="25"/>
                    </a:lnTo>
                    <a:lnTo>
                      <a:pt x="171" y="25"/>
                    </a:lnTo>
                    <a:lnTo>
                      <a:pt x="170" y="27"/>
                    </a:lnTo>
                    <a:lnTo>
                      <a:pt x="170" y="27"/>
                    </a:lnTo>
                    <a:lnTo>
                      <a:pt x="169" y="28"/>
                    </a:lnTo>
                    <a:lnTo>
                      <a:pt x="169" y="28"/>
                    </a:lnTo>
                    <a:lnTo>
                      <a:pt x="168" y="31"/>
                    </a:lnTo>
                    <a:lnTo>
                      <a:pt x="168" y="31"/>
                    </a:lnTo>
                    <a:lnTo>
                      <a:pt x="167" y="34"/>
                    </a:lnTo>
                    <a:lnTo>
                      <a:pt x="167" y="34"/>
                    </a:lnTo>
                    <a:lnTo>
                      <a:pt x="166" y="36"/>
                    </a:lnTo>
                    <a:lnTo>
                      <a:pt x="166" y="36"/>
                    </a:lnTo>
                    <a:lnTo>
                      <a:pt x="165" y="38"/>
                    </a:lnTo>
                    <a:lnTo>
                      <a:pt x="165" y="38"/>
                    </a:lnTo>
                    <a:lnTo>
                      <a:pt x="164" y="41"/>
                    </a:lnTo>
                    <a:lnTo>
                      <a:pt x="164" y="41"/>
                    </a:lnTo>
                    <a:lnTo>
                      <a:pt x="163" y="43"/>
                    </a:lnTo>
                    <a:lnTo>
                      <a:pt x="163" y="43"/>
                    </a:lnTo>
                    <a:lnTo>
                      <a:pt x="160" y="47"/>
                    </a:lnTo>
                    <a:lnTo>
                      <a:pt x="160" y="47"/>
                    </a:lnTo>
                    <a:lnTo>
                      <a:pt x="159" y="49"/>
                    </a:lnTo>
                    <a:lnTo>
                      <a:pt x="159" y="49"/>
                    </a:lnTo>
                    <a:lnTo>
                      <a:pt x="158" y="52"/>
                    </a:lnTo>
                    <a:lnTo>
                      <a:pt x="158" y="52"/>
                    </a:lnTo>
                    <a:lnTo>
                      <a:pt x="157" y="55"/>
                    </a:lnTo>
                    <a:lnTo>
                      <a:pt x="157" y="55"/>
                    </a:lnTo>
                    <a:lnTo>
                      <a:pt x="156" y="58"/>
                    </a:lnTo>
                    <a:lnTo>
                      <a:pt x="156" y="58"/>
                    </a:lnTo>
                    <a:lnTo>
                      <a:pt x="155" y="62"/>
                    </a:lnTo>
                    <a:lnTo>
                      <a:pt x="155" y="62"/>
                    </a:lnTo>
                    <a:lnTo>
                      <a:pt x="154" y="64"/>
                    </a:lnTo>
                    <a:lnTo>
                      <a:pt x="154" y="64"/>
                    </a:lnTo>
                    <a:lnTo>
                      <a:pt x="153" y="69"/>
                    </a:lnTo>
                    <a:lnTo>
                      <a:pt x="153" y="69"/>
                    </a:lnTo>
                    <a:lnTo>
                      <a:pt x="152" y="70"/>
                    </a:lnTo>
                    <a:lnTo>
                      <a:pt x="152" y="70"/>
                    </a:lnTo>
                    <a:lnTo>
                      <a:pt x="152" y="71"/>
                    </a:lnTo>
                    <a:lnTo>
                      <a:pt x="152" y="71"/>
                    </a:lnTo>
                    <a:lnTo>
                      <a:pt x="152" y="71"/>
                    </a:lnTo>
                    <a:lnTo>
                      <a:pt x="146" y="90"/>
                    </a:lnTo>
                    <a:lnTo>
                      <a:pt x="148" y="90"/>
                    </a:lnTo>
                    <a:lnTo>
                      <a:pt x="148" y="90"/>
                    </a:lnTo>
                    <a:lnTo>
                      <a:pt x="141" y="120"/>
                    </a:lnTo>
                    <a:lnTo>
                      <a:pt x="139" y="133"/>
                    </a:lnTo>
                    <a:lnTo>
                      <a:pt x="139" y="144"/>
                    </a:lnTo>
                    <a:lnTo>
                      <a:pt x="139" y="162"/>
                    </a:lnTo>
                    <a:lnTo>
                      <a:pt x="139" y="162"/>
                    </a:lnTo>
                    <a:lnTo>
                      <a:pt x="137" y="178"/>
                    </a:lnTo>
                    <a:lnTo>
                      <a:pt x="135" y="193"/>
                    </a:lnTo>
                    <a:lnTo>
                      <a:pt x="131" y="209"/>
                    </a:lnTo>
                    <a:lnTo>
                      <a:pt x="127" y="223"/>
                    </a:lnTo>
                    <a:lnTo>
                      <a:pt x="122" y="237"/>
                    </a:lnTo>
                    <a:lnTo>
                      <a:pt x="116" y="251"/>
                    </a:lnTo>
                    <a:lnTo>
                      <a:pt x="110" y="265"/>
                    </a:lnTo>
                    <a:lnTo>
                      <a:pt x="102" y="278"/>
                    </a:lnTo>
                    <a:lnTo>
                      <a:pt x="95" y="290"/>
                    </a:lnTo>
                    <a:lnTo>
                      <a:pt x="86" y="303"/>
                    </a:lnTo>
                    <a:lnTo>
                      <a:pt x="76" y="313"/>
                    </a:lnTo>
                    <a:lnTo>
                      <a:pt x="67" y="324"/>
                    </a:lnTo>
                    <a:lnTo>
                      <a:pt x="56" y="335"/>
                    </a:lnTo>
                    <a:lnTo>
                      <a:pt x="44" y="344"/>
                    </a:lnTo>
                    <a:lnTo>
                      <a:pt x="32" y="353"/>
                    </a:lnTo>
                    <a:lnTo>
                      <a:pt x="20" y="361"/>
                    </a:lnTo>
                    <a:lnTo>
                      <a:pt x="19" y="362"/>
                    </a:lnTo>
                    <a:lnTo>
                      <a:pt x="19" y="362"/>
                    </a:lnTo>
                    <a:lnTo>
                      <a:pt x="13" y="367"/>
                    </a:lnTo>
                    <a:lnTo>
                      <a:pt x="13" y="367"/>
                    </a:lnTo>
                    <a:lnTo>
                      <a:pt x="8" y="372"/>
                    </a:lnTo>
                    <a:lnTo>
                      <a:pt x="6" y="378"/>
                    </a:lnTo>
                    <a:lnTo>
                      <a:pt x="4" y="386"/>
                    </a:lnTo>
                    <a:lnTo>
                      <a:pt x="2" y="393"/>
                    </a:lnTo>
                    <a:lnTo>
                      <a:pt x="1" y="411"/>
                    </a:lnTo>
                    <a:lnTo>
                      <a:pt x="0" y="426"/>
                    </a:lnTo>
                    <a:lnTo>
                      <a:pt x="0" y="426"/>
                    </a:lnTo>
                    <a:lnTo>
                      <a:pt x="1" y="438"/>
                    </a:lnTo>
                    <a:lnTo>
                      <a:pt x="1" y="444"/>
                    </a:lnTo>
                    <a:lnTo>
                      <a:pt x="2" y="450"/>
                    </a:lnTo>
                    <a:lnTo>
                      <a:pt x="2" y="450"/>
                    </a:lnTo>
                    <a:lnTo>
                      <a:pt x="57" y="450"/>
                    </a:lnTo>
                    <a:lnTo>
                      <a:pt x="57" y="450"/>
                    </a:lnTo>
                    <a:lnTo>
                      <a:pt x="58" y="461"/>
                    </a:lnTo>
                    <a:lnTo>
                      <a:pt x="59" y="474"/>
                    </a:lnTo>
                    <a:lnTo>
                      <a:pt x="72" y="474"/>
                    </a:lnTo>
                    <a:lnTo>
                      <a:pt x="111" y="474"/>
                    </a:lnTo>
                    <a:lnTo>
                      <a:pt x="124" y="474"/>
                    </a:lnTo>
                    <a:lnTo>
                      <a:pt x="125" y="461"/>
                    </a:lnTo>
                    <a:lnTo>
                      <a:pt x="125" y="461"/>
                    </a:lnTo>
                    <a:lnTo>
                      <a:pt x="125" y="450"/>
                    </a:lnTo>
                    <a:lnTo>
                      <a:pt x="138" y="450"/>
                    </a:lnTo>
                    <a:lnTo>
                      <a:pt x="138" y="450"/>
                    </a:lnTo>
                    <a:lnTo>
                      <a:pt x="139" y="469"/>
                    </a:lnTo>
                    <a:lnTo>
                      <a:pt x="140" y="475"/>
                    </a:lnTo>
                    <a:lnTo>
                      <a:pt x="257" y="475"/>
                    </a:lnTo>
                    <a:lnTo>
                      <a:pt x="258" y="469"/>
                    </a:lnTo>
                    <a:lnTo>
                      <a:pt x="258" y="469"/>
                    </a:lnTo>
                    <a:lnTo>
                      <a:pt x="259" y="450"/>
                    </a:lnTo>
                    <a:lnTo>
                      <a:pt x="271" y="450"/>
                    </a:lnTo>
                    <a:lnTo>
                      <a:pt x="271" y="450"/>
                    </a:lnTo>
                    <a:lnTo>
                      <a:pt x="272" y="461"/>
                    </a:lnTo>
                    <a:lnTo>
                      <a:pt x="273" y="474"/>
                    </a:lnTo>
                    <a:lnTo>
                      <a:pt x="286" y="474"/>
                    </a:lnTo>
                    <a:lnTo>
                      <a:pt x="325" y="474"/>
                    </a:lnTo>
                    <a:lnTo>
                      <a:pt x="338" y="474"/>
                    </a:lnTo>
                    <a:lnTo>
                      <a:pt x="339" y="461"/>
                    </a:lnTo>
                    <a:lnTo>
                      <a:pt x="339" y="461"/>
                    </a:lnTo>
                    <a:lnTo>
                      <a:pt x="339" y="450"/>
                    </a:lnTo>
                    <a:lnTo>
                      <a:pt x="395" y="450"/>
                    </a:lnTo>
                    <a:lnTo>
                      <a:pt x="395" y="450"/>
                    </a:lnTo>
                    <a:lnTo>
                      <a:pt x="396" y="444"/>
                    </a:lnTo>
                    <a:lnTo>
                      <a:pt x="396" y="444"/>
                    </a:lnTo>
                    <a:lnTo>
                      <a:pt x="396" y="438"/>
                    </a:lnTo>
                    <a:lnTo>
                      <a:pt x="396" y="427"/>
                    </a:lnTo>
                    <a:lnTo>
                      <a:pt x="396" y="427"/>
                    </a:lnTo>
                    <a:close/>
                    <a:moveTo>
                      <a:pt x="369" y="373"/>
                    </a:moveTo>
                    <a:lnTo>
                      <a:pt x="374" y="378"/>
                    </a:lnTo>
                    <a:lnTo>
                      <a:pt x="374" y="378"/>
                    </a:lnTo>
                    <a:lnTo>
                      <a:pt x="376" y="380"/>
                    </a:lnTo>
                    <a:lnTo>
                      <a:pt x="378" y="384"/>
                    </a:lnTo>
                    <a:lnTo>
                      <a:pt x="376" y="384"/>
                    </a:lnTo>
                    <a:lnTo>
                      <a:pt x="375" y="382"/>
                    </a:lnTo>
                    <a:lnTo>
                      <a:pt x="375" y="382"/>
                    </a:lnTo>
                    <a:lnTo>
                      <a:pt x="362" y="377"/>
                    </a:lnTo>
                    <a:lnTo>
                      <a:pt x="351" y="371"/>
                    </a:lnTo>
                    <a:lnTo>
                      <a:pt x="339" y="363"/>
                    </a:lnTo>
                    <a:lnTo>
                      <a:pt x="328" y="355"/>
                    </a:lnTo>
                    <a:lnTo>
                      <a:pt x="318" y="348"/>
                    </a:lnTo>
                    <a:lnTo>
                      <a:pt x="308" y="339"/>
                    </a:lnTo>
                    <a:lnTo>
                      <a:pt x="300" y="331"/>
                    </a:lnTo>
                    <a:lnTo>
                      <a:pt x="292" y="322"/>
                    </a:lnTo>
                    <a:lnTo>
                      <a:pt x="285" y="312"/>
                    </a:lnTo>
                    <a:lnTo>
                      <a:pt x="279" y="303"/>
                    </a:lnTo>
                    <a:lnTo>
                      <a:pt x="274" y="292"/>
                    </a:lnTo>
                    <a:lnTo>
                      <a:pt x="268" y="281"/>
                    </a:lnTo>
                    <a:lnTo>
                      <a:pt x="265" y="270"/>
                    </a:lnTo>
                    <a:lnTo>
                      <a:pt x="262" y="259"/>
                    </a:lnTo>
                    <a:lnTo>
                      <a:pt x="260" y="249"/>
                    </a:lnTo>
                    <a:lnTo>
                      <a:pt x="259" y="237"/>
                    </a:lnTo>
                    <a:lnTo>
                      <a:pt x="259" y="237"/>
                    </a:lnTo>
                    <a:lnTo>
                      <a:pt x="267" y="257"/>
                    </a:lnTo>
                    <a:lnTo>
                      <a:pt x="278" y="278"/>
                    </a:lnTo>
                    <a:lnTo>
                      <a:pt x="289" y="296"/>
                    </a:lnTo>
                    <a:lnTo>
                      <a:pt x="302" y="314"/>
                    </a:lnTo>
                    <a:lnTo>
                      <a:pt x="317" y="331"/>
                    </a:lnTo>
                    <a:lnTo>
                      <a:pt x="333" y="347"/>
                    </a:lnTo>
                    <a:lnTo>
                      <a:pt x="351" y="360"/>
                    </a:lnTo>
                    <a:lnTo>
                      <a:pt x="369" y="373"/>
                    </a:lnTo>
                    <a:lnTo>
                      <a:pt x="369" y="373"/>
                    </a:lnTo>
                    <a:close/>
                    <a:moveTo>
                      <a:pt x="166" y="75"/>
                    </a:moveTo>
                    <a:lnTo>
                      <a:pt x="166" y="75"/>
                    </a:lnTo>
                    <a:lnTo>
                      <a:pt x="166" y="74"/>
                    </a:lnTo>
                    <a:lnTo>
                      <a:pt x="166" y="74"/>
                    </a:lnTo>
                    <a:lnTo>
                      <a:pt x="167" y="70"/>
                    </a:lnTo>
                    <a:lnTo>
                      <a:pt x="167" y="70"/>
                    </a:lnTo>
                    <a:lnTo>
                      <a:pt x="168" y="68"/>
                    </a:lnTo>
                    <a:lnTo>
                      <a:pt x="168" y="68"/>
                    </a:lnTo>
                    <a:lnTo>
                      <a:pt x="169" y="65"/>
                    </a:lnTo>
                    <a:lnTo>
                      <a:pt x="169" y="65"/>
                    </a:lnTo>
                    <a:lnTo>
                      <a:pt x="170" y="63"/>
                    </a:lnTo>
                    <a:lnTo>
                      <a:pt x="170" y="63"/>
                    </a:lnTo>
                    <a:lnTo>
                      <a:pt x="170" y="61"/>
                    </a:lnTo>
                    <a:lnTo>
                      <a:pt x="170" y="61"/>
                    </a:lnTo>
                    <a:lnTo>
                      <a:pt x="171" y="57"/>
                    </a:lnTo>
                    <a:lnTo>
                      <a:pt x="171" y="57"/>
                    </a:lnTo>
                    <a:lnTo>
                      <a:pt x="172" y="55"/>
                    </a:lnTo>
                    <a:lnTo>
                      <a:pt x="172" y="55"/>
                    </a:lnTo>
                    <a:lnTo>
                      <a:pt x="173" y="53"/>
                    </a:lnTo>
                    <a:lnTo>
                      <a:pt x="173" y="53"/>
                    </a:lnTo>
                    <a:lnTo>
                      <a:pt x="175" y="51"/>
                    </a:lnTo>
                    <a:lnTo>
                      <a:pt x="175" y="51"/>
                    </a:lnTo>
                    <a:lnTo>
                      <a:pt x="176" y="48"/>
                    </a:lnTo>
                    <a:lnTo>
                      <a:pt x="176" y="48"/>
                    </a:lnTo>
                    <a:lnTo>
                      <a:pt x="177" y="47"/>
                    </a:lnTo>
                    <a:lnTo>
                      <a:pt x="177" y="47"/>
                    </a:lnTo>
                    <a:lnTo>
                      <a:pt x="178" y="43"/>
                    </a:lnTo>
                    <a:lnTo>
                      <a:pt x="178" y="43"/>
                    </a:lnTo>
                    <a:lnTo>
                      <a:pt x="178" y="42"/>
                    </a:lnTo>
                    <a:lnTo>
                      <a:pt x="178" y="42"/>
                    </a:lnTo>
                    <a:lnTo>
                      <a:pt x="180" y="39"/>
                    </a:lnTo>
                    <a:lnTo>
                      <a:pt x="180" y="39"/>
                    </a:lnTo>
                    <a:lnTo>
                      <a:pt x="180" y="38"/>
                    </a:lnTo>
                    <a:lnTo>
                      <a:pt x="180" y="38"/>
                    </a:lnTo>
                    <a:lnTo>
                      <a:pt x="182" y="36"/>
                    </a:lnTo>
                    <a:lnTo>
                      <a:pt x="182" y="36"/>
                    </a:lnTo>
                    <a:lnTo>
                      <a:pt x="182" y="35"/>
                    </a:lnTo>
                    <a:lnTo>
                      <a:pt x="182" y="35"/>
                    </a:lnTo>
                    <a:lnTo>
                      <a:pt x="183" y="31"/>
                    </a:lnTo>
                    <a:lnTo>
                      <a:pt x="183" y="31"/>
                    </a:lnTo>
                    <a:lnTo>
                      <a:pt x="184" y="30"/>
                    </a:lnTo>
                    <a:lnTo>
                      <a:pt x="184" y="30"/>
                    </a:lnTo>
                    <a:lnTo>
                      <a:pt x="185" y="28"/>
                    </a:lnTo>
                    <a:lnTo>
                      <a:pt x="185" y="28"/>
                    </a:lnTo>
                    <a:lnTo>
                      <a:pt x="186" y="27"/>
                    </a:lnTo>
                    <a:lnTo>
                      <a:pt x="186" y="27"/>
                    </a:lnTo>
                    <a:lnTo>
                      <a:pt x="187" y="26"/>
                    </a:lnTo>
                    <a:lnTo>
                      <a:pt x="187" y="26"/>
                    </a:lnTo>
                    <a:lnTo>
                      <a:pt x="189" y="25"/>
                    </a:lnTo>
                    <a:lnTo>
                      <a:pt x="189" y="25"/>
                    </a:lnTo>
                    <a:lnTo>
                      <a:pt x="191" y="23"/>
                    </a:lnTo>
                    <a:lnTo>
                      <a:pt x="191" y="23"/>
                    </a:lnTo>
                    <a:lnTo>
                      <a:pt x="191" y="22"/>
                    </a:lnTo>
                    <a:lnTo>
                      <a:pt x="191" y="22"/>
                    </a:lnTo>
                    <a:lnTo>
                      <a:pt x="193" y="21"/>
                    </a:lnTo>
                    <a:lnTo>
                      <a:pt x="193" y="21"/>
                    </a:lnTo>
                    <a:lnTo>
                      <a:pt x="194" y="20"/>
                    </a:lnTo>
                    <a:lnTo>
                      <a:pt x="194" y="20"/>
                    </a:lnTo>
                    <a:lnTo>
                      <a:pt x="195" y="18"/>
                    </a:lnTo>
                    <a:lnTo>
                      <a:pt x="195" y="18"/>
                    </a:lnTo>
                    <a:lnTo>
                      <a:pt x="196" y="17"/>
                    </a:lnTo>
                    <a:lnTo>
                      <a:pt x="196" y="17"/>
                    </a:lnTo>
                    <a:lnTo>
                      <a:pt x="198" y="16"/>
                    </a:lnTo>
                    <a:lnTo>
                      <a:pt x="198" y="16"/>
                    </a:lnTo>
                    <a:lnTo>
                      <a:pt x="200" y="17"/>
                    </a:lnTo>
                    <a:lnTo>
                      <a:pt x="200" y="17"/>
                    </a:lnTo>
                    <a:lnTo>
                      <a:pt x="203" y="20"/>
                    </a:lnTo>
                    <a:lnTo>
                      <a:pt x="203" y="20"/>
                    </a:lnTo>
                    <a:lnTo>
                      <a:pt x="203" y="20"/>
                    </a:lnTo>
                    <a:lnTo>
                      <a:pt x="203" y="20"/>
                    </a:lnTo>
                    <a:lnTo>
                      <a:pt x="205" y="22"/>
                    </a:lnTo>
                    <a:lnTo>
                      <a:pt x="205" y="22"/>
                    </a:lnTo>
                    <a:lnTo>
                      <a:pt x="205" y="22"/>
                    </a:lnTo>
                    <a:lnTo>
                      <a:pt x="205" y="22"/>
                    </a:lnTo>
                    <a:lnTo>
                      <a:pt x="207" y="24"/>
                    </a:lnTo>
                    <a:lnTo>
                      <a:pt x="207" y="24"/>
                    </a:lnTo>
                    <a:lnTo>
                      <a:pt x="208" y="25"/>
                    </a:lnTo>
                    <a:lnTo>
                      <a:pt x="208" y="25"/>
                    </a:lnTo>
                    <a:lnTo>
                      <a:pt x="209" y="27"/>
                    </a:lnTo>
                    <a:lnTo>
                      <a:pt x="209" y="27"/>
                    </a:lnTo>
                    <a:lnTo>
                      <a:pt x="210" y="27"/>
                    </a:lnTo>
                    <a:lnTo>
                      <a:pt x="210" y="27"/>
                    </a:lnTo>
                    <a:lnTo>
                      <a:pt x="211" y="30"/>
                    </a:lnTo>
                    <a:lnTo>
                      <a:pt x="211" y="30"/>
                    </a:lnTo>
                    <a:lnTo>
                      <a:pt x="212" y="30"/>
                    </a:lnTo>
                    <a:lnTo>
                      <a:pt x="212" y="30"/>
                    </a:lnTo>
                    <a:lnTo>
                      <a:pt x="213" y="34"/>
                    </a:lnTo>
                    <a:lnTo>
                      <a:pt x="213" y="34"/>
                    </a:lnTo>
                    <a:lnTo>
                      <a:pt x="214" y="35"/>
                    </a:lnTo>
                    <a:lnTo>
                      <a:pt x="214" y="35"/>
                    </a:lnTo>
                    <a:lnTo>
                      <a:pt x="216" y="37"/>
                    </a:lnTo>
                    <a:lnTo>
                      <a:pt x="216" y="37"/>
                    </a:lnTo>
                    <a:lnTo>
                      <a:pt x="217" y="38"/>
                    </a:lnTo>
                    <a:lnTo>
                      <a:pt x="217" y="38"/>
                    </a:lnTo>
                    <a:lnTo>
                      <a:pt x="218" y="41"/>
                    </a:lnTo>
                    <a:lnTo>
                      <a:pt x="218" y="41"/>
                    </a:lnTo>
                    <a:lnTo>
                      <a:pt x="218" y="42"/>
                    </a:lnTo>
                    <a:lnTo>
                      <a:pt x="218" y="42"/>
                    </a:lnTo>
                    <a:lnTo>
                      <a:pt x="220" y="45"/>
                    </a:lnTo>
                    <a:lnTo>
                      <a:pt x="220" y="45"/>
                    </a:lnTo>
                    <a:lnTo>
                      <a:pt x="220" y="47"/>
                    </a:lnTo>
                    <a:lnTo>
                      <a:pt x="220" y="47"/>
                    </a:lnTo>
                    <a:lnTo>
                      <a:pt x="222" y="50"/>
                    </a:lnTo>
                    <a:lnTo>
                      <a:pt x="222" y="50"/>
                    </a:lnTo>
                    <a:lnTo>
                      <a:pt x="222" y="51"/>
                    </a:lnTo>
                    <a:lnTo>
                      <a:pt x="222" y="51"/>
                    </a:lnTo>
                    <a:lnTo>
                      <a:pt x="223" y="55"/>
                    </a:lnTo>
                    <a:lnTo>
                      <a:pt x="223" y="55"/>
                    </a:lnTo>
                    <a:lnTo>
                      <a:pt x="224" y="55"/>
                    </a:lnTo>
                    <a:lnTo>
                      <a:pt x="224" y="55"/>
                    </a:lnTo>
                    <a:lnTo>
                      <a:pt x="225" y="60"/>
                    </a:lnTo>
                    <a:lnTo>
                      <a:pt x="225" y="60"/>
                    </a:lnTo>
                    <a:lnTo>
                      <a:pt x="225" y="61"/>
                    </a:lnTo>
                    <a:lnTo>
                      <a:pt x="225" y="61"/>
                    </a:lnTo>
                    <a:lnTo>
                      <a:pt x="231" y="76"/>
                    </a:lnTo>
                    <a:lnTo>
                      <a:pt x="166" y="76"/>
                    </a:lnTo>
                    <a:lnTo>
                      <a:pt x="166" y="76"/>
                    </a:lnTo>
                    <a:lnTo>
                      <a:pt x="166" y="75"/>
                    </a:lnTo>
                    <a:lnTo>
                      <a:pt x="166" y="75"/>
                    </a:lnTo>
                    <a:close/>
                    <a:moveTo>
                      <a:pt x="166" y="90"/>
                    </a:moveTo>
                    <a:lnTo>
                      <a:pt x="231" y="90"/>
                    </a:lnTo>
                    <a:lnTo>
                      <a:pt x="235" y="90"/>
                    </a:lnTo>
                    <a:lnTo>
                      <a:pt x="235" y="90"/>
                    </a:lnTo>
                    <a:lnTo>
                      <a:pt x="238" y="105"/>
                    </a:lnTo>
                    <a:lnTo>
                      <a:pt x="241" y="119"/>
                    </a:lnTo>
                    <a:lnTo>
                      <a:pt x="243" y="132"/>
                    </a:lnTo>
                    <a:lnTo>
                      <a:pt x="244" y="142"/>
                    </a:lnTo>
                    <a:lnTo>
                      <a:pt x="243" y="142"/>
                    </a:lnTo>
                    <a:lnTo>
                      <a:pt x="243" y="142"/>
                    </a:lnTo>
                    <a:lnTo>
                      <a:pt x="244" y="163"/>
                    </a:lnTo>
                    <a:lnTo>
                      <a:pt x="244" y="434"/>
                    </a:lnTo>
                    <a:lnTo>
                      <a:pt x="153" y="434"/>
                    </a:lnTo>
                    <a:lnTo>
                      <a:pt x="153" y="163"/>
                    </a:lnTo>
                    <a:lnTo>
                      <a:pt x="153" y="163"/>
                    </a:lnTo>
                    <a:lnTo>
                      <a:pt x="154" y="142"/>
                    </a:lnTo>
                    <a:lnTo>
                      <a:pt x="153" y="142"/>
                    </a:lnTo>
                    <a:lnTo>
                      <a:pt x="153" y="142"/>
                    </a:lnTo>
                    <a:lnTo>
                      <a:pt x="154" y="132"/>
                    </a:lnTo>
                    <a:lnTo>
                      <a:pt x="155" y="119"/>
                    </a:lnTo>
                    <a:lnTo>
                      <a:pt x="158" y="105"/>
                    </a:lnTo>
                    <a:lnTo>
                      <a:pt x="162" y="90"/>
                    </a:lnTo>
                    <a:lnTo>
                      <a:pt x="166" y="90"/>
                    </a:lnTo>
                    <a:close/>
                    <a:moveTo>
                      <a:pt x="22" y="378"/>
                    </a:moveTo>
                    <a:lnTo>
                      <a:pt x="22" y="378"/>
                    </a:lnTo>
                    <a:lnTo>
                      <a:pt x="28" y="373"/>
                    </a:lnTo>
                    <a:lnTo>
                      <a:pt x="28" y="373"/>
                    </a:lnTo>
                    <a:lnTo>
                      <a:pt x="46" y="361"/>
                    </a:lnTo>
                    <a:lnTo>
                      <a:pt x="62" y="347"/>
                    </a:lnTo>
                    <a:lnTo>
                      <a:pt x="78" y="333"/>
                    </a:lnTo>
                    <a:lnTo>
                      <a:pt x="92" y="317"/>
                    </a:lnTo>
                    <a:lnTo>
                      <a:pt x="105" y="298"/>
                    </a:lnTo>
                    <a:lnTo>
                      <a:pt x="117" y="280"/>
                    </a:lnTo>
                    <a:lnTo>
                      <a:pt x="127" y="260"/>
                    </a:lnTo>
                    <a:lnTo>
                      <a:pt x="136" y="241"/>
                    </a:lnTo>
                    <a:lnTo>
                      <a:pt x="136" y="241"/>
                    </a:lnTo>
                    <a:lnTo>
                      <a:pt x="135" y="252"/>
                    </a:lnTo>
                    <a:lnTo>
                      <a:pt x="132" y="263"/>
                    </a:lnTo>
                    <a:lnTo>
                      <a:pt x="129" y="273"/>
                    </a:lnTo>
                    <a:lnTo>
                      <a:pt x="125" y="284"/>
                    </a:lnTo>
                    <a:lnTo>
                      <a:pt x="121" y="295"/>
                    </a:lnTo>
                    <a:lnTo>
                      <a:pt x="115" y="305"/>
                    </a:lnTo>
                    <a:lnTo>
                      <a:pt x="109" y="314"/>
                    </a:lnTo>
                    <a:lnTo>
                      <a:pt x="102" y="323"/>
                    </a:lnTo>
                    <a:lnTo>
                      <a:pt x="95" y="333"/>
                    </a:lnTo>
                    <a:lnTo>
                      <a:pt x="86" y="341"/>
                    </a:lnTo>
                    <a:lnTo>
                      <a:pt x="76" y="349"/>
                    </a:lnTo>
                    <a:lnTo>
                      <a:pt x="67" y="357"/>
                    </a:lnTo>
                    <a:lnTo>
                      <a:pt x="56" y="364"/>
                    </a:lnTo>
                    <a:lnTo>
                      <a:pt x="45" y="371"/>
                    </a:lnTo>
                    <a:lnTo>
                      <a:pt x="33" y="377"/>
                    </a:lnTo>
                    <a:lnTo>
                      <a:pt x="21" y="382"/>
                    </a:lnTo>
                    <a:lnTo>
                      <a:pt x="20" y="384"/>
                    </a:lnTo>
                    <a:lnTo>
                      <a:pt x="20" y="384"/>
                    </a:lnTo>
                    <a:lnTo>
                      <a:pt x="19" y="384"/>
                    </a:lnTo>
                    <a:lnTo>
                      <a:pt x="19" y="384"/>
                    </a:lnTo>
                    <a:lnTo>
                      <a:pt x="20" y="380"/>
                    </a:lnTo>
                    <a:lnTo>
                      <a:pt x="22" y="378"/>
                    </a:lnTo>
                    <a:lnTo>
                      <a:pt x="22" y="378"/>
                    </a:lnTo>
                    <a:close/>
                    <a:moveTo>
                      <a:pt x="15" y="428"/>
                    </a:moveTo>
                    <a:lnTo>
                      <a:pt x="15" y="428"/>
                    </a:lnTo>
                    <a:lnTo>
                      <a:pt x="15" y="418"/>
                    </a:lnTo>
                    <a:lnTo>
                      <a:pt x="16" y="409"/>
                    </a:lnTo>
                    <a:lnTo>
                      <a:pt x="18" y="403"/>
                    </a:lnTo>
                    <a:lnTo>
                      <a:pt x="19" y="401"/>
                    </a:lnTo>
                    <a:lnTo>
                      <a:pt x="21" y="400"/>
                    </a:lnTo>
                    <a:lnTo>
                      <a:pt x="21" y="400"/>
                    </a:lnTo>
                    <a:lnTo>
                      <a:pt x="27" y="395"/>
                    </a:lnTo>
                    <a:lnTo>
                      <a:pt x="27" y="395"/>
                    </a:lnTo>
                    <a:lnTo>
                      <a:pt x="46" y="386"/>
                    </a:lnTo>
                    <a:lnTo>
                      <a:pt x="64" y="375"/>
                    </a:lnTo>
                    <a:lnTo>
                      <a:pt x="82" y="364"/>
                    </a:lnTo>
                    <a:lnTo>
                      <a:pt x="97" y="351"/>
                    </a:lnTo>
                    <a:lnTo>
                      <a:pt x="110" y="337"/>
                    </a:lnTo>
                    <a:lnTo>
                      <a:pt x="121" y="322"/>
                    </a:lnTo>
                    <a:lnTo>
                      <a:pt x="130" y="306"/>
                    </a:lnTo>
                    <a:lnTo>
                      <a:pt x="139" y="290"/>
                    </a:lnTo>
                    <a:lnTo>
                      <a:pt x="139" y="434"/>
                    </a:lnTo>
                    <a:lnTo>
                      <a:pt x="139" y="436"/>
                    </a:lnTo>
                    <a:lnTo>
                      <a:pt x="125" y="436"/>
                    </a:lnTo>
                    <a:lnTo>
                      <a:pt x="125" y="436"/>
                    </a:lnTo>
                    <a:lnTo>
                      <a:pt x="125" y="425"/>
                    </a:lnTo>
                    <a:lnTo>
                      <a:pt x="123" y="413"/>
                    </a:lnTo>
                    <a:lnTo>
                      <a:pt x="121" y="401"/>
                    </a:lnTo>
                    <a:lnTo>
                      <a:pt x="116" y="391"/>
                    </a:lnTo>
                    <a:lnTo>
                      <a:pt x="112" y="382"/>
                    </a:lnTo>
                    <a:lnTo>
                      <a:pt x="106" y="375"/>
                    </a:lnTo>
                    <a:lnTo>
                      <a:pt x="103" y="373"/>
                    </a:lnTo>
                    <a:lnTo>
                      <a:pt x="99" y="371"/>
                    </a:lnTo>
                    <a:lnTo>
                      <a:pt x="96" y="369"/>
                    </a:lnTo>
                    <a:lnTo>
                      <a:pt x="91" y="369"/>
                    </a:lnTo>
                    <a:lnTo>
                      <a:pt x="91" y="369"/>
                    </a:lnTo>
                    <a:lnTo>
                      <a:pt x="87" y="369"/>
                    </a:lnTo>
                    <a:lnTo>
                      <a:pt x="83" y="371"/>
                    </a:lnTo>
                    <a:lnTo>
                      <a:pt x="79" y="373"/>
                    </a:lnTo>
                    <a:lnTo>
                      <a:pt x="76" y="375"/>
                    </a:lnTo>
                    <a:lnTo>
                      <a:pt x="71" y="382"/>
                    </a:lnTo>
                    <a:lnTo>
                      <a:pt x="65" y="391"/>
                    </a:lnTo>
                    <a:lnTo>
                      <a:pt x="62" y="401"/>
                    </a:lnTo>
                    <a:lnTo>
                      <a:pt x="60" y="413"/>
                    </a:lnTo>
                    <a:lnTo>
                      <a:pt x="58" y="425"/>
                    </a:lnTo>
                    <a:lnTo>
                      <a:pt x="57" y="436"/>
                    </a:lnTo>
                    <a:lnTo>
                      <a:pt x="15" y="436"/>
                    </a:lnTo>
                    <a:lnTo>
                      <a:pt x="15" y="436"/>
                    </a:lnTo>
                    <a:lnTo>
                      <a:pt x="15" y="428"/>
                    </a:lnTo>
                    <a:lnTo>
                      <a:pt x="15" y="428"/>
                    </a:lnTo>
                    <a:close/>
                    <a:moveTo>
                      <a:pt x="111" y="436"/>
                    </a:moveTo>
                    <a:lnTo>
                      <a:pt x="72" y="436"/>
                    </a:lnTo>
                    <a:lnTo>
                      <a:pt x="72" y="436"/>
                    </a:lnTo>
                    <a:lnTo>
                      <a:pt x="72" y="426"/>
                    </a:lnTo>
                    <a:lnTo>
                      <a:pt x="74" y="416"/>
                    </a:lnTo>
                    <a:lnTo>
                      <a:pt x="75" y="406"/>
                    </a:lnTo>
                    <a:lnTo>
                      <a:pt x="78" y="399"/>
                    </a:lnTo>
                    <a:lnTo>
                      <a:pt x="81" y="392"/>
                    </a:lnTo>
                    <a:lnTo>
                      <a:pt x="84" y="388"/>
                    </a:lnTo>
                    <a:lnTo>
                      <a:pt x="87" y="385"/>
                    </a:lnTo>
                    <a:lnTo>
                      <a:pt x="91" y="384"/>
                    </a:lnTo>
                    <a:lnTo>
                      <a:pt x="91" y="384"/>
                    </a:lnTo>
                    <a:lnTo>
                      <a:pt x="95" y="385"/>
                    </a:lnTo>
                    <a:lnTo>
                      <a:pt x="99" y="388"/>
                    </a:lnTo>
                    <a:lnTo>
                      <a:pt x="102" y="392"/>
                    </a:lnTo>
                    <a:lnTo>
                      <a:pt x="104" y="399"/>
                    </a:lnTo>
                    <a:lnTo>
                      <a:pt x="108" y="406"/>
                    </a:lnTo>
                    <a:lnTo>
                      <a:pt x="109" y="416"/>
                    </a:lnTo>
                    <a:lnTo>
                      <a:pt x="111" y="426"/>
                    </a:lnTo>
                    <a:lnTo>
                      <a:pt x="111" y="436"/>
                    </a:lnTo>
                    <a:lnTo>
                      <a:pt x="111" y="436"/>
                    </a:lnTo>
                    <a:close/>
                    <a:moveTo>
                      <a:pt x="111" y="460"/>
                    </a:moveTo>
                    <a:lnTo>
                      <a:pt x="72" y="460"/>
                    </a:lnTo>
                    <a:lnTo>
                      <a:pt x="72" y="460"/>
                    </a:lnTo>
                    <a:lnTo>
                      <a:pt x="72" y="450"/>
                    </a:lnTo>
                    <a:lnTo>
                      <a:pt x="111" y="450"/>
                    </a:lnTo>
                    <a:lnTo>
                      <a:pt x="111" y="450"/>
                    </a:lnTo>
                    <a:lnTo>
                      <a:pt x="111" y="460"/>
                    </a:lnTo>
                    <a:lnTo>
                      <a:pt x="111" y="460"/>
                    </a:lnTo>
                    <a:close/>
                    <a:moveTo>
                      <a:pt x="153" y="461"/>
                    </a:moveTo>
                    <a:lnTo>
                      <a:pt x="153" y="461"/>
                    </a:lnTo>
                    <a:lnTo>
                      <a:pt x="152" y="448"/>
                    </a:lnTo>
                    <a:lnTo>
                      <a:pt x="153" y="448"/>
                    </a:lnTo>
                    <a:lnTo>
                      <a:pt x="244" y="448"/>
                    </a:lnTo>
                    <a:lnTo>
                      <a:pt x="245" y="448"/>
                    </a:lnTo>
                    <a:lnTo>
                      <a:pt x="245" y="448"/>
                    </a:lnTo>
                    <a:lnTo>
                      <a:pt x="244" y="461"/>
                    </a:lnTo>
                    <a:lnTo>
                      <a:pt x="153" y="461"/>
                    </a:lnTo>
                    <a:close/>
                    <a:moveTo>
                      <a:pt x="325" y="460"/>
                    </a:moveTo>
                    <a:lnTo>
                      <a:pt x="286" y="460"/>
                    </a:lnTo>
                    <a:lnTo>
                      <a:pt x="286" y="460"/>
                    </a:lnTo>
                    <a:lnTo>
                      <a:pt x="285" y="450"/>
                    </a:lnTo>
                    <a:lnTo>
                      <a:pt x="325" y="450"/>
                    </a:lnTo>
                    <a:lnTo>
                      <a:pt x="325" y="450"/>
                    </a:lnTo>
                    <a:lnTo>
                      <a:pt x="325" y="460"/>
                    </a:lnTo>
                    <a:lnTo>
                      <a:pt x="325" y="460"/>
                    </a:lnTo>
                    <a:close/>
                    <a:moveTo>
                      <a:pt x="286" y="436"/>
                    </a:moveTo>
                    <a:lnTo>
                      <a:pt x="286" y="436"/>
                    </a:lnTo>
                    <a:lnTo>
                      <a:pt x="286" y="426"/>
                    </a:lnTo>
                    <a:lnTo>
                      <a:pt x="288" y="416"/>
                    </a:lnTo>
                    <a:lnTo>
                      <a:pt x="289" y="406"/>
                    </a:lnTo>
                    <a:lnTo>
                      <a:pt x="292" y="399"/>
                    </a:lnTo>
                    <a:lnTo>
                      <a:pt x="294" y="392"/>
                    </a:lnTo>
                    <a:lnTo>
                      <a:pt x="298" y="388"/>
                    </a:lnTo>
                    <a:lnTo>
                      <a:pt x="301" y="385"/>
                    </a:lnTo>
                    <a:lnTo>
                      <a:pt x="305" y="384"/>
                    </a:lnTo>
                    <a:lnTo>
                      <a:pt x="305" y="384"/>
                    </a:lnTo>
                    <a:lnTo>
                      <a:pt x="308" y="385"/>
                    </a:lnTo>
                    <a:lnTo>
                      <a:pt x="313" y="388"/>
                    </a:lnTo>
                    <a:lnTo>
                      <a:pt x="316" y="392"/>
                    </a:lnTo>
                    <a:lnTo>
                      <a:pt x="318" y="399"/>
                    </a:lnTo>
                    <a:lnTo>
                      <a:pt x="320" y="406"/>
                    </a:lnTo>
                    <a:lnTo>
                      <a:pt x="322" y="416"/>
                    </a:lnTo>
                    <a:lnTo>
                      <a:pt x="325" y="426"/>
                    </a:lnTo>
                    <a:lnTo>
                      <a:pt x="325" y="436"/>
                    </a:lnTo>
                    <a:lnTo>
                      <a:pt x="286" y="436"/>
                    </a:lnTo>
                    <a:close/>
                    <a:moveTo>
                      <a:pt x="339" y="436"/>
                    </a:moveTo>
                    <a:lnTo>
                      <a:pt x="339" y="436"/>
                    </a:lnTo>
                    <a:lnTo>
                      <a:pt x="339" y="425"/>
                    </a:lnTo>
                    <a:lnTo>
                      <a:pt x="337" y="413"/>
                    </a:lnTo>
                    <a:lnTo>
                      <a:pt x="334" y="401"/>
                    </a:lnTo>
                    <a:lnTo>
                      <a:pt x="330" y="391"/>
                    </a:lnTo>
                    <a:lnTo>
                      <a:pt x="326" y="382"/>
                    </a:lnTo>
                    <a:lnTo>
                      <a:pt x="320" y="375"/>
                    </a:lnTo>
                    <a:lnTo>
                      <a:pt x="317" y="373"/>
                    </a:lnTo>
                    <a:lnTo>
                      <a:pt x="313" y="371"/>
                    </a:lnTo>
                    <a:lnTo>
                      <a:pt x="310" y="369"/>
                    </a:lnTo>
                    <a:lnTo>
                      <a:pt x="305" y="369"/>
                    </a:lnTo>
                    <a:lnTo>
                      <a:pt x="305" y="369"/>
                    </a:lnTo>
                    <a:lnTo>
                      <a:pt x="301" y="369"/>
                    </a:lnTo>
                    <a:lnTo>
                      <a:pt x="297" y="371"/>
                    </a:lnTo>
                    <a:lnTo>
                      <a:pt x="293" y="373"/>
                    </a:lnTo>
                    <a:lnTo>
                      <a:pt x="290" y="375"/>
                    </a:lnTo>
                    <a:lnTo>
                      <a:pt x="285" y="382"/>
                    </a:lnTo>
                    <a:lnTo>
                      <a:pt x="279" y="391"/>
                    </a:lnTo>
                    <a:lnTo>
                      <a:pt x="276" y="401"/>
                    </a:lnTo>
                    <a:lnTo>
                      <a:pt x="274" y="413"/>
                    </a:lnTo>
                    <a:lnTo>
                      <a:pt x="272" y="425"/>
                    </a:lnTo>
                    <a:lnTo>
                      <a:pt x="271" y="436"/>
                    </a:lnTo>
                    <a:lnTo>
                      <a:pt x="258" y="436"/>
                    </a:lnTo>
                    <a:lnTo>
                      <a:pt x="258" y="434"/>
                    </a:lnTo>
                    <a:lnTo>
                      <a:pt x="258" y="292"/>
                    </a:lnTo>
                    <a:lnTo>
                      <a:pt x="258" y="292"/>
                    </a:lnTo>
                    <a:lnTo>
                      <a:pt x="266" y="308"/>
                    </a:lnTo>
                    <a:lnTo>
                      <a:pt x="276" y="323"/>
                    </a:lnTo>
                    <a:lnTo>
                      <a:pt x="288" y="337"/>
                    </a:lnTo>
                    <a:lnTo>
                      <a:pt x="301" y="351"/>
                    </a:lnTo>
                    <a:lnTo>
                      <a:pt x="316" y="364"/>
                    </a:lnTo>
                    <a:lnTo>
                      <a:pt x="332" y="376"/>
                    </a:lnTo>
                    <a:lnTo>
                      <a:pt x="351" y="386"/>
                    </a:lnTo>
                    <a:lnTo>
                      <a:pt x="370" y="395"/>
                    </a:lnTo>
                    <a:lnTo>
                      <a:pt x="375" y="400"/>
                    </a:lnTo>
                    <a:lnTo>
                      <a:pt x="375" y="400"/>
                    </a:lnTo>
                    <a:lnTo>
                      <a:pt x="379" y="403"/>
                    </a:lnTo>
                    <a:lnTo>
                      <a:pt x="381" y="409"/>
                    </a:lnTo>
                    <a:lnTo>
                      <a:pt x="382" y="418"/>
                    </a:lnTo>
                    <a:lnTo>
                      <a:pt x="382" y="427"/>
                    </a:lnTo>
                    <a:lnTo>
                      <a:pt x="382" y="427"/>
                    </a:lnTo>
                    <a:lnTo>
                      <a:pt x="382" y="436"/>
                    </a:lnTo>
                    <a:lnTo>
                      <a:pt x="339" y="4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68" name="Freeform 167"/>
              <p:cNvSpPr/>
              <p:nvPr/>
            </p:nvSpPr>
            <p:spPr bwMode="auto">
              <a:xfrm>
                <a:off x="4313238" y="3270250"/>
                <a:ext cx="106363" cy="34925"/>
              </a:xfrm>
              <a:custGeom>
                <a:avLst/>
                <a:gdLst>
                  <a:gd name="T0" fmla="*/ 13 w 67"/>
                  <a:gd name="T1" fmla="*/ 20 h 22"/>
                  <a:gd name="T2" fmla="*/ 13 w 67"/>
                  <a:gd name="T3" fmla="*/ 20 h 22"/>
                  <a:gd name="T4" fmla="*/ 15 w 67"/>
                  <a:gd name="T5" fmla="*/ 18 h 22"/>
                  <a:gd name="T6" fmla="*/ 20 w 67"/>
                  <a:gd name="T7" fmla="*/ 16 h 22"/>
                  <a:gd name="T8" fmla="*/ 26 w 67"/>
                  <a:gd name="T9" fmla="*/ 15 h 22"/>
                  <a:gd name="T10" fmla="*/ 33 w 67"/>
                  <a:gd name="T11" fmla="*/ 14 h 22"/>
                  <a:gd name="T12" fmla="*/ 33 w 67"/>
                  <a:gd name="T13" fmla="*/ 14 h 22"/>
                  <a:gd name="T14" fmla="*/ 41 w 67"/>
                  <a:gd name="T15" fmla="*/ 15 h 22"/>
                  <a:gd name="T16" fmla="*/ 46 w 67"/>
                  <a:gd name="T17" fmla="*/ 16 h 22"/>
                  <a:gd name="T18" fmla="*/ 52 w 67"/>
                  <a:gd name="T19" fmla="*/ 18 h 22"/>
                  <a:gd name="T20" fmla="*/ 54 w 67"/>
                  <a:gd name="T21" fmla="*/ 20 h 22"/>
                  <a:gd name="T22" fmla="*/ 54 w 67"/>
                  <a:gd name="T23" fmla="*/ 20 h 22"/>
                  <a:gd name="T24" fmla="*/ 57 w 67"/>
                  <a:gd name="T25" fmla="*/ 22 h 22"/>
                  <a:gd name="T26" fmla="*/ 59 w 67"/>
                  <a:gd name="T27" fmla="*/ 22 h 22"/>
                  <a:gd name="T28" fmla="*/ 59 w 67"/>
                  <a:gd name="T29" fmla="*/ 22 h 22"/>
                  <a:gd name="T30" fmla="*/ 62 w 67"/>
                  <a:gd name="T31" fmla="*/ 22 h 22"/>
                  <a:gd name="T32" fmla="*/ 65 w 67"/>
                  <a:gd name="T33" fmla="*/ 20 h 22"/>
                  <a:gd name="T34" fmla="*/ 65 w 67"/>
                  <a:gd name="T35" fmla="*/ 20 h 22"/>
                  <a:gd name="T36" fmla="*/ 66 w 67"/>
                  <a:gd name="T37" fmla="*/ 18 h 22"/>
                  <a:gd name="T38" fmla="*/ 67 w 67"/>
                  <a:gd name="T39" fmla="*/ 16 h 22"/>
                  <a:gd name="T40" fmla="*/ 66 w 67"/>
                  <a:gd name="T41" fmla="*/ 13 h 22"/>
                  <a:gd name="T42" fmla="*/ 65 w 67"/>
                  <a:gd name="T43" fmla="*/ 10 h 22"/>
                  <a:gd name="T44" fmla="*/ 65 w 67"/>
                  <a:gd name="T45" fmla="*/ 10 h 22"/>
                  <a:gd name="T46" fmla="*/ 59 w 67"/>
                  <a:gd name="T47" fmla="*/ 6 h 22"/>
                  <a:gd name="T48" fmla="*/ 52 w 67"/>
                  <a:gd name="T49" fmla="*/ 3 h 22"/>
                  <a:gd name="T50" fmla="*/ 43 w 67"/>
                  <a:gd name="T51" fmla="*/ 1 h 22"/>
                  <a:gd name="T52" fmla="*/ 33 w 67"/>
                  <a:gd name="T53" fmla="*/ 0 h 22"/>
                  <a:gd name="T54" fmla="*/ 33 w 67"/>
                  <a:gd name="T55" fmla="*/ 0 h 22"/>
                  <a:gd name="T56" fmla="*/ 24 w 67"/>
                  <a:gd name="T57" fmla="*/ 1 h 22"/>
                  <a:gd name="T58" fmla="*/ 15 w 67"/>
                  <a:gd name="T59" fmla="*/ 3 h 22"/>
                  <a:gd name="T60" fmla="*/ 7 w 67"/>
                  <a:gd name="T61" fmla="*/ 6 h 22"/>
                  <a:gd name="T62" fmla="*/ 2 w 67"/>
                  <a:gd name="T63" fmla="*/ 10 h 22"/>
                  <a:gd name="T64" fmla="*/ 2 w 67"/>
                  <a:gd name="T65" fmla="*/ 10 h 22"/>
                  <a:gd name="T66" fmla="*/ 1 w 67"/>
                  <a:gd name="T67" fmla="*/ 13 h 22"/>
                  <a:gd name="T68" fmla="*/ 0 w 67"/>
                  <a:gd name="T69" fmla="*/ 16 h 22"/>
                  <a:gd name="T70" fmla="*/ 1 w 67"/>
                  <a:gd name="T71" fmla="*/ 18 h 22"/>
                  <a:gd name="T72" fmla="*/ 2 w 67"/>
                  <a:gd name="T73" fmla="*/ 20 h 22"/>
                  <a:gd name="T74" fmla="*/ 2 w 67"/>
                  <a:gd name="T75" fmla="*/ 20 h 22"/>
                  <a:gd name="T76" fmla="*/ 5 w 67"/>
                  <a:gd name="T77" fmla="*/ 22 h 22"/>
                  <a:gd name="T78" fmla="*/ 7 w 67"/>
                  <a:gd name="T79" fmla="*/ 22 h 22"/>
                  <a:gd name="T80" fmla="*/ 10 w 67"/>
                  <a:gd name="T81" fmla="*/ 21 h 22"/>
                  <a:gd name="T82" fmla="*/ 13 w 67"/>
                  <a:gd name="T83" fmla="*/ 20 h 22"/>
                  <a:gd name="T84" fmla="*/ 13 w 67"/>
                  <a:gd name="T85"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7" h="22">
                    <a:moveTo>
                      <a:pt x="13" y="20"/>
                    </a:moveTo>
                    <a:lnTo>
                      <a:pt x="13" y="20"/>
                    </a:lnTo>
                    <a:lnTo>
                      <a:pt x="15" y="18"/>
                    </a:lnTo>
                    <a:lnTo>
                      <a:pt x="20" y="16"/>
                    </a:lnTo>
                    <a:lnTo>
                      <a:pt x="26" y="15"/>
                    </a:lnTo>
                    <a:lnTo>
                      <a:pt x="33" y="14"/>
                    </a:lnTo>
                    <a:lnTo>
                      <a:pt x="33" y="14"/>
                    </a:lnTo>
                    <a:lnTo>
                      <a:pt x="41" y="15"/>
                    </a:lnTo>
                    <a:lnTo>
                      <a:pt x="46" y="16"/>
                    </a:lnTo>
                    <a:lnTo>
                      <a:pt x="52" y="18"/>
                    </a:lnTo>
                    <a:lnTo>
                      <a:pt x="54" y="20"/>
                    </a:lnTo>
                    <a:lnTo>
                      <a:pt x="54" y="20"/>
                    </a:lnTo>
                    <a:lnTo>
                      <a:pt x="57" y="22"/>
                    </a:lnTo>
                    <a:lnTo>
                      <a:pt x="59" y="22"/>
                    </a:lnTo>
                    <a:lnTo>
                      <a:pt x="59" y="22"/>
                    </a:lnTo>
                    <a:lnTo>
                      <a:pt x="62" y="22"/>
                    </a:lnTo>
                    <a:lnTo>
                      <a:pt x="65" y="20"/>
                    </a:lnTo>
                    <a:lnTo>
                      <a:pt x="65" y="20"/>
                    </a:lnTo>
                    <a:lnTo>
                      <a:pt x="66" y="18"/>
                    </a:lnTo>
                    <a:lnTo>
                      <a:pt x="67" y="16"/>
                    </a:lnTo>
                    <a:lnTo>
                      <a:pt x="66" y="13"/>
                    </a:lnTo>
                    <a:lnTo>
                      <a:pt x="65" y="10"/>
                    </a:lnTo>
                    <a:lnTo>
                      <a:pt x="65" y="10"/>
                    </a:lnTo>
                    <a:lnTo>
                      <a:pt x="59" y="6"/>
                    </a:lnTo>
                    <a:lnTo>
                      <a:pt x="52" y="3"/>
                    </a:lnTo>
                    <a:lnTo>
                      <a:pt x="43" y="1"/>
                    </a:lnTo>
                    <a:lnTo>
                      <a:pt x="33" y="0"/>
                    </a:lnTo>
                    <a:lnTo>
                      <a:pt x="33" y="0"/>
                    </a:lnTo>
                    <a:lnTo>
                      <a:pt x="24" y="1"/>
                    </a:lnTo>
                    <a:lnTo>
                      <a:pt x="15" y="3"/>
                    </a:lnTo>
                    <a:lnTo>
                      <a:pt x="7" y="6"/>
                    </a:lnTo>
                    <a:lnTo>
                      <a:pt x="2" y="10"/>
                    </a:lnTo>
                    <a:lnTo>
                      <a:pt x="2" y="10"/>
                    </a:lnTo>
                    <a:lnTo>
                      <a:pt x="1" y="13"/>
                    </a:lnTo>
                    <a:lnTo>
                      <a:pt x="0" y="16"/>
                    </a:lnTo>
                    <a:lnTo>
                      <a:pt x="1" y="18"/>
                    </a:lnTo>
                    <a:lnTo>
                      <a:pt x="2" y="20"/>
                    </a:lnTo>
                    <a:lnTo>
                      <a:pt x="2" y="20"/>
                    </a:lnTo>
                    <a:lnTo>
                      <a:pt x="5" y="22"/>
                    </a:lnTo>
                    <a:lnTo>
                      <a:pt x="7" y="22"/>
                    </a:lnTo>
                    <a:lnTo>
                      <a:pt x="10" y="21"/>
                    </a:lnTo>
                    <a:lnTo>
                      <a:pt x="13" y="20"/>
                    </a:lnTo>
                    <a:lnTo>
                      <a:pt x="13"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grpSp>
      </p:grpSp>
      <p:grpSp>
        <p:nvGrpSpPr>
          <p:cNvPr id="24" name="Group 23"/>
          <p:cNvGrpSpPr/>
          <p:nvPr/>
        </p:nvGrpSpPr>
        <p:grpSpPr>
          <a:xfrm>
            <a:off x="3431215" y="2807343"/>
            <a:ext cx="894896" cy="894896"/>
            <a:chOff x="3430614" y="2816868"/>
            <a:chExt cx="894896" cy="894896"/>
          </a:xfrm>
        </p:grpSpPr>
        <p:sp>
          <p:nvSpPr>
            <p:cNvPr id="157" name="Oval 156"/>
            <p:cNvSpPr/>
            <p:nvPr/>
          </p:nvSpPr>
          <p:spPr>
            <a:xfrm flipH="1">
              <a:off x="3430614" y="2816868"/>
              <a:ext cx="894896" cy="894896"/>
            </a:xfrm>
            <a:prstGeom prst="ellipse">
              <a:avLst/>
            </a:prstGeom>
            <a:solidFill>
              <a:schemeClr val="bg1">
                <a:alpha val="18000"/>
              </a:schemeClr>
            </a:solidFill>
            <a:ln w="3175">
              <a:solidFill>
                <a:schemeClr val="bg1"/>
              </a:solidFill>
            </a:ln>
            <a:effectLst>
              <a:outerShdw blurRad="88900" dist="63500" dir="5400000" sx="99000" sy="99000" algn="t"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5">
                <a:solidFill>
                  <a:schemeClr val="bg1"/>
                </a:solidFill>
                <a:latin typeface="微软雅黑" panose="020B0503020204020204" charset="-122"/>
                <a:ea typeface="微软雅黑" panose="020B0503020204020204" charset="-122"/>
              </a:endParaRPr>
            </a:p>
          </p:txBody>
        </p:sp>
        <p:grpSp>
          <p:nvGrpSpPr>
            <p:cNvPr id="169" name="Group 168"/>
            <p:cNvGrpSpPr/>
            <p:nvPr/>
          </p:nvGrpSpPr>
          <p:grpSpPr>
            <a:xfrm>
              <a:off x="3628990" y="3062482"/>
              <a:ext cx="498144" cy="403668"/>
              <a:chOff x="5145088" y="3205163"/>
              <a:chExt cx="736600" cy="596900"/>
            </a:xfrm>
            <a:solidFill>
              <a:schemeClr val="bg1">
                <a:lumMod val="95000"/>
              </a:schemeClr>
            </a:solidFill>
          </p:grpSpPr>
          <p:sp>
            <p:nvSpPr>
              <p:cNvPr id="170" name="Freeform 169"/>
              <p:cNvSpPr>
                <a:spLocks noEditPoints="1"/>
              </p:cNvSpPr>
              <p:nvPr/>
            </p:nvSpPr>
            <p:spPr bwMode="auto">
              <a:xfrm>
                <a:off x="5145088" y="3205163"/>
                <a:ext cx="736600" cy="596900"/>
              </a:xfrm>
              <a:custGeom>
                <a:avLst/>
                <a:gdLst>
                  <a:gd name="T0" fmla="*/ 464 w 464"/>
                  <a:gd name="T1" fmla="*/ 52 h 376"/>
                  <a:gd name="T2" fmla="*/ 464 w 464"/>
                  <a:gd name="T3" fmla="*/ 0 h 376"/>
                  <a:gd name="T4" fmla="*/ 0 w 464"/>
                  <a:gd name="T5" fmla="*/ 0 h 376"/>
                  <a:gd name="T6" fmla="*/ 0 w 464"/>
                  <a:gd name="T7" fmla="*/ 52 h 376"/>
                  <a:gd name="T8" fmla="*/ 10 w 464"/>
                  <a:gd name="T9" fmla="*/ 52 h 376"/>
                  <a:gd name="T10" fmla="*/ 10 w 464"/>
                  <a:gd name="T11" fmla="*/ 281 h 376"/>
                  <a:gd name="T12" fmla="*/ 0 w 464"/>
                  <a:gd name="T13" fmla="*/ 281 h 376"/>
                  <a:gd name="T14" fmla="*/ 0 w 464"/>
                  <a:gd name="T15" fmla="*/ 320 h 376"/>
                  <a:gd name="T16" fmla="*/ 153 w 464"/>
                  <a:gd name="T17" fmla="*/ 320 h 376"/>
                  <a:gd name="T18" fmla="*/ 115 w 464"/>
                  <a:gd name="T19" fmla="*/ 368 h 376"/>
                  <a:gd name="T20" fmla="*/ 126 w 464"/>
                  <a:gd name="T21" fmla="*/ 376 h 376"/>
                  <a:gd name="T22" fmla="*/ 171 w 464"/>
                  <a:gd name="T23" fmla="*/ 320 h 376"/>
                  <a:gd name="T24" fmla="*/ 224 w 464"/>
                  <a:gd name="T25" fmla="*/ 320 h 376"/>
                  <a:gd name="T26" fmla="*/ 224 w 464"/>
                  <a:gd name="T27" fmla="*/ 372 h 376"/>
                  <a:gd name="T28" fmla="*/ 238 w 464"/>
                  <a:gd name="T29" fmla="*/ 372 h 376"/>
                  <a:gd name="T30" fmla="*/ 238 w 464"/>
                  <a:gd name="T31" fmla="*/ 320 h 376"/>
                  <a:gd name="T32" fmla="*/ 292 w 464"/>
                  <a:gd name="T33" fmla="*/ 320 h 376"/>
                  <a:gd name="T34" fmla="*/ 337 w 464"/>
                  <a:gd name="T35" fmla="*/ 376 h 376"/>
                  <a:gd name="T36" fmla="*/ 348 w 464"/>
                  <a:gd name="T37" fmla="*/ 368 h 376"/>
                  <a:gd name="T38" fmla="*/ 310 w 464"/>
                  <a:gd name="T39" fmla="*/ 320 h 376"/>
                  <a:gd name="T40" fmla="*/ 464 w 464"/>
                  <a:gd name="T41" fmla="*/ 320 h 376"/>
                  <a:gd name="T42" fmla="*/ 464 w 464"/>
                  <a:gd name="T43" fmla="*/ 281 h 376"/>
                  <a:gd name="T44" fmla="*/ 452 w 464"/>
                  <a:gd name="T45" fmla="*/ 281 h 376"/>
                  <a:gd name="T46" fmla="*/ 452 w 464"/>
                  <a:gd name="T47" fmla="*/ 52 h 376"/>
                  <a:gd name="T48" fmla="*/ 464 w 464"/>
                  <a:gd name="T49" fmla="*/ 52 h 376"/>
                  <a:gd name="T50" fmla="*/ 449 w 464"/>
                  <a:gd name="T51" fmla="*/ 306 h 376"/>
                  <a:gd name="T52" fmla="*/ 14 w 464"/>
                  <a:gd name="T53" fmla="*/ 306 h 376"/>
                  <a:gd name="T54" fmla="*/ 14 w 464"/>
                  <a:gd name="T55" fmla="*/ 295 h 376"/>
                  <a:gd name="T56" fmla="*/ 449 w 464"/>
                  <a:gd name="T57" fmla="*/ 295 h 376"/>
                  <a:gd name="T58" fmla="*/ 449 w 464"/>
                  <a:gd name="T59" fmla="*/ 306 h 376"/>
                  <a:gd name="T60" fmla="*/ 14 w 464"/>
                  <a:gd name="T61" fmla="*/ 14 h 376"/>
                  <a:gd name="T62" fmla="*/ 449 w 464"/>
                  <a:gd name="T63" fmla="*/ 14 h 376"/>
                  <a:gd name="T64" fmla="*/ 449 w 464"/>
                  <a:gd name="T65" fmla="*/ 38 h 376"/>
                  <a:gd name="T66" fmla="*/ 14 w 464"/>
                  <a:gd name="T67" fmla="*/ 38 h 376"/>
                  <a:gd name="T68" fmla="*/ 14 w 464"/>
                  <a:gd name="T69" fmla="*/ 14 h 376"/>
                  <a:gd name="T70" fmla="*/ 438 w 464"/>
                  <a:gd name="T71" fmla="*/ 280 h 376"/>
                  <a:gd name="T72" fmla="*/ 26 w 464"/>
                  <a:gd name="T73" fmla="*/ 280 h 376"/>
                  <a:gd name="T74" fmla="*/ 26 w 464"/>
                  <a:gd name="T75" fmla="*/ 52 h 376"/>
                  <a:gd name="T76" fmla="*/ 438 w 464"/>
                  <a:gd name="T77" fmla="*/ 52 h 376"/>
                  <a:gd name="T78" fmla="*/ 438 w 464"/>
                  <a:gd name="T79" fmla="*/ 28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64" h="376">
                    <a:moveTo>
                      <a:pt x="464" y="52"/>
                    </a:moveTo>
                    <a:lnTo>
                      <a:pt x="464" y="0"/>
                    </a:lnTo>
                    <a:lnTo>
                      <a:pt x="0" y="0"/>
                    </a:lnTo>
                    <a:lnTo>
                      <a:pt x="0" y="52"/>
                    </a:lnTo>
                    <a:lnTo>
                      <a:pt x="10" y="52"/>
                    </a:lnTo>
                    <a:lnTo>
                      <a:pt x="10" y="281"/>
                    </a:lnTo>
                    <a:lnTo>
                      <a:pt x="0" y="281"/>
                    </a:lnTo>
                    <a:lnTo>
                      <a:pt x="0" y="320"/>
                    </a:lnTo>
                    <a:lnTo>
                      <a:pt x="153" y="320"/>
                    </a:lnTo>
                    <a:lnTo>
                      <a:pt x="115" y="368"/>
                    </a:lnTo>
                    <a:lnTo>
                      <a:pt x="126" y="376"/>
                    </a:lnTo>
                    <a:lnTo>
                      <a:pt x="171" y="320"/>
                    </a:lnTo>
                    <a:lnTo>
                      <a:pt x="224" y="320"/>
                    </a:lnTo>
                    <a:lnTo>
                      <a:pt x="224" y="372"/>
                    </a:lnTo>
                    <a:lnTo>
                      <a:pt x="238" y="372"/>
                    </a:lnTo>
                    <a:lnTo>
                      <a:pt x="238" y="320"/>
                    </a:lnTo>
                    <a:lnTo>
                      <a:pt x="292" y="320"/>
                    </a:lnTo>
                    <a:lnTo>
                      <a:pt x="337" y="376"/>
                    </a:lnTo>
                    <a:lnTo>
                      <a:pt x="348" y="368"/>
                    </a:lnTo>
                    <a:lnTo>
                      <a:pt x="310" y="320"/>
                    </a:lnTo>
                    <a:lnTo>
                      <a:pt x="464" y="320"/>
                    </a:lnTo>
                    <a:lnTo>
                      <a:pt x="464" y="281"/>
                    </a:lnTo>
                    <a:lnTo>
                      <a:pt x="452" y="281"/>
                    </a:lnTo>
                    <a:lnTo>
                      <a:pt x="452" y="52"/>
                    </a:lnTo>
                    <a:lnTo>
                      <a:pt x="464" y="52"/>
                    </a:lnTo>
                    <a:close/>
                    <a:moveTo>
                      <a:pt x="449" y="306"/>
                    </a:moveTo>
                    <a:lnTo>
                      <a:pt x="14" y="306"/>
                    </a:lnTo>
                    <a:lnTo>
                      <a:pt x="14" y="295"/>
                    </a:lnTo>
                    <a:lnTo>
                      <a:pt x="449" y="295"/>
                    </a:lnTo>
                    <a:lnTo>
                      <a:pt x="449" y="306"/>
                    </a:lnTo>
                    <a:close/>
                    <a:moveTo>
                      <a:pt x="14" y="14"/>
                    </a:moveTo>
                    <a:lnTo>
                      <a:pt x="449" y="14"/>
                    </a:lnTo>
                    <a:lnTo>
                      <a:pt x="449" y="38"/>
                    </a:lnTo>
                    <a:lnTo>
                      <a:pt x="14" y="38"/>
                    </a:lnTo>
                    <a:lnTo>
                      <a:pt x="14" y="14"/>
                    </a:lnTo>
                    <a:close/>
                    <a:moveTo>
                      <a:pt x="438" y="280"/>
                    </a:moveTo>
                    <a:lnTo>
                      <a:pt x="26" y="280"/>
                    </a:lnTo>
                    <a:lnTo>
                      <a:pt x="26" y="52"/>
                    </a:lnTo>
                    <a:lnTo>
                      <a:pt x="438" y="52"/>
                    </a:lnTo>
                    <a:lnTo>
                      <a:pt x="438" y="2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71" name="Freeform 170"/>
              <p:cNvSpPr>
                <a:spLocks noEditPoints="1"/>
              </p:cNvSpPr>
              <p:nvPr/>
            </p:nvSpPr>
            <p:spPr bwMode="auto">
              <a:xfrm>
                <a:off x="5221288" y="3425825"/>
                <a:ext cx="174625" cy="188913"/>
              </a:xfrm>
              <a:custGeom>
                <a:avLst/>
                <a:gdLst>
                  <a:gd name="T0" fmla="*/ 46 w 110"/>
                  <a:gd name="T1" fmla="*/ 119 h 119"/>
                  <a:gd name="T2" fmla="*/ 65 w 110"/>
                  <a:gd name="T3" fmla="*/ 119 h 119"/>
                  <a:gd name="T4" fmla="*/ 78 w 110"/>
                  <a:gd name="T5" fmla="*/ 119 h 119"/>
                  <a:gd name="T6" fmla="*/ 110 w 110"/>
                  <a:gd name="T7" fmla="*/ 119 h 119"/>
                  <a:gd name="T8" fmla="*/ 110 w 110"/>
                  <a:gd name="T9" fmla="*/ 29 h 119"/>
                  <a:gd name="T10" fmla="*/ 78 w 110"/>
                  <a:gd name="T11" fmla="*/ 29 h 119"/>
                  <a:gd name="T12" fmla="*/ 78 w 110"/>
                  <a:gd name="T13" fmla="*/ 0 h 119"/>
                  <a:gd name="T14" fmla="*/ 33 w 110"/>
                  <a:gd name="T15" fmla="*/ 0 h 119"/>
                  <a:gd name="T16" fmla="*/ 33 w 110"/>
                  <a:gd name="T17" fmla="*/ 53 h 119"/>
                  <a:gd name="T18" fmla="*/ 0 w 110"/>
                  <a:gd name="T19" fmla="*/ 53 h 119"/>
                  <a:gd name="T20" fmla="*/ 0 w 110"/>
                  <a:gd name="T21" fmla="*/ 119 h 119"/>
                  <a:gd name="T22" fmla="*/ 33 w 110"/>
                  <a:gd name="T23" fmla="*/ 119 h 119"/>
                  <a:gd name="T24" fmla="*/ 46 w 110"/>
                  <a:gd name="T25" fmla="*/ 119 h 119"/>
                  <a:gd name="T26" fmla="*/ 80 w 110"/>
                  <a:gd name="T27" fmla="*/ 43 h 119"/>
                  <a:gd name="T28" fmla="*/ 96 w 110"/>
                  <a:gd name="T29" fmla="*/ 43 h 119"/>
                  <a:gd name="T30" fmla="*/ 96 w 110"/>
                  <a:gd name="T31" fmla="*/ 105 h 119"/>
                  <a:gd name="T32" fmla="*/ 80 w 110"/>
                  <a:gd name="T33" fmla="*/ 105 h 119"/>
                  <a:gd name="T34" fmla="*/ 80 w 110"/>
                  <a:gd name="T35" fmla="*/ 43 h 119"/>
                  <a:gd name="T36" fmla="*/ 47 w 110"/>
                  <a:gd name="T37" fmla="*/ 14 h 119"/>
                  <a:gd name="T38" fmla="*/ 64 w 110"/>
                  <a:gd name="T39" fmla="*/ 14 h 119"/>
                  <a:gd name="T40" fmla="*/ 64 w 110"/>
                  <a:gd name="T41" fmla="*/ 105 h 119"/>
                  <a:gd name="T42" fmla="*/ 47 w 110"/>
                  <a:gd name="T43" fmla="*/ 105 h 119"/>
                  <a:gd name="T44" fmla="*/ 47 w 110"/>
                  <a:gd name="T45" fmla="*/ 14 h 119"/>
                  <a:gd name="T46" fmla="*/ 32 w 110"/>
                  <a:gd name="T47" fmla="*/ 105 h 119"/>
                  <a:gd name="T48" fmla="*/ 14 w 110"/>
                  <a:gd name="T49" fmla="*/ 105 h 119"/>
                  <a:gd name="T50" fmla="*/ 14 w 110"/>
                  <a:gd name="T51" fmla="*/ 67 h 119"/>
                  <a:gd name="T52" fmla="*/ 32 w 110"/>
                  <a:gd name="T53" fmla="*/ 67 h 119"/>
                  <a:gd name="T54" fmla="*/ 32 w 110"/>
                  <a:gd name="T55" fmla="*/ 10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0" h="119">
                    <a:moveTo>
                      <a:pt x="46" y="119"/>
                    </a:moveTo>
                    <a:lnTo>
                      <a:pt x="65" y="119"/>
                    </a:lnTo>
                    <a:lnTo>
                      <a:pt x="78" y="119"/>
                    </a:lnTo>
                    <a:lnTo>
                      <a:pt x="110" y="119"/>
                    </a:lnTo>
                    <a:lnTo>
                      <a:pt x="110" y="29"/>
                    </a:lnTo>
                    <a:lnTo>
                      <a:pt x="78" y="29"/>
                    </a:lnTo>
                    <a:lnTo>
                      <a:pt x="78" y="0"/>
                    </a:lnTo>
                    <a:lnTo>
                      <a:pt x="33" y="0"/>
                    </a:lnTo>
                    <a:lnTo>
                      <a:pt x="33" y="53"/>
                    </a:lnTo>
                    <a:lnTo>
                      <a:pt x="0" y="53"/>
                    </a:lnTo>
                    <a:lnTo>
                      <a:pt x="0" y="119"/>
                    </a:lnTo>
                    <a:lnTo>
                      <a:pt x="33" y="119"/>
                    </a:lnTo>
                    <a:lnTo>
                      <a:pt x="46" y="119"/>
                    </a:lnTo>
                    <a:close/>
                    <a:moveTo>
                      <a:pt x="80" y="43"/>
                    </a:moveTo>
                    <a:lnTo>
                      <a:pt x="96" y="43"/>
                    </a:lnTo>
                    <a:lnTo>
                      <a:pt x="96" y="105"/>
                    </a:lnTo>
                    <a:lnTo>
                      <a:pt x="80" y="105"/>
                    </a:lnTo>
                    <a:lnTo>
                      <a:pt x="80" y="43"/>
                    </a:lnTo>
                    <a:close/>
                    <a:moveTo>
                      <a:pt x="47" y="14"/>
                    </a:moveTo>
                    <a:lnTo>
                      <a:pt x="64" y="14"/>
                    </a:lnTo>
                    <a:lnTo>
                      <a:pt x="64" y="105"/>
                    </a:lnTo>
                    <a:lnTo>
                      <a:pt x="47" y="105"/>
                    </a:lnTo>
                    <a:lnTo>
                      <a:pt x="47" y="14"/>
                    </a:lnTo>
                    <a:close/>
                    <a:moveTo>
                      <a:pt x="32" y="105"/>
                    </a:moveTo>
                    <a:lnTo>
                      <a:pt x="14" y="105"/>
                    </a:lnTo>
                    <a:lnTo>
                      <a:pt x="14" y="67"/>
                    </a:lnTo>
                    <a:lnTo>
                      <a:pt x="32" y="67"/>
                    </a:lnTo>
                    <a:lnTo>
                      <a:pt x="32" y="10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72" name="Freeform 171"/>
              <p:cNvSpPr>
                <a:spLocks noEditPoints="1"/>
              </p:cNvSpPr>
              <p:nvPr/>
            </p:nvSpPr>
            <p:spPr bwMode="auto">
              <a:xfrm>
                <a:off x="5424488" y="3427413"/>
                <a:ext cx="174625" cy="187325"/>
              </a:xfrm>
              <a:custGeom>
                <a:avLst/>
                <a:gdLst>
                  <a:gd name="T0" fmla="*/ 45 w 110"/>
                  <a:gd name="T1" fmla="*/ 118 h 118"/>
                  <a:gd name="T2" fmla="*/ 77 w 110"/>
                  <a:gd name="T3" fmla="*/ 118 h 118"/>
                  <a:gd name="T4" fmla="*/ 77 w 110"/>
                  <a:gd name="T5" fmla="*/ 118 h 118"/>
                  <a:gd name="T6" fmla="*/ 110 w 110"/>
                  <a:gd name="T7" fmla="*/ 118 h 118"/>
                  <a:gd name="T8" fmla="*/ 110 w 110"/>
                  <a:gd name="T9" fmla="*/ 0 h 118"/>
                  <a:gd name="T10" fmla="*/ 64 w 110"/>
                  <a:gd name="T11" fmla="*/ 0 h 118"/>
                  <a:gd name="T12" fmla="*/ 64 w 110"/>
                  <a:gd name="T13" fmla="*/ 39 h 118"/>
                  <a:gd name="T14" fmla="*/ 32 w 110"/>
                  <a:gd name="T15" fmla="*/ 39 h 118"/>
                  <a:gd name="T16" fmla="*/ 32 w 110"/>
                  <a:gd name="T17" fmla="*/ 73 h 118"/>
                  <a:gd name="T18" fmla="*/ 0 w 110"/>
                  <a:gd name="T19" fmla="*/ 73 h 118"/>
                  <a:gd name="T20" fmla="*/ 0 w 110"/>
                  <a:gd name="T21" fmla="*/ 118 h 118"/>
                  <a:gd name="T22" fmla="*/ 32 w 110"/>
                  <a:gd name="T23" fmla="*/ 118 h 118"/>
                  <a:gd name="T24" fmla="*/ 45 w 110"/>
                  <a:gd name="T25" fmla="*/ 118 h 118"/>
                  <a:gd name="T26" fmla="*/ 80 w 110"/>
                  <a:gd name="T27" fmla="*/ 14 h 118"/>
                  <a:gd name="T28" fmla="*/ 96 w 110"/>
                  <a:gd name="T29" fmla="*/ 14 h 118"/>
                  <a:gd name="T30" fmla="*/ 96 w 110"/>
                  <a:gd name="T31" fmla="*/ 104 h 118"/>
                  <a:gd name="T32" fmla="*/ 80 w 110"/>
                  <a:gd name="T33" fmla="*/ 104 h 118"/>
                  <a:gd name="T34" fmla="*/ 80 w 110"/>
                  <a:gd name="T35" fmla="*/ 14 h 118"/>
                  <a:gd name="T36" fmla="*/ 46 w 110"/>
                  <a:gd name="T37" fmla="*/ 53 h 118"/>
                  <a:gd name="T38" fmla="*/ 63 w 110"/>
                  <a:gd name="T39" fmla="*/ 53 h 118"/>
                  <a:gd name="T40" fmla="*/ 63 w 110"/>
                  <a:gd name="T41" fmla="*/ 104 h 118"/>
                  <a:gd name="T42" fmla="*/ 46 w 110"/>
                  <a:gd name="T43" fmla="*/ 104 h 118"/>
                  <a:gd name="T44" fmla="*/ 46 w 110"/>
                  <a:gd name="T45" fmla="*/ 53 h 118"/>
                  <a:gd name="T46" fmla="*/ 31 w 110"/>
                  <a:gd name="T47" fmla="*/ 104 h 118"/>
                  <a:gd name="T48" fmla="*/ 14 w 110"/>
                  <a:gd name="T49" fmla="*/ 104 h 118"/>
                  <a:gd name="T50" fmla="*/ 14 w 110"/>
                  <a:gd name="T51" fmla="*/ 87 h 118"/>
                  <a:gd name="T52" fmla="*/ 31 w 110"/>
                  <a:gd name="T53" fmla="*/ 87 h 118"/>
                  <a:gd name="T54" fmla="*/ 31 w 110"/>
                  <a:gd name="T55" fmla="*/ 10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0" h="118">
                    <a:moveTo>
                      <a:pt x="45" y="118"/>
                    </a:moveTo>
                    <a:lnTo>
                      <a:pt x="77" y="118"/>
                    </a:lnTo>
                    <a:lnTo>
                      <a:pt x="77" y="118"/>
                    </a:lnTo>
                    <a:lnTo>
                      <a:pt x="110" y="118"/>
                    </a:lnTo>
                    <a:lnTo>
                      <a:pt x="110" y="0"/>
                    </a:lnTo>
                    <a:lnTo>
                      <a:pt x="64" y="0"/>
                    </a:lnTo>
                    <a:lnTo>
                      <a:pt x="64" y="39"/>
                    </a:lnTo>
                    <a:lnTo>
                      <a:pt x="32" y="39"/>
                    </a:lnTo>
                    <a:lnTo>
                      <a:pt x="32" y="73"/>
                    </a:lnTo>
                    <a:lnTo>
                      <a:pt x="0" y="73"/>
                    </a:lnTo>
                    <a:lnTo>
                      <a:pt x="0" y="118"/>
                    </a:lnTo>
                    <a:lnTo>
                      <a:pt x="32" y="118"/>
                    </a:lnTo>
                    <a:lnTo>
                      <a:pt x="45" y="118"/>
                    </a:lnTo>
                    <a:close/>
                    <a:moveTo>
                      <a:pt x="80" y="14"/>
                    </a:moveTo>
                    <a:lnTo>
                      <a:pt x="96" y="14"/>
                    </a:lnTo>
                    <a:lnTo>
                      <a:pt x="96" y="104"/>
                    </a:lnTo>
                    <a:lnTo>
                      <a:pt x="80" y="104"/>
                    </a:lnTo>
                    <a:lnTo>
                      <a:pt x="80" y="14"/>
                    </a:lnTo>
                    <a:close/>
                    <a:moveTo>
                      <a:pt x="46" y="53"/>
                    </a:moveTo>
                    <a:lnTo>
                      <a:pt x="63" y="53"/>
                    </a:lnTo>
                    <a:lnTo>
                      <a:pt x="63" y="104"/>
                    </a:lnTo>
                    <a:lnTo>
                      <a:pt x="46" y="104"/>
                    </a:lnTo>
                    <a:lnTo>
                      <a:pt x="46" y="53"/>
                    </a:lnTo>
                    <a:close/>
                    <a:moveTo>
                      <a:pt x="31" y="104"/>
                    </a:moveTo>
                    <a:lnTo>
                      <a:pt x="14" y="104"/>
                    </a:lnTo>
                    <a:lnTo>
                      <a:pt x="14" y="87"/>
                    </a:lnTo>
                    <a:lnTo>
                      <a:pt x="31" y="87"/>
                    </a:lnTo>
                    <a:lnTo>
                      <a:pt x="31" y="1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73" name="Freeform 172"/>
              <p:cNvSpPr>
                <a:spLocks noEditPoints="1"/>
              </p:cNvSpPr>
              <p:nvPr/>
            </p:nvSpPr>
            <p:spPr bwMode="auto">
              <a:xfrm>
                <a:off x="5626100" y="3409950"/>
                <a:ext cx="174625" cy="204788"/>
              </a:xfrm>
              <a:custGeom>
                <a:avLst/>
                <a:gdLst>
                  <a:gd name="T0" fmla="*/ 45 w 110"/>
                  <a:gd name="T1" fmla="*/ 129 h 129"/>
                  <a:gd name="T2" fmla="*/ 65 w 110"/>
                  <a:gd name="T3" fmla="*/ 129 h 129"/>
                  <a:gd name="T4" fmla="*/ 78 w 110"/>
                  <a:gd name="T5" fmla="*/ 129 h 129"/>
                  <a:gd name="T6" fmla="*/ 110 w 110"/>
                  <a:gd name="T7" fmla="*/ 129 h 129"/>
                  <a:gd name="T8" fmla="*/ 110 w 110"/>
                  <a:gd name="T9" fmla="*/ 0 h 129"/>
                  <a:gd name="T10" fmla="*/ 65 w 110"/>
                  <a:gd name="T11" fmla="*/ 0 h 129"/>
                  <a:gd name="T12" fmla="*/ 65 w 110"/>
                  <a:gd name="T13" fmla="*/ 80 h 129"/>
                  <a:gd name="T14" fmla="*/ 45 w 110"/>
                  <a:gd name="T15" fmla="*/ 80 h 129"/>
                  <a:gd name="T16" fmla="*/ 45 w 110"/>
                  <a:gd name="T17" fmla="*/ 47 h 129"/>
                  <a:gd name="T18" fmla="*/ 0 w 110"/>
                  <a:gd name="T19" fmla="*/ 47 h 129"/>
                  <a:gd name="T20" fmla="*/ 0 w 110"/>
                  <a:gd name="T21" fmla="*/ 129 h 129"/>
                  <a:gd name="T22" fmla="*/ 32 w 110"/>
                  <a:gd name="T23" fmla="*/ 129 h 129"/>
                  <a:gd name="T24" fmla="*/ 45 w 110"/>
                  <a:gd name="T25" fmla="*/ 129 h 129"/>
                  <a:gd name="T26" fmla="*/ 80 w 110"/>
                  <a:gd name="T27" fmla="*/ 14 h 129"/>
                  <a:gd name="T28" fmla="*/ 96 w 110"/>
                  <a:gd name="T29" fmla="*/ 14 h 129"/>
                  <a:gd name="T30" fmla="*/ 96 w 110"/>
                  <a:gd name="T31" fmla="*/ 115 h 129"/>
                  <a:gd name="T32" fmla="*/ 80 w 110"/>
                  <a:gd name="T33" fmla="*/ 115 h 129"/>
                  <a:gd name="T34" fmla="*/ 80 w 110"/>
                  <a:gd name="T35" fmla="*/ 14 h 129"/>
                  <a:gd name="T36" fmla="*/ 47 w 110"/>
                  <a:gd name="T37" fmla="*/ 94 h 129"/>
                  <a:gd name="T38" fmla="*/ 64 w 110"/>
                  <a:gd name="T39" fmla="*/ 94 h 129"/>
                  <a:gd name="T40" fmla="*/ 64 w 110"/>
                  <a:gd name="T41" fmla="*/ 115 h 129"/>
                  <a:gd name="T42" fmla="*/ 47 w 110"/>
                  <a:gd name="T43" fmla="*/ 115 h 129"/>
                  <a:gd name="T44" fmla="*/ 47 w 110"/>
                  <a:gd name="T45" fmla="*/ 94 h 129"/>
                  <a:gd name="T46" fmla="*/ 31 w 110"/>
                  <a:gd name="T47" fmla="*/ 115 h 129"/>
                  <a:gd name="T48" fmla="*/ 14 w 110"/>
                  <a:gd name="T49" fmla="*/ 115 h 129"/>
                  <a:gd name="T50" fmla="*/ 14 w 110"/>
                  <a:gd name="T51" fmla="*/ 61 h 129"/>
                  <a:gd name="T52" fmla="*/ 31 w 110"/>
                  <a:gd name="T53" fmla="*/ 61 h 129"/>
                  <a:gd name="T54" fmla="*/ 31 w 110"/>
                  <a:gd name="T55" fmla="*/ 11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0" h="129">
                    <a:moveTo>
                      <a:pt x="45" y="129"/>
                    </a:moveTo>
                    <a:lnTo>
                      <a:pt x="65" y="129"/>
                    </a:lnTo>
                    <a:lnTo>
                      <a:pt x="78" y="129"/>
                    </a:lnTo>
                    <a:lnTo>
                      <a:pt x="110" y="129"/>
                    </a:lnTo>
                    <a:lnTo>
                      <a:pt x="110" y="0"/>
                    </a:lnTo>
                    <a:lnTo>
                      <a:pt x="65" y="0"/>
                    </a:lnTo>
                    <a:lnTo>
                      <a:pt x="65" y="80"/>
                    </a:lnTo>
                    <a:lnTo>
                      <a:pt x="45" y="80"/>
                    </a:lnTo>
                    <a:lnTo>
                      <a:pt x="45" y="47"/>
                    </a:lnTo>
                    <a:lnTo>
                      <a:pt x="0" y="47"/>
                    </a:lnTo>
                    <a:lnTo>
                      <a:pt x="0" y="129"/>
                    </a:lnTo>
                    <a:lnTo>
                      <a:pt x="32" y="129"/>
                    </a:lnTo>
                    <a:lnTo>
                      <a:pt x="45" y="129"/>
                    </a:lnTo>
                    <a:close/>
                    <a:moveTo>
                      <a:pt x="80" y="14"/>
                    </a:moveTo>
                    <a:lnTo>
                      <a:pt x="96" y="14"/>
                    </a:lnTo>
                    <a:lnTo>
                      <a:pt x="96" y="115"/>
                    </a:lnTo>
                    <a:lnTo>
                      <a:pt x="80" y="115"/>
                    </a:lnTo>
                    <a:lnTo>
                      <a:pt x="80" y="14"/>
                    </a:lnTo>
                    <a:close/>
                    <a:moveTo>
                      <a:pt x="47" y="94"/>
                    </a:moveTo>
                    <a:lnTo>
                      <a:pt x="64" y="94"/>
                    </a:lnTo>
                    <a:lnTo>
                      <a:pt x="64" y="115"/>
                    </a:lnTo>
                    <a:lnTo>
                      <a:pt x="47" y="115"/>
                    </a:lnTo>
                    <a:lnTo>
                      <a:pt x="47" y="94"/>
                    </a:lnTo>
                    <a:close/>
                    <a:moveTo>
                      <a:pt x="31" y="115"/>
                    </a:moveTo>
                    <a:lnTo>
                      <a:pt x="14" y="115"/>
                    </a:lnTo>
                    <a:lnTo>
                      <a:pt x="14" y="61"/>
                    </a:lnTo>
                    <a:lnTo>
                      <a:pt x="31" y="61"/>
                    </a:lnTo>
                    <a:lnTo>
                      <a:pt x="31" y="1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74" name="Rectangle 173"/>
              <p:cNvSpPr>
                <a:spLocks noChangeArrowheads="1"/>
              </p:cNvSpPr>
              <p:nvPr/>
            </p:nvSpPr>
            <p:spPr bwMode="auto">
              <a:xfrm>
                <a:off x="5226050" y="3333750"/>
                <a:ext cx="176213" cy="22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75" name="Rectangle 174"/>
              <p:cNvSpPr>
                <a:spLocks noChangeArrowheads="1"/>
              </p:cNvSpPr>
              <p:nvPr/>
            </p:nvSpPr>
            <p:spPr bwMode="auto">
              <a:xfrm>
                <a:off x="5226050" y="3373438"/>
                <a:ext cx="71438"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grpSp>
      </p:grpSp>
      <p:grpSp>
        <p:nvGrpSpPr>
          <p:cNvPr id="26" name="Group 25"/>
          <p:cNvGrpSpPr/>
          <p:nvPr/>
        </p:nvGrpSpPr>
        <p:grpSpPr>
          <a:xfrm>
            <a:off x="7867091" y="2807343"/>
            <a:ext cx="894896" cy="894896"/>
            <a:chOff x="7866490" y="2816868"/>
            <a:chExt cx="894896" cy="894896"/>
          </a:xfrm>
        </p:grpSpPr>
        <p:sp>
          <p:nvSpPr>
            <p:cNvPr id="133" name="Oval 132"/>
            <p:cNvSpPr/>
            <p:nvPr/>
          </p:nvSpPr>
          <p:spPr>
            <a:xfrm>
              <a:off x="7866490" y="2816868"/>
              <a:ext cx="894896" cy="894896"/>
            </a:xfrm>
            <a:prstGeom prst="ellipse">
              <a:avLst/>
            </a:prstGeom>
            <a:solidFill>
              <a:schemeClr val="bg1">
                <a:alpha val="18000"/>
              </a:schemeClr>
            </a:solidFill>
            <a:ln w="3175">
              <a:solidFill>
                <a:schemeClr val="bg1"/>
              </a:solidFill>
            </a:ln>
            <a:effectLst>
              <a:outerShdw blurRad="88900" dist="63500" dir="5400000" sx="99000" sy="99000" algn="t"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5">
                <a:solidFill>
                  <a:schemeClr val="bg1"/>
                </a:solidFill>
                <a:latin typeface="微软雅黑" panose="020B0503020204020204" charset="-122"/>
                <a:ea typeface="微软雅黑" panose="020B0503020204020204" charset="-122"/>
              </a:endParaRPr>
            </a:p>
          </p:txBody>
        </p:sp>
        <p:sp>
          <p:nvSpPr>
            <p:cNvPr id="176" name="Freeform 175"/>
            <p:cNvSpPr>
              <a:spLocks noEditPoints="1"/>
            </p:cNvSpPr>
            <p:nvPr/>
          </p:nvSpPr>
          <p:spPr bwMode="auto">
            <a:xfrm>
              <a:off x="8028901" y="3013634"/>
              <a:ext cx="570074" cy="501364"/>
            </a:xfrm>
            <a:custGeom>
              <a:avLst/>
              <a:gdLst>
                <a:gd name="T0" fmla="*/ 448 w 531"/>
                <a:gd name="T1" fmla="*/ 98 h 467"/>
                <a:gd name="T2" fmla="*/ 461 w 531"/>
                <a:gd name="T3" fmla="*/ 75 h 467"/>
                <a:gd name="T4" fmla="*/ 449 w 531"/>
                <a:gd name="T5" fmla="*/ 72 h 467"/>
                <a:gd name="T6" fmla="*/ 442 w 531"/>
                <a:gd name="T7" fmla="*/ 85 h 467"/>
                <a:gd name="T8" fmla="*/ 430 w 531"/>
                <a:gd name="T9" fmla="*/ 78 h 467"/>
                <a:gd name="T10" fmla="*/ 435 w 531"/>
                <a:gd name="T11" fmla="*/ 67 h 467"/>
                <a:gd name="T12" fmla="*/ 429 w 531"/>
                <a:gd name="T13" fmla="*/ 60 h 467"/>
                <a:gd name="T14" fmla="*/ 286 w 531"/>
                <a:gd name="T15" fmla="*/ 36 h 467"/>
                <a:gd name="T16" fmla="*/ 288 w 531"/>
                <a:gd name="T17" fmla="*/ 15 h 467"/>
                <a:gd name="T18" fmla="*/ 266 w 531"/>
                <a:gd name="T19" fmla="*/ 0 h 467"/>
                <a:gd name="T20" fmla="*/ 247 w 531"/>
                <a:gd name="T21" fmla="*/ 11 h 467"/>
                <a:gd name="T22" fmla="*/ 243 w 531"/>
                <a:gd name="T23" fmla="*/ 31 h 467"/>
                <a:gd name="T24" fmla="*/ 135 w 531"/>
                <a:gd name="T25" fmla="*/ 51 h 467"/>
                <a:gd name="T26" fmla="*/ 97 w 531"/>
                <a:gd name="T27" fmla="*/ 65 h 467"/>
                <a:gd name="T28" fmla="*/ 101 w 531"/>
                <a:gd name="T29" fmla="*/ 78 h 467"/>
                <a:gd name="T30" fmla="*/ 92 w 531"/>
                <a:gd name="T31" fmla="*/ 87 h 467"/>
                <a:gd name="T32" fmla="*/ 84 w 531"/>
                <a:gd name="T33" fmla="*/ 75 h 467"/>
                <a:gd name="T34" fmla="*/ 72 w 531"/>
                <a:gd name="T35" fmla="*/ 72 h 467"/>
                <a:gd name="T36" fmla="*/ 78 w 531"/>
                <a:gd name="T37" fmla="*/ 95 h 467"/>
                <a:gd name="T38" fmla="*/ 0 w 531"/>
                <a:gd name="T39" fmla="*/ 304 h 467"/>
                <a:gd name="T40" fmla="*/ 24 w 531"/>
                <a:gd name="T41" fmla="*/ 328 h 467"/>
                <a:gd name="T42" fmla="*/ 138 w 531"/>
                <a:gd name="T43" fmla="*/ 339 h 467"/>
                <a:gd name="T44" fmla="*/ 173 w 531"/>
                <a:gd name="T45" fmla="*/ 320 h 467"/>
                <a:gd name="T46" fmla="*/ 185 w 531"/>
                <a:gd name="T47" fmla="*/ 300 h 467"/>
                <a:gd name="T48" fmla="*/ 114 w 531"/>
                <a:gd name="T49" fmla="*/ 84 h 467"/>
                <a:gd name="T50" fmla="*/ 178 w 531"/>
                <a:gd name="T51" fmla="*/ 58 h 467"/>
                <a:gd name="T52" fmla="*/ 243 w 531"/>
                <a:gd name="T53" fmla="*/ 233 h 467"/>
                <a:gd name="T54" fmla="*/ 249 w 531"/>
                <a:gd name="T55" fmla="*/ 299 h 467"/>
                <a:gd name="T56" fmla="*/ 248 w 531"/>
                <a:gd name="T57" fmla="*/ 352 h 467"/>
                <a:gd name="T58" fmla="*/ 210 w 531"/>
                <a:gd name="T59" fmla="*/ 385 h 467"/>
                <a:gd name="T60" fmla="*/ 186 w 531"/>
                <a:gd name="T61" fmla="*/ 467 h 467"/>
                <a:gd name="T62" fmla="*/ 327 w 531"/>
                <a:gd name="T63" fmla="*/ 386 h 467"/>
                <a:gd name="T64" fmla="*/ 292 w 531"/>
                <a:gd name="T65" fmla="*/ 371 h 467"/>
                <a:gd name="T66" fmla="*/ 282 w 531"/>
                <a:gd name="T67" fmla="*/ 299 h 467"/>
                <a:gd name="T68" fmla="*/ 289 w 531"/>
                <a:gd name="T69" fmla="*/ 233 h 467"/>
                <a:gd name="T70" fmla="*/ 354 w 531"/>
                <a:gd name="T71" fmla="*/ 58 h 467"/>
                <a:gd name="T72" fmla="*/ 417 w 531"/>
                <a:gd name="T73" fmla="*/ 84 h 467"/>
                <a:gd name="T74" fmla="*/ 346 w 531"/>
                <a:gd name="T75" fmla="*/ 300 h 467"/>
                <a:gd name="T76" fmla="*/ 358 w 531"/>
                <a:gd name="T77" fmla="*/ 320 h 467"/>
                <a:gd name="T78" fmla="*/ 396 w 531"/>
                <a:gd name="T79" fmla="*/ 339 h 467"/>
                <a:gd name="T80" fmla="*/ 507 w 531"/>
                <a:gd name="T81" fmla="*/ 328 h 467"/>
                <a:gd name="T82" fmla="*/ 531 w 531"/>
                <a:gd name="T83" fmla="*/ 303 h 467"/>
                <a:gd name="T84" fmla="*/ 275 w 531"/>
                <a:gd name="T85" fmla="*/ 24 h 467"/>
                <a:gd name="T86" fmla="*/ 266 w 531"/>
                <a:gd name="T87" fmla="*/ 34 h 467"/>
                <a:gd name="T88" fmla="*/ 257 w 531"/>
                <a:gd name="T89" fmla="*/ 21 h 467"/>
                <a:gd name="T90" fmla="*/ 51 w 531"/>
                <a:gd name="T91" fmla="*/ 325 h 467"/>
                <a:gd name="T92" fmla="*/ 166 w 531"/>
                <a:gd name="T93" fmla="*/ 308 h 467"/>
                <a:gd name="T94" fmla="*/ 134 w 531"/>
                <a:gd name="T95" fmla="*/ 325 h 467"/>
                <a:gd name="T96" fmla="*/ 270 w 531"/>
                <a:gd name="T97" fmla="*/ 217 h 467"/>
                <a:gd name="T98" fmla="*/ 275 w 531"/>
                <a:gd name="T99" fmla="*/ 274 h 467"/>
                <a:gd name="T100" fmla="*/ 256 w 531"/>
                <a:gd name="T101" fmla="*/ 274 h 467"/>
                <a:gd name="T102" fmla="*/ 262 w 531"/>
                <a:gd name="T103" fmla="*/ 217 h 467"/>
                <a:gd name="T104" fmla="*/ 331 w 531"/>
                <a:gd name="T105" fmla="*/ 453 h 467"/>
                <a:gd name="T106" fmla="*/ 296 w 531"/>
                <a:gd name="T107" fmla="*/ 391 h 467"/>
                <a:gd name="T108" fmla="*/ 256 w 531"/>
                <a:gd name="T109" fmla="*/ 368 h 467"/>
                <a:gd name="T110" fmla="*/ 268 w 531"/>
                <a:gd name="T111" fmla="*/ 307 h 467"/>
                <a:gd name="T112" fmla="*/ 274 w 531"/>
                <a:gd name="T113" fmla="*/ 368 h 467"/>
                <a:gd name="T114" fmla="*/ 268 w 531"/>
                <a:gd name="T115" fmla="*/ 203 h 467"/>
                <a:gd name="T116" fmla="*/ 268 w 531"/>
                <a:gd name="T117" fmla="*/ 53 h 467"/>
                <a:gd name="T118" fmla="*/ 480 w 531"/>
                <a:gd name="T119" fmla="*/ 325 h 467"/>
                <a:gd name="T120" fmla="*/ 367 w 531"/>
                <a:gd name="T121" fmla="*/ 308 h 467"/>
                <a:gd name="T122" fmla="*/ 480 w 531"/>
                <a:gd name="T123" fmla="*/ 325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1" h="467">
                  <a:moveTo>
                    <a:pt x="531" y="303"/>
                  </a:moveTo>
                  <a:lnTo>
                    <a:pt x="531" y="303"/>
                  </a:lnTo>
                  <a:lnTo>
                    <a:pt x="531" y="300"/>
                  </a:lnTo>
                  <a:lnTo>
                    <a:pt x="530" y="298"/>
                  </a:lnTo>
                  <a:lnTo>
                    <a:pt x="448" y="98"/>
                  </a:lnTo>
                  <a:lnTo>
                    <a:pt x="448" y="98"/>
                  </a:lnTo>
                  <a:lnTo>
                    <a:pt x="453" y="95"/>
                  </a:lnTo>
                  <a:lnTo>
                    <a:pt x="457" y="91"/>
                  </a:lnTo>
                  <a:lnTo>
                    <a:pt x="461" y="84"/>
                  </a:lnTo>
                  <a:lnTo>
                    <a:pt x="462" y="78"/>
                  </a:lnTo>
                  <a:lnTo>
                    <a:pt x="462" y="78"/>
                  </a:lnTo>
                  <a:lnTo>
                    <a:pt x="461" y="75"/>
                  </a:lnTo>
                  <a:lnTo>
                    <a:pt x="459" y="72"/>
                  </a:lnTo>
                  <a:lnTo>
                    <a:pt x="457" y="71"/>
                  </a:lnTo>
                  <a:lnTo>
                    <a:pt x="454" y="70"/>
                  </a:lnTo>
                  <a:lnTo>
                    <a:pt x="454" y="70"/>
                  </a:lnTo>
                  <a:lnTo>
                    <a:pt x="452" y="71"/>
                  </a:lnTo>
                  <a:lnTo>
                    <a:pt x="449" y="72"/>
                  </a:lnTo>
                  <a:lnTo>
                    <a:pt x="448" y="75"/>
                  </a:lnTo>
                  <a:lnTo>
                    <a:pt x="448" y="78"/>
                  </a:lnTo>
                  <a:lnTo>
                    <a:pt x="448" y="78"/>
                  </a:lnTo>
                  <a:lnTo>
                    <a:pt x="446" y="81"/>
                  </a:lnTo>
                  <a:lnTo>
                    <a:pt x="444" y="83"/>
                  </a:lnTo>
                  <a:lnTo>
                    <a:pt x="442" y="85"/>
                  </a:lnTo>
                  <a:lnTo>
                    <a:pt x="439" y="87"/>
                  </a:lnTo>
                  <a:lnTo>
                    <a:pt x="439" y="87"/>
                  </a:lnTo>
                  <a:lnTo>
                    <a:pt x="436" y="85"/>
                  </a:lnTo>
                  <a:lnTo>
                    <a:pt x="434" y="83"/>
                  </a:lnTo>
                  <a:lnTo>
                    <a:pt x="431" y="81"/>
                  </a:lnTo>
                  <a:lnTo>
                    <a:pt x="430" y="78"/>
                  </a:lnTo>
                  <a:lnTo>
                    <a:pt x="430" y="78"/>
                  </a:lnTo>
                  <a:lnTo>
                    <a:pt x="431" y="75"/>
                  </a:lnTo>
                  <a:lnTo>
                    <a:pt x="434" y="72"/>
                  </a:lnTo>
                  <a:lnTo>
                    <a:pt x="434" y="72"/>
                  </a:lnTo>
                  <a:lnTo>
                    <a:pt x="435" y="70"/>
                  </a:lnTo>
                  <a:lnTo>
                    <a:pt x="435" y="67"/>
                  </a:lnTo>
                  <a:lnTo>
                    <a:pt x="435" y="65"/>
                  </a:lnTo>
                  <a:lnTo>
                    <a:pt x="434" y="63"/>
                  </a:lnTo>
                  <a:lnTo>
                    <a:pt x="434" y="63"/>
                  </a:lnTo>
                  <a:lnTo>
                    <a:pt x="431" y="61"/>
                  </a:lnTo>
                  <a:lnTo>
                    <a:pt x="429" y="60"/>
                  </a:lnTo>
                  <a:lnTo>
                    <a:pt x="429" y="60"/>
                  </a:lnTo>
                  <a:lnTo>
                    <a:pt x="396" y="51"/>
                  </a:lnTo>
                  <a:lnTo>
                    <a:pt x="360" y="44"/>
                  </a:lnTo>
                  <a:lnTo>
                    <a:pt x="323" y="41"/>
                  </a:lnTo>
                  <a:lnTo>
                    <a:pt x="283" y="39"/>
                  </a:lnTo>
                  <a:lnTo>
                    <a:pt x="283" y="39"/>
                  </a:lnTo>
                  <a:lnTo>
                    <a:pt x="286" y="36"/>
                  </a:lnTo>
                  <a:lnTo>
                    <a:pt x="288" y="31"/>
                  </a:lnTo>
                  <a:lnTo>
                    <a:pt x="289" y="28"/>
                  </a:lnTo>
                  <a:lnTo>
                    <a:pt x="289" y="24"/>
                  </a:lnTo>
                  <a:lnTo>
                    <a:pt x="289" y="24"/>
                  </a:lnTo>
                  <a:lnTo>
                    <a:pt x="289" y="20"/>
                  </a:lnTo>
                  <a:lnTo>
                    <a:pt x="288" y="15"/>
                  </a:lnTo>
                  <a:lnTo>
                    <a:pt x="286" y="11"/>
                  </a:lnTo>
                  <a:lnTo>
                    <a:pt x="282" y="8"/>
                  </a:lnTo>
                  <a:lnTo>
                    <a:pt x="279" y="4"/>
                  </a:lnTo>
                  <a:lnTo>
                    <a:pt x="275" y="2"/>
                  </a:lnTo>
                  <a:lnTo>
                    <a:pt x="270" y="1"/>
                  </a:lnTo>
                  <a:lnTo>
                    <a:pt x="266" y="0"/>
                  </a:lnTo>
                  <a:lnTo>
                    <a:pt x="266" y="0"/>
                  </a:lnTo>
                  <a:lnTo>
                    <a:pt x="261" y="1"/>
                  </a:lnTo>
                  <a:lnTo>
                    <a:pt x="256" y="2"/>
                  </a:lnTo>
                  <a:lnTo>
                    <a:pt x="253" y="4"/>
                  </a:lnTo>
                  <a:lnTo>
                    <a:pt x="249" y="8"/>
                  </a:lnTo>
                  <a:lnTo>
                    <a:pt x="247" y="11"/>
                  </a:lnTo>
                  <a:lnTo>
                    <a:pt x="245" y="15"/>
                  </a:lnTo>
                  <a:lnTo>
                    <a:pt x="242" y="20"/>
                  </a:lnTo>
                  <a:lnTo>
                    <a:pt x="242" y="24"/>
                  </a:lnTo>
                  <a:lnTo>
                    <a:pt x="242" y="24"/>
                  </a:lnTo>
                  <a:lnTo>
                    <a:pt x="242" y="28"/>
                  </a:lnTo>
                  <a:lnTo>
                    <a:pt x="243" y="31"/>
                  </a:lnTo>
                  <a:lnTo>
                    <a:pt x="246" y="36"/>
                  </a:lnTo>
                  <a:lnTo>
                    <a:pt x="248" y="39"/>
                  </a:lnTo>
                  <a:lnTo>
                    <a:pt x="248" y="39"/>
                  </a:lnTo>
                  <a:lnTo>
                    <a:pt x="209" y="41"/>
                  </a:lnTo>
                  <a:lnTo>
                    <a:pt x="171" y="44"/>
                  </a:lnTo>
                  <a:lnTo>
                    <a:pt x="135" y="51"/>
                  </a:lnTo>
                  <a:lnTo>
                    <a:pt x="102" y="60"/>
                  </a:lnTo>
                  <a:lnTo>
                    <a:pt x="102" y="60"/>
                  </a:lnTo>
                  <a:lnTo>
                    <a:pt x="100" y="61"/>
                  </a:lnTo>
                  <a:lnTo>
                    <a:pt x="98" y="63"/>
                  </a:lnTo>
                  <a:lnTo>
                    <a:pt x="98" y="63"/>
                  </a:lnTo>
                  <a:lnTo>
                    <a:pt x="97" y="65"/>
                  </a:lnTo>
                  <a:lnTo>
                    <a:pt x="97" y="67"/>
                  </a:lnTo>
                  <a:lnTo>
                    <a:pt x="97" y="70"/>
                  </a:lnTo>
                  <a:lnTo>
                    <a:pt x="99" y="72"/>
                  </a:lnTo>
                  <a:lnTo>
                    <a:pt x="99" y="72"/>
                  </a:lnTo>
                  <a:lnTo>
                    <a:pt x="100" y="75"/>
                  </a:lnTo>
                  <a:lnTo>
                    <a:pt x="101" y="78"/>
                  </a:lnTo>
                  <a:lnTo>
                    <a:pt x="101" y="78"/>
                  </a:lnTo>
                  <a:lnTo>
                    <a:pt x="100" y="81"/>
                  </a:lnTo>
                  <a:lnTo>
                    <a:pt x="99" y="83"/>
                  </a:lnTo>
                  <a:lnTo>
                    <a:pt x="95" y="85"/>
                  </a:lnTo>
                  <a:lnTo>
                    <a:pt x="92" y="87"/>
                  </a:lnTo>
                  <a:lnTo>
                    <a:pt x="92" y="87"/>
                  </a:lnTo>
                  <a:lnTo>
                    <a:pt x="89" y="85"/>
                  </a:lnTo>
                  <a:lnTo>
                    <a:pt x="87" y="83"/>
                  </a:lnTo>
                  <a:lnTo>
                    <a:pt x="85" y="81"/>
                  </a:lnTo>
                  <a:lnTo>
                    <a:pt x="85" y="78"/>
                  </a:lnTo>
                  <a:lnTo>
                    <a:pt x="85" y="78"/>
                  </a:lnTo>
                  <a:lnTo>
                    <a:pt x="84" y="75"/>
                  </a:lnTo>
                  <a:lnTo>
                    <a:pt x="83" y="72"/>
                  </a:lnTo>
                  <a:lnTo>
                    <a:pt x="80" y="71"/>
                  </a:lnTo>
                  <a:lnTo>
                    <a:pt x="77" y="70"/>
                  </a:lnTo>
                  <a:lnTo>
                    <a:pt x="77" y="70"/>
                  </a:lnTo>
                  <a:lnTo>
                    <a:pt x="75" y="71"/>
                  </a:lnTo>
                  <a:lnTo>
                    <a:pt x="72" y="72"/>
                  </a:lnTo>
                  <a:lnTo>
                    <a:pt x="71" y="75"/>
                  </a:lnTo>
                  <a:lnTo>
                    <a:pt x="71" y="78"/>
                  </a:lnTo>
                  <a:lnTo>
                    <a:pt x="71" y="78"/>
                  </a:lnTo>
                  <a:lnTo>
                    <a:pt x="71" y="84"/>
                  </a:lnTo>
                  <a:lnTo>
                    <a:pt x="74" y="91"/>
                  </a:lnTo>
                  <a:lnTo>
                    <a:pt x="78" y="95"/>
                  </a:lnTo>
                  <a:lnTo>
                    <a:pt x="84" y="98"/>
                  </a:lnTo>
                  <a:lnTo>
                    <a:pt x="2" y="298"/>
                  </a:lnTo>
                  <a:lnTo>
                    <a:pt x="2" y="298"/>
                  </a:lnTo>
                  <a:lnTo>
                    <a:pt x="2" y="300"/>
                  </a:lnTo>
                  <a:lnTo>
                    <a:pt x="2" y="303"/>
                  </a:lnTo>
                  <a:lnTo>
                    <a:pt x="0" y="304"/>
                  </a:lnTo>
                  <a:lnTo>
                    <a:pt x="0" y="304"/>
                  </a:lnTo>
                  <a:lnTo>
                    <a:pt x="4" y="310"/>
                  </a:lnTo>
                  <a:lnTo>
                    <a:pt x="8" y="314"/>
                  </a:lnTo>
                  <a:lnTo>
                    <a:pt x="12" y="320"/>
                  </a:lnTo>
                  <a:lnTo>
                    <a:pt x="18" y="324"/>
                  </a:lnTo>
                  <a:lnTo>
                    <a:pt x="24" y="328"/>
                  </a:lnTo>
                  <a:lnTo>
                    <a:pt x="32" y="333"/>
                  </a:lnTo>
                  <a:lnTo>
                    <a:pt x="39" y="336"/>
                  </a:lnTo>
                  <a:lnTo>
                    <a:pt x="48" y="339"/>
                  </a:lnTo>
                  <a:lnTo>
                    <a:pt x="50" y="339"/>
                  </a:lnTo>
                  <a:lnTo>
                    <a:pt x="135" y="339"/>
                  </a:lnTo>
                  <a:lnTo>
                    <a:pt x="138" y="339"/>
                  </a:lnTo>
                  <a:lnTo>
                    <a:pt x="138" y="339"/>
                  </a:lnTo>
                  <a:lnTo>
                    <a:pt x="146" y="336"/>
                  </a:lnTo>
                  <a:lnTo>
                    <a:pt x="154" y="333"/>
                  </a:lnTo>
                  <a:lnTo>
                    <a:pt x="161" y="328"/>
                  </a:lnTo>
                  <a:lnTo>
                    <a:pt x="168" y="324"/>
                  </a:lnTo>
                  <a:lnTo>
                    <a:pt x="173" y="320"/>
                  </a:lnTo>
                  <a:lnTo>
                    <a:pt x="179" y="314"/>
                  </a:lnTo>
                  <a:lnTo>
                    <a:pt x="183" y="310"/>
                  </a:lnTo>
                  <a:lnTo>
                    <a:pt x="186" y="304"/>
                  </a:lnTo>
                  <a:lnTo>
                    <a:pt x="185" y="303"/>
                  </a:lnTo>
                  <a:lnTo>
                    <a:pt x="185" y="303"/>
                  </a:lnTo>
                  <a:lnTo>
                    <a:pt x="185" y="300"/>
                  </a:lnTo>
                  <a:lnTo>
                    <a:pt x="184" y="298"/>
                  </a:lnTo>
                  <a:lnTo>
                    <a:pt x="102" y="98"/>
                  </a:lnTo>
                  <a:lnTo>
                    <a:pt x="102" y="98"/>
                  </a:lnTo>
                  <a:lnTo>
                    <a:pt x="107" y="95"/>
                  </a:lnTo>
                  <a:lnTo>
                    <a:pt x="112" y="90"/>
                  </a:lnTo>
                  <a:lnTo>
                    <a:pt x="114" y="84"/>
                  </a:lnTo>
                  <a:lnTo>
                    <a:pt x="115" y="78"/>
                  </a:lnTo>
                  <a:lnTo>
                    <a:pt x="115" y="78"/>
                  </a:lnTo>
                  <a:lnTo>
                    <a:pt x="114" y="70"/>
                  </a:lnTo>
                  <a:lnTo>
                    <a:pt x="114" y="70"/>
                  </a:lnTo>
                  <a:lnTo>
                    <a:pt x="145" y="64"/>
                  </a:lnTo>
                  <a:lnTo>
                    <a:pt x="178" y="58"/>
                  </a:lnTo>
                  <a:lnTo>
                    <a:pt x="212" y="54"/>
                  </a:lnTo>
                  <a:lnTo>
                    <a:pt x="249" y="53"/>
                  </a:lnTo>
                  <a:lnTo>
                    <a:pt x="249" y="211"/>
                  </a:lnTo>
                  <a:lnTo>
                    <a:pt x="249" y="211"/>
                  </a:lnTo>
                  <a:lnTo>
                    <a:pt x="246" y="222"/>
                  </a:lnTo>
                  <a:lnTo>
                    <a:pt x="243" y="233"/>
                  </a:lnTo>
                  <a:lnTo>
                    <a:pt x="241" y="244"/>
                  </a:lnTo>
                  <a:lnTo>
                    <a:pt x="241" y="255"/>
                  </a:lnTo>
                  <a:lnTo>
                    <a:pt x="241" y="267"/>
                  </a:lnTo>
                  <a:lnTo>
                    <a:pt x="243" y="278"/>
                  </a:lnTo>
                  <a:lnTo>
                    <a:pt x="246" y="288"/>
                  </a:lnTo>
                  <a:lnTo>
                    <a:pt x="249" y="299"/>
                  </a:lnTo>
                  <a:lnTo>
                    <a:pt x="249" y="299"/>
                  </a:lnTo>
                  <a:lnTo>
                    <a:pt x="249" y="300"/>
                  </a:lnTo>
                  <a:lnTo>
                    <a:pt x="249" y="341"/>
                  </a:lnTo>
                  <a:lnTo>
                    <a:pt x="249" y="341"/>
                  </a:lnTo>
                  <a:lnTo>
                    <a:pt x="249" y="346"/>
                  </a:lnTo>
                  <a:lnTo>
                    <a:pt x="248" y="352"/>
                  </a:lnTo>
                  <a:lnTo>
                    <a:pt x="246" y="358"/>
                  </a:lnTo>
                  <a:lnTo>
                    <a:pt x="242" y="364"/>
                  </a:lnTo>
                  <a:lnTo>
                    <a:pt x="238" y="371"/>
                  </a:lnTo>
                  <a:lnTo>
                    <a:pt x="230" y="376"/>
                  </a:lnTo>
                  <a:lnTo>
                    <a:pt x="222" y="381"/>
                  </a:lnTo>
                  <a:lnTo>
                    <a:pt x="210" y="385"/>
                  </a:lnTo>
                  <a:lnTo>
                    <a:pt x="206" y="386"/>
                  </a:lnTo>
                  <a:lnTo>
                    <a:pt x="205" y="391"/>
                  </a:lnTo>
                  <a:lnTo>
                    <a:pt x="192" y="391"/>
                  </a:lnTo>
                  <a:lnTo>
                    <a:pt x="192" y="429"/>
                  </a:lnTo>
                  <a:lnTo>
                    <a:pt x="186" y="429"/>
                  </a:lnTo>
                  <a:lnTo>
                    <a:pt x="186" y="467"/>
                  </a:lnTo>
                  <a:lnTo>
                    <a:pt x="345" y="467"/>
                  </a:lnTo>
                  <a:lnTo>
                    <a:pt x="345" y="429"/>
                  </a:lnTo>
                  <a:lnTo>
                    <a:pt x="340" y="429"/>
                  </a:lnTo>
                  <a:lnTo>
                    <a:pt x="340" y="391"/>
                  </a:lnTo>
                  <a:lnTo>
                    <a:pt x="327" y="391"/>
                  </a:lnTo>
                  <a:lnTo>
                    <a:pt x="327" y="386"/>
                  </a:lnTo>
                  <a:lnTo>
                    <a:pt x="321" y="385"/>
                  </a:lnTo>
                  <a:lnTo>
                    <a:pt x="321" y="385"/>
                  </a:lnTo>
                  <a:lnTo>
                    <a:pt x="311" y="382"/>
                  </a:lnTo>
                  <a:lnTo>
                    <a:pt x="304" y="379"/>
                  </a:lnTo>
                  <a:lnTo>
                    <a:pt x="297" y="375"/>
                  </a:lnTo>
                  <a:lnTo>
                    <a:pt x="292" y="371"/>
                  </a:lnTo>
                  <a:lnTo>
                    <a:pt x="288" y="364"/>
                  </a:lnTo>
                  <a:lnTo>
                    <a:pt x="286" y="358"/>
                  </a:lnTo>
                  <a:lnTo>
                    <a:pt x="283" y="350"/>
                  </a:lnTo>
                  <a:lnTo>
                    <a:pt x="282" y="341"/>
                  </a:lnTo>
                  <a:lnTo>
                    <a:pt x="282" y="299"/>
                  </a:lnTo>
                  <a:lnTo>
                    <a:pt x="282" y="299"/>
                  </a:lnTo>
                  <a:lnTo>
                    <a:pt x="286" y="288"/>
                  </a:lnTo>
                  <a:lnTo>
                    <a:pt x="289" y="278"/>
                  </a:lnTo>
                  <a:lnTo>
                    <a:pt x="290" y="266"/>
                  </a:lnTo>
                  <a:lnTo>
                    <a:pt x="290" y="255"/>
                  </a:lnTo>
                  <a:lnTo>
                    <a:pt x="290" y="244"/>
                  </a:lnTo>
                  <a:lnTo>
                    <a:pt x="289" y="233"/>
                  </a:lnTo>
                  <a:lnTo>
                    <a:pt x="286" y="222"/>
                  </a:lnTo>
                  <a:lnTo>
                    <a:pt x="282" y="211"/>
                  </a:lnTo>
                  <a:lnTo>
                    <a:pt x="282" y="53"/>
                  </a:lnTo>
                  <a:lnTo>
                    <a:pt x="282" y="53"/>
                  </a:lnTo>
                  <a:lnTo>
                    <a:pt x="319" y="54"/>
                  </a:lnTo>
                  <a:lnTo>
                    <a:pt x="354" y="58"/>
                  </a:lnTo>
                  <a:lnTo>
                    <a:pt x="387" y="64"/>
                  </a:lnTo>
                  <a:lnTo>
                    <a:pt x="417" y="70"/>
                  </a:lnTo>
                  <a:lnTo>
                    <a:pt x="417" y="70"/>
                  </a:lnTo>
                  <a:lnTo>
                    <a:pt x="416" y="78"/>
                  </a:lnTo>
                  <a:lnTo>
                    <a:pt x="416" y="78"/>
                  </a:lnTo>
                  <a:lnTo>
                    <a:pt x="417" y="84"/>
                  </a:lnTo>
                  <a:lnTo>
                    <a:pt x="421" y="90"/>
                  </a:lnTo>
                  <a:lnTo>
                    <a:pt x="424" y="95"/>
                  </a:lnTo>
                  <a:lnTo>
                    <a:pt x="429" y="98"/>
                  </a:lnTo>
                  <a:lnTo>
                    <a:pt x="347" y="298"/>
                  </a:lnTo>
                  <a:lnTo>
                    <a:pt x="347" y="298"/>
                  </a:lnTo>
                  <a:lnTo>
                    <a:pt x="346" y="300"/>
                  </a:lnTo>
                  <a:lnTo>
                    <a:pt x="347" y="303"/>
                  </a:lnTo>
                  <a:lnTo>
                    <a:pt x="346" y="304"/>
                  </a:lnTo>
                  <a:lnTo>
                    <a:pt x="346" y="304"/>
                  </a:lnTo>
                  <a:lnTo>
                    <a:pt x="349" y="310"/>
                  </a:lnTo>
                  <a:lnTo>
                    <a:pt x="354" y="314"/>
                  </a:lnTo>
                  <a:lnTo>
                    <a:pt x="358" y="320"/>
                  </a:lnTo>
                  <a:lnTo>
                    <a:pt x="363" y="324"/>
                  </a:lnTo>
                  <a:lnTo>
                    <a:pt x="370" y="328"/>
                  </a:lnTo>
                  <a:lnTo>
                    <a:pt x="377" y="333"/>
                  </a:lnTo>
                  <a:lnTo>
                    <a:pt x="385" y="336"/>
                  </a:lnTo>
                  <a:lnTo>
                    <a:pt x="394" y="339"/>
                  </a:lnTo>
                  <a:lnTo>
                    <a:pt x="396" y="339"/>
                  </a:lnTo>
                  <a:lnTo>
                    <a:pt x="481" y="339"/>
                  </a:lnTo>
                  <a:lnTo>
                    <a:pt x="483" y="339"/>
                  </a:lnTo>
                  <a:lnTo>
                    <a:pt x="483" y="339"/>
                  </a:lnTo>
                  <a:lnTo>
                    <a:pt x="492" y="336"/>
                  </a:lnTo>
                  <a:lnTo>
                    <a:pt x="499" y="333"/>
                  </a:lnTo>
                  <a:lnTo>
                    <a:pt x="507" y="328"/>
                  </a:lnTo>
                  <a:lnTo>
                    <a:pt x="513" y="324"/>
                  </a:lnTo>
                  <a:lnTo>
                    <a:pt x="519" y="320"/>
                  </a:lnTo>
                  <a:lnTo>
                    <a:pt x="524" y="314"/>
                  </a:lnTo>
                  <a:lnTo>
                    <a:pt x="527" y="310"/>
                  </a:lnTo>
                  <a:lnTo>
                    <a:pt x="531" y="304"/>
                  </a:lnTo>
                  <a:lnTo>
                    <a:pt x="531" y="303"/>
                  </a:lnTo>
                  <a:close/>
                  <a:moveTo>
                    <a:pt x="266" y="15"/>
                  </a:moveTo>
                  <a:lnTo>
                    <a:pt x="266" y="15"/>
                  </a:lnTo>
                  <a:lnTo>
                    <a:pt x="269" y="15"/>
                  </a:lnTo>
                  <a:lnTo>
                    <a:pt x="273" y="17"/>
                  </a:lnTo>
                  <a:lnTo>
                    <a:pt x="275" y="21"/>
                  </a:lnTo>
                  <a:lnTo>
                    <a:pt x="275" y="24"/>
                  </a:lnTo>
                  <a:lnTo>
                    <a:pt x="275" y="24"/>
                  </a:lnTo>
                  <a:lnTo>
                    <a:pt x="275" y="27"/>
                  </a:lnTo>
                  <a:lnTo>
                    <a:pt x="273" y="30"/>
                  </a:lnTo>
                  <a:lnTo>
                    <a:pt x="269" y="33"/>
                  </a:lnTo>
                  <a:lnTo>
                    <a:pt x="266" y="34"/>
                  </a:lnTo>
                  <a:lnTo>
                    <a:pt x="266" y="34"/>
                  </a:lnTo>
                  <a:lnTo>
                    <a:pt x="262" y="33"/>
                  </a:lnTo>
                  <a:lnTo>
                    <a:pt x="260" y="30"/>
                  </a:lnTo>
                  <a:lnTo>
                    <a:pt x="257" y="27"/>
                  </a:lnTo>
                  <a:lnTo>
                    <a:pt x="256" y="24"/>
                  </a:lnTo>
                  <a:lnTo>
                    <a:pt x="256" y="24"/>
                  </a:lnTo>
                  <a:lnTo>
                    <a:pt x="257" y="21"/>
                  </a:lnTo>
                  <a:lnTo>
                    <a:pt x="260" y="17"/>
                  </a:lnTo>
                  <a:lnTo>
                    <a:pt x="262" y="15"/>
                  </a:lnTo>
                  <a:lnTo>
                    <a:pt x="266" y="15"/>
                  </a:lnTo>
                  <a:lnTo>
                    <a:pt x="266" y="15"/>
                  </a:lnTo>
                  <a:close/>
                  <a:moveTo>
                    <a:pt x="134" y="325"/>
                  </a:moveTo>
                  <a:lnTo>
                    <a:pt x="51" y="325"/>
                  </a:lnTo>
                  <a:lnTo>
                    <a:pt x="51" y="325"/>
                  </a:lnTo>
                  <a:lnTo>
                    <a:pt x="41" y="322"/>
                  </a:lnTo>
                  <a:lnTo>
                    <a:pt x="34" y="318"/>
                  </a:lnTo>
                  <a:lnTo>
                    <a:pt x="26" y="313"/>
                  </a:lnTo>
                  <a:lnTo>
                    <a:pt x="21" y="308"/>
                  </a:lnTo>
                  <a:lnTo>
                    <a:pt x="166" y="308"/>
                  </a:lnTo>
                  <a:lnTo>
                    <a:pt x="166" y="308"/>
                  </a:lnTo>
                  <a:lnTo>
                    <a:pt x="159" y="313"/>
                  </a:lnTo>
                  <a:lnTo>
                    <a:pt x="152" y="318"/>
                  </a:lnTo>
                  <a:lnTo>
                    <a:pt x="144" y="322"/>
                  </a:lnTo>
                  <a:lnTo>
                    <a:pt x="134" y="325"/>
                  </a:lnTo>
                  <a:lnTo>
                    <a:pt x="134" y="325"/>
                  </a:lnTo>
                  <a:close/>
                  <a:moveTo>
                    <a:pt x="19" y="294"/>
                  </a:moveTo>
                  <a:lnTo>
                    <a:pt x="93" y="114"/>
                  </a:lnTo>
                  <a:lnTo>
                    <a:pt x="167" y="294"/>
                  </a:lnTo>
                  <a:lnTo>
                    <a:pt x="19" y="294"/>
                  </a:lnTo>
                  <a:close/>
                  <a:moveTo>
                    <a:pt x="270" y="217"/>
                  </a:moveTo>
                  <a:lnTo>
                    <a:pt x="270" y="217"/>
                  </a:lnTo>
                  <a:lnTo>
                    <a:pt x="273" y="227"/>
                  </a:lnTo>
                  <a:lnTo>
                    <a:pt x="275" y="237"/>
                  </a:lnTo>
                  <a:lnTo>
                    <a:pt x="276" y="245"/>
                  </a:lnTo>
                  <a:lnTo>
                    <a:pt x="276" y="255"/>
                  </a:lnTo>
                  <a:lnTo>
                    <a:pt x="276" y="265"/>
                  </a:lnTo>
                  <a:lnTo>
                    <a:pt x="275" y="274"/>
                  </a:lnTo>
                  <a:lnTo>
                    <a:pt x="273" y="283"/>
                  </a:lnTo>
                  <a:lnTo>
                    <a:pt x="270" y="293"/>
                  </a:lnTo>
                  <a:lnTo>
                    <a:pt x="262" y="293"/>
                  </a:lnTo>
                  <a:lnTo>
                    <a:pt x="262" y="293"/>
                  </a:lnTo>
                  <a:lnTo>
                    <a:pt x="259" y="283"/>
                  </a:lnTo>
                  <a:lnTo>
                    <a:pt x="256" y="274"/>
                  </a:lnTo>
                  <a:lnTo>
                    <a:pt x="255" y="265"/>
                  </a:lnTo>
                  <a:lnTo>
                    <a:pt x="255" y="255"/>
                  </a:lnTo>
                  <a:lnTo>
                    <a:pt x="255" y="245"/>
                  </a:lnTo>
                  <a:lnTo>
                    <a:pt x="256" y="237"/>
                  </a:lnTo>
                  <a:lnTo>
                    <a:pt x="259" y="227"/>
                  </a:lnTo>
                  <a:lnTo>
                    <a:pt x="262" y="217"/>
                  </a:lnTo>
                  <a:lnTo>
                    <a:pt x="270" y="217"/>
                  </a:lnTo>
                  <a:close/>
                  <a:moveTo>
                    <a:pt x="331" y="453"/>
                  </a:moveTo>
                  <a:lnTo>
                    <a:pt x="200" y="453"/>
                  </a:lnTo>
                  <a:lnTo>
                    <a:pt x="200" y="443"/>
                  </a:lnTo>
                  <a:lnTo>
                    <a:pt x="331" y="443"/>
                  </a:lnTo>
                  <a:lnTo>
                    <a:pt x="331" y="453"/>
                  </a:lnTo>
                  <a:close/>
                  <a:moveTo>
                    <a:pt x="207" y="429"/>
                  </a:moveTo>
                  <a:lnTo>
                    <a:pt x="207" y="406"/>
                  </a:lnTo>
                  <a:lnTo>
                    <a:pt x="326" y="406"/>
                  </a:lnTo>
                  <a:lnTo>
                    <a:pt x="326" y="429"/>
                  </a:lnTo>
                  <a:lnTo>
                    <a:pt x="207" y="429"/>
                  </a:lnTo>
                  <a:close/>
                  <a:moveTo>
                    <a:pt x="296" y="391"/>
                  </a:moveTo>
                  <a:lnTo>
                    <a:pt x="235" y="391"/>
                  </a:lnTo>
                  <a:lnTo>
                    <a:pt x="235" y="391"/>
                  </a:lnTo>
                  <a:lnTo>
                    <a:pt x="241" y="386"/>
                  </a:lnTo>
                  <a:lnTo>
                    <a:pt x="248" y="380"/>
                  </a:lnTo>
                  <a:lnTo>
                    <a:pt x="252" y="375"/>
                  </a:lnTo>
                  <a:lnTo>
                    <a:pt x="256" y="368"/>
                  </a:lnTo>
                  <a:lnTo>
                    <a:pt x="260" y="362"/>
                  </a:lnTo>
                  <a:lnTo>
                    <a:pt x="262" y="355"/>
                  </a:lnTo>
                  <a:lnTo>
                    <a:pt x="263" y="348"/>
                  </a:lnTo>
                  <a:lnTo>
                    <a:pt x="263" y="341"/>
                  </a:lnTo>
                  <a:lnTo>
                    <a:pt x="263" y="307"/>
                  </a:lnTo>
                  <a:lnTo>
                    <a:pt x="268" y="307"/>
                  </a:lnTo>
                  <a:lnTo>
                    <a:pt x="268" y="341"/>
                  </a:lnTo>
                  <a:lnTo>
                    <a:pt x="268" y="341"/>
                  </a:lnTo>
                  <a:lnTo>
                    <a:pt x="269" y="348"/>
                  </a:lnTo>
                  <a:lnTo>
                    <a:pt x="269" y="354"/>
                  </a:lnTo>
                  <a:lnTo>
                    <a:pt x="272" y="362"/>
                  </a:lnTo>
                  <a:lnTo>
                    <a:pt x="274" y="368"/>
                  </a:lnTo>
                  <a:lnTo>
                    <a:pt x="278" y="375"/>
                  </a:lnTo>
                  <a:lnTo>
                    <a:pt x="282" y="380"/>
                  </a:lnTo>
                  <a:lnTo>
                    <a:pt x="289" y="386"/>
                  </a:lnTo>
                  <a:lnTo>
                    <a:pt x="296" y="391"/>
                  </a:lnTo>
                  <a:lnTo>
                    <a:pt x="296" y="391"/>
                  </a:lnTo>
                  <a:close/>
                  <a:moveTo>
                    <a:pt x="268" y="203"/>
                  </a:moveTo>
                  <a:lnTo>
                    <a:pt x="263" y="203"/>
                  </a:lnTo>
                  <a:lnTo>
                    <a:pt x="263" y="53"/>
                  </a:lnTo>
                  <a:lnTo>
                    <a:pt x="263" y="53"/>
                  </a:lnTo>
                  <a:lnTo>
                    <a:pt x="266" y="53"/>
                  </a:lnTo>
                  <a:lnTo>
                    <a:pt x="266" y="53"/>
                  </a:lnTo>
                  <a:lnTo>
                    <a:pt x="268" y="53"/>
                  </a:lnTo>
                  <a:lnTo>
                    <a:pt x="268" y="203"/>
                  </a:lnTo>
                  <a:close/>
                  <a:moveTo>
                    <a:pt x="512" y="294"/>
                  </a:moveTo>
                  <a:lnTo>
                    <a:pt x="364" y="294"/>
                  </a:lnTo>
                  <a:lnTo>
                    <a:pt x="439" y="114"/>
                  </a:lnTo>
                  <a:lnTo>
                    <a:pt x="512" y="294"/>
                  </a:lnTo>
                  <a:close/>
                  <a:moveTo>
                    <a:pt x="480" y="325"/>
                  </a:moveTo>
                  <a:lnTo>
                    <a:pt x="397" y="325"/>
                  </a:lnTo>
                  <a:lnTo>
                    <a:pt x="397" y="325"/>
                  </a:lnTo>
                  <a:lnTo>
                    <a:pt x="387" y="322"/>
                  </a:lnTo>
                  <a:lnTo>
                    <a:pt x="380" y="318"/>
                  </a:lnTo>
                  <a:lnTo>
                    <a:pt x="372" y="313"/>
                  </a:lnTo>
                  <a:lnTo>
                    <a:pt x="367" y="308"/>
                  </a:lnTo>
                  <a:lnTo>
                    <a:pt x="511" y="308"/>
                  </a:lnTo>
                  <a:lnTo>
                    <a:pt x="511" y="308"/>
                  </a:lnTo>
                  <a:lnTo>
                    <a:pt x="505" y="313"/>
                  </a:lnTo>
                  <a:lnTo>
                    <a:pt x="497" y="318"/>
                  </a:lnTo>
                  <a:lnTo>
                    <a:pt x="490" y="322"/>
                  </a:lnTo>
                  <a:lnTo>
                    <a:pt x="480" y="325"/>
                  </a:lnTo>
                  <a:lnTo>
                    <a:pt x="480" y="325"/>
                  </a:lnTo>
                  <a:close/>
                </a:path>
              </a:pathLst>
            </a:custGeom>
            <a:solidFill>
              <a:schemeClr val="bg1">
                <a:lumMod val="95000"/>
              </a:schemeClr>
            </a:solidFill>
            <a:ln>
              <a:noFill/>
            </a:ln>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grpSp>
      <p:grpSp>
        <p:nvGrpSpPr>
          <p:cNvPr id="27" name="Group 26"/>
          <p:cNvGrpSpPr/>
          <p:nvPr/>
        </p:nvGrpSpPr>
        <p:grpSpPr>
          <a:xfrm>
            <a:off x="3431215" y="4185293"/>
            <a:ext cx="894896" cy="894896"/>
            <a:chOff x="3430614" y="4099568"/>
            <a:chExt cx="894896" cy="894896"/>
          </a:xfrm>
        </p:grpSpPr>
        <p:sp>
          <p:nvSpPr>
            <p:cNvPr id="143" name="Oval 142"/>
            <p:cNvSpPr/>
            <p:nvPr/>
          </p:nvSpPr>
          <p:spPr>
            <a:xfrm flipH="1">
              <a:off x="3430614" y="4099568"/>
              <a:ext cx="894896" cy="894896"/>
            </a:xfrm>
            <a:prstGeom prst="ellipse">
              <a:avLst/>
            </a:prstGeom>
            <a:solidFill>
              <a:schemeClr val="bg1">
                <a:alpha val="18000"/>
              </a:schemeClr>
            </a:solidFill>
            <a:ln w="3175">
              <a:solidFill>
                <a:schemeClr val="bg1"/>
              </a:solidFill>
            </a:ln>
            <a:effectLst>
              <a:outerShdw blurRad="88900" dist="63500" dir="5400000" sx="99000" sy="99000" algn="t"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5">
                <a:solidFill>
                  <a:schemeClr val="bg1"/>
                </a:solidFill>
                <a:latin typeface="微软雅黑" panose="020B0503020204020204" charset="-122"/>
                <a:ea typeface="微软雅黑" panose="020B0503020204020204" charset="-122"/>
              </a:endParaRPr>
            </a:p>
          </p:txBody>
        </p:sp>
        <p:grpSp>
          <p:nvGrpSpPr>
            <p:cNvPr id="177" name="Group 176"/>
            <p:cNvGrpSpPr/>
            <p:nvPr/>
          </p:nvGrpSpPr>
          <p:grpSpPr>
            <a:xfrm>
              <a:off x="3622548" y="4292038"/>
              <a:ext cx="511028" cy="509956"/>
              <a:chOff x="5138738" y="4373563"/>
              <a:chExt cx="755650" cy="754063"/>
            </a:xfrm>
            <a:solidFill>
              <a:schemeClr val="bg1">
                <a:lumMod val="95000"/>
              </a:schemeClr>
            </a:solidFill>
          </p:grpSpPr>
          <p:sp>
            <p:nvSpPr>
              <p:cNvPr id="178" name="Freeform 177"/>
              <p:cNvSpPr>
                <a:spLocks noEditPoints="1"/>
              </p:cNvSpPr>
              <p:nvPr/>
            </p:nvSpPr>
            <p:spPr bwMode="auto">
              <a:xfrm>
                <a:off x="5138738" y="4373563"/>
                <a:ext cx="755650" cy="754063"/>
              </a:xfrm>
              <a:custGeom>
                <a:avLst/>
                <a:gdLst>
                  <a:gd name="T0" fmla="*/ 214 w 476"/>
                  <a:gd name="T1" fmla="*/ 1 h 475"/>
                  <a:gd name="T2" fmla="*/ 146 w 476"/>
                  <a:gd name="T3" fmla="*/ 20 h 475"/>
                  <a:gd name="T4" fmla="*/ 87 w 476"/>
                  <a:gd name="T5" fmla="*/ 55 h 475"/>
                  <a:gd name="T6" fmla="*/ 41 w 476"/>
                  <a:gd name="T7" fmla="*/ 105 h 475"/>
                  <a:gd name="T8" fmla="*/ 11 w 476"/>
                  <a:gd name="T9" fmla="*/ 167 h 475"/>
                  <a:gd name="T10" fmla="*/ 0 w 476"/>
                  <a:gd name="T11" fmla="*/ 238 h 475"/>
                  <a:gd name="T12" fmla="*/ 6 w 476"/>
                  <a:gd name="T13" fmla="*/ 286 h 475"/>
                  <a:gd name="T14" fmla="*/ 30 w 476"/>
                  <a:gd name="T15" fmla="*/ 351 h 475"/>
                  <a:gd name="T16" fmla="*/ 71 w 476"/>
                  <a:gd name="T17" fmla="*/ 406 h 475"/>
                  <a:gd name="T18" fmla="*/ 125 w 476"/>
                  <a:gd name="T19" fmla="*/ 447 h 475"/>
                  <a:gd name="T20" fmla="*/ 190 w 476"/>
                  <a:gd name="T21" fmla="*/ 471 h 475"/>
                  <a:gd name="T22" fmla="*/ 238 w 476"/>
                  <a:gd name="T23" fmla="*/ 475 h 475"/>
                  <a:gd name="T24" fmla="*/ 309 w 476"/>
                  <a:gd name="T25" fmla="*/ 464 h 475"/>
                  <a:gd name="T26" fmla="*/ 371 w 476"/>
                  <a:gd name="T27" fmla="*/ 435 h 475"/>
                  <a:gd name="T28" fmla="*/ 422 w 476"/>
                  <a:gd name="T29" fmla="*/ 389 h 475"/>
                  <a:gd name="T30" fmla="*/ 457 w 476"/>
                  <a:gd name="T31" fmla="*/ 331 h 475"/>
                  <a:gd name="T32" fmla="*/ 474 w 476"/>
                  <a:gd name="T33" fmla="*/ 263 h 475"/>
                  <a:gd name="T34" fmla="*/ 474 w 476"/>
                  <a:gd name="T35" fmla="*/ 214 h 475"/>
                  <a:gd name="T36" fmla="*/ 457 w 476"/>
                  <a:gd name="T37" fmla="*/ 146 h 475"/>
                  <a:gd name="T38" fmla="*/ 422 w 476"/>
                  <a:gd name="T39" fmla="*/ 86 h 475"/>
                  <a:gd name="T40" fmla="*/ 371 w 476"/>
                  <a:gd name="T41" fmla="*/ 41 h 475"/>
                  <a:gd name="T42" fmla="*/ 309 w 476"/>
                  <a:gd name="T43" fmla="*/ 11 h 475"/>
                  <a:gd name="T44" fmla="*/ 238 w 476"/>
                  <a:gd name="T45" fmla="*/ 0 h 475"/>
                  <a:gd name="T46" fmla="*/ 238 w 476"/>
                  <a:gd name="T47" fmla="*/ 461 h 475"/>
                  <a:gd name="T48" fmla="*/ 172 w 476"/>
                  <a:gd name="T49" fmla="*/ 452 h 475"/>
                  <a:gd name="T50" fmla="*/ 114 w 476"/>
                  <a:gd name="T51" fmla="*/ 423 h 475"/>
                  <a:gd name="T52" fmla="*/ 66 w 476"/>
                  <a:gd name="T53" fmla="*/ 380 h 475"/>
                  <a:gd name="T54" fmla="*/ 33 w 476"/>
                  <a:gd name="T55" fmla="*/ 325 h 475"/>
                  <a:gd name="T56" fmla="*/ 15 w 476"/>
                  <a:gd name="T57" fmla="*/ 260 h 475"/>
                  <a:gd name="T58" fmla="*/ 15 w 476"/>
                  <a:gd name="T59" fmla="*/ 215 h 475"/>
                  <a:gd name="T60" fmla="*/ 33 w 476"/>
                  <a:gd name="T61" fmla="*/ 151 h 475"/>
                  <a:gd name="T62" fmla="*/ 66 w 476"/>
                  <a:gd name="T63" fmla="*/ 96 h 475"/>
                  <a:gd name="T64" fmla="*/ 114 w 476"/>
                  <a:gd name="T65" fmla="*/ 53 h 475"/>
                  <a:gd name="T66" fmla="*/ 172 w 476"/>
                  <a:gd name="T67" fmla="*/ 25 h 475"/>
                  <a:gd name="T68" fmla="*/ 238 w 476"/>
                  <a:gd name="T69" fmla="*/ 14 h 475"/>
                  <a:gd name="T70" fmla="*/ 283 w 476"/>
                  <a:gd name="T71" fmla="*/ 20 h 475"/>
                  <a:gd name="T72" fmla="*/ 345 w 476"/>
                  <a:gd name="T73" fmla="*/ 41 h 475"/>
                  <a:gd name="T74" fmla="*/ 396 w 476"/>
                  <a:gd name="T75" fmla="*/ 80 h 475"/>
                  <a:gd name="T76" fmla="*/ 435 w 476"/>
                  <a:gd name="T77" fmla="*/ 132 h 475"/>
                  <a:gd name="T78" fmla="*/ 457 w 476"/>
                  <a:gd name="T79" fmla="*/ 193 h 475"/>
                  <a:gd name="T80" fmla="*/ 462 w 476"/>
                  <a:gd name="T81" fmla="*/ 238 h 475"/>
                  <a:gd name="T82" fmla="*/ 452 w 476"/>
                  <a:gd name="T83" fmla="*/ 305 h 475"/>
                  <a:gd name="T84" fmla="*/ 424 w 476"/>
                  <a:gd name="T85" fmla="*/ 363 h 475"/>
                  <a:gd name="T86" fmla="*/ 381 w 476"/>
                  <a:gd name="T87" fmla="*/ 410 h 475"/>
                  <a:gd name="T88" fmla="*/ 325 w 476"/>
                  <a:gd name="T89" fmla="*/ 444 h 475"/>
                  <a:gd name="T90" fmla="*/ 261 w 476"/>
                  <a:gd name="T91" fmla="*/ 460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6" h="475">
                    <a:moveTo>
                      <a:pt x="238" y="0"/>
                    </a:moveTo>
                    <a:lnTo>
                      <a:pt x="238" y="0"/>
                    </a:lnTo>
                    <a:lnTo>
                      <a:pt x="214" y="1"/>
                    </a:lnTo>
                    <a:lnTo>
                      <a:pt x="190" y="5"/>
                    </a:lnTo>
                    <a:lnTo>
                      <a:pt x="168" y="11"/>
                    </a:lnTo>
                    <a:lnTo>
                      <a:pt x="146" y="20"/>
                    </a:lnTo>
                    <a:lnTo>
                      <a:pt x="125" y="29"/>
                    </a:lnTo>
                    <a:lnTo>
                      <a:pt x="105" y="41"/>
                    </a:lnTo>
                    <a:lnTo>
                      <a:pt x="87" y="55"/>
                    </a:lnTo>
                    <a:lnTo>
                      <a:pt x="71" y="70"/>
                    </a:lnTo>
                    <a:lnTo>
                      <a:pt x="54" y="86"/>
                    </a:lnTo>
                    <a:lnTo>
                      <a:pt x="41" y="105"/>
                    </a:lnTo>
                    <a:lnTo>
                      <a:pt x="30" y="125"/>
                    </a:lnTo>
                    <a:lnTo>
                      <a:pt x="19" y="146"/>
                    </a:lnTo>
                    <a:lnTo>
                      <a:pt x="11" y="167"/>
                    </a:lnTo>
                    <a:lnTo>
                      <a:pt x="6" y="190"/>
                    </a:lnTo>
                    <a:lnTo>
                      <a:pt x="1" y="214"/>
                    </a:lnTo>
                    <a:lnTo>
                      <a:pt x="0" y="238"/>
                    </a:lnTo>
                    <a:lnTo>
                      <a:pt x="0" y="238"/>
                    </a:lnTo>
                    <a:lnTo>
                      <a:pt x="1" y="263"/>
                    </a:lnTo>
                    <a:lnTo>
                      <a:pt x="6" y="286"/>
                    </a:lnTo>
                    <a:lnTo>
                      <a:pt x="11" y="309"/>
                    </a:lnTo>
                    <a:lnTo>
                      <a:pt x="19" y="331"/>
                    </a:lnTo>
                    <a:lnTo>
                      <a:pt x="30" y="351"/>
                    </a:lnTo>
                    <a:lnTo>
                      <a:pt x="41" y="371"/>
                    </a:lnTo>
                    <a:lnTo>
                      <a:pt x="54" y="389"/>
                    </a:lnTo>
                    <a:lnTo>
                      <a:pt x="71" y="406"/>
                    </a:lnTo>
                    <a:lnTo>
                      <a:pt x="87" y="421"/>
                    </a:lnTo>
                    <a:lnTo>
                      <a:pt x="105" y="435"/>
                    </a:lnTo>
                    <a:lnTo>
                      <a:pt x="125" y="447"/>
                    </a:lnTo>
                    <a:lnTo>
                      <a:pt x="146" y="457"/>
                    </a:lnTo>
                    <a:lnTo>
                      <a:pt x="168" y="464"/>
                    </a:lnTo>
                    <a:lnTo>
                      <a:pt x="190" y="471"/>
                    </a:lnTo>
                    <a:lnTo>
                      <a:pt x="214" y="474"/>
                    </a:lnTo>
                    <a:lnTo>
                      <a:pt x="238" y="475"/>
                    </a:lnTo>
                    <a:lnTo>
                      <a:pt x="238" y="475"/>
                    </a:lnTo>
                    <a:lnTo>
                      <a:pt x="263" y="474"/>
                    </a:lnTo>
                    <a:lnTo>
                      <a:pt x="285" y="471"/>
                    </a:lnTo>
                    <a:lnTo>
                      <a:pt x="309" y="464"/>
                    </a:lnTo>
                    <a:lnTo>
                      <a:pt x="331" y="457"/>
                    </a:lnTo>
                    <a:lnTo>
                      <a:pt x="351" y="447"/>
                    </a:lnTo>
                    <a:lnTo>
                      <a:pt x="371" y="435"/>
                    </a:lnTo>
                    <a:lnTo>
                      <a:pt x="389" y="421"/>
                    </a:lnTo>
                    <a:lnTo>
                      <a:pt x="406" y="406"/>
                    </a:lnTo>
                    <a:lnTo>
                      <a:pt x="422" y="389"/>
                    </a:lnTo>
                    <a:lnTo>
                      <a:pt x="436" y="371"/>
                    </a:lnTo>
                    <a:lnTo>
                      <a:pt x="447" y="351"/>
                    </a:lnTo>
                    <a:lnTo>
                      <a:pt x="457" y="331"/>
                    </a:lnTo>
                    <a:lnTo>
                      <a:pt x="465" y="309"/>
                    </a:lnTo>
                    <a:lnTo>
                      <a:pt x="471" y="286"/>
                    </a:lnTo>
                    <a:lnTo>
                      <a:pt x="474" y="263"/>
                    </a:lnTo>
                    <a:lnTo>
                      <a:pt x="476" y="238"/>
                    </a:lnTo>
                    <a:lnTo>
                      <a:pt x="476" y="238"/>
                    </a:lnTo>
                    <a:lnTo>
                      <a:pt x="474" y="214"/>
                    </a:lnTo>
                    <a:lnTo>
                      <a:pt x="471" y="190"/>
                    </a:lnTo>
                    <a:lnTo>
                      <a:pt x="465" y="167"/>
                    </a:lnTo>
                    <a:lnTo>
                      <a:pt x="457" y="146"/>
                    </a:lnTo>
                    <a:lnTo>
                      <a:pt x="447" y="125"/>
                    </a:lnTo>
                    <a:lnTo>
                      <a:pt x="436" y="105"/>
                    </a:lnTo>
                    <a:lnTo>
                      <a:pt x="422" y="86"/>
                    </a:lnTo>
                    <a:lnTo>
                      <a:pt x="406" y="70"/>
                    </a:lnTo>
                    <a:lnTo>
                      <a:pt x="389" y="55"/>
                    </a:lnTo>
                    <a:lnTo>
                      <a:pt x="371" y="41"/>
                    </a:lnTo>
                    <a:lnTo>
                      <a:pt x="351" y="29"/>
                    </a:lnTo>
                    <a:lnTo>
                      <a:pt x="331" y="20"/>
                    </a:lnTo>
                    <a:lnTo>
                      <a:pt x="309" y="11"/>
                    </a:lnTo>
                    <a:lnTo>
                      <a:pt x="285" y="5"/>
                    </a:lnTo>
                    <a:lnTo>
                      <a:pt x="263" y="1"/>
                    </a:lnTo>
                    <a:lnTo>
                      <a:pt x="238" y="0"/>
                    </a:lnTo>
                    <a:lnTo>
                      <a:pt x="238" y="0"/>
                    </a:lnTo>
                    <a:close/>
                    <a:moveTo>
                      <a:pt x="238" y="461"/>
                    </a:moveTo>
                    <a:lnTo>
                      <a:pt x="238" y="461"/>
                    </a:lnTo>
                    <a:lnTo>
                      <a:pt x="215" y="460"/>
                    </a:lnTo>
                    <a:lnTo>
                      <a:pt x="194" y="457"/>
                    </a:lnTo>
                    <a:lnTo>
                      <a:pt x="172" y="452"/>
                    </a:lnTo>
                    <a:lnTo>
                      <a:pt x="152" y="444"/>
                    </a:lnTo>
                    <a:lnTo>
                      <a:pt x="132" y="434"/>
                    </a:lnTo>
                    <a:lnTo>
                      <a:pt x="114" y="423"/>
                    </a:lnTo>
                    <a:lnTo>
                      <a:pt x="96" y="410"/>
                    </a:lnTo>
                    <a:lnTo>
                      <a:pt x="80" y="396"/>
                    </a:lnTo>
                    <a:lnTo>
                      <a:pt x="66" y="380"/>
                    </a:lnTo>
                    <a:lnTo>
                      <a:pt x="53" y="363"/>
                    </a:lnTo>
                    <a:lnTo>
                      <a:pt x="41" y="345"/>
                    </a:lnTo>
                    <a:lnTo>
                      <a:pt x="33" y="325"/>
                    </a:lnTo>
                    <a:lnTo>
                      <a:pt x="25" y="305"/>
                    </a:lnTo>
                    <a:lnTo>
                      <a:pt x="19" y="283"/>
                    </a:lnTo>
                    <a:lnTo>
                      <a:pt x="15" y="260"/>
                    </a:lnTo>
                    <a:lnTo>
                      <a:pt x="14" y="238"/>
                    </a:lnTo>
                    <a:lnTo>
                      <a:pt x="14" y="238"/>
                    </a:lnTo>
                    <a:lnTo>
                      <a:pt x="15" y="215"/>
                    </a:lnTo>
                    <a:lnTo>
                      <a:pt x="19" y="193"/>
                    </a:lnTo>
                    <a:lnTo>
                      <a:pt x="25" y="172"/>
                    </a:lnTo>
                    <a:lnTo>
                      <a:pt x="33" y="151"/>
                    </a:lnTo>
                    <a:lnTo>
                      <a:pt x="41" y="132"/>
                    </a:lnTo>
                    <a:lnTo>
                      <a:pt x="53" y="113"/>
                    </a:lnTo>
                    <a:lnTo>
                      <a:pt x="66" y="96"/>
                    </a:lnTo>
                    <a:lnTo>
                      <a:pt x="80" y="80"/>
                    </a:lnTo>
                    <a:lnTo>
                      <a:pt x="96" y="66"/>
                    </a:lnTo>
                    <a:lnTo>
                      <a:pt x="114" y="53"/>
                    </a:lnTo>
                    <a:lnTo>
                      <a:pt x="132" y="41"/>
                    </a:lnTo>
                    <a:lnTo>
                      <a:pt x="152" y="32"/>
                    </a:lnTo>
                    <a:lnTo>
                      <a:pt x="172" y="25"/>
                    </a:lnTo>
                    <a:lnTo>
                      <a:pt x="194" y="20"/>
                    </a:lnTo>
                    <a:lnTo>
                      <a:pt x="215" y="15"/>
                    </a:lnTo>
                    <a:lnTo>
                      <a:pt x="238" y="14"/>
                    </a:lnTo>
                    <a:lnTo>
                      <a:pt x="238" y="14"/>
                    </a:lnTo>
                    <a:lnTo>
                      <a:pt x="261" y="15"/>
                    </a:lnTo>
                    <a:lnTo>
                      <a:pt x="283" y="20"/>
                    </a:lnTo>
                    <a:lnTo>
                      <a:pt x="305" y="25"/>
                    </a:lnTo>
                    <a:lnTo>
                      <a:pt x="325" y="32"/>
                    </a:lnTo>
                    <a:lnTo>
                      <a:pt x="345" y="41"/>
                    </a:lnTo>
                    <a:lnTo>
                      <a:pt x="363" y="53"/>
                    </a:lnTo>
                    <a:lnTo>
                      <a:pt x="381" y="66"/>
                    </a:lnTo>
                    <a:lnTo>
                      <a:pt x="396" y="80"/>
                    </a:lnTo>
                    <a:lnTo>
                      <a:pt x="411" y="96"/>
                    </a:lnTo>
                    <a:lnTo>
                      <a:pt x="424" y="113"/>
                    </a:lnTo>
                    <a:lnTo>
                      <a:pt x="435" y="132"/>
                    </a:lnTo>
                    <a:lnTo>
                      <a:pt x="444" y="151"/>
                    </a:lnTo>
                    <a:lnTo>
                      <a:pt x="452" y="172"/>
                    </a:lnTo>
                    <a:lnTo>
                      <a:pt x="457" y="193"/>
                    </a:lnTo>
                    <a:lnTo>
                      <a:pt x="460" y="215"/>
                    </a:lnTo>
                    <a:lnTo>
                      <a:pt x="462" y="238"/>
                    </a:lnTo>
                    <a:lnTo>
                      <a:pt x="462" y="238"/>
                    </a:lnTo>
                    <a:lnTo>
                      <a:pt x="460" y="260"/>
                    </a:lnTo>
                    <a:lnTo>
                      <a:pt x="457" y="283"/>
                    </a:lnTo>
                    <a:lnTo>
                      <a:pt x="452" y="305"/>
                    </a:lnTo>
                    <a:lnTo>
                      <a:pt x="444" y="325"/>
                    </a:lnTo>
                    <a:lnTo>
                      <a:pt x="435" y="345"/>
                    </a:lnTo>
                    <a:lnTo>
                      <a:pt x="424" y="363"/>
                    </a:lnTo>
                    <a:lnTo>
                      <a:pt x="411" y="380"/>
                    </a:lnTo>
                    <a:lnTo>
                      <a:pt x="396" y="396"/>
                    </a:lnTo>
                    <a:lnTo>
                      <a:pt x="381" y="410"/>
                    </a:lnTo>
                    <a:lnTo>
                      <a:pt x="363" y="423"/>
                    </a:lnTo>
                    <a:lnTo>
                      <a:pt x="345" y="434"/>
                    </a:lnTo>
                    <a:lnTo>
                      <a:pt x="325" y="444"/>
                    </a:lnTo>
                    <a:lnTo>
                      <a:pt x="305" y="452"/>
                    </a:lnTo>
                    <a:lnTo>
                      <a:pt x="283" y="457"/>
                    </a:lnTo>
                    <a:lnTo>
                      <a:pt x="261" y="460"/>
                    </a:lnTo>
                    <a:lnTo>
                      <a:pt x="238" y="461"/>
                    </a:lnTo>
                    <a:lnTo>
                      <a:pt x="238" y="4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79" name="Freeform 178"/>
              <p:cNvSpPr>
                <a:spLocks noEditPoints="1"/>
              </p:cNvSpPr>
              <p:nvPr/>
            </p:nvSpPr>
            <p:spPr bwMode="auto">
              <a:xfrm>
                <a:off x="5189538" y="4422775"/>
                <a:ext cx="654050" cy="655638"/>
              </a:xfrm>
              <a:custGeom>
                <a:avLst/>
                <a:gdLst>
                  <a:gd name="T0" fmla="*/ 185 w 412"/>
                  <a:gd name="T1" fmla="*/ 1 h 413"/>
                  <a:gd name="T2" fmla="*/ 126 w 412"/>
                  <a:gd name="T3" fmla="*/ 17 h 413"/>
                  <a:gd name="T4" fmla="*/ 75 w 412"/>
                  <a:gd name="T5" fmla="*/ 48 h 413"/>
                  <a:gd name="T6" fmla="*/ 35 w 412"/>
                  <a:gd name="T7" fmla="*/ 92 h 413"/>
                  <a:gd name="T8" fmla="*/ 9 w 412"/>
                  <a:gd name="T9" fmla="*/ 146 h 413"/>
                  <a:gd name="T10" fmla="*/ 0 w 412"/>
                  <a:gd name="T11" fmla="*/ 207 h 413"/>
                  <a:gd name="T12" fmla="*/ 4 w 412"/>
                  <a:gd name="T13" fmla="*/ 249 h 413"/>
                  <a:gd name="T14" fmla="*/ 25 w 412"/>
                  <a:gd name="T15" fmla="*/ 305 h 413"/>
                  <a:gd name="T16" fmla="*/ 60 w 412"/>
                  <a:gd name="T17" fmla="*/ 352 h 413"/>
                  <a:gd name="T18" fmla="*/ 108 w 412"/>
                  <a:gd name="T19" fmla="*/ 388 h 413"/>
                  <a:gd name="T20" fmla="*/ 165 w 412"/>
                  <a:gd name="T21" fmla="*/ 409 h 413"/>
                  <a:gd name="T22" fmla="*/ 206 w 412"/>
                  <a:gd name="T23" fmla="*/ 413 h 413"/>
                  <a:gd name="T24" fmla="*/ 268 w 412"/>
                  <a:gd name="T25" fmla="*/ 404 h 413"/>
                  <a:gd name="T26" fmla="*/ 322 w 412"/>
                  <a:gd name="T27" fmla="*/ 378 h 413"/>
                  <a:gd name="T28" fmla="*/ 365 w 412"/>
                  <a:gd name="T29" fmla="*/ 338 h 413"/>
                  <a:gd name="T30" fmla="*/ 396 w 412"/>
                  <a:gd name="T31" fmla="*/ 288 h 413"/>
                  <a:gd name="T32" fmla="*/ 411 w 412"/>
                  <a:gd name="T33" fmla="*/ 228 h 413"/>
                  <a:gd name="T34" fmla="*/ 411 w 412"/>
                  <a:gd name="T35" fmla="*/ 186 h 413"/>
                  <a:gd name="T36" fmla="*/ 396 w 412"/>
                  <a:gd name="T37" fmla="*/ 127 h 413"/>
                  <a:gd name="T38" fmla="*/ 365 w 412"/>
                  <a:gd name="T39" fmla="*/ 76 h 413"/>
                  <a:gd name="T40" fmla="*/ 322 w 412"/>
                  <a:gd name="T41" fmla="*/ 36 h 413"/>
                  <a:gd name="T42" fmla="*/ 268 w 412"/>
                  <a:gd name="T43" fmla="*/ 10 h 413"/>
                  <a:gd name="T44" fmla="*/ 206 w 412"/>
                  <a:gd name="T45" fmla="*/ 0 h 413"/>
                  <a:gd name="T46" fmla="*/ 206 w 412"/>
                  <a:gd name="T47" fmla="*/ 399 h 413"/>
                  <a:gd name="T48" fmla="*/ 149 w 412"/>
                  <a:gd name="T49" fmla="*/ 390 h 413"/>
                  <a:gd name="T50" fmla="*/ 99 w 412"/>
                  <a:gd name="T51" fmla="*/ 367 h 413"/>
                  <a:gd name="T52" fmla="*/ 58 w 412"/>
                  <a:gd name="T53" fmla="*/ 329 h 413"/>
                  <a:gd name="T54" fmla="*/ 29 w 412"/>
                  <a:gd name="T55" fmla="*/ 281 h 413"/>
                  <a:gd name="T56" fmla="*/ 15 w 412"/>
                  <a:gd name="T57" fmla="*/ 226 h 413"/>
                  <a:gd name="T58" fmla="*/ 15 w 412"/>
                  <a:gd name="T59" fmla="*/ 187 h 413"/>
                  <a:gd name="T60" fmla="*/ 29 w 412"/>
                  <a:gd name="T61" fmla="*/ 132 h 413"/>
                  <a:gd name="T62" fmla="*/ 58 w 412"/>
                  <a:gd name="T63" fmla="*/ 85 h 413"/>
                  <a:gd name="T64" fmla="*/ 99 w 412"/>
                  <a:gd name="T65" fmla="*/ 48 h 413"/>
                  <a:gd name="T66" fmla="*/ 149 w 412"/>
                  <a:gd name="T67" fmla="*/ 24 h 413"/>
                  <a:gd name="T68" fmla="*/ 206 w 412"/>
                  <a:gd name="T69" fmla="*/ 16 h 413"/>
                  <a:gd name="T70" fmla="*/ 245 w 412"/>
                  <a:gd name="T71" fmla="*/ 19 h 413"/>
                  <a:gd name="T72" fmla="*/ 298 w 412"/>
                  <a:gd name="T73" fmla="*/ 38 h 413"/>
                  <a:gd name="T74" fmla="*/ 342 w 412"/>
                  <a:gd name="T75" fmla="*/ 72 h 413"/>
                  <a:gd name="T76" fmla="*/ 374 w 412"/>
                  <a:gd name="T77" fmla="*/ 116 h 413"/>
                  <a:gd name="T78" fmla="*/ 394 w 412"/>
                  <a:gd name="T79" fmla="*/ 169 h 413"/>
                  <a:gd name="T80" fmla="*/ 398 w 412"/>
                  <a:gd name="T81" fmla="*/ 207 h 413"/>
                  <a:gd name="T82" fmla="*/ 390 w 412"/>
                  <a:gd name="T83" fmla="*/ 264 h 413"/>
                  <a:gd name="T84" fmla="*/ 366 w 412"/>
                  <a:gd name="T85" fmla="*/ 315 h 413"/>
                  <a:gd name="T86" fmla="*/ 328 w 412"/>
                  <a:gd name="T87" fmla="*/ 355 h 413"/>
                  <a:gd name="T88" fmla="*/ 280 w 412"/>
                  <a:gd name="T89" fmla="*/ 384 h 413"/>
                  <a:gd name="T90" fmla="*/ 225 w 412"/>
                  <a:gd name="T91" fmla="*/ 398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12" h="413">
                    <a:moveTo>
                      <a:pt x="206" y="0"/>
                    </a:moveTo>
                    <a:lnTo>
                      <a:pt x="206" y="0"/>
                    </a:lnTo>
                    <a:lnTo>
                      <a:pt x="185" y="1"/>
                    </a:lnTo>
                    <a:lnTo>
                      <a:pt x="165" y="5"/>
                    </a:lnTo>
                    <a:lnTo>
                      <a:pt x="144" y="10"/>
                    </a:lnTo>
                    <a:lnTo>
                      <a:pt x="126" y="17"/>
                    </a:lnTo>
                    <a:lnTo>
                      <a:pt x="108" y="26"/>
                    </a:lnTo>
                    <a:lnTo>
                      <a:pt x="91" y="36"/>
                    </a:lnTo>
                    <a:lnTo>
                      <a:pt x="75" y="48"/>
                    </a:lnTo>
                    <a:lnTo>
                      <a:pt x="60" y="61"/>
                    </a:lnTo>
                    <a:lnTo>
                      <a:pt x="47" y="76"/>
                    </a:lnTo>
                    <a:lnTo>
                      <a:pt x="35" y="92"/>
                    </a:lnTo>
                    <a:lnTo>
                      <a:pt x="25" y="108"/>
                    </a:lnTo>
                    <a:lnTo>
                      <a:pt x="16" y="127"/>
                    </a:lnTo>
                    <a:lnTo>
                      <a:pt x="9" y="146"/>
                    </a:lnTo>
                    <a:lnTo>
                      <a:pt x="4" y="166"/>
                    </a:lnTo>
                    <a:lnTo>
                      <a:pt x="1" y="186"/>
                    </a:lnTo>
                    <a:lnTo>
                      <a:pt x="0" y="207"/>
                    </a:lnTo>
                    <a:lnTo>
                      <a:pt x="0" y="207"/>
                    </a:lnTo>
                    <a:lnTo>
                      <a:pt x="1" y="228"/>
                    </a:lnTo>
                    <a:lnTo>
                      <a:pt x="4" y="249"/>
                    </a:lnTo>
                    <a:lnTo>
                      <a:pt x="9" y="268"/>
                    </a:lnTo>
                    <a:lnTo>
                      <a:pt x="16" y="288"/>
                    </a:lnTo>
                    <a:lnTo>
                      <a:pt x="25" y="305"/>
                    </a:lnTo>
                    <a:lnTo>
                      <a:pt x="35" y="322"/>
                    </a:lnTo>
                    <a:lnTo>
                      <a:pt x="47" y="338"/>
                    </a:lnTo>
                    <a:lnTo>
                      <a:pt x="60" y="352"/>
                    </a:lnTo>
                    <a:lnTo>
                      <a:pt x="75" y="367"/>
                    </a:lnTo>
                    <a:lnTo>
                      <a:pt x="91" y="378"/>
                    </a:lnTo>
                    <a:lnTo>
                      <a:pt x="108" y="388"/>
                    </a:lnTo>
                    <a:lnTo>
                      <a:pt x="126" y="397"/>
                    </a:lnTo>
                    <a:lnTo>
                      <a:pt x="144" y="404"/>
                    </a:lnTo>
                    <a:lnTo>
                      <a:pt x="165" y="409"/>
                    </a:lnTo>
                    <a:lnTo>
                      <a:pt x="185" y="412"/>
                    </a:lnTo>
                    <a:lnTo>
                      <a:pt x="206" y="413"/>
                    </a:lnTo>
                    <a:lnTo>
                      <a:pt x="206" y="413"/>
                    </a:lnTo>
                    <a:lnTo>
                      <a:pt x="228" y="412"/>
                    </a:lnTo>
                    <a:lnTo>
                      <a:pt x="248" y="409"/>
                    </a:lnTo>
                    <a:lnTo>
                      <a:pt x="268" y="404"/>
                    </a:lnTo>
                    <a:lnTo>
                      <a:pt x="286" y="397"/>
                    </a:lnTo>
                    <a:lnTo>
                      <a:pt x="304" y="388"/>
                    </a:lnTo>
                    <a:lnTo>
                      <a:pt x="322" y="378"/>
                    </a:lnTo>
                    <a:lnTo>
                      <a:pt x="337" y="367"/>
                    </a:lnTo>
                    <a:lnTo>
                      <a:pt x="352" y="352"/>
                    </a:lnTo>
                    <a:lnTo>
                      <a:pt x="365" y="338"/>
                    </a:lnTo>
                    <a:lnTo>
                      <a:pt x="377" y="322"/>
                    </a:lnTo>
                    <a:lnTo>
                      <a:pt x="387" y="305"/>
                    </a:lnTo>
                    <a:lnTo>
                      <a:pt x="396" y="288"/>
                    </a:lnTo>
                    <a:lnTo>
                      <a:pt x="403" y="268"/>
                    </a:lnTo>
                    <a:lnTo>
                      <a:pt x="408" y="249"/>
                    </a:lnTo>
                    <a:lnTo>
                      <a:pt x="411" y="228"/>
                    </a:lnTo>
                    <a:lnTo>
                      <a:pt x="412" y="207"/>
                    </a:lnTo>
                    <a:lnTo>
                      <a:pt x="412" y="207"/>
                    </a:lnTo>
                    <a:lnTo>
                      <a:pt x="411" y="186"/>
                    </a:lnTo>
                    <a:lnTo>
                      <a:pt x="408" y="166"/>
                    </a:lnTo>
                    <a:lnTo>
                      <a:pt x="403" y="146"/>
                    </a:lnTo>
                    <a:lnTo>
                      <a:pt x="396" y="127"/>
                    </a:lnTo>
                    <a:lnTo>
                      <a:pt x="387" y="108"/>
                    </a:lnTo>
                    <a:lnTo>
                      <a:pt x="377" y="92"/>
                    </a:lnTo>
                    <a:lnTo>
                      <a:pt x="365" y="76"/>
                    </a:lnTo>
                    <a:lnTo>
                      <a:pt x="352" y="61"/>
                    </a:lnTo>
                    <a:lnTo>
                      <a:pt x="337" y="48"/>
                    </a:lnTo>
                    <a:lnTo>
                      <a:pt x="322" y="36"/>
                    </a:lnTo>
                    <a:lnTo>
                      <a:pt x="304" y="26"/>
                    </a:lnTo>
                    <a:lnTo>
                      <a:pt x="286" y="17"/>
                    </a:lnTo>
                    <a:lnTo>
                      <a:pt x="268" y="10"/>
                    </a:lnTo>
                    <a:lnTo>
                      <a:pt x="248" y="5"/>
                    </a:lnTo>
                    <a:lnTo>
                      <a:pt x="228" y="1"/>
                    </a:lnTo>
                    <a:lnTo>
                      <a:pt x="206" y="0"/>
                    </a:lnTo>
                    <a:lnTo>
                      <a:pt x="206" y="0"/>
                    </a:lnTo>
                    <a:close/>
                    <a:moveTo>
                      <a:pt x="206" y="399"/>
                    </a:moveTo>
                    <a:lnTo>
                      <a:pt x="206" y="399"/>
                    </a:lnTo>
                    <a:lnTo>
                      <a:pt x="187" y="398"/>
                    </a:lnTo>
                    <a:lnTo>
                      <a:pt x="167" y="395"/>
                    </a:lnTo>
                    <a:lnTo>
                      <a:pt x="149" y="390"/>
                    </a:lnTo>
                    <a:lnTo>
                      <a:pt x="131" y="384"/>
                    </a:lnTo>
                    <a:lnTo>
                      <a:pt x="114" y="376"/>
                    </a:lnTo>
                    <a:lnTo>
                      <a:pt x="99" y="367"/>
                    </a:lnTo>
                    <a:lnTo>
                      <a:pt x="84" y="355"/>
                    </a:lnTo>
                    <a:lnTo>
                      <a:pt x="71" y="343"/>
                    </a:lnTo>
                    <a:lnTo>
                      <a:pt x="58" y="329"/>
                    </a:lnTo>
                    <a:lnTo>
                      <a:pt x="47" y="315"/>
                    </a:lnTo>
                    <a:lnTo>
                      <a:pt x="37" y="298"/>
                    </a:lnTo>
                    <a:lnTo>
                      <a:pt x="29" y="281"/>
                    </a:lnTo>
                    <a:lnTo>
                      <a:pt x="22" y="264"/>
                    </a:lnTo>
                    <a:lnTo>
                      <a:pt x="18" y="246"/>
                    </a:lnTo>
                    <a:lnTo>
                      <a:pt x="15" y="226"/>
                    </a:lnTo>
                    <a:lnTo>
                      <a:pt x="14" y="207"/>
                    </a:lnTo>
                    <a:lnTo>
                      <a:pt x="14" y="207"/>
                    </a:lnTo>
                    <a:lnTo>
                      <a:pt x="15" y="187"/>
                    </a:lnTo>
                    <a:lnTo>
                      <a:pt x="18" y="169"/>
                    </a:lnTo>
                    <a:lnTo>
                      <a:pt x="22" y="151"/>
                    </a:lnTo>
                    <a:lnTo>
                      <a:pt x="29" y="132"/>
                    </a:lnTo>
                    <a:lnTo>
                      <a:pt x="37" y="116"/>
                    </a:lnTo>
                    <a:lnTo>
                      <a:pt x="47" y="100"/>
                    </a:lnTo>
                    <a:lnTo>
                      <a:pt x="58" y="85"/>
                    </a:lnTo>
                    <a:lnTo>
                      <a:pt x="71" y="72"/>
                    </a:lnTo>
                    <a:lnTo>
                      <a:pt x="84" y="59"/>
                    </a:lnTo>
                    <a:lnTo>
                      <a:pt x="99" y="48"/>
                    </a:lnTo>
                    <a:lnTo>
                      <a:pt x="114" y="38"/>
                    </a:lnTo>
                    <a:lnTo>
                      <a:pt x="131" y="31"/>
                    </a:lnTo>
                    <a:lnTo>
                      <a:pt x="149" y="24"/>
                    </a:lnTo>
                    <a:lnTo>
                      <a:pt x="167" y="19"/>
                    </a:lnTo>
                    <a:lnTo>
                      <a:pt x="187" y="16"/>
                    </a:lnTo>
                    <a:lnTo>
                      <a:pt x="206" y="16"/>
                    </a:lnTo>
                    <a:lnTo>
                      <a:pt x="206" y="16"/>
                    </a:lnTo>
                    <a:lnTo>
                      <a:pt x="225" y="16"/>
                    </a:lnTo>
                    <a:lnTo>
                      <a:pt x="245" y="19"/>
                    </a:lnTo>
                    <a:lnTo>
                      <a:pt x="263" y="24"/>
                    </a:lnTo>
                    <a:lnTo>
                      <a:pt x="280" y="31"/>
                    </a:lnTo>
                    <a:lnTo>
                      <a:pt x="298" y="38"/>
                    </a:lnTo>
                    <a:lnTo>
                      <a:pt x="313" y="48"/>
                    </a:lnTo>
                    <a:lnTo>
                      <a:pt x="328" y="59"/>
                    </a:lnTo>
                    <a:lnTo>
                      <a:pt x="342" y="72"/>
                    </a:lnTo>
                    <a:lnTo>
                      <a:pt x="354" y="85"/>
                    </a:lnTo>
                    <a:lnTo>
                      <a:pt x="366" y="100"/>
                    </a:lnTo>
                    <a:lnTo>
                      <a:pt x="374" y="116"/>
                    </a:lnTo>
                    <a:lnTo>
                      <a:pt x="383" y="132"/>
                    </a:lnTo>
                    <a:lnTo>
                      <a:pt x="390" y="151"/>
                    </a:lnTo>
                    <a:lnTo>
                      <a:pt x="394" y="169"/>
                    </a:lnTo>
                    <a:lnTo>
                      <a:pt x="397" y="187"/>
                    </a:lnTo>
                    <a:lnTo>
                      <a:pt x="398" y="207"/>
                    </a:lnTo>
                    <a:lnTo>
                      <a:pt x="398" y="207"/>
                    </a:lnTo>
                    <a:lnTo>
                      <a:pt x="397" y="226"/>
                    </a:lnTo>
                    <a:lnTo>
                      <a:pt x="394" y="246"/>
                    </a:lnTo>
                    <a:lnTo>
                      <a:pt x="390" y="264"/>
                    </a:lnTo>
                    <a:lnTo>
                      <a:pt x="383" y="281"/>
                    </a:lnTo>
                    <a:lnTo>
                      <a:pt x="374" y="298"/>
                    </a:lnTo>
                    <a:lnTo>
                      <a:pt x="366" y="315"/>
                    </a:lnTo>
                    <a:lnTo>
                      <a:pt x="354" y="329"/>
                    </a:lnTo>
                    <a:lnTo>
                      <a:pt x="342" y="343"/>
                    </a:lnTo>
                    <a:lnTo>
                      <a:pt x="328" y="355"/>
                    </a:lnTo>
                    <a:lnTo>
                      <a:pt x="313" y="367"/>
                    </a:lnTo>
                    <a:lnTo>
                      <a:pt x="298" y="376"/>
                    </a:lnTo>
                    <a:lnTo>
                      <a:pt x="280" y="384"/>
                    </a:lnTo>
                    <a:lnTo>
                      <a:pt x="263" y="390"/>
                    </a:lnTo>
                    <a:lnTo>
                      <a:pt x="245" y="395"/>
                    </a:lnTo>
                    <a:lnTo>
                      <a:pt x="225" y="398"/>
                    </a:lnTo>
                    <a:lnTo>
                      <a:pt x="206" y="399"/>
                    </a:lnTo>
                    <a:lnTo>
                      <a:pt x="206" y="39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80" name="Rectangle 179"/>
              <p:cNvSpPr>
                <a:spLocks noChangeArrowheads="1"/>
              </p:cNvSpPr>
              <p:nvPr/>
            </p:nvSpPr>
            <p:spPr bwMode="auto">
              <a:xfrm>
                <a:off x="5505450" y="4470400"/>
                <a:ext cx="23813"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81" name="Freeform 180"/>
              <p:cNvSpPr/>
              <p:nvPr/>
            </p:nvSpPr>
            <p:spPr bwMode="auto">
              <a:xfrm>
                <a:off x="5365750" y="4502150"/>
                <a:ext cx="49213" cy="61913"/>
              </a:xfrm>
              <a:custGeom>
                <a:avLst/>
                <a:gdLst>
                  <a:gd name="T0" fmla="*/ 31 w 31"/>
                  <a:gd name="T1" fmla="*/ 31 h 39"/>
                  <a:gd name="T2" fmla="*/ 13 w 31"/>
                  <a:gd name="T3" fmla="*/ 0 h 39"/>
                  <a:gd name="T4" fmla="*/ 0 w 31"/>
                  <a:gd name="T5" fmla="*/ 7 h 39"/>
                  <a:gd name="T6" fmla="*/ 18 w 31"/>
                  <a:gd name="T7" fmla="*/ 39 h 39"/>
                  <a:gd name="T8" fmla="*/ 31 w 31"/>
                  <a:gd name="T9" fmla="*/ 31 h 39"/>
                </a:gdLst>
                <a:ahLst/>
                <a:cxnLst>
                  <a:cxn ang="0">
                    <a:pos x="T0" y="T1"/>
                  </a:cxn>
                  <a:cxn ang="0">
                    <a:pos x="T2" y="T3"/>
                  </a:cxn>
                  <a:cxn ang="0">
                    <a:pos x="T4" y="T5"/>
                  </a:cxn>
                  <a:cxn ang="0">
                    <a:pos x="T6" y="T7"/>
                  </a:cxn>
                  <a:cxn ang="0">
                    <a:pos x="T8" y="T9"/>
                  </a:cxn>
                </a:cxnLst>
                <a:rect l="0" t="0" r="r" b="b"/>
                <a:pathLst>
                  <a:path w="31" h="39">
                    <a:moveTo>
                      <a:pt x="31" y="31"/>
                    </a:moveTo>
                    <a:lnTo>
                      <a:pt x="13" y="0"/>
                    </a:lnTo>
                    <a:lnTo>
                      <a:pt x="0" y="7"/>
                    </a:lnTo>
                    <a:lnTo>
                      <a:pt x="18" y="39"/>
                    </a:lnTo>
                    <a:lnTo>
                      <a:pt x="31"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82" name="Freeform 181"/>
              <p:cNvSpPr/>
              <p:nvPr/>
            </p:nvSpPr>
            <p:spPr bwMode="auto">
              <a:xfrm>
                <a:off x="5265738" y="4600575"/>
                <a:ext cx="63500" cy="49213"/>
              </a:xfrm>
              <a:custGeom>
                <a:avLst/>
                <a:gdLst>
                  <a:gd name="T0" fmla="*/ 0 w 40"/>
                  <a:gd name="T1" fmla="*/ 13 h 31"/>
                  <a:gd name="T2" fmla="*/ 33 w 40"/>
                  <a:gd name="T3" fmla="*/ 31 h 31"/>
                  <a:gd name="T4" fmla="*/ 40 w 40"/>
                  <a:gd name="T5" fmla="*/ 19 h 31"/>
                  <a:gd name="T6" fmla="*/ 8 w 40"/>
                  <a:gd name="T7" fmla="*/ 0 h 31"/>
                  <a:gd name="T8" fmla="*/ 0 w 40"/>
                  <a:gd name="T9" fmla="*/ 13 h 31"/>
                </a:gdLst>
                <a:ahLst/>
                <a:cxnLst>
                  <a:cxn ang="0">
                    <a:pos x="T0" y="T1"/>
                  </a:cxn>
                  <a:cxn ang="0">
                    <a:pos x="T2" y="T3"/>
                  </a:cxn>
                  <a:cxn ang="0">
                    <a:pos x="T4" y="T5"/>
                  </a:cxn>
                  <a:cxn ang="0">
                    <a:pos x="T6" y="T7"/>
                  </a:cxn>
                  <a:cxn ang="0">
                    <a:pos x="T8" y="T9"/>
                  </a:cxn>
                </a:cxnLst>
                <a:rect l="0" t="0" r="r" b="b"/>
                <a:pathLst>
                  <a:path w="40" h="31">
                    <a:moveTo>
                      <a:pt x="0" y="13"/>
                    </a:moveTo>
                    <a:lnTo>
                      <a:pt x="33" y="31"/>
                    </a:lnTo>
                    <a:lnTo>
                      <a:pt x="40" y="19"/>
                    </a:lnTo>
                    <a:lnTo>
                      <a:pt x="8" y="0"/>
                    </a:lnTo>
                    <a:lnTo>
                      <a:pt x="0"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83" name="Rectangle 182"/>
              <p:cNvSpPr>
                <a:spLocks noChangeArrowheads="1"/>
              </p:cNvSpPr>
              <p:nvPr/>
            </p:nvSpPr>
            <p:spPr bwMode="auto">
              <a:xfrm>
                <a:off x="5235575" y="4740275"/>
                <a:ext cx="58738" cy="22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84" name="Freeform 183"/>
              <p:cNvSpPr/>
              <p:nvPr/>
            </p:nvSpPr>
            <p:spPr bwMode="auto">
              <a:xfrm>
                <a:off x="5265738" y="4852988"/>
                <a:ext cx="63500" cy="49213"/>
              </a:xfrm>
              <a:custGeom>
                <a:avLst/>
                <a:gdLst>
                  <a:gd name="T0" fmla="*/ 0 w 40"/>
                  <a:gd name="T1" fmla="*/ 19 h 31"/>
                  <a:gd name="T2" fmla="*/ 8 w 40"/>
                  <a:gd name="T3" fmla="*/ 31 h 31"/>
                  <a:gd name="T4" fmla="*/ 40 w 40"/>
                  <a:gd name="T5" fmla="*/ 12 h 31"/>
                  <a:gd name="T6" fmla="*/ 33 w 40"/>
                  <a:gd name="T7" fmla="*/ 0 h 31"/>
                  <a:gd name="T8" fmla="*/ 0 w 40"/>
                  <a:gd name="T9" fmla="*/ 19 h 31"/>
                </a:gdLst>
                <a:ahLst/>
                <a:cxnLst>
                  <a:cxn ang="0">
                    <a:pos x="T0" y="T1"/>
                  </a:cxn>
                  <a:cxn ang="0">
                    <a:pos x="T2" y="T3"/>
                  </a:cxn>
                  <a:cxn ang="0">
                    <a:pos x="T4" y="T5"/>
                  </a:cxn>
                  <a:cxn ang="0">
                    <a:pos x="T6" y="T7"/>
                  </a:cxn>
                  <a:cxn ang="0">
                    <a:pos x="T8" y="T9"/>
                  </a:cxn>
                </a:cxnLst>
                <a:rect l="0" t="0" r="r" b="b"/>
                <a:pathLst>
                  <a:path w="40" h="31">
                    <a:moveTo>
                      <a:pt x="0" y="19"/>
                    </a:moveTo>
                    <a:lnTo>
                      <a:pt x="8" y="31"/>
                    </a:lnTo>
                    <a:lnTo>
                      <a:pt x="40" y="12"/>
                    </a:lnTo>
                    <a:lnTo>
                      <a:pt x="33" y="0"/>
                    </a:lnTo>
                    <a:lnTo>
                      <a:pt x="0" y="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85" name="Freeform 184"/>
              <p:cNvSpPr/>
              <p:nvPr/>
            </p:nvSpPr>
            <p:spPr bwMode="auto">
              <a:xfrm>
                <a:off x="5365750" y="4938713"/>
                <a:ext cx="49213" cy="61913"/>
              </a:xfrm>
              <a:custGeom>
                <a:avLst/>
                <a:gdLst>
                  <a:gd name="T0" fmla="*/ 0 w 31"/>
                  <a:gd name="T1" fmla="*/ 32 h 39"/>
                  <a:gd name="T2" fmla="*/ 13 w 31"/>
                  <a:gd name="T3" fmla="*/ 39 h 39"/>
                  <a:gd name="T4" fmla="*/ 31 w 31"/>
                  <a:gd name="T5" fmla="*/ 7 h 39"/>
                  <a:gd name="T6" fmla="*/ 18 w 31"/>
                  <a:gd name="T7" fmla="*/ 0 h 39"/>
                  <a:gd name="T8" fmla="*/ 0 w 31"/>
                  <a:gd name="T9" fmla="*/ 32 h 39"/>
                </a:gdLst>
                <a:ahLst/>
                <a:cxnLst>
                  <a:cxn ang="0">
                    <a:pos x="T0" y="T1"/>
                  </a:cxn>
                  <a:cxn ang="0">
                    <a:pos x="T2" y="T3"/>
                  </a:cxn>
                  <a:cxn ang="0">
                    <a:pos x="T4" y="T5"/>
                  </a:cxn>
                  <a:cxn ang="0">
                    <a:pos x="T6" y="T7"/>
                  </a:cxn>
                  <a:cxn ang="0">
                    <a:pos x="T8" y="T9"/>
                  </a:cxn>
                </a:cxnLst>
                <a:rect l="0" t="0" r="r" b="b"/>
                <a:pathLst>
                  <a:path w="31" h="39">
                    <a:moveTo>
                      <a:pt x="0" y="32"/>
                    </a:moveTo>
                    <a:lnTo>
                      <a:pt x="13" y="39"/>
                    </a:lnTo>
                    <a:lnTo>
                      <a:pt x="31" y="7"/>
                    </a:lnTo>
                    <a:lnTo>
                      <a:pt x="18" y="0"/>
                    </a:lnTo>
                    <a:lnTo>
                      <a:pt x="0"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86" name="Rectangle 185"/>
              <p:cNvSpPr>
                <a:spLocks noChangeArrowheads="1"/>
              </p:cNvSpPr>
              <p:nvPr/>
            </p:nvSpPr>
            <p:spPr bwMode="auto">
              <a:xfrm>
                <a:off x="5505450" y="4975225"/>
                <a:ext cx="23813" cy="58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87" name="Freeform 186"/>
              <p:cNvSpPr/>
              <p:nvPr/>
            </p:nvSpPr>
            <p:spPr bwMode="auto">
              <a:xfrm>
                <a:off x="5619750" y="4938713"/>
                <a:ext cx="47625" cy="61913"/>
              </a:xfrm>
              <a:custGeom>
                <a:avLst/>
                <a:gdLst>
                  <a:gd name="T0" fmla="*/ 0 w 30"/>
                  <a:gd name="T1" fmla="*/ 7 h 39"/>
                  <a:gd name="T2" fmla="*/ 18 w 30"/>
                  <a:gd name="T3" fmla="*/ 39 h 39"/>
                  <a:gd name="T4" fmla="*/ 30 w 30"/>
                  <a:gd name="T5" fmla="*/ 32 h 39"/>
                  <a:gd name="T6" fmla="*/ 12 w 30"/>
                  <a:gd name="T7" fmla="*/ 0 h 39"/>
                  <a:gd name="T8" fmla="*/ 0 w 30"/>
                  <a:gd name="T9" fmla="*/ 7 h 39"/>
                </a:gdLst>
                <a:ahLst/>
                <a:cxnLst>
                  <a:cxn ang="0">
                    <a:pos x="T0" y="T1"/>
                  </a:cxn>
                  <a:cxn ang="0">
                    <a:pos x="T2" y="T3"/>
                  </a:cxn>
                  <a:cxn ang="0">
                    <a:pos x="T4" y="T5"/>
                  </a:cxn>
                  <a:cxn ang="0">
                    <a:pos x="T6" y="T7"/>
                  </a:cxn>
                  <a:cxn ang="0">
                    <a:pos x="T8" y="T9"/>
                  </a:cxn>
                </a:cxnLst>
                <a:rect l="0" t="0" r="r" b="b"/>
                <a:pathLst>
                  <a:path w="30" h="39">
                    <a:moveTo>
                      <a:pt x="0" y="7"/>
                    </a:moveTo>
                    <a:lnTo>
                      <a:pt x="18" y="39"/>
                    </a:lnTo>
                    <a:lnTo>
                      <a:pt x="30" y="32"/>
                    </a:lnTo>
                    <a:lnTo>
                      <a:pt x="12" y="0"/>
                    </a:lnTo>
                    <a:lnTo>
                      <a:pt x="0"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88" name="Freeform 187"/>
              <p:cNvSpPr/>
              <p:nvPr/>
            </p:nvSpPr>
            <p:spPr bwMode="auto">
              <a:xfrm>
                <a:off x="5705475" y="4852988"/>
                <a:ext cx="61913" cy="49213"/>
              </a:xfrm>
              <a:custGeom>
                <a:avLst/>
                <a:gdLst>
                  <a:gd name="T0" fmla="*/ 0 w 39"/>
                  <a:gd name="T1" fmla="*/ 12 h 31"/>
                  <a:gd name="T2" fmla="*/ 31 w 39"/>
                  <a:gd name="T3" fmla="*/ 31 h 31"/>
                  <a:gd name="T4" fmla="*/ 39 w 39"/>
                  <a:gd name="T5" fmla="*/ 19 h 31"/>
                  <a:gd name="T6" fmla="*/ 6 w 39"/>
                  <a:gd name="T7" fmla="*/ 0 h 31"/>
                  <a:gd name="T8" fmla="*/ 0 w 39"/>
                  <a:gd name="T9" fmla="*/ 12 h 31"/>
                </a:gdLst>
                <a:ahLst/>
                <a:cxnLst>
                  <a:cxn ang="0">
                    <a:pos x="T0" y="T1"/>
                  </a:cxn>
                  <a:cxn ang="0">
                    <a:pos x="T2" y="T3"/>
                  </a:cxn>
                  <a:cxn ang="0">
                    <a:pos x="T4" y="T5"/>
                  </a:cxn>
                  <a:cxn ang="0">
                    <a:pos x="T6" y="T7"/>
                  </a:cxn>
                  <a:cxn ang="0">
                    <a:pos x="T8" y="T9"/>
                  </a:cxn>
                </a:cxnLst>
                <a:rect l="0" t="0" r="r" b="b"/>
                <a:pathLst>
                  <a:path w="39" h="31">
                    <a:moveTo>
                      <a:pt x="0" y="12"/>
                    </a:moveTo>
                    <a:lnTo>
                      <a:pt x="31" y="31"/>
                    </a:lnTo>
                    <a:lnTo>
                      <a:pt x="39" y="19"/>
                    </a:lnTo>
                    <a:lnTo>
                      <a:pt x="6" y="0"/>
                    </a:lnTo>
                    <a:lnTo>
                      <a:pt x="0"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89" name="Rectangle 188"/>
              <p:cNvSpPr>
                <a:spLocks noChangeArrowheads="1"/>
              </p:cNvSpPr>
              <p:nvPr/>
            </p:nvSpPr>
            <p:spPr bwMode="auto">
              <a:xfrm>
                <a:off x="5738813" y="4740275"/>
                <a:ext cx="60325" cy="22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90" name="Freeform 189"/>
              <p:cNvSpPr/>
              <p:nvPr/>
            </p:nvSpPr>
            <p:spPr bwMode="auto">
              <a:xfrm>
                <a:off x="5705475" y="4600575"/>
                <a:ext cx="61913" cy="49213"/>
              </a:xfrm>
              <a:custGeom>
                <a:avLst/>
                <a:gdLst>
                  <a:gd name="T0" fmla="*/ 39 w 39"/>
                  <a:gd name="T1" fmla="*/ 13 h 31"/>
                  <a:gd name="T2" fmla="*/ 31 w 39"/>
                  <a:gd name="T3" fmla="*/ 0 h 31"/>
                  <a:gd name="T4" fmla="*/ 0 w 39"/>
                  <a:gd name="T5" fmla="*/ 19 h 31"/>
                  <a:gd name="T6" fmla="*/ 6 w 39"/>
                  <a:gd name="T7" fmla="*/ 31 h 31"/>
                  <a:gd name="T8" fmla="*/ 39 w 39"/>
                  <a:gd name="T9" fmla="*/ 13 h 31"/>
                </a:gdLst>
                <a:ahLst/>
                <a:cxnLst>
                  <a:cxn ang="0">
                    <a:pos x="T0" y="T1"/>
                  </a:cxn>
                  <a:cxn ang="0">
                    <a:pos x="T2" y="T3"/>
                  </a:cxn>
                  <a:cxn ang="0">
                    <a:pos x="T4" y="T5"/>
                  </a:cxn>
                  <a:cxn ang="0">
                    <a:pos x="T6" y="T7"/>
                  </a:cxn>
                  <a:cxn ang="0">
                    <a:pos x="T8" y="T9"/>
                  </a:cxn>
                </a:cxnLst>
                <a:rect l="0" t="0" r="r" b="b"/>
                <a:pathLst>
                  <a:path w="39" h="31">
                    <a:moveTo>
                      <a:pt x="39" y="13"/>
                    </a:moveTo>
                    <a:lnTo>
                      <a:pt x="31" y="0"/>
                    </a:lnTo>
                    <a:lnTo>
                      <a:pt x="0" y="19"/>
                    </a:lnTo>
                    <a:lnTo>
                      <a:pt x="6" y="31"/>
                    </a:lnTo>
                    <a:lnTo>
                      <a:pt x="39"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91" name="Freeform 190"/>
              <p:cNvSpPr/>
              <p:nvPr/>
            </p:nvSpPr>
            <p:spPr bwMode="auto">
              <a:xfrm>
                <a:off x="5619750" y="4502150"/>
                <a:ext cx="47625" cy="61913"/>
              </a:xfrm>
              <a:custGeom>
                <a:avLst/>
                <a:gdLst>
                  <a:gd name="T0" fmla="*/ 30 w 30"/>
                  <a:gd name="T1" fmla="*/ 7 h 39"/>
                  <a:gd name="T2" fmla="*/ 18 w 30"/>
                  <a:gd name="T3" fmla="*/ 0 h 39"/>
                  <a:gd name="T4" fmla="*/ 0 w 30"/>
                  <a:gd name="T5" fmla="*/ 31 h 39"/>
                  <a:gd name="T6" fmla="*/ 12 w 30"/>
                  <a:gd name="T7" fmla="*/ 39 h 39"/>
                  <a:gd name="T8" fmla="*/ 30 w 30"/>
                  <a:gd name="T9" fmla="*/ 7 h 39"/>
                </a:gdLst>
                <a:ahLst/>
                <a:cxnLst>
                  <a:cxn ang="0">
                    <a:pos x="T0" y="T1"/>
                  </a:cxn>
                  <a:cxn ang="0">
                    <a:pos x="T2" y="T3"/>
                  </a:cxn>
                  <a:cxn ang="0">
                    <a:pos x="T4" y="T5"/>
                  </a:cxn>
                  <a:cxn ang="0">
                    <a:pos x="T6" y="T7"/>
                  </a:cxn>
                  <a:cxn ang="0">
                    <a:pos x="T8" y="T9"/>
                  </a:cxn>
                </a:cxnLst>
                <a:rect l="0" t="0" r="r" b="b"/>
                <a:pathLst>
                  <a:path w="30" h="39">
                    <a:moveTo>
                      <a:pt x="30" y="7"/>
                    </a:moveTo>
                    <a:lnTo>
                      <a:pt x="18" y="0"/>
                    </a:lnTo>
                    <a:lnTo>
                      <a:pt x="0" y="31"/>
                    </a:lnTo>
                    <a:lnTo>
                      <a:pt x="12" y="39"/>
                    </a:lnTo>
                    <a:lnTo>
                      <a:pt x="30"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sp>
            <p:nvSpPr>
              <p:cNvPr id="192" name="Freeform 191"/>
              <p:cNvSpPr>
                <a:spLocks noEditPoints="1"/>
              </p:cNvSpPr>
              <p:nvPr/>
            </p:nvSpPr>
            <p:spPr bwMode="auto">
              <a:xfrm>
                <a:off x="5373688" y="4592638"/>
                <a:ext cx="277813" cy="187325"/>
              </a:xfrm>
              <a:custGeom>
                <a:avLst/>
                <a:gdLst>
                  <a:gd name="T0" fmla="*/ 175 w 175"/>
                  <a:gd name="T1" fmla="*/ 33 h 118"/>
                  <a:gd name="T2" fmla="*/ 167 w 175"/>
                  <a:gd name="T3" fmla="*/ 22 h 118"/>
                  <a:gd name="T4" fmla="*/ 98 w 175"/>
                  <a:gd name="T5" fmla="*/ 83 h 118"/>
                  <a:gd name="T6" fmla="*/ 98 w 175"/>
                  <a:gd name="T7" fmla="*/ 83 h 118"/>
                  <a:gd name="T8" fmla="*/ 94 w 175"/>
                  <a:gd name="T9" fmla="*/ 82 h 118"/>
                  <a:gd name="T10" fmla="*/ 90 w 175"/>
                  <a:gd name="T11" fmla="*/ 81 h 118"/>
                  <a:gd name="T12" fmla="*/ 90 w 175"/>
                  <a:gd name="T13" fmla="*/ 81 h 118"/>
                  <a:gd name="T14" fmla="*/ 85 w 175"/>
                  <a:gd name="T15" fmla="*/ 82 h 118"/>
                  <a:gd name="T16" fmla="*/ 11 w 175"/>
                  <a:gd name="T17" fmla="*/ 0 h 118"/>
                  <a:gd name="T18" fmla="*/ 0 w 175"/>
                  <a:gd name="T19" fmla="*/ 10 h 118"/>
                  <a:gd name="T20" fmla="*/ 74 w 175"/>
                  <a:gd name="T21" fmla="*/ 92 h 118"/>
                  <a:gd name="T22" fmla="*/ 74 w 175"/>
                  <a:gd name="T23" fmla="*/ 92 h 118"/>
                  <a:gd name="T24" fmla="*/ 73 w 175"/>
                  <a:gd name="T25" fmla="*/ 95 h 118"/>
                  <a:gd name="T26" fmla="*/ 72 w 175"/>
                  <a:gd name="T27" fmla="*/ 99 h 118"/>
                  <a:gd name="T28" fmla="*/ 72 w 175"/>
                  <a:gd name="T29" fmla="*/ 99 h 118"/>
                  <a:gd name="T30" fmla="*/ 72 w 175"/>
                  <a:gd name="T31" fmla="*/ 103 h 118"/>
                  <a:gd name="T32" fmla="*/ 73 w 175"/>
                  <a:gd name="T33" fmla="*/ 106 h 118"/>
                  <a:gd name="T34" fmla="*/ 75 w 175"/>
                  <a:gd name="T35" fmla="*/ 109 h 118"/>
                  <a:gd name="T36" fmla="*/ 77 w 175"/>
                  <a:gd name="T37" fmla="*/ 113 h 118"/>
                  <a:gd name="T38" fmla="*/ 77 w 175"/>
                  <a:gd name="T39" fmla="*/ 113 h 118"/>
                  <a:gd name="T40" fmla="*/ 79 w 175"/>
                  <a:gd name="T41" fmla="*/ 115 h 118"/>
                  <a:gd name="T42" fmla="*/ 82 w 175"/>
                  <a:gd name="T43" fmla="*/ 117 h 118"/>
                  <a:gd name="T44" fmla="*/ 87 w 175"/>
                  <a:gd name="T45" fmla="*/ 118 h 118"/>
                  <a:gd name="T46" fmla="*/ 90 w 175"/>
                  <a:gd name="T47" fmla="*/ 118 h 118"/>
                  <a:gd name="T48" fmla="*/ 90 w 175"/>
                  <a:gd name="T49" fmla="*/ 118 h 118"/>
                  <a:gd name="T50" fmla="*/ 96 w 175"/>
                  <a:gd name="T51" fmla="*/ 117 h 118"/>
                  <a:gd name="T52" fmla="*/ 102 w 175"/>
                  <a:gd name="T53" fmla="*/ 114 h 118"/>
                  <a:gd name="T54" fmla="*/ 102 w 175"/>
                  <a:gd name="T55" fmla="*/ 114 h 118"/>
                  <a:gd name="T56" fmla="*/ 106 w 175"/>
                  <a:gd name="T57" fmla="*/ 109 h 118"/>
                  <a:gd name="T58" fmla="*/ 107 w 175"/>
                  <a:gd name="T59" fmla="*/ 104 h 118"/>
                  <a:gd name="T60" fmla="*/ 108 w 175"/>
                  <a:gd name="T61" fmla="*/ 100 h 118"/>
                  <a:gd name="T62" fmla="*/ 107 w 175"/>
                  <a:gd name="T63" fmla="*/ 94 h 118"/>
                  <a:gd name="T64" fmla="*/ 175 w 175"/>
                  <a:gd name="T65" fmla="*/ 33 h 118"/>
                  <a:gd name="T66" fmla="*/ 93 w 175"/>
                  <a:gd name="T67" fmla="*/ 103 h 118"/>
                  <a:gd name="T68" fmla="*/ 93 w 175"/>
                  <a:gd name="T69" fmla="*/ 103 h 118"/>
                  <a:gd name="T70" fmla="*/ 91 w 175"/>
                  <a:gd name="T71" fmla="*/ 104 h 118"/>
                  <a:gd name="T72" fmla="*/ 90 w 175"/>
                  <a:gd name="T73" fmla="*/ 104 h 118"/>
                  <a:gd name="T74" fmla="*/ 90 w 175"/>
                  <a:gd name="T75" fmla="*/ 104 h 118"/>
                  <a:gd name="T76" fmla="*/ 89 w 175"/>
                  <a:gd name="T77" fmla="*/ 104 h 118"/>
                  <a:gd name="T78" fmla="*/ 87 w 175"/>
                  <a:gd name="T79" fmla="*/ 103 h 118"/>
                  <a:gd name="T80" fmla="*/ 87 w 175"/>
                  <a:gd name="T81" fmla="*/ 103 h 118"/>
                  <a:gd name="T82" fmla="*/ 86 w 175"/>
                  <a:gd name="T83" fmla="*/ 100 h 118"/>
                  <a:gd name="T84" fmla="*/ 86 w 175"/>
                  <a:gd name="T85" fmla="*/ 100 h 118"/>
                  <a:gd name="T86" fmla="*/ 88 w 175"/>
                  <a:gd name="T87" fmla="*/ 98 h 118"/>
                  <a:gd name="T88" fmla="*/ 88 w 175"/>
                  <a:gd name="T89" fmla="*/ 98 h 118"/>
                  <a:gd name="T90" fmla="*/ 89 w 175"/>
                  <a:gd name="T91" fmla="*/ 96 h 118"/>
                  <a:gd name="T92" fmla="*/ 90 w 175"/>
                  <a:gd name="T93" fmla="*/ 96 h 118"/>
                  <a:gd name="T94" fmla="*/ 90 w 175"/>
                  <a:gd name="T95" fmla="*/ 96 h 118"/>
                  <a:gd name="T96" fmla="*/ 91 w 175"/>
                  <a:gd name="T97" fmla="*/ 96 h 118"/>
                  <a:gd name="T98" fmla="*/ 93 w 175"/>
                  <a:gd name="T99" fmla="*/ 98 h 118"/>
                  <a:gd name="T100" fmla="*/ 93 w 175"/>
                  <a:gd name="T101" fmla="*/ 98 h 118"/>
                  <a:gd name="T102" fmla="*/ 94 w 175"/>
                  <a:gd name="T103" fmla="*/ 101 h 118"/>
                  <a:gd name="T104" fmla="*/ 93 w 175"/>
                  <a:gd name="T105" fmla="*/ 103 h 118"/>
                  <a:gd name="T106" fmla="*/ 93 w 175"/>
                  <a:gd name="T107" fmla="*/ 10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5" h="118">
                    <a:moveTo>
                      <a:pt x="175" y="33"/>
                    </a:moveTo>
                    <a:lnTo>
                      <a:pt x="167" y="22"/>
                    </a:lnTo>
                    <a:lnTo>
                      <a:pt x="98" y="83"/>
                    </a:lnTo>
                    <a:lnTo>
                      <a:pt x="98" y="83"/>
                    </a:lnTo>
                    <a:lnTo>
                      <a:pt x="94" y="82"/>
                    </a:lnTo>
                    <a:lnTo>
                      <a:pt x="90" y="81"/>
                    </a:lnTo>
                    <a:lnTo>
                      <a:pt x="90" y="81"/>
                    </a:lnTo>
                    <a:lnTo>
                      <a:pt x="85" y="82"/>
                    </a:lnTo>
                    <a:lnTo>
                      <a:pt x="11" y="0"/>
                    </a:lnTo>
                    <a:lnTo>
                      <a:pt x="0" y="10"/>
                    </a:lnTo>
                    <a:lnTo>
                      <a:pt x="74" y="92"/>
                    </a:lnTo>
                    <a:lnTo>
                      <a:pt x="74" y="92"/>
                    </a:lnTo>
                    <a:lnTo>
                      <a:pt x="73" y="95"/>
                    </a:lnTo>
                    <a:lnTo>
                      <a:pt x="72" y="99"/>
                    </a:lnTo>
                    <a:lnTo>
                      <a:pt x="72" y="99"/>
                    </a:lnTo>
                    <a:lnTo>
                      <a:pt x="72" y="103"/>
                    </a:lnTo>
                    <a:lnTo>
                      <a:pt x="73" y="106"/>
                    </a:lnTo>
                    <a:lnTo>
                      <a:pt x="75" y="109"/>
                    </a:lnTo>
                    <a:lnTo>
                      <a:pt x="77" y="113"/>
                    </a:lnTo>
                    <a:lnTo>
                      <a:pt x="77" y="113"/>
                    </a:lnTo>
                    <a:lnTo>
                      <a:pt x="79" y="115"/>
                    </a:lnTo>
                    <a:lnTo>
                      <a:pt x="82" y="117"/>
                    </a:lnTo>
                    <a:lnTo>
                      <a:pt x="87" y="118"/>
                    </a:lnTo>
                    <a:lnTo>
                      <a:pt x="90" y="118"/>
                    </a:lnTo>
                    <a:lnTo>
                      <a:pt x="90" y="118"/>
                    </a:lnTo>
                    <a:lnTo>
                      <a:pt x="96" y="117"/>
                    </a:lnTo>
                    <a:lnTo>
                      <a:pt x="102" y="114"/>
                    </a:lnTo>
                    <a:lnTo>
                      <a:pt x="102" y="114"/>
                    </a:lnTo>
                    <a:lnTo>
                      <a:pt x="106" y="109"/>
                    </a:lnTo>
                    <a:lnTo>
                      <a:pt x="107" y="104"/>
                    </a:lnTo>
                    <a:lnTo>
                      <a:pt x="108" y="100"/>
                    </a:lnTo>
                    <a:lnTo>
                      <a:pt x="107" y="94"/>
                    </a:lnTo>
                    <a:lnTo>
                      <a:pt x="175" y="33"/>
                    </a:lnTo>
                    <a:close/>
                    <a:moveTo>
                      <a:pt x="93" y="103"/>
                    </a:moveTo>
                    <a:lnTo>
                      <a:pt x="93" y="103"/>
                    </a:lnTo>
                    <a:lnTo>
                      <a:pt x="91" y="104"/>
                    </a:lnTo>
                    <a:lnTo>
                      <a:pt x="90" y="104"/>
                    </a:lnTo>
                    <a:lnTo>
                      <a:pt x="90" y="104"/>
                    </a:lnTo>
                    <a:lnTo>
                      <a:pt x="89" y="104"/>
                    </a:lnTo>
                    <a:lnTo>
                      <a:pt x="87" y="103"/>
                    </a:lnTo>
                    <a:lnTo>
                      <a:pt x="87" y="103"/>
                    </a:lnTo>
                    <a:lnTo>
                      <a:pt x="86" y="100"/>
                    </a:lnTo>
                    <a:lnTo>
                      <a:pt x="86" y="100"/>
                    </a:lnTo>
                    <a:lnTo>
                      <a:pt x="88" y="98"/>
                    </a:lnTo>
                    <a:lnTo>
                      <a:pt x="88" y="98"/>
                    </a:lnTo>
                    <a:lnTo>
                      <a:pt x="89" y="96"/>
                    </a:lnTo>
                    <a:lnTo>
                      <a:pt x="90" y="96"/>
                    </a:lnTo>
                    <a:lnTo>
                      <a:pt x="90" y="96"/>
                    </a:lnTo>
                    <a:lnTo>
                      <a:pt x="91" y="96"/>
                    </a:lnTo>
                    <a:lnTo>
                      <a:pt x="93" y="98"/>
                    </a:lnTo>
                    <a:lnTo>
                      <a:pt x="93" y="98"/>
                    </a:lnTo>
                    <a:lnTo>
                      <a:pt x="94" y="101"/>
                    </a:lnTo>
                    <a:lnTo>
                      <a:pt x="93" y="103"/>
                    </a:lnTo>
                    <a:lnTo>
                      <a:pt x="93" y="10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355">
                  <a:solidFill>
                    <a:schemeClr val="bg1"/>
                  </a:solidFill>
                  <a:latin typeface="微软雅黑" panose="020B0503020204020204" charset="-122"/>
                  <a:ea typeface="微软雅黑" panose="020B0503020204020204" charset="-122"/>
                </a:endParaRPr>
              </a:p>
            </p:txBody>
          </p:sp>
        </p:grpSp>
      </p:grpSp>
      <p:grpSp>
        <p:nvGrpSpPr>
          <p:cNvPr id="28" name="Group 27"/>
          <p:cNvGrpSpPr/>
          <p:nvPr/>
        </p:nvGrpSpPr>
        <p:grpSpPr>
          <a:xfrm>
            <a:off x="941430" y="2887279"/>
            <a:ext cx="2413252" cy="733118"/>
            <a:chOff x="944647" y="2730440"/>
            <a:chExt cx="2413252" cy="733119"/>
          </a:xfrm>
        </p:grpSpPr>
        <p:sp>
          <p:nvSpPr>
            <p:cNvPr id="140" name="Rectangle 3"/>
            <p:cNvSpPr txBox="1">
              <a:spLocks noChangeArrowheads="1"/>
            </p:cNvSpPr>
            <p:nvPr/>
          </p:nvSpPr>
          <p:spPr bwMode="auto">
            <a:xfrm flipH="1">
              <a:off x="944647" y="3032393"/>
              <a:ext cx="2413252" cy="431166"/>
            </a:xfrm>
            <a:prstGeom prst="rect">
              <a:avLst/>
            </a:prstGeom>
            <a:noFill/>
          </p:spPr>
          <p:txBody>
            <a:bodyPr wrap="square" lIns="90000" tIns="46800" rIns="90000" bIns="4680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604030504040204" pitchFamily="34" charset="0"/>
                  <a:ea typeface="Tahoma" panose="020B0604030504040204" pitchFamily="34" charset="0"/>
                  <a:cs typeface="Tahoma" panose="020B0604030504040204" pitchFamily="34" charset="0"/>
                </a:defRPr>
              </a:lvl1pPr>
            </a:lstStyle>
            <a:p>
              <a:pPr algn="r" latinLnBrk="0"/>
              <a:r>
                <a:rPr lang="en-US" altLang="ko-KR" sz="1100" b="0">
                  <a:solidFill>
                    <a:schemeClr val="bg1"/>
                  </a:solidFill>
                  <a:effectLst/>
                  <a:latin typeface="微软雅黑" panose="020B0503020204020204" charset="-122"/>
                  <a:ea typeface="微软雅黑" panose="020B0503020204020204" charset="-122"/>
                </a:rPr>
                <a:t>Catch the feel of design in contemporary colors and styles</a:t>
              </a:r>
            </a:p>
          </p:txBody>
        </p:sp>
        <p:sp>
          <p:nvSpPr>
            <p:cNvPr id="193" name="TextBox 192"/>
            <p:cNvSpPr txBox="1"/>
            <p:nvPr/>
          </p:nvSpPr>
          <p:spPr>
            <a:xfrm>
              <a:off x="1209964" y="2730440"/>
              <a:ext cx="2147935" cy="337185"/>
            </a:xfrm>
            <a:prstGeom prst="rect">
              <a:avLst/>
            </a:prstGeom>
          </p:spPr>
          <p:txBody>
            <a:bodyPr wrap="square" rtlCol="0">
              <a:spAutoFit/>
            </a:bodyPr>
            <a:lstStyle/>
            <a:p>
              <a:pPr algn="r">
                <a:buClr>
                  <a:schemeClr val="tx1">
                    <a:lumMod val="85000"/>
                    <a:lumOff val="15000"/>
                  </a:schemeClr>
                </a:buClr>
                <a:buSzPct val="105000"/>
              </a:pPr>
              <a:r>
                <a:rPr lang="en-US" altLang="ko-KR" sz="1600" b="1" dirty="0">
                  <a:solidFill>
                    <a:schemeClr val="bg1"/>
                  </a:solidFill>
                  <a:latin typeface="微软雅黑" panose="020B0503020204020204" charset="-122"/>
                  <a:ea typeface="微软雅黑" panose="020B0503020204020204" charset="-122"/>
                </a:rPr>
                <a:t>单击此处添加名称</a:t>
              </a:r>
            </a:p>
          </p:txBody>
        </p:sp>
      </p:grpSp>
      <p:grpSp>
        <p:nvGrpSpPr>
          <p:cNvPr id="194" name="Group 193"/>
          <p:cNvGrpSpPr/>
          <p:nvPr/>
        </p:nvGrpSpPr>
        <p:grpSpPr>
          <a:xfrm>
            <a:off x="941430" y="4265229"/>
            <a:ext cx="2413252" cy="733118"/>
            <a:chOff x="944647" y="2730440"/>
            <a:chExt cx="2413252" cy="733119"/>
          </a:xfrm>
        </p:grpSpPr>
        <p:sp>
          <p:nvSpPr>
            <p:cNvPr id="195" name="Rectangle 3"/>
            <p:cNvSpPr txBox="1">
              <a:spLocks noChangeArrowheads="1"/>
            </p:cNvSpPr>
            <p:nvPr/>
          </p:nvSpPr>
          <p:spPr bwMode="auto">
            <a:xfrm flipH="1">
              <a:off x="944647" y="3032393"/>
              <a:ext cx="2413252" cy="431166"/>
            </a:xfrm>
            <a:prstGeom prst="rect">
              <a:avLst/>
            </a:prstGeom>
            <a:noFill/>
          </p:spPr>
          <p:txBody>
            <a:bodyPr wrap="square" lIns="90000" tIns="46800" rIns="90000" bIns="4680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604030504040204" pitchFamily="34" charset="0"/>
                  <a:ea typeface="Tahoma" panose="020B0604030504040204" pitchFamily="34" charset="0"/>
                  <a:cs typeface="Tahoma" panose="020B0604030504040204" pitchFamily="34" charset="0"/>
                </a:defRPr>
              </a:lvl1pPr>
            </a:lstStyle>
            <a:p>
              <a:pPr algn="r" latinLnBrk="0"/>
              <a:r>
                <a:rPr lang="en-US" altLang="ko-KR" sz="1100" b="0">
                  <a:solidFill>
                    <a:schemeClr val="bg1"/>
                  </a:solidFill>
                  <a:effectLst/>
                  <a:latin typeface="微软雅黑" panose="020B0503020204020204" charset="-122"/>
                  <a:ea typeface="微软雅黑" panose="020B0503020204020204" charset="-122"/>
                </a:rPr>
                <a:t>Catch the feel of design in contemporary colors and styles</a:t>
              </a:r>
            </a:p>
          </p:txBody>
        </p:sp>
        <p:sp>
          <p:nvSpPr>
            <p:cNvPr id="196" name="TextBox 195"/>
            <p:cNvSpPr txBox="1"/>
            <p:nvPr/>
          </p:nvSpPr>
          <p:spPr>
            <a:xfrm>
              <a:off x="1209964" y="2730440"/>
              <a:ext cx="2147935" cy="337185"/>
            </a:xfrm>
            <a:prstGeom prst="rect">
              <a:avLst/>
            </a:prstGeom>
          </p:spPr>
          <p:txBody>
            <a:bodyPr wrap="square" rtlCol="0">
              <a:spAutoFit/>
            </a:bodyPr>
            <a:lstStyle/>
            <a:p>
              <a:pPr algn="r">
                <a:buClr>
                  <a:schemeClr val="tx1">
                    <a:lumMod val="85000"/>
                    <a:lumOff val="15000"/>
                  </a:schemeClr>
                </a:buClr>
                <a:buSzPct val="105000"/>
              </a:pPr>
              <a:r>
                <a:rPr lang="en-US" altLang="ko-KR" sz="1600" b="1">
                  <a:solidFill>
                    <a:schemeClr val="bg1"/>
                  </a:solidFill>
                  <a:latin typeface="微软雅黑" panose="020B0503020204020204" charset="-122"/>
                  <a:ea typeface="微软雅黑" panose="020B0503020204020204" charset="-122"/>
                </a:rPr>
                <a:t>单击此处添加名称</a:t>
              </a:r>
            </a:p>
          </p:txBody>
        </p:sp>
      </p:grpSp>
      <p:grpSp>
        <p:nvGrpSpPr>
          <p:cNvPr id="30" name="Group 29"/>
          <p:cNvGrpSpPr/>
          <p:nvPr/>
        </p:nvGrpSpPr>
        <p:grpSpPr>
          <a:xfrm>
            <a:off x="8838519" y="2887279"/>
            <a:ext cx="2413252" cy="733118"/>
            <a:chOff x="8961810" y="2896806"/>
            <a:chExt cx="2413252" cy="733119"/>
          </a:xfrm>
        </p:grpSpPr>
        <p:sp>
          <p:nvSpPr>
            <p:cNvPr id="198" name="Rectangle 3"/>
            <p:cNvSpPr txBox="1">
              <a:spLocks noChangeArrowheads="1"/>
            </p:cNvSpPr>
            <p:nvPr/>
          </p:nvSpPr>
          <p:spPr bwMode="auto">
            <a:xfrm flipH="1">
              <a:off x="8961810" y="3198759"/>
              <a:ext cx="2413252" cy="431166"/>
            </a:xfrm>
            <a:prstGeom prst="rect">
              <a:avLst/>
            </a:prstGeom>
            <a:noFill/>
          </p:spPr>
          <p:txBody>
            <a:bodyPr wrap="square" lIns="90000" tIns="46800" rIns="90000" bIns="4680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604030504040204" pitchFamily="34" charset="0"/>
                  <a:ea typeface="Tahoma" panose="020B0604030504040204" pitchFamily="34" charset="0"/>
                  <a:cs typeface="Tahoma" panose="020B0604030504040204" pitchFamily="34" charset="0"/>
                </a:defRPr>
              </a:lvl1pPr>
            </a:lstStyle>
            <a:p>
              <a:pPr algn="l" latinLnBrk="0"/>
              <a:r>
                <a:rPr lang="en-US" altLang="ko-KR" sz="1100" b="0">
                  <a:solidFill>
                    <a:schemeClr val="bg1"/>
                  </a:solidFill>
                  <a:effectLst/>
                  <a:latin typeface="微软雅黑" panose="020B0503020204020204" charset="-122"/>
                  <a:ea typeface="微软雅黑" panose="020B0503020204020204" charset="-122"/>
                </a:rPr>
                <a:t>Catch the feel of design in contemporary colors and styles</a:t>
              </a:r>
            </a:p>
          </p:txBody>
        </p:sp>
        <p:sp>
          <p:nvSpPr>
            <p:cNvPr id="199" name="TextBox 198"/>
            <p:cNvSpPr txBox="1"/>
            <p:nvPr/>
          </p:nvSpPr>
          <p:spPr>
            <a:xfrm>
              <a:off x="8961810" y="2896806"/>
              <a:ext cx="2147935" cy="337185"/>
            </a:xfrm>
            <a:prstGeom prst="rect">
              <a:avLst/>
            </a:prstGeom>
          </p:spPr>
          <p:txBody>
            <a:bodyPr wrap="square" rtlCol="0">
              <a:spAutoFit/>
            </a:bodyPr>
            <a:lstStyle/>
            <a:p>
              <a:pPr>
                <a:buClr>
                  <a:schemeClr val="tx1">
                    <a:lumMod val="85000"/>
                    <a:lumOff val="15000"/>
                  </a:schemeClr>
                </a:buClr>
                <a:buSzPct val="105000"/>
              </a:pPr>
              <a:r>
                <a:rPr lang="en-US" altLang="ko-KR" sz="1600" b="1" dirty="0">
                  <a:solidFill>
                    <a:schemeClr val="bg1"/>
                  </a:solidFill>
                  <a:latin typeface="微软雅黑" panose="020B0503020204020204" charset="-122"/>
                  <a:ea typeface="微软雅黑" panose="020B0503020204020204" charset="-122"/>
                </a:rPr>
                <a:t>单击此处添加名称</a:t>
              </a:r>
            </a:p>
          </p:txBody>
        </p:sp>
      </p:grpSp>
      <p:grpSp>
        <p:nvGrpSpPr>
          <p:cNvPr id="29" name="Group 28"/>
          <p:cNvGrpSpPr/>
          <p:nvPr/>
        </p:nvGrpSpPr>
        <p:grpSpPr>
          <a:xfrm>
            <a:off x="8838519" y="4265228"/>
            <a:ext cx="2413252" cy="733118"/>
            <a:chOff x="8961810" y="4231785"/>
            <a:chExt cx="2413252" cy="733119"/>
          </a:xfrm>
        </p:grpSpPr>
        <p:sp>
          <p:nvSpPr>
            <p:cNvPr id="201" name="Rectangle 3"/>
            <p:cNvSpPr txBox="1">
              <a:spLocks noChangeArrowheads="1"/>
            </p:cNvSpPr>
            <p:nvPr/>
          </p:nvSpPr>
          <p:spPr bwMode="auto">
            <a:xfrm flipH="1">
              <a:off x="8961810" y="4533738"/>
              <a:ext cx="2413252" cy="431166"/>
            </a:xfrm>
            <a:prstGeom prst="rect">
              <a:avLst/>
            </a:prstGeom>
            <a:noFill/>
          </p:spPr>
          <p:txBody>
            <a:bodyPr wrap="square" lIns="90000" tIns="46800" rIns="90000" bIns="4680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604030504040204" pitchFamily="34" charset="0"/>
                  <a:ea typeface="Tahoma" panose="020B0604030504040204" pitchFamily="34" charset="0"/>
                  <a:cs typeface="Tahoma" panose="020B0604030504040204" pitchFamily="34" charset="0"/>
                </a:defRPr>
              </a:lvl1pPr>
            </a:lstStyle>
            <a:p>
              <a:pPr algn="l" latinLnBrk="0"/>
              <a:r>
                <a:rPr lang="en-US" altLang="ko-KR" sz="1100" b="0">
                  <a:solidFill>
                    <a:schemeClr val="bg1"/>
                  </a:solidFill>
                  <a:effectLst/>
                  <a:latin typeface="微软雅黑" panose="020B0503020204020204" charset="-122"/>
                  <a:ea typeface="微软雅黑" panose="020B0503020204020204" charset="-122"/>
                </a:rPr>
                <a:t>Catch the feel of design in contemporary colors and styles</a:t>
              </a:r>
            </a:p>
          </p:txBody>
        </p:sp>
        <p:sp>
          <p:nvSpPr>
            <p:cNvPr id="202" name="TextBox 201"/>
            <p:cNvSpPr txBox="1"/>
            <p:nvPr/>
          </p:nvSpPr>
          <p:spPr>
            <a:xfrm>
              <a:off x="8961810" y="4231785"/>
              <a:ext cx="2147935" cy="337185"/>
            </a:xfrm>
            <a:prstGeom prst="rect">
              <a:avLst/>
            </a:prstGeom>
          </p:spPr>
          <p:txBody>
            <a:bodyPr wrap="square" rtlCol="0">
              <a:spAutoFit/>
            </a:bodyPr>
            <a:lstStyle/>
            <a:p>
              <a:pPr>
                <a:buClr>
                  <a:schemeClr val="tx1">
                    <a:lumMod val="85000"/>
                    <a:lumOff val="15000"/>
                  </a:schemeClr>
                </a:buClr>
                <a:buSzPct val="105000"/>
              </a:pPr>
              <a:r>
                <a:rPr lang="en-US" altLang="ko-KR" sz="1600" b="1">
                  <a:solidFill>
                    <a:schemeClr val="bg1"/>
                  </a:solidFill>
                  <a:latin typeface="微软雅黑" panose="020B0503020204020204" charset="-122"/>
                  <a:ea typeface="微软雅黑" panose="020B0503020204020204" charset="-122"/>
                </a:rPr>
                <a:t>单击此处添加名称</a:t>
              </a:r>
            </a:p>
          </p:txBody>
        </p:sp>
      </p:grpSp>
    </p:spTree>
  </p:cSld>
  <p:clrMapOvr>
    <a:masterClrMapping/>
  </p:clrMapOvr>
  <p:transition advTm="22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500"/>
                                        <p:tgtEl>
                                          <p:spTgt spid="93"/>
                                        </p:tgtEl>
                                      </p:cBhvr>
                                    </p:animEffect>
                                  </p:childTnLst>
                                </p:cTn>
                              </p:par>
                              <p:par>
                                <p:cTn id="8" presetID="21" presetClass="entr" presetSubtype="8" fill="hold" nodeType="withEffect">
                                  <p:stCondLst>
                                    <p:cond delay="5500"/>
                                  </p:stCondLst>
                                  <p:childTnLst>
                                    <p:set>
                                      <p:cBhvr>
                                        <p:cTn id="9" dur="1" fill="hold">
                                          <p:stCondLst>
                                            <p:cond delay="0"/>
                                          </p:stCondLst>
                                        </p:cTn>
                                        <p:tgtEl>
                                          <p:spTgt spid="94"/>
                                        </p:tgtEl>
                                        <p:attrNameLst>
                                          <p:attrName>style.visibility</p:attrName>
                                        </p:attrNameLst>
                                      </p:cBhvr>
                                      <p:to>
                                        <p:strVal val="visible"/>
                                      </p:to>
                                    </p:set>
                                    <p:animEffect transition="in" filter="wheel(8)">
                                      <p:cBhvr>
                                        <p:cTn id="10" dur="1000"/>
                                        <p:tgtEl>
                                          <p:spTgt spid="94"/>
                                        </p:tgtEl>
                                      </p:cBhvr>
                                    </p:animEffect>
                                  </p:childTnLst>
                                </p:cTn>
                              </p:par>
                              <p:par>
                                <p:cTn id="11" presetID="12" presetClass="entr" presetSubtype="1" fill="hold" nodeType="withEffect">
                                  <p:stCondLst>
                                    <p:cond delay="650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p:tgtEl>
                                          <p:spTgt spid="24"/>
                                        </p:tgtEl>
                                        <p:attrNameLst>
                                          <p:attrName>ppt_y</p:attrName>
                                        </p:attrNameLst>
                                      </p:cBhvr>
                                      <p:tavLst>
                                        <p:tav tm="0">
                                          <p:val>
                                            <p:strVal val="#ppt_y-#ppt_h*1.125000"/>
                                          </p:val>
                                        </p:tav>
                                        <p:tav tm="100000">
                                          <p:val>
                                            <p:strVal val="#ppt_y"/>
                                          </p:val>
                                        </p:tav>
                                      </p:tavLst>
                                    </p:anim>
                                    <p:animEffect transition="in" filter="wipe(down)">
                                      <p:cBhvr>
                                        <p:cTn id="14" dur="500"/>
                                        <p:tgtEl>
                                          <p:spTgt spid="24"/>
                                        </p:tgtEl>
                                      </p:cBhvr>
                                    </p:animEffect>
                                  </p:childTnLst>
                                </p:cTn>
                              </p:par>
                              <p:par>
                                <p:cTn id="15" presetID="12" presetClass="entr" presetSubtype="1" fill="hold" nodeType="withEffect">
                                  <p:stCondLst>
                                    <p:cond delay="700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p:tgtEl>
                                          <p:spTgt spid="27"/>
                                        </p:tgtEl>
                                        <p:attrNameLst>
                                          <p:attrName>ppt_y</p:attrName>
                                        </p:attrNameLst>
                                      </p:cBhvr>
                                      <p:tavLst>
                                        <p:tav tm="0">
                                          <p:val>
                                            <p:strVal val="#ppt_y-#ppt_h*1.125000"/>
                                          </p:val>
                                        </p:tav>
                                        <p:tav tm="100000">
                                          <p:val>
                                            <p:strVal val="#ppt_y"/>
                                          </p:val>
                                        </p:tav>
                                      </p:tavLst>
                                    </p:anim>
                                    <p:animEffect transition="in" filter="wipe(down)">
                                      <p:cBhvr>
                                        <p:cTn id="18" dur="500"/>
                                        <p:tgtEl>
                                          <p:spTgt spid="27"/>
                                        </p:tgtEl>
                                      </p:cBhvr>
                                    </p:animEffect>
                                  </p:childTnLst>
                                </p:cTn>
                              </p:par>
                              <p:par>
                                <p:cTn id="19" presetID="12" presetClass="entr" presetSubtype="1" fill="hold" nodeType="withEffect">
                                  <p:stCondLst>
                                    <p:cond delay="750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p:tgtEl>
                                          <p:spTgt spid="26"/>
                                        </p:tgtEl>
                                        <p:attrNameLst>
                                          <p:attrName>ppt_y</p:attrName>
                                        </p:attrNameLst>
                                      </p:cBhvr>
                                      <p:tavLst>
                                        <p:tav tm="0">
                                          <p:val>
                                            <p:strVal val="#ppt_y-#ppt_h*1.125000"/>
                                          </p:val>
                                        </p:tav>
                                        <p:tav tm="100000">
                                          <p:val>
                                            <p:strVal val="#ppt_y"/>
                                          </p:val>
                                        </p:tav>
                                      </p:tavLst>
                                    </p:anim>
                                    <p:animEffect transition="in" filter="wipe(down)">
                                      <p:cBhvr>
                                        <p:cTn id="22" dur="500"/>
                                        <p:tgtEl>
                                          <p:spTgt spid="26"/>
                                        </p:tgtEl>
                                      </p:cBhvr>
                                    </p:animEffect>
                                  </p:childTnLst>
                                </p:cTn>
                              </p:par>
                              <p:par>
                                <p:cTn id="23" presetID="12" presetClass="entr" presetSubtype="1" fill="hold" nodeType="withEffect">
                                  <p:stCondLst>
                                    <p:cond delay="800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p:tgtEl>
                                          <p:spTgt spid="25"/>
                                        </p:tgtEl>
                                        <p:attrNameLst>
                                          <p:attrName>ppt_y</p:attrName>
                                        </p:attrNameLst>
                                      </p:cBhvr>
                                      <p:tavLst>
                                        <p:tav tm="0">
                                          <p:val>
                                            <p:strVal val="#ppt_y-#ppt_h*1.125000"/>
                                          </p:val>
                                        </p:tav>
                                        <p:tav tm="100000">
                                          <p:val>
                                            <p:strVal val="#ppt_y"/>
                                          </p:val>
                                        </p:tav>
                                      </p:tavLst>
                                    </p:anim>
                                    <p:animEffect transition="in" filter="wipe(down)">
                                      <p:cBhvr>
                                        <p:cTn id="26" dur="500"/>
                                        <p:tgtEl>
                                          <p:spTgt spid="25"/>
                                        </p:tgtEl>
                                      </p:cBhvr>
                                    </p:animEffect>
                                  </p:childTnLst>
                                </p:cTn>
                              </p:par>
                              <p:par>
                                <p:cTn id="27" presetID="2" presetClass="entr" presetSubtype="8" decel="76000" fill="hold" nodeType="withEffect">
                                  <p:stCondLst>
                                    <p:cond delay="850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0-#ppt_w/2"/>
                                          </p:val>
                                        </p:tav>
                                        <p:tav tm="100000">
                                          <p:val>
                                            <p:strVal val="#ppt_x"/>
                                          </p:val>
                                        </p:tav>
                                      </p:tavLst>
                                    </p:anim>
                                    <p:anim calcmode="lin" valueType="num">
                                      <p:cBhvr additive="base">
                                        <p:cTn id="30" dur="500" fill="hold"/>
                                        <p:tgtEl>
                                          <p:spTgt spid="28"/>
                                        </p:tgtEl>
                                        <p:attrNameLst>
                                          <p:attrName>ppt_y</p:attrName>
                                        </p:attrNameLst>
                                      </p:cBhvr>
                                      <p:tavLst>
                                        <p:tav tm="0">
                                          <p:val>
                                            <p:strVal val="#ppt_y"/>
                                          </p:val>
                                        </p:tav>
                                        <p:tav tm="100000">
                                          <p:val>
                                            <p:strVal val="#ppt_y"/>
                                          </p:val>
                                        </p:tav>
                                      </p:tavLst>
                                    </p:anim>
                                  </p:childTnLst>
                                </p:cTn>
                              </p:par>
                              <p:par>
                                <p:cTn id="31" presetID="2" presetClass="entr" presetSubtype="8" decel="76000" fill="hold" nodeType="withEffect">
                                  <p:stCondLst>
                                    <p:cond delay="9000"/>
                                  </p:stCondLst>
                                  <p:childTnLst>
                                    <p:set>
                                      <p:cBhvr>
                                        <p:cTn id="32" dur="1" fill="hold">
                                          <p:stCondLst>
                                            <p:cond delay="0"/>
                                          </p:stCondLst>
                                        </p:cTn>
                                        <p:tgtEl>
                                          <p:spTgt spid="194"/>
                                        </p:tgtEl>
                                        <p:attrNameLst>
                                          <p:attrName>style.visibility</p:attrName>
                                        </p:attrNameLst>
                                      </p:cBhvr>
                                      <p:to>
                                        <p:strVal val="visible"/>
                                      </p:to>
                                    </p:set>
                                    <p:anim calcmode="lin" valueType="num">
                                      <p:cBhvr additive="base">
                                        <p:cTn id="33" dur="500" fill="hold"/>
                                        <p:tgtEl>
                                          <p:spTgt spid="194"/>
                                        </p:tgtEl>
                                        <p:attrNameLst>
                                          <p:attrName>ppt_x</p:attrName>
                                        </p:attrNameLst>
                                      </p:cBhvr>
                                      <p:tavLst>
                                        <p:tav tm="0">
                                          <p:val>
                                            <p:strVal val="0-#ppt_w/2"/>
                                          </p:val>
                                        </p:tav>
                                        <p:tav tm="100000">
                                          <p:val>
                                            <p:strVal val="#ppt_x"/>
                                          </p:val>
                                        </p:tav>
                                      </p:tavLst>
                                    </p:anim>
                                    <p:anim calcmode="lin" valueType="num">
                                      <p:cBhvr additive="base">
                                        <p:cTn id="34" dur="500" fill="hold"/>
                                        <p:tgtEl>
                                          <p:spTgt spid="194"/>
                                        </p:tgtEl>
                                        <p:attrNameLst>
                                          <p:attrName>ppt_y</p:attrName>
                                        </p:attrNameLst>
                                      </p:cBhvr>
                                      <p:tavLst>
                                        <p:tav tm="0">
                                          <p:val>
                                            <p:strVal val="#ppt_y"/>
                                          </p:val>
                                        </p:tav>
                                        <p:tav tm="100000">
                                          <p:val>
                                            <p:strVal val="#ppt_y"/>
                                          </p:val>
                                        </p:tav>
                                      </p:tavLst>
                                    </p:anim>
                                  </p:childTnLst>
                                </p:cTn>
                              </p:par>
                              <p:par>
                                <p:cTn id="35" presetID="2" presetClass="entr" presetSubtype="2" decel="76000" fill="hold" nodeType="withEffect">
                                  <p:stCondLst>
                                    <p:cond delay="950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fill="hold"/>
                                        <p:tgtEl>
                                          <p:spTgt spid="30"/>
                                        </p:tgtEl>
                                        <p:attrNameLst>
                                          <p:attrName>ppt_x</p:attrName>
                                        </p:attrNameLst>
                                      </p:cBhvr>
                                      <p:tavLst>
                                        <p:tav tm="0">
                                          <p:val>
                                            <p:strVal val="1+#ppt_w/2"/>
                                          </p:val>
                                        </p:tav>
                                        <p:tav tm="100000">
                                          <p:val>
                                            <p:strVal val="#ppt_x"/>
                                          </p:val>
                                        </p:tav>
                                      </p:tavLst>
                                    </p:anim>
                                    <p:anim calcmode="lin" valueType="num">
                                      <p:cBhvr additive="base">
                                        <p:cTn id="38" dur="500" fill="hold"/>
                                        <p:tgtEl>
                                          <p:spTgt spid="30"/>
                                        </p:tgtEl>
                                        <p:attrNameLst>
                                          <p:attrName>ppt_y</p:attrName>
                                        </p:attrNameLst>
                                      </p:cBhvr>
                                      <p:tavLst>
                                        <p:tav tm="0">
                                          <p:val>
                                            <p:strVal val="#ppt_y"/>
                                          </p:val>
                                        </p:tav>
                                        <p:tav tm="100000">
                                          <p:val>
                                            <p:strVal val="#ppt_y"/>
                                          </p:val>
                                        </p:tav>
                                      </p:tavLst>
                                    </p:anim>
                                  </p:childTnLst>
                                </p:cTn>
                              </p:par>
                              <p:par>
                                <p:cTn id="39" presetID="2" presetClass="entr" presetSubtype="2" decel="76000" fill="hold" nodeType="withEffect">
                                  <p:stCondLst>
                                    <p:cond delay="1000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fill="hold"/>
                                        <p:tgtEl>
                                          <p:spTgt spid="29"/>
                                        </p:tgtEl>
                                        <p:attrNameLst>
                                          <p:attrName>ppt_x</p:attrName>
                                        </p:attrNameLst>
                                      </p:cBhvr>
                                      <p:tavLst>
                                        <p:tav tm="0">
                                          <p:val>
                                            <p:strVal val="1+#ppt_w/2"/>
                                          </p:val>
                                        </p:tav>
                                        <p:tav tm="100000">
                                          <p:val>
                                            <p:strVal val="#ppt_x"/>
                                          </p:val>
                                        </p:tav>
                                      </p:tavLst>
                                    </p:anim>
                                    <p:anim calcmode="lin" valueType="num">
                                      <p:cBhvr additive="base">
                                        <p:cTn id="42" dur="500" fill="hold"/>
                                        <p:tgtEl>
                                          <p:spTgt spid="29"/>
                                        </p:tgtEl>
                                        <p:attrNameLst>
                                          <p:attrName>ppt_y</p:attrName>
                                        </p:attrNameLst>
                                      </p:cBhvr>
                                      <p:tavLst>
                                        <p:tav tm="0">
                                          <p:val>
                                            <p:strVal val="#ppt_y"/>
                                          </p:val>
                                        </p:tav>
                                        <p:tav tm="100000">
                                          <p:val>
                                            <p:strVal val="#ppt_y"/>
                                          </p:val>
                                        </p:tav>
                                      </p:tavLst>
                                    </p:anim>
                                  </p:childTnLst>
                                </p:cTn>
                              </p:par>
                              <p:par>
                                <p:cTn id="43" presetID="14" presetClass="entr" presetSubtype="10" fill="hold" grpId="0" nodeType="withEffect">
                                  <p:stCondLst>
                                    <p:cond delay="10500"/>
                                  </p:stCondLst>
                                  <p:childTnLst>
                                    <p:set>
                                      <p:cBhvr>
                                        <p:cTn id="44" dur="1" fill="hold">
                                          <p:stCondLst>
                                            <p:cond delay="0"/>
                                          </p:stCondLst>
                                        </p:cTn>
                                        <p:tgtEl>
                                          <p:spTgt spid="129"/>
                                        </p:tgtEl>
                                        <p:attrNameLst>
                                          <p:attrName>style.visibility</p:attrName>
                                        </p:attrNameLst>
                                      </p:cBhvr>
                                      <p:to>
                                        <p:strVal val="visible"/>
                                      </p:to>
                                    </p:set>
                                    <p:animEffect transition="in" filter="randombar(horizontal)">
                                      <p:cBhvr>
                                        <p:cTn id="45"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bldLvl="0" animBg="1"/>
      <p:bldP spid="1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E:\素材\科技\包图网_72224人工智能科技宣传海报\2.jpg2"/>
          <p:cNvPicPr>
            <a:picLocks noChangeAspect="1"/>
          </p:cNvPicPr>
          <p:nvPr/>
        </p:nvPicPr>
        <p:blipFill>
          <a:blip r:embed="rId3"/>
          <a:srcRect/>
          <a:stretch>
            <a:fillRect/>
          </a:stretch>
        </p:blipFill>
        <p:spPr>
          <a:xfrm>
            <a:off x="-13970" y="-10160"/>
            <a:ext cx="12211050" cy="6866255"/>
          </a:xfrm>
          <a:prstGeom prst="rect">
            <a:avLst/>
          </a:prstGeom>
        </p:spPr>
      </p:pic>
      <p:pic>
        <p:nvPicPr>
          <p:cNvPr id="8" name="图片 7" descr="12"/>
          <p:cNvPicPr>
            <a:picLocks noChangeAspect="1"/>
          </p:cNvPicPr>
          <p:nvPr/>
        </p:nvPicPr>
        <p:blipFill>
          <a:blip r:embed="rId4"/>
          <a:stretch>
            <a:fillRect/>
          </a:stretch>
        </p:blipFill>
        <p:spPr>
          <a:xfrm>
            <a:off x="-13970" y="481965"/>
            <a:ext cx="5570220" cy="6374130"/>
          </a:xfrm>
          <a:prstGeom prst="rect">
            <a:avLst/>
          </a:prstGeom>
        </p:spPr>
      </p:pic>
      <p:pic>
        <p:nvPicPr>
          <p:cNvPr id="9" name="图片 8" descr="2"/>
          <p:cNvPicPr>
            <a:picLocks noChangeAspect="1"/>
          </p:cNvPicPr>
          <p:nvPr/>
        </p:nvPicPr>
        <p:blipFill>
          <a:blip r:embed="rId5"/>
          <a:stretch>
            <a:fillRect/>
          </a:stretch>
        </p:blipFill>
        <p:spPr>
          <a:xfrm>
            <a:off x="244475" y="203835"/>
            <a:ext cx="1773555" cy="631190"/>
          </a:xfrm>
          <a:prstGeom prst="rect">
            <a:avLst/>
          </a:prstGeom>
        </p:spPr>
      </p:pic>
      <p:sp>
        <p:nvSpPr>
          <p:cNvPr id="13" name="矩形 12"/>
          <p:cNvSpPr/>
          <p:nvPr/>
        </p:nvSpPr>
        <p:spPr>
          <a:xfrm>
            <a:off x="6036310" y="4059555"/>
            <a:ext cx="5067300" cy="302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sz="800" dirty="0">
                <a:solidFill>
                  <a:schemeClr val="bg1"/>
                </a:solidFill>
                <a:latin typeface="微软雅黑" panose="020B0503020204020204" charset="-122"/>
                <a:ea typeface="微软雅黑" panose="020B0503020204020204" charset="-122"/>
              </a:rPr>
              <a:t>Professional custom all kinds of industry ppt template, this work belongs to fly impression design original, do not download after the network communication.</a:t>
            </a:r>
          </a:p>
        </p:txBody>
      </p:sp>
      <p:sp>
        <p:nvSpPr>
          <p:cNvPr id="2" name="TextBox 3"/>
          <p:cNvSpPr txBox="1"/>
          <p:nvPr/>
        </p:nvSpPr>
        <p:spPr>
          <a:xfrm>
            <a:off x="5775325" y="2429510"/>
            <a:ext cx="5951220" cy="163004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zh-CN" altLang="en-US" sz="100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谢谢聆听</a:t>
            </a:r>
          </a:p>
        </p:txBody>
      </p:sp>
    </p:spTree>
  </p:cSld>
  <p:clrMapOvr>
    <a:masterClrMapping/>
  </p:clrMapOvr>
  <p:transition advTm="4695">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1300" fill="hold"/>
                                        <p:tgtEl>
                                          <p:spTgt spid="2"/>
                                        </p:tgtEl>
                                        <p:attrNameLst>
                                          <p:attrName>ppt_w</p:attrName>
                                        </p:attrNameLst>
                                      </p:cBhvr>
                                      <p:tavLst>
                                        <p:tav tm="0">
                                          <p:val>
                                            <p:fltVal val="0"/>
                                          </p:val>
                                        </p:tav>
                                        <p:tav tm="100000">
                                          <p:val>
                                            <p:strVal val="#ppt_w"/>
                                          </p:val>
                                        </p:tav>
                                      </p:tavLst>
                                    </p:anim>
                                    <p:anim calcmode="lin" valueType="num">
                                      <p:cBhvr>
                                        <p:cTn id="27" dur="1300" fill="hold"/>
                                        <p:tgtEl>
                                          <p:spTgt spid="2"/>
                                        </p:tgtEl>
                                        <p:attrNameLst>
                                          <p:attrName>ppt_h</p:attrName>
                                        </p:attrNameLst>
                                      </p:cBhvr>
                                      <p:tavLst>
                                        <p:tav tm="0">
                                          <p:val>
                                            <p:fltVal val="0"/>
                                          </p:val>
                                        </p:tav>
                                        <p:tav tm="100000">
                                          <p:val>
                                            <p:strVal val="#ppt_h"/>
                                          </p:val>
                                        </p:tav>
                                      </p:tavLst>
                                    </p:anim>
                                    <p:animEffect transition="in" filter="fade">
                                      <p:cBhvr>
                                        <p:cTn id="28" dur="13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943427" y="2629674"/>
            <a:ext cx="1505540" cy="2339102"/>
          </a:xfrm>
          <a:prstGeom prst="rect">
            <a:avLst/>
          </a:prstGeom>
          <a:noFill/>
        </p:spPr>
        <p:txBody>
          <a:bodyPr wrap="none" rtlCol="0">
            <a:spAutoFit/>
          </a:bodyPr>
          <a:lstStyle/>
          <a:p>
            <a:r>
              <a:rPr lang="en-US" altLang="zh-CN" sz="14600" spc="500" dirty="0">
                <a:solidFill>
                  <a:schemeClr val="bg1"/>
                </a:solidFill>
                <a:effectLst>
                  <a:outerShdw blurRad="50800" dist="38100" dir="2700000" algn="tl" rotWithShape="0">
                    <a:prstClr val="black">
                      <a:alpha val="40000"/>
                    </a:prstClr>
                  </a:outerShdw>
                </a:effectLst>
                <a:latin typeface="Agency FB" panose="020B0503020202020204" pitchFamily="34" charset="0"/>
                <a:ea typeface="造字工房力黑（非商用）常规体" pitchFamily="50" charset="-122"/>
              </a:rPr>
              <a:t>01</a:t>
            </a:r>
          </a:p>
        </p:txBody>
      </p:sp>
      <p:sp>
        <p:nvSpPr>
          <p:cNvPr id="4" name="TextBox 3"/>
          <p:cNvSpPr txBox="1"/>
          <p:nvPr/>
        </p:nvSpPr>
        <p:spPr>
          <a:xfrm>
            <a:off x="4657337" y="2967335"/>
            <a:ext cx="4297680" cy="922020"/>
          </a:xfrm>
          <a:prstGeom prst="rect">
            <a:avLst/>
          </a:prstGeom>
          <a:noFill/>
        </p:spPr>
        <p:txBody>
          <a:bodyPr wrap="none" rtlCol="0">
            <a:spAutoFit/>
          </a:bodyPr>
          <a:lstStyle/>
          <a:p>
            <a:pPr algn="l"/>
            <a:r>
              <a:rPr lang="zh-CN" altLang="en-US" sz="5400" dirty="0">
                <a:solidFill>
                  <a:schemeClr val="bg1"/>
                </a:solidFill>
                <a:latin typeface="微软雅黑" panose="020B0503020204020204" charset="-122"/>
                <a:ea typeface="微软雅黑" panose="020B0503020204020204" charset="-122"/>
              </a:rPr>
              <a:t>此处添加名称</a:t>
            </a:r>
          </a:p>
        </p:txBody>
      </p:sp>
      <p:cxnSp>
        <p:nvCxnSpPr>
          <p:cNvPr id="5" name="直接连接符 4"/>
          <p:cNvCxnSpPr/>
          <p:nvPr/>
        </p:nvCxnSpPr>
        <p:spPr>
          <a:xfrm>
            <a:off x="4796552" y="3890665"/>
            <a:ext cx="403248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8" name="组合 17"/>
          <p:cNvGrpSpPr/>
          <p:nvPr/>
        </p:nvGrpSpPr>
        <p:grpSpPr>
          <a:xfrm>
            <a:off x="4812854" y="4028679"/>
            <a:ext cx="2110231" cy="340434"/>
            <a:chOff x="4812854" y="4028679"/>
            <a:chExt cx="2110231" cy="340434"/>
          </a:xfrm>
        </p:grpSpPr>
        <p:sp>
          <p:nvSpPr>
            <p:cNvPr id="7" name="原创设计师QQ598969553      _17"/>
            <p:cNvSpPr>
              <a:spLocks noChangeArrowheads="1"/>
            </p:cNvSpPr>
            <p:nvPr/>
          </p:nvSpPr>
          <p:spPr bwMode="gray">
            <a:xfrm>
              <a:off x="4890488" y="4028679"/>
              <a:ext cx="2032597" cy="340434"/>
            </a:xfrm>
            <a:prstGeom prst="roundRect">
              <a:avLst/>
            </a:prstGeom>
            <a:noFill/>
            <a:ln>
              <a:noFill/>
            </a:ln>
          </p:spPr>
          <p:txBody>
            <a:bodyPr wrap="square" lIns="121844" tIns="60922" rIns="121844" bIns="60922">
              <a:spAutoFit/>
            </a:bodyPr>
            <a:lstStyle/>
            <a:p>
              <a:r>
                <a:rPr lang="zh-CN" altLang="en-US" sz="1200" dirty="0">
                  <a:solidFill>
                    <a:schemeClr val="bg1"/>
                  </a:solidFill>
                  <a:latin typeface="微软雅黑" panose="020B0503020204020204" charset="-122"/>
                  <a:ea typeface="微软雅黑" panose="020B0503020204020204" charset="-122"/>
                </a:rPr>
                <a:t>这里添加你的小标题文字</a:t>
              </a:r>
            </a:p>
          </p:txBody>
        </p:sp>
        <p:sp>
          <p:nvSpPr>
            <p:cNvPr id="12" name="流程图: 合并 11"/>
            <p:cNvSpPr/>
            <p:nvPr/>
          </p:nvSpPr>
          <p:spPr>
            <a:xfrm rot="16200000">
              <a:off x="4787158" y="4140194"/>
              <a:ext cx="206660" cy="155267"/>
            </a:xfrm>
            <a:prstGeom prst="flowChartMerg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nvGrpSpPr>
          <p:cNvPr id="19" name="组合 18"/>
          <p:cNvGrpSpPr/>
          <p:nvPr/>
        </p:nvGrpSpPr>
        <p:grpSpPr>
          <a:xfrm>
            <a:off x="6936533" y="4028679"/>
            <a:ext cx="2173936" cy="340434"/>
            <a:chOff x="6936533" y="4028679"/>
            <a:chExt cx="2173936" cy="340434"/>
          </a:xfrm>
        </p:grpSpPr>
        <p:sp>
          <p:nvSpPr>
            <p:cNvPr id="10" name="原创设计师QQ598969553      _17"/>
            <p:cNvSpPr>
              <a:spLocks noChangeArrowheads="1"/>
            </p:cNvSpPr>
            <p:nvPr/>
          </p:nvSpPr>
          <p:spPr bwMode="gray">
            <a:xfrm>
              <a:off x="7077872" y="4028679"/>
              <a:ext cx="2032597" cy="340434"/>
            </a:xfrm>
            <a:prstGeom prst="roundRect">
              <a:avLst/>
            </a:prstGeom>
            <a:noFill/>
            <a:ln>
              <a:noFill/>
            </a:ln>
          </p:spPr>
          <p:txBody>
            <a:bodyPr wrap="square" lIns="121844" tIns="60922" rIns="121844" bIns="60922">
              <a:spAutoFit/>
            </a:bodyPr>
            <a:lstStyle/>
            <a:p>
              <a:r>
                <a:rPr lang="zh-CN" altLang="en-US" sz="1200" dirty="0">
                  <a:solidFill>
                    <a:schemeClr val="bg1"/>
                  </a:solidFill>
                  <a:latin typeface="微软雅黑" panose="020B0503020204020204" charset="-122"/>
                  <a:ea typeface="微软雅黑" panose="020B0503020204020204" charset="-122"/>
                </a:rPr>
                <a:t>这里添加你的小标题文字</a:t>
              </a:r>
            </a:p>
          </p:txBody>
        </p:sp>
        <p:sp>
          <p:nvSpPr>
            <p:cNvPr id="13" name="流程图: 合并 12"/>
            <p:cNvSpPr/>
            <p:nvPr/>
          </p:nvSpPr>
          <p:spPr>
            <a:xfrm rot="16200000">
              <a:off x="6910837" y="4140194"/>
              <a:ext cx="206660" cy="155267"/>
            </a:xfrm>
            <a:prstGeom prst="flowChartMerg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spTree>
  </p:cSld>
  <p:clrMapOvr>
    <a:masterClrMapping/>
  </p:clrMapOvr>
  <p:transition advTm="571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33333"/>
                                  </p:iterate>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333"/>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300" fill="hold"/>
                                        <p:tgtEl>
                                          <p:spTgt spid="4"/>
                                        </p:tgtEl>
                                        <p:attrNameLst>
                                          <p:attrName>ppt_w</p:attrName>
                                        </p:attrNameLst>
                                      </p:cBhvr>
                                      <p:tavLst>
                                        <p:tav tm="0">
                                          <p:val>
                                            <p:fltVal val="0"/>
                                          </p:val>
                                        </p:tav>
                                        <p:tav tm="100000">
                                          <p:val>
                                            <p:strVal val="#ppt_w"/>
                                          </p:val>
                                        </p:tav>
                                      </p:tavLst>
                                    </p:anim>
                                    <p:anim calcmode="lin" valueType="num">
                                      <p:cBhvr>
                                        <p:cTn id="14" dur="1300" fill="hold"/>
                                        <p:tgtEl>
                                          <p:spTgt spid="4"/>
                                        </p:tgtEl>
                                        <p:attrNameLst>
                                          <p:attrName>ppt_h</p:attrName>
                                        </p:attrNameLst>
                                      </p:cBhvr>
                                      <p:tavLst>
                                        <p:tav tm="0">
                                          <p:val>
                                            <p:fltVal val="0"/>
                                          </p:val>
                                        </p:tav>
                                        <p:tav tm="100000">
                                          <p:val>
                                            <p:strVal val="#ppt_h"/>
                                          </p:val>
                                        </p:tav>
                                      </p:tavLst>
                                    </p:anim>
                                    <p:animEffect transition="in" filter="fade">
                                      <p:cBhvr>
                                        <p:cTn id="15" dur="1300"/>
                                        <p:tgtEl>
                                          <p:spTgt spid="4"/>
                                        </p:tgtEl>
                                      </p:cBhvr>
                                    </p:animEffect>
                                  </p:childTnLst>
                                </p:cTn>
                              </p:par>
                            </p:childTnLst>
                          </p:cTn>
                        </p:par>
                        <p:par>
                          <p:cTn id="16" fill="hold">
                            <p:stCondLst>
                              <p:cond delay="2833"/>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3333"/>
                            </p:stCondLst>
                            <p:childTnLst>
                              <p:par>
                                <p:cTn id="21" presetID="2" presetClass="entr" presetSubtype="2"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1+#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50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1+#ppt_w/2"/>
                                          </p:val>
                                        </p:tav>
                                        <p:tav tm="100000">
                                          <p:val>
                                            <p:strVal val="#ppt_x"/>
                                          </p:val>
                                        </p:tav>
                                      </p:tavLst>
                                    </p:anim>
                                    <p:anim calcmode="lin" valueType="num">
                                      <p:cBhvr additive="base">
                                        <p:cTn id="2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任意多边形 100"/>
          <p:cNvSpPr/>
          <p:nvPr/>
        </p:nvSpPr>
        <p:spPr>
          <a:xfrm>
            <a:off x="627578" y="2031575"/>
            <a:ext cx="4064678" cy="3824637"/>
          </a:xfrm>
          <a:custGeom>
            <a:avLst/>
            <a:gdLst>
              <a:gd name="connsiteX0" fmla="*/ 0 w 4064678"/>
              <a:gd name="connsiteY0" fmla="*/ 0 h 3824637"/>
              <a:gd name="connsiteX1" fmla="*/ 4064678 w 4064678"/>
              <a:gd name="connsiteY1" fmla="*/ 0 h 3824637"/>
              <a:gd name="connsiteX2" fmla="*/ 4064678 w 4064678"/>
              <a:gd name="connsiteY2" fmla="*/ 3824637 h 3824637"/>
              <a:gd name="connsiteX3" fmla="*/ 0 w 4064678"/>
              <a:gd name="connsiteY3" fmla="*/ 3824637 h 3824637"/>
            </a:gdLst>
            <a:ahLst/>
            <a:cxnLst>
              <a:cxn ang="0">
                <a:pos x="connsiteX0" y="connsiteY0"/>
              </a:cxn>
              <a:cxn ang="0">
                <a:pos x="connsiteX1" y="connsiteY1"/>
              </a:cxn>
              <a:cxn ang="0">
                <a:pos x="connsiteX2" y="connsiteY2"/>
              </a:cxn>
              <a:cxn ang="0">
                <a:pos x="connsiteX3" y="connsiteY3"/>
              </a:cxn>
            </a:cxnLst>
            <a:rect l="l" t="t" r="r" b="b"/>
            <a:pathLst>
              <a:path w="4064678" h="3824637">
                <a:moveTo>
                  <a:pt x="0" y="0"/>
                </a:moveTo>
                <a:lnTo>
                  <a:pt x="4064678" y="0"/>
                </a:lnTo>
                <a:lnTo>
                  <a:pt x="4064678" y="3824637"/>
                </a:lnTo>
                <a:lnTo>
                  <a:pt x="0" y="3824637"/>
                </a:lnTo>
                <a:close/>
              </a:path>
            </a:pathLst>
          </a:cu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02" name="任意多边形 101"/>
          <p:cNvSpPr/>
          <p:nvPr/>
        </p:nvSpPr>
        <p:spPr>
          <a:xfrm>
            <a:off x="4847640" y="3943894"/>
            <a:ext cx="2144481" cy="1912319"/>
          </a:xfrm>
          <a:custGeom>
            <a:avLst/>
            <a:gdLst>
              <a:gd name="connsiteX0" fmla="*/ 0 w 2144481"/>
              <a:gd name="connsiteY0" fmla="*/ 0 h 1912319"/>
              <a:gd name="connsiteX1" fmla="*/ 2144481 w 2144481"/>
              <a:gd name="connsiteY1" fmla="*/ 0 h 1912319"/>
              <a:gd name="connsiteX2" fmla="*/ 2144481 w 2144481"/>
              <a:gd name="connsiteY2" fmla="*/ 1912319 h 1912319"/>
              <a:gd name="connsiteX3" fmla="*/ 0 w 2144481"/>
              <a:gd name="connsiteY3" fmla="*/ 1912319 h 1912319"/>
            </a:gdLst>
            <a:ahLst/>
            <a:cxnLst>
              <a:cxn ang="0">
                <a:pos x="connsiteX0" y="connsiteY0"/>
              </a:cxn>
              <a:cxn ang="0">
                <a:pos x="connsiteX1" y="connsiteY1"/>
              </a:cxn>
              <a:cxn ang="0">
                <a:pos x="connsiteX2" y="connsiteY2"/>
              </a:cxn>
              <a:cxn ang="0">
                <a:pos x="connsiteX3" y="connsiteY3"/>
              </a:cxn>
            </a:cxnLst>
            <a:rect l="l" t="t" r="r" b="b"/>
            <a:pathLst>
              <a:path w="2144481" h="1912319">
                <a:moveTo>
                  <a:pt x="0" y="0"/>
                </a:moveTo>
                <a:lnTo>
                  <a:pt x="2144481" y="0"/>
                </a:lnTo>
                <a:lnTo>
                  <a:pt x="2144481" y="1912319"/>
                </a:lnTo>
                <a:lnTo>
                  <a:pt x="0" y="1912319"/>
                </a:lnTo>
                <a:close/>
              </a:path>
            </a:pathLst>
          </a:custGeom>
          <a:blipFill rotWithShape="1">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03" name="任意多边形 102"/>
          <p:cNvSpPr/>
          <p:nvPr/>
        </p:nvSpPr>
        <p:spPr>
          <a:xfrm>
            <a:off x="7133792" y="3943894"/>
            <a:ext cx="2144481" cy="1912319"/>
          </a:xfrm>
          <a:custGeom>
            <a:avLst/>
            <a:gdLst>
              <a:gd name="connsiteX0" fmla="*/ 0 w 2144481"/>
              <a:gd name="connsiteY0" fmla="*/ 0 h 1912319"/>
              <a:gd name="connsiteX1" fmla="*/ 2144481 w 2144481"/>
              <a:gd name="connsiteY1" fmla="*/ 0 h 1912319"/>
              <a:gd name="connsiteX2" fmla="*/ 2144481 w 2144481"/>
              <a:gd name="connsiteY2" fmla="*/ 1912319 h 1912319"/>
              <a:gd name="connsiteX3" fmla="*/ 0 w 2144481"/>
              <a:gd name="connsiteY3" fmla="*/ 1912319 h 1912319"/>
            </a:gdLst>
            <a:ahLst/>
            <a:cxnLst>
              <a:cxn ang="0">
                <a:pos x="connsiteX0" y="connsiteY0"/>
              </a:cxn>
              <a:cxn ang="0">
                <a:pos x="connsiteX1" y="connsiteY1"/>
              </a:cxn>
              <a:cxn ang="0">
                <a:pos x="connsiteX2" y="connsiteY2"/>
              </a:cxn>
              <a:cxn ang="0">
                <a:pos x="connsiteX3" y="connsiteY3"/>
              </a:cxn>
            </a:cxnLst>
            <a:rect l="l" t="t" r="r" b="b"/>
            <a:pathLst>
              <a:path w="2144481" h="1912319">
                <a:moveTo>
                  <a:pt x="0" y="0"/>
                </a:moveTo>
                <a:lnTo>
                  <a:pt x="2144481" y="0"/>
                </a:lnTo>
                <a:lnTo>
                  <a:pt x="2144481" y="1912319"/>
                </a:lnTo>
                <a:lnTo>
                  <a:pt x="0" y="1912319"/>
                </a:lnTo>
                <a:close/>
              </a:path>
            </a:pathLst>
          </a:custGeom>
          <a:blipFill rotWithShape="1">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04" name="任意多边形 103"/>
          <p:cNvSpPr/>
          <p:nvPr/>
        </p:nvSpPr>
        <p:spPr>
          <a:xfrm>
            <a:off x="9419942" y="3943894"/>
            <a:ext cx="2144481" cy="1912319"/>
          </a:xfrm>
          <a:custGeom>
            <a:avLst/>
            <a:gdLst>
              <a:gd name="connsiteX0" fmla="*/ 0 w 2144481"/>
              <a:gd name="connsiteY0" fmla="*/ 0 h 1912319"/>
              <a:gd name="connsiteX1" fmla="*/ 2144481 w 2144481"/>
              <a:gd name="connsiteY1" fmla="*/ 0 h 1912319"/>
              <a:gd name="connsiteX2" fmla="*/ 2144481 w 2144481"/>
              <a:gd name="connsiteY2" fmla="*/ 1912319 h 1912319"/>
              <a:gd name="connsiteX3" fmla="*/ 0 w 2144481"/>
              <a:gd name="connsiteY3" fmla="*/ 1912319 h 1912319"/>
            </a:gdLst>
            <a:ahLst/>
            <a:cxnLst>
              <a:cxn ang="0">
                <a:pos x="connsiteX0" y="connsiteY0"/>
              </a:cxn>
              <a:cxn ang="0">
                <a:pos x="connsiteX1" y="connsiteY1"/>
              </a:cxn>
              <a:cxn ang="0">
                <a:pos x="connsiteX2" y="connsiteY2"/>
              </a:cxn>
              <a:cxn ang="0">
                <a:pos x="connsiteX3" y="connsiteY3"/>
              </a:cxn>
            </a:cxnLst>
            <a:rect l="l" t="t" r="r" b="b"/>
            <a:pathLst>
              <a:path w="2144481" h="1912319">
                <a:moveTo>
                  <a:pt x="0" y="0"/>
                </a:moveTo>
                <a:lnTo>
                  <a:pt x="2144481" y="0"/>
                </a:lnTo>
                <a:lnTo>
                  <a:pt x="2144481" y="1912319"/>
                </a:lnTo>
                <a:lnTo>
                  <a:pt x="0" y="1912319"/>
                </a:lnTo>
                <a:close/>
              </a:path>
            </a:pathLst>
          </a:custGeom>
          <a:blipFill rotWithShape="1">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nvGrpSpPr>
          <p:cNvPr id="2" name="组合 1"/>
          <p:cNvGrpSpPr/>
          <p:nvPr/>
        </p:nvGrpSpPr>
        <p:grpSpPr>
          <a:xfrm>
            <a:off x="4847951" y="2031573"/>
            <a:ext cx="2143923" cy="1912319"/>
            <a:chOff x="4847951" y="2031573"/>
            <a:chExt cx="2143923" cy="1912319"/>
          </a:xfrm>
        </p:grpSpPr>
        <p:sp>
          <p:nvSpPr>
            <p:cNvPr id="90" name="Rectangle 11"/>
            <p:cNvSpPr/>
            <p:nvPr/>
          </p:nvSpPr>
          <p:spPr>
            <a:xfrm>
              <a:off x="4847951" y="2031573"/>
              <a:ext cx="2143923" cy="1912319"/>
            </a:xfrm>
            <a:prstGeom prst="rect">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3" tIns="60946" rIns="121893" bIns="60946" rtlCol="0" anchor="ctr"/>
            <a:lstStyle/>
            <a:p>
              <a:pPr algn="ctr"/>
              <a:endParaRPr lang="en-US" sz="900" dirty="0">
                <a:solidFill>
                  <a:schemeClr val="bg1"/>
                </a:solidFill>
                <a:latin typeface="Calibri Light" panose="020F0302020204030204"/>
              </a:endParaRPr>
            </a:p>
          </p:txBody>
        </p:sp>
        <p:sp>
          <p:nvSpPr>
            <p:cNvPr id="105" name="文本框 104"/>
            <p:cNvSpPr txBox="1"/>
            <p:nvPr/>
          </p:nvSpPr>
          <p:spPr>
            <a:xfrm>
              <a:off x="5103485" y="2863327"/>
              <a:ext cx="1632854" cy="645160"/>
            </a:xfrm>
            <a:prstGeom prst="rect">
              <a:avLst/>
            </a:prstGeom>
            <a:noFill/>
          </p:spPr>
          <p:txBody>
            <a:bodyPr wrap="square" rtlCol="0" anchor="ctr">
              <a:spAutoFit/>
            </a:bodyPr>
            <a:lstStyle/>
            <a:p>
              <a:pPr algn="ctr">
                <a:lnSpc>
                  <a:spcPct val="120000"/>
                </a:lnSpc>
              </a:pPr>
              <a:r>
                <a:rPr lang="en-US" altLang="zh-CN" sz="1000" dirty="0">
                  <a:solidFill>
                    <a:schemeClr val="bg1"/>
                  </a:solidFill>
                  <a:latin typeface="Segoe UI" panose="020B0502040204020203" pitchFamily="34" charset="0"/>
                  <a:ea typeface="Segoe UI" panose="020B0502040204020203" pitchFamily="34" charset="0"/>
                  <a:cs typeface="Segoe UI" panose="020B0502040204020203" pitchFamily="34" charset="0"/>
                </a:rPr>
                <a:t>您的内容打在这里，或者通过复制您的文本后，在此框中选择粘贴。</a:t>
              </a:r>
            </a:p>
          </p:txBody>
        </p:sp>
        <p:sp>
          <p:nvSpPr>
            <p:cNvPr id="109" name="Freeform 57"/>
            <p:cNvSpPr/>
            <p:nvPr/>
          </p:nvSpPr>
          <p:spPr bwMode="auto">
            <a:xfrm>
              <a:off x="5752914" y="2340227"/>
              <a:ext cx="333996" cy="318673"/>
            </a:xfrm>
            <a:custGeom>
              <a:avLst/>
              <a:gdLst>
                <a:gd name="T0" fmla="*/ 294 w 376"/>
                <a:gd name="T1" fmla="*/ 269 h 360"/>
                <a:gd name="T2" fmla="*/ 229 w 376"/>
                <a:gd name="T3" fmla="*/ 203 h 360"/>
                <a:gd name="T4" fmla="*/ 251 w 376"/>
                <a:gd name="T5" fmla="*/ 154 h 360"/>
                <a:gd name="T6" fmla="*/ 269 w 376"/>
                <a:gd name="T7" fmla="*/ 120 h 360"/>
                <a:gd name="T8" fmla="*/ 262 w 376"/>
                <a:gd name="T9" fmla="*/ 104 h 360"/>
                <a:gd name="T10" fmla="*/ 267 w 376"/>
                <a:gd name="T11" fmla="*/ 68 h 360"/>
                <a:gd name="T12" fmla="*/ 188 w 376"/>
                <a:gd name="T13" fmla="*/ 0 h 360"/>
                <a:gd name="T14" fmla="*/ 108 w 376"/>
                <a:gd name="T15" fmla="*/ 68 h 360"/>
                <a:gd name="T16" fmla="*/ 113 w 376"/>
                <a:gd name="T17" fmla="*/ 104 h 360"/>
                <a:gd name="T18" fmla="*/ 106 w 376"/>
                <a:gd name="T19" fmla="*/ 120 h 360"/>
                <a:gd name="T20" fmla="*/ 125 w 376"/>
                <a:gd name="T21" fmla="*/ 154 h 360"/>
                <a:gd name="T22" fmla="*/ 146 w 376"/>
                <a:gd name="T23" fmla="*/ 203 h 360"/>
                <a:gd name="T24" fmla="*/ 81 w 376"/>
                <a:gd name="T25" fmla="*/ 269 h 360"/>
                <a:gd name="T26" fmla="*/ 0 w 376"/>
                <a:gd name="T27" fmla="*/ 318 h 360"/>
                <a:gd name="T28" fmla="*/ 0 w 376"/>
                <a:gd name="T29" fmla="*/ 360 h 360"/>
                <a:gd name="T30" fmla="*/ 188 w 376"/>
                <a:gd name="T31" fmla="*/ 360 h 360"/>
                <a:gd name="T32" fmla="*/ 376 w 376"/>
                <a:gd name="T33" fmla="*/ 360 h 360"/>
                <a:gd name="T34" fmla="*/ 376 w 376"/>
                <a:gd name="T35" fmla="*/ 318 h 360"/>
                <a:gd name="T36" fmla="*/ 294 w 376"/>
                <a:gd name="T37" fmla="*/ 269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6" h="360">
                  <a:moveTo>
                    <a:pt x="294" y="269"/>
                  </a:moveTo>
                  <a:cubicBezTo>
                    <a:pt x="245" y="251"/>
                    <a:pt x="229" y="236"/>
                    <a:pt x="229" y="203"/>
                  </a:cubicBezTo>
                  <a:cubicBezTo>
                    <a:pt x="229" y="184"/>
                    <a:pt x="244" y="190"/>
                    <a:pt x="251" y="154"/>
                  </a:cubicBezTo>
                  <a:cubicBezTo>
                    <a:pt x="254" y="140"/>
                    <a:pt x="267" y="154"/>
                    <a:pt x="269" y="120"/>
                  </a:cubicBezTo>
                  <a:cubicBezTo>
                    <a:pt x="269" y="107"/>
                    <a:pt x="262" y="104"/>
                    <a:pt x="262" y="104"/>
                  </a:cubicBezTo>
                  <a:cubicBezTo>
                    <a:pt x="262" y="104"/>
                    <a:pt x="266" y="84"/>
                    <a:pt x="267" y="68"/>
                  </a:cubicBezTo>
                  <a:cubicBezTo>
                    <a:pt x="269" y="49"/>
                    <a:pt x="256" y="0"/>
                    <a:pt x="188" y="0"/>
                  </a:cubicBezTo>
                  <a:cubicBezTo>
                    <a:pt x="119" y="0"/>
                    <a:pt x="107" y="49"/>
                    <a:pt x="108" y="68"/>
                  </a:cubicBezTo>
                  <a:cubicBezTo>
                    <a:pt x="110" y="84"/>
                    <a:pt x="113" y="104"/>
                    <a:pt x="113" y="104"/>
                  </a:cubicBezTo>
                  <a:cubicBezTo>
                    <a:pt x="113" y="104"/>
                    <a:pt x="106" y="107"/>
                    <a:pt x="106" y="120"/>
                  </a:cubicBezTo>
                  <a:cubicBezTo>
                    <a:pt x="109" y="154"/>
                    <a:pt x="122" y="140"/>
                    <a:pt x="125" y="154"/>
                  </a:cubicBezTo>
                  <a:cubicBezTo>
                    <a:pt x="131" y="190"/>
                    <a:pt x="146" y="184"/>
                    <a:pt x="146" y="203"/>
                  </a:cubicBezTo>
                  <a:cubicBezTo>
                    <a:pt x="146" y="236"/>
                    <a:pt x="131" y="251"/>
                    <a:pt x="81" y="269"/>
                  </a:cubicBezTo>
                  <a:cubicBezTo>
                    <a:pt x="32" y="287"/>
                    <a:pt x="0" y="305"/>
                    <a:pt x="0" y="318"/>
                  </a:cubicBezTo>
                  <a:cubicBezTo>
                    <a:pt x="0" y="330"/>
                    <a:pt x="0" y="360"/>
                    <a:pt x="0" y="360"/>
                  </a:cubicBezTo>
                  <a:cubicBezTo>
                    <a:pt x="188" y="360"/>
                    <a:pt x="188" y="360"/>
                    <a:pt x="188" y="360"/>
                  </a:cubicBezTo>
                  <a:cubicBezTo>
                    <a:pt x="376" y="360"/>
                    <a:pt x="376" y="360"/>
                    <a:pt x="376" y="360"/>
                  </a:cubicBezTo>
                  <a:cubicBezTo>
                    <a:pt x="376" y="360"/>
                    <a:pt x="376" y="330"/>
                    <a:pt x="376" y="318"/>
                  </a:cubicBezTo>
                  <a:cubicBezTo>
                    <a:pt x="376" y="305"/>
                    <a:pt x="344" y="287"/>
                    <a:pt x="294" y="269"/>
                  </a:cubicBezTo>
                  <a:close/>
                </a:path>
              </a:pathLst>
            </a:custGeom>
            <a:solidFill>
              <a:schemeClr val="bg1"/>
            </a:solidFill>
            <a:ln>
              <a:noFill/>
            </a:ln>
          </p:spPr>
          <p:txBody>
            <a:bodyPr vert="horz" wrap="square" lIns="91440" tIns="45720" rIns="91440" bIns="45720" numCol="1" anchor="t" anchorCtr="0" compatLnSpc="1"/>
            <a:lstStyle/>
            <a:p>
              <a:endParaRPr lang="en-AU">
                <a:solidFill>
                  <a:schemeClr val="bg1"/>
                </a:solidFill>
              </a:endParaRPr>
            </a:p>
          </p:txBody>
        </p:sp>
      </p:grpSp>
      <p:grpSp>
        <p:nvGrpSpPr>
          <p:cNvPr id="3" name="组合 2"/>
          <p:cNvGrpSpPr/>
          <p:nvPr/>
        </p:nvGrpSpPr>
        <p:grpSpPr>
          <a:xfrm>
            <a:off x="7122156" y="2031573"/>
            <a:ext cx="2167752" cy="1912319"/>
            <a:chOff x="7122156" y="2031573"/>
            <a:chExt cx="2167752" cy="1912319"/>
          </a:xfrm>
        </p:grpSpPr>
        <p:sp>
          <p:nvSpPr>
            <p:cNvPr id="92" name="Rectangle 13"/>
            <p:cNvSpPr/>
            <p:nvPr/>
          </p:nvSpPr>
          <p:spPr>
            <a:xfrm>
              <a:off x="7122156" y="2031573"/>
              <a:ext cx="2167752" cy="1912319"/>
            </a:xfrm>
            <a:prstGeom prst="rect">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3" tIns="60946" rIns="121893" bIns="60946" rtlCol="0" anchor="ctr"/>
            <a:lstStyle/>
            <a:p>
              <a:pPr algn="ctr"/>
              <a:endParaRPr lang="en-US" sz="900" dirty="0">
                <a:solidFill>
                  <a:schemeClr val="bg1"/>
                </a:solidFill>
                <a:latin typeface="Calibri Light" panose="020F0302020204030204"/>
              </a:endParaRPr>
            </a:p>
          </p:txBody>
        </p:sp>
        <p:sp>
          <p:nvSpPr>
            <p:cNvPr id="107" name="文本框 106"/>
            <p:cNvSpPr txBox="1"/>
            <p:nvPr/>
          </p:nvSpPr>
          <p:spPr>
            <a:xfrm>
              <a:off x="7389605" y="2863327"/>
              <a:ext cx="1632854" cy="645160"/>
            </a:xfrm>
            <a:prstGeom prst="rect">
              <a:avLst/>
            </a:prstGeom>
            <a:noFill/>
          </p:spPr>
          <p:txBody>
            <a:bodyPr wrap="square" rtlCol="0" anchor="ctr">
              <a:spAutoFit/>
            </a:bodyPr>
            <a:lstStyle/>
            <a:p>
              <a:pPr algn="ctr">
                <a:lnSpc>
                  <a:spcPct val="120000"/>
                </a:lnSpc>
              </a:pPr>
              <a:r>
                <a:rPr lang="en-US" altLang="zh-CN" sz="1000" dirty="0">
                  <a:solidFill>
                    <a:schemeClr val="bg1"/>
                  </a:solidFill>
                  <a:latin typeface="Segoe UI" panose="020B0502040204020203" pitchFamily="34" charset="0"/>
                  <a:ea typeface="Segoe UI" panose="020B0502040204020203" pitchFamily="34" charset="0"/>
                  <a:cs typeface="Segoe UI" panose="020B0502040204020203" pitchFamily="34" charset="0"/>
                </a:rPr>
                <a:t>您的内容打在这里，或者通过复制您的文本后，在此框中选择粘贴。</a:t>
              </a:r>
            </a:p>
          </p:txBody>
        </p:sp>
        <p:sp>
          <p:nvSpPr>
            <p:cNvPr id="110" name="Freeform 134"/>
            <p:cNvSpPr>
              <a:spLocks noEditPoints="1"/>
            </p:cNvSpPr>
            <p:nvPr/>
          </p:nvSpPr>
          <p:spPr bwMode="auto">
            <a:xfrm>
              <a:off x="8037337" y="2377829"/>
              <a:ext cx="337390" cy="200689"/>
            </a:xfrm>
            <a:custGeom>
              <a:avLst/>
              <a:gdLst>
                <a:gd name="T0" fmla="*/ 308 w 400"/>
                <a:gd name="T1" fmla="*/ 120 h 240"/>
                <a:gd name="T2" fmla="*/ 353 w 400"/>
                <a:gd name="T3" fmla="*/ 33 h 240"/>
                <a:gd name="T4" fmla="*/ 380 w 400"/>
                <a:gd name="T5" fmla="*/ 33 h 240"/>
                <a:gd name="T6" fmla="*/ 307 w 400"/>
                <a:gd name="T7" fmla="*/ 0 h 240"/>
                <a:gd name="T8" fmla="*/ 106 w 400"/>
                <a:gd name="T9" fmla="*/ 0 h 240"/>
                <a:gd name="T10" fmla="*/ 0 w 400"/>
                <a:gd name="T11" fmla="*/ 120 h 240"/>
                <a:gd name="T12" fmla="*/ 106 w 400"/>
                <a:gd name="T13" fmla="*/ 240 h 240"/>
                <a:gd name="T14" fmla="*/ 307 w 400"/>
                <a:gd name="T15" fmla="*/ 240 h 240"/>
                <a:gd name="T16" fmla="*/ 380 w 400"/>
                <a:gd name="T17" fmla="*/ 206 h 240"/>
                <a:gd name="T18" fmla="*/ 353 w 400"/>
                <a:gd name="T19" fmla="*/ 206 h 240"/>
                <a:gd name="T20" fmla="*/ 308 w 400"/>
                <a:gd name="T21" fmla="*/ 120 h 240"/>
                <a:gd name="T22" fmla="*/ 254 w 400"/>
                <a:gd name="T23" fmla="*/ 156 h 240"/>
                <a:gd name="T24" fmla="*/ 240 w 400"/>
                <a:gd name="T25" fmla="*/ 156 h 240"/>
                <a:gd name="T26" fmla="*/ 181 w 400"/>
                <a:gd name="T27" fmla="*/ 129 h 240"/>
                <a:gd name="T28" fmla="*/ 172 w 400"/>
                <a:gd name="T29" fmla="*/ 152 h 240"/>
                <a:gd name="T30" fmla="*/ 147 w 400"/>
                <a:gd name="T31" fmla="*/ 160 h 240"/>
                <a:gd name="T32" fmla="*/ 76 w 400"/>
                <a:gd name="T33" fmla="*/ 95 h 240"/>
                <a:gd name="T34" fmla="*/ 72 w 400"/>
                <a:gd name="T35" fmla="*/ 84 h 240"/>
                <a:gd name="T36" fmla="*/ 86 w 400"/>
                <a:gd name="T37" fmla="*/ 84 h 240"/>
                <a:gd name="T38" fmla="*/ 145 w 400"/>
                <a:gd name="T39" fmla="*/ 111 h 240"/>
                <a:gd name="T40" fmla="*/ 154 w 400"/>
                <a:gd name="T41" fmla="*/ 88 h 240"/>
                <a:gd name="T42" fmla="*/ 178 w 400"/>
                <a:gd name="T43" fmla="*/ 80 h 240"/>
                <a:gd name="T44" fmla="*/ 250 w 400"/>
                <a:gd name="T45" fmla="*/ 145 h 240"/>
                <a:gd name="T46" fmla="*/ 254 w 400"/>
                <a:gd name="T47" fmla="*/ 156 h 240"/>
                <a:gd name="T48" fmla="*/ 377 w 400"/>
                <a:gd name="T49" fmla="*/ 78 h 240"/>
                <a:gd name="T50" fmla="*/ 362 w 400"/>
                <a:gd name="T51" fmla="*/ 78 h 240"/>
                <a:gd name="T52" fmla="*/ 340 w 400"/>
                <a:gd name="T53" fmla="*/ 118 h 240"/>
                <a:gd name="T54" fmla="*/ 362 w 400"/>
                <a:gd name="T55" fmla="*/ 158 h 240"/>
                <a:gd name="T56" fmla="*/ 377 w 400"/>
                <a:gd name="T57" fmla="*/ 158 h 240"/>
                <a:gd name="T58" fmla="*/ 400 w 400"/>
                <a:gd name="T59" fmla="*/ 118 h 240"/>
                <a:gd name="T60" fmla="*/ 377 w 400"/>
                <a:gd name="T61" fmla="*/ 7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0" h="240">
                  <a:moveTo>
                    <a:pt x="308" y="120"/>
                  </a:moveTo>
                  <a:cubicBezTo>
                    <a:pt x="308" y="65"/>
                    <a:pt x="333" y="33"/>
                    <a:pt x="353" y="33"/>
                  </a:cubicBezTo>
                  <a:cubicBezTo>
                    <a:pt x="361" y="33"/>
                    <a:pt x="380" y="33"/>
                    <a:pt x="380" y="33"/>
                  </a:cubicBezTo>
                  <a:cubicBezTo>
                    <a:pt x="366" y="12"/>
                    <a:pt x="355" y="0"/>
                    <a:pt x="307" y="0"/>
                  </a:cubicBezTo>
                  <a:cubicBezTo>
                    <a:pt x="106" y="0"/>
                    <a:pt x="106" y="0"/>
                    <a:pt x="106" y="0"/>
                  </a:cubicBezTo>
                  <a:cubicBezTo>
                    <a:pt x="32" y="0"/>
                    <a:pt x="0" y="69"/>
                    <a:pt x="0" y="120"/>
                  </a:cubicBezTo>
                  <a:cubicBezTo>
                    <a:pt x="0" y="171"/>
                    <a:pt x="32" y="240"/>
                    <a:pt x="106" y="240"/>
                  </a:cubicBezTo>
                  <a:cubicBezTo>
                    <a:pt x="307" y="240"/>
                    <a:pt x="307" y="240"/>
                    <a:pt x="307" y="240"/>
                  </a:cubicBezTo>
                  <a:cubicBezTo>
                    <a:pt x="355" y="240"/>
                    <a:pt x="366" y="227"/>
                    <a:pt x="380" y="206"/>
                  </a:cubicBezTo>
                  <a:cubicBezTo>
                    <a:pt x="380" y="206"/>
                    <a:pt x="373" y="206"/>
                    <a:pt x="353" y="206"/>
                  </a:cubicBezTo>
                  <a:cubicBezTo>
                    <a:pt x="333" y="206"/>
                    <a:pt x="308" y="175"/>
                    <a:pt x="308" y="120"/>
                  </a:cubicBezTo>
                  <a:close/>
                  <a:moveTo>
                    <a:pt x="254" y="156"/>
                  </a:moveTo>
                  <a:cubicBezTo>
                    <a:pt x="250" y="161"/>
                    <a:pt x="240" y="156"/>
                    <a:pt x="240" y="156"/>
                  </a:cubicBezTo>
                  <a:cubicBezTo>
                    <a:pt x="181" y="129"/>
                    <a:pt x="181" y="129"/>
                    <a:pt x="181" y="129"/>
                  </a:cubicBezTo>
                  <a:cubicBezTo>
                    <a:pt x="181" y="129"/>
                    <a:pt x="176" y="143"/>
                    <a:pt x="172" y="152"/>
                  </a:cubicBezTo>
                  <a:cubicBezTo>
                    <a:pt x="167" y="162"/>
                    <a:pt x="164" y="172"/>
                    <a:pt x="147" y="160"/>
                  </a:cubicBezTo>
                  <a:cubicBezTo>
                    <a:pt x="130" y="148"/>
                    <a:pt x="76" y="95"/>
                    <a:pt x="76" y="95"/>
                  </a:cubicBezTo>
                  <a:cubicBezTo>
                    <a:pt x="76" y="95"/>
                    <a:pt x="69" y="90"/>
                    <a:pt x="72" y="84"/>
                  </a:cubicBezTo>
                  <a:cubicBezTo>
                    <a:pt x="76" y="79"/>
                    <a:pt x="86" y="84"/>
                    <a:pt x="86" y="84"/>
                  </a:cubicBezTo>
                  <a:cubicBezTo>
                    <a:pt x="145" y="111"/>
                    <a:pt x="145" y="111"/>
                    <a:pt x="145" y="111"/>
                  </a:cubicBezTo>
                  <a:cubicBezTo>
                    <a:pt x="145" y="111"/>
                    <a:pt x="150" y="97"/>
                    <a:pt x="154" y="88"/>
                  </a:cubicBezTo>
                  <a:cubicBezTo>
                    <a:pt x="158" y="79"/>
                    <a:pt x="161" y="68"/>
                    <a:pt x="178" y="80"/>
                  </a:cubicBezTo>
                  <a:cubicBezTo>
                    <a:pt x="195" y="92"/>
                    <a:pt x="250" y="145"/>
                    <a:pt x="250" y="145"/>
                  </a:cubicBezTo>
                  <a:cubicBezTo>
                    <a:pt x="250" y="145"/>
                    <a:pt x="257" y="150"/>
                    <a:pt x="254" y="156"/>
                  </a:cubicBezTo>
                  <a:close/>
                  <a:moveTo>
                    <a:pt x="377" y="78"/>
                  </a:moveTo>
                  <a:cubicBezTo>
                    <a:pt x="362" y="78"/>
                    <a:pt x="362" y="78"/>
                    <a:pt x="362" y="78"/>
                  </a:cubicBezTo>
                  <a:cubicBezTo>
                    <a:pt x="351" y="78"/>
                    <a:pt x="340" y="94"/>
                    <a:pt x="340" y="118"/>
                  </a:cubicBezTo>
                  <a:cubicBezTo>
                    <a:pt x="340" y="143"/>
                    <a:pt x="351" y="158"/>
                    <a:pt x="362" y="158"/>
                  </a:cubicBezTo>
                  <a:cubicBezTo>
                    <a:pt x="377" y="158"/>
                    <a:pt x="377" y="158"/>
                    <a:pt x="377" y="158"/>
                  </a:cubicBezTo>
                  <a:cubicBezTo>
                    <a:pt x="388" y="158"/>
                    <a:pt x="400" y="143"/>
                    <a:pt x="400" y="118"/>
                  </a:cubicBezTo>
                  <a:cubicBezTo>
                    <a:pt x="400" y="94"/>
                    <a:pt x="388" y="78"/>
                    <a:pt x="377" y="78"/>
                  </a:cubicBezTo>
                  <a:close/>
                </a:path>
              </a:pathLst>
            </a:custGeom>
            <a:solidFill>
              <a:schemeClr val="bg1"/>
            </a:solidFill>
            <a:ln>
              <a:noFill/>
            </a:ln>
          </p:spPr>
          <p:txBody>
            <a:bodyPr vert="horz" wrap="square" lIns="91440" tIns="45720" rIns="91440" bIns="45720" numCol="1" anchor="t" anchorCtr="0" compatLnSpc="1"/>
            <a:lstStyle/>
            <a:p>
              <a:endParaRPr lang="en-AU">
                <a:solidFill>
                  <a:schemeClr val="bg1"/>
                </a:solidFill>
              </a:endParaRPr>
            </a:p>
          </p:txBody>
        </p:sp>
      </p:grpSp>
      <p:grpSp>
        <p:nvGrpSpPr>
          <p:cNvPr id="4" name="组合 3"/>
          <p:cNvGrpSpPr/>
          <p:nvPr/>
        </p:nvGrpSpPr>
        <p:grpSpPr>
          <a:xfrm>
            <a:off x="9420510" y="2031573"/>
            <a:ext cx="2143345" cy="1912319"/>
            <a:chOff x="9420510" y="2031573"/>
            <a:chExt cx="2143345" cy="1912319"/>
          </a:xfrm>
        </p:grpSpPr>
        <p:sp>
          <p:nvSpPr>
            <p:cNvPr id="94" name="Rectangle 15"/>
            <p:cNvSpPr/>
            <p:nvPr/>
          </p:nvSpPr>
          <p:spPr>
            <a:xfrm>
              <a:off x="9420510" y="2031573"/>
              <a:ext cx="2143345" cy="1912319"/>
            </a:xfrm>
            <a:prstGeom prst="rect">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3" tIns="60946" rIns="121893" bIns="60946" rtlCol="0" anchor="ctr"/>
            <a:lstStyle/>
            <a:p>
              <a:pPr algn="ctr"/>
              <a:endParaRPr lang="en-US" sz="900" dirty="0">
                <a:solidFill>
                  <a:schemeClr val="bg1"/>
                </a:solidFill>
                <a:latin typeface="Calibri Light" panose="020F0302020204030204"/>
              </a:endParaRPr>
            </a:p>
          </p:txBody>
        </p:sp>
        <p:sp>
          <p:nvSpPr>
            <p:cNvPr id="108" name="文本框 107"/>
            <p:cNvSpPr txBox="1"/>
            <p:nvPr/>
          </p:nvSpPr>
          <p:spPr>
            <a:xfrm>
              <a:off x="9675755" y="2863327"/>
              <a:ext cx="1632854" cy="645160"/>
            </a:xfrm>
            <a:prstGeom prst="rect">
              <a:avLst/>
            </a:prstGeom>
            <a:noFill/>
          </p:spPr>
          <p:txBody>
            <a:bodyPr wrap="square" rtlCol="0" anchor="ctr">
              <a:spAutoFit/>
            </a:bodyPr>
            <a:lstStyle/>
            <a:p>
              <a:pPr algn="ctr">
                <a:lnSpc>
                  <a:spcPct val="120000"/>
                </a:lnSpc>
              </a:pPr>
              <a:r>
                <a:rPr lang="en-US" altLang="zh-CN" sz="1000" dirty="0">
                  <a:solidFill>
                    <a:schemeClr val="bg1"/>
                  </a:solidFill>
                  <a:latin typeface="Segoe UI" panose="020B0502040204020203" pitchFamily="34" charset="0"/>
                  <a:ea typeface="Segoe UI" panose="020B0502040204020203" pitchFamily="34" charset="0"/>
                  <a:cs typeface="Segoe UI" panose="020B0502040204020203" pitchFamily="34" charset="0"/>
                </a:rPr>
                <a:t>您的内容打在这里，或者通过复制您的文本后，在此框中选择粘贴。</a:t>
              </a:r>
            </a:p>
          </p:txBody>
        </p:sp>
        <p:sp>
          <p:nvSpPr>
            <p:cNvPr id="111" name="Freeform 130"/>
            <p:cNvSpPr>
              <a:spLocks noEditPoints="1"/>
            </p:cNvSpPr>
            <p:nvPr/>
          </p:nvSpPr>
          <p:spPr bwMode="auto">
            <a:xfrm>
              <a:off x="10310045" y="2295680"/>
              <a:ext cx="364274" cy="317484"/>
            </a:xfrm>
            <a:custGeom>
              <a:avLst/>
              <a:gdLst>
                <a:gd name="T0" fmla="*/ 212 w 376"/>
                <a:gd name="T1" fmla="*/ 0 h 328"/>
                <a:gd name="T2" fmla="*/ 49 w 376"/>
                <a:gd name="T3" fmla="*/ 160 h 328"/>
                <a:gd name="T4" fmla="*/ 0 w 376"/>
                <a:gd name="T5" fmla="*/ 160 h 328"/>
                <a:gd name="T6" fmla="*/ 73 w 376"/>
                <a:gd name="T7" fmla="*/ 242 h 328"/>
                <a:gd name="T8" fmla="*/ 147 w 376"/>
                <a:gd name="T9" fmla="*/ 160 h 328"/>
                <a:gd name="T10" fmla="*/ 90 w 376"/>
                <a:gd name="T11" fmla="*/ 160 h 328"/>
                <a:gd name="T12" fmla="*/ 212 w 376"/>
                <a:gd name="T13" fmla="*/ 41 h 328"/>
                <a:gd name="T14" fmla="*/ 335 w 376"/>
                <a:gd name="T15" fmla="*/ 164 h 328"/>
                <a:gd name="T16" fmla="*/ 212 w 376"/>
                <a:gd name="T17" fmla="*/ 287 h 328"/>
                <a:gd name="T18" fmla="*/ 140 w 376"/>
                <a:gd name="T19" fmla="*/ 263 h 328"/>
                <a:gd name="T20" fmla="*/ 112 w 376"/>
                <a:gd name="T21" fmla="*/ 293 h 328"/>
                <a:gd name="T22" fmla="*/ 212 w 376"/>
                <a:gd name="T23" fmla="*/ 328 h 328"/>
                <a:gd name="T24" fmla="*/ 376 w 376"/>
                <a:gd name="T25" fmla="*/ 164 h 328"/>
                <a:gd name="T26" fmla="*/ 212 w 376"/>
                <a:gd name="T27" fmla="*/ 0 h 328"/>
                <a:gd name="T28" fmla="*/ 198 w 376"/>
                <a:gd name="T29" fmla="*/ 76 h 328"/>
                <a:gd name="T30" fmla="*/ 198 w 376"/>
                <a:gd name="T31" fmla="*/ 170 h 328"/>
                <a:gd name="T32" fmla="*/ 258 w 376"/>
                <a:gd name="T33" fmla="*/ 230 h 328"/>
                <a:gd name="T34" fmla="*/ 278 w 376"/>
                <a:gd name="T35" fmla="*/ 210 h 328"/>
                <a:gd name="T36" fmla="*/ 226 w 376"/>
                <a:gd name="T37" fmla="*/ 158 h 328"/>
                <a:gd name="T38" fmla="*/ 226 w 376"/>
                <a:gd name="T39" fmla="*/ 76 h 328"/>
                <a:gd name="T40" fmla="*/ 198 w 376"/>
                <a:gd name="T41" fmla="*/ 76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6" h="328">
                  <a:moveTo>
                    <a:pt x="212" y="0"/>
                  </a:moveTo>
                  <a:cubicBezTo>
                    <a:pt x="123" y="0"/>
                    <a:pt x="51" y="71"/>
                    <a:pt x="49" y="160"/>
                  </a:cubicBezTo>
                  <a:cubicBezTo>
                    <a:pt x="0" y="160"/>
                    <a:pt x="0" y="160"/>
                    <a:pt x="0" y="160"/>
                  </a:cubicBezTo>
                  <a:cubicBezTo>
                    <a:pt x="73" y="242"/>
                    <a:pt x="73" y="242"/>
                    <a:pt x="73" y="242"/>
                  </a:cubicBezTo>
                  <a:cubicBezTo>
                    <a:pt x="147" y="160"/>
                    <a:pt x="147" y="160"/>
                    <a:pt x="147" y="160"/>
                  </a:cubicBezTo>
                  <a:cubicBezTo>
                    <a:pt x="90" y="160"/>
                    <a:pt x="90" y="160"/>
                    <a:pt x="90" y="160"/>
                  </a:cubicBezTo>
                  <a:cubicBezTo>
                    <a:pt x="92" y="94"/>
                    <a:pt x="146" y="41"/>
                    <a:pt x="212" y="41"/>
                  </a:cubicBezTo>
                  <a:cubicBezTo>
                    <a:pt x="280" y="41"/>
                    <a:pt x="335" y="96"/>
                    <a:pt x="335" y="164"/>
                  </a:cubicBezTo>
                  <a:cubicBezTo>
                    <a:pt x="335" y="232"/>
                    <a:pt x="280" y="287"/>
                    <a:pt x="212" y="287"/>
                  </a:cubicBezTo>
                  <a:cubicBezTo>
                    <a:pt x="185" y="287"/>
                    <a:pt x="160" y="278"/>
                    <a:pt x="140" y="263"/>
                  </a:cubicBezTo>
                  <a:cubicBezTo>
                    <a:pt x="112" y="293"/>
                    <a:pt x="112" y="293"/>
                    <a:pt x="112" y="293"/>
                  </a:cubicBezTo>
                  <a:cubicBezTo>
                    <a:pt x="139" y="315"/>
                    <a:pt x="174" y="328"/>
                    <a:pt x="212" y="328"/>
                  </a:cubicBezTo>
                  <a:cubicBezTo>
                    <a:pt x="303" y="328"/>
                    <a:pt x="376" y="254"/>
                    <a:pt x="376" y="164"/>
                  </a:cubicBezTo>
                  <a:cubicBezTo>
                    <a:pt x="376" y="73"/>
                    <a:pt x="303" y="0"/>
                    <a:pt x="212" y="0"/>
                  </a:cubicBezTo>
                  <a:close/>
                  <a:moveTo>
                    <a:pt x="198" y="76"/>
                  </a:moveTo>
                  <a:cubicBezTo>
                    <a:pt x="198" y="170"/>
                    <a:pt x="198" y="170"/>
                    <a:pt x="198" y="170"/>
                  </a:cubicBezTo>
                  <a:cubicBezTo>
                    <a:pt x="258" y="230"/>
                    <a:pt x="258" y="230"/>
                    <a:pt x="258" y="230"/>
                  </a:cubicBezTo>
                  <a:cubicBezTo>
                    <a:pt x="278" y="210"/>
                    <a:pt x="278" y="210"/>
                    <a:pt x="278" y="210"/>
                  </a:cubicBezTo>
                  <a:cubicBezTo>
                    <a:pt x="226" y="158"/>
                    <a:pt x="226" y="158"/>
                    <a:pt x="226" y="158"/>
                  </a:cubicBezTo>
                  <a:cubicBezTo>
                    <a:pt x="226" y="76"/>
                    <a:pt x="226" y="76"/>
                    <a:pt x="226" y="76"/>
                  </a:cubicBezTo>
                  <a:lnTo>
                    <a:pt x="198" y="76"/>
                  </a:lnTo>
                  <a:close/>
                </a:path>
              </a:pathLst>
            </a:custGeom>
            <a:solidFill>
              <a:schemeClr val="bg1"/>
            </a:solidFill>
            <a:ln>
              <a:noFill/>
            </a:ln>
          </p:spPr>
          <p:txBody>
            <a:bodyPr vert="horz" wrap="square" lIns="91440" tIns="45720" rIns="91440" bIns="45720" numCol="1" anchor="t" anchorCtr="0" compatLnSpc="1"/>
            <a:lstStyle/>
            <a:p>
              <a:endParaRPr lang="en-AU">
                <a:solidFill>
                  <a:schemeClr val="bg1"/>
                </a:solidFill>
              </a:endParaRPr>
            </a:p>
          </p:txBody>
        </p:sp>
      </p:grpSp>
      <p:pic>
        <p:nvPicPr>
          <p:cNvPr id="9" name="图片 8"/>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bright="97000"/>
                    </a14:imgEffect>
                  </a14:imgLayer>
                </a14:imgProps>
              </a:ext>
              <a:ext uri="{28A0092B-C50C-407E-A947-70E740481C1C}">
                <a14:useLocalDpi xmlns:a14="http://schemas.microsoft.com/office/drawing/2010/main" val="0"/>
              </a:ext>
            </a:extLst>
          </a:blip>
          <a:stretch>
            <a:fillRect/>
          </a:stretch>
        </p:blipFill>
        <p:spPr>
          <a:xfrm>
            <a:off x="254746" y="87495"/>
            <a:ext cx="598694" cy="669961"/>
          </a:xfrm>
          <a:prstGeom prst="rect">
            <a:avLst/>
          </a:prstGeom>
        </p:spPr>
      </p:pic>
      <p:sp>
        <p:nvSpPr>
          <p:cNvPr id="10" name="文本框 9"/>
          <p:cNvSpPr txBox="1"/>
          <p:nvPr userDrawn="1"/>
        </p:nvSpPr>
        <p:spPr>
          <a:xfrm>
            <a:off x="10278319" y="225452"/>
            <a:ext cx="1341120" cy="583565"/>
          </a:xfrm>
          <a:prstGeom prst="rect">
            <a:avLst/>
          </a:prstGeom>
          <a:noFill/>
        </p:spPr>
        <p:txBody>
          <a:bodyPr wrap="none" rtlCol="0">
            <a:spAutoFit/>
          </a:bodyPr>
          <a:lstStyle/>
          <a:p>
            <a:r>
              <a:rPr lang="en-US" altLang="zh-CN" sz="3200" dirty="0">
                <a:solidFill>
                  <a:schemeClr val="bg1"/>
                </a:solidFill>
                <a:latin typeface="微软雅黑" panose="020B0503020204020204" charset="-122"/>
                <a:ea typeface="微软雅黑" panose="020B0503020204020204" charset="-122"/>
              </a:rPr>
              <a:t>LOGO</a:t>
            </a:r>
          </a:p>
        </p:txBody>
      </p:sp>
      <p:cxnSp>
        <p:nvCxnSpPr>
          <p:cNvPr id="12" name="直接连接符 11"/>
          <p:cNvCxnSpPr/>
          <p:nvPr userDrawn="1"/>
        </p:nvCxnSpPr>
        <p:spPr>
          <a:xfrm>
            <a:off x="985520" y="810227"/>
            <a:ext cx="1057943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原创设计师QQ598969553      _14"/>
          <p:cNvSpPr>
            <a:spLocks noChangeArrowheads="1"/>
          </p:cNvSpPr>
          <p:nvPr/>
        </p:nvSpPr>
        <p:spPr bwMode="gray">
          <a:xfrm>
            <a:off x="869707" y="165236"/>
            <a:ext cx="3169857" cy="679091"/>
          </a:xfrm>
          <a:prstGeom prst="roundRect">
            <a:avLst/>
          </a:prstGeom>
          <a:noFill/>
          <a:ln>
            <a:noFill/>
          </a:ln>
        </p:spPr>
        <p:txBody>
          <a:bodyPr wrap="square" lIns="121844" tIns="60922" rIns="121844" bIns="60922">
            <a:spAutoFit/>
          </a:bodyPr>
          <a:lstStyle/>
          <a:p>
            <a:r>
              <a:rPr lang="zh-CN" altLang="en-US" sz="3200" dirty="0">
                <a:solidFill>
                  <a:schemeClr val="bg1"/>
                </a:solidFill>
                <a:latin typeface="微软雅黑" panose="020B0503020204020204" charset="-122"/>
                <a:ea typeface="微软雅黑" panose="020B0503020204020204" charset="-122"/>
              </a:rPr>
              <a:t>此处添加名称</a:t>
            </a:r>
          </a:p>
        </p:txBody>
      </p:sp>
    </p:spTree>
  </p:cSld>
  <p:clrMapOvr>
    <a:masterClrMapping/>
  </p:clrMapOvr>
  <p:transition advTm="2714">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with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750" fill="hold"/>
                                        <p:tgtEl>
                                          <p:spTgt spid="101"/>
                                        </p:tgtEl>
                                        <p:attrNameLst>
                                          <p:attrName>ppt_x</p:attrName>
                                        </p:attrNameLst>
                                      </p:cBhvr>
                                      <p:tavLst>
                                        <p:tav tm="0">
                                          <p:val>
                                            <p:strVal val="0-#ppt_w/2"/>
                                          </p:val>
                                        </p:tav>
                                        <p:tav tm="100000">
                                          <p:val>
                                            <p:strVal val="#ppt_x"/>
                                          </p:val>
                                        </p:tav>
                                      </p:tavLst>
                                    </p:anim>
                                    <p:anim calcmode="lin" valueType="num">
                                      <p:cBhvr additive="base">
                                        <p:cTn id="8" dur="750" fill="hold"/>
                                        <p:tgtEl>
                                          <p:spTgt spid="10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6" decel="100000" fill="hold" grpId="0" nodeType="afterEffect">
                                  <p:stCondLst>
                                    <p:cond delay="0"/>
                                  </p:stCondLst>
                                  <p:childTnLst>
                                    <p:set>
                                      <p:cBhvr>
                                        <p:cTn id="11" dur="1" fill="hold">
                                          <p:stCondLst>
                                            <p:cond delay="0"/>
                                          </p:stCondLst>
                                        </p:cTn>
                                        <p:tgtEl>
                                          <p:spTgt spid="102"/>
                                        </p:tgtEl>
                                        <p:attrNameLst>
                                          <p:attrName>style.visibility</p:attrName>
                                        </p:attrNameLst>
                                      </p:cBhvr>
                                      <p:to>
                                        <p:strVal val="visible"/>
                                      </p:to>
                                    </p:set>
                                    <p:anim calcmode="lin" valueType="num">
                                      <p:cBhvr additive="base">
                                        <p:cTn id="12" dur="1000" fill="hold"/>
                                        <p:tgtEl>
                                          <p:spTgt spid="102"/>
                                        </p:tgtEl>
                                        <p:attrNameLst>
                                          <p:attrName>ppt_x</p:attrName>
                                        </p:attrNameLst>
                                      </p:cBhvr>
                                      <p:tavLst>
                                        <p:tav tm="0">
                                          <p:val>
                                            <p:strVal val="1+#ppt_w/2"/>
                                          </p:val>
                                        </p:tav>
                                        <p:tav tm="100000">
                                          <p:val>
                                            <p:strVal val="#ppt_x"/>
                                          </p:val>
                                        </p:tav>
                                      </p:tavLst>
                                    </p:anim>
                                    <p:anim calcmode="lin" valueType="num">
                                      <p:cBhvr additive="base">
                                        <p:cTn id="13" dur="1000" fill="hold"/>
                                        <p:tgtEl>
                                          <p:spTgt spid="102"/>
                                        </p:tgtEl>
                                        <p:attrNameLst>
                                          <p:attrName>ppt_y</p:attrName>
                                        </p:attrNameLst>
                                      </p:cBhvr>
                                      <p:tavLst>
                                        <p:tav tm="0">
                                          <p:val>
                                            <p:strVal val="1+#ppt_h/2"/>
                                          </p:val>
                                        </p:tav>
                                        <p:tav tm="100000">
                                          <p:val>
                                            <p:strVal val="#ppt_y"/>
                                          </p:val>
                                        </p:tav>
                                      </p:tavLst>
                                    </p:anim>
                                  </p:childTnLst>
                                </p:cTn>
                              </p:par>
                              <p:par>
                                <p:cTn id="14" presetID="2" presetClass="entr" presetSubtype="6" decel="100000" fill="hold" grpId="0" nodeType="withEffect">
                                  <p:stCondLst>
                                    <p:cond delay="100"/>
                                  </p:stCondLst>
                                  <p:childTnLst>
                                    <p:set>
                                      <p:cBhvr>
                                        <p:cTn id="15" dur="1" fill="hold">
                                          <p:stCondLst>
                                            <p:cond delay="0"/>
                                          </p:stCondLst>
                                        </p:cTn>
                                        <p:tgtEl>
                                          <p:spTgt spid="103"/>
                                        </p:tgtEl>
                                        <p:attrNameLst>
                                          <p:attrName>style.visibility</p:attrName>
                                        </p:attrNameLst>
                                      </p:cBhvr>
                                      <p:to>
                                        <p:strVal val="visible"/>
                                      </p:to>
                                    </p:set>
                                    <p:anim calcmode="lin" valueType="num">
                                      <p:cBhvr additive="base">
                                        <p:cTn id="16" dur="1000" fill="hold"/>
                                        <p:tgtEl>
                                          <p:spTgt spid="103"/>
                                        </p:tgtEl>
                                        <p:attrNameLst>
                                          <p:attrName>ppt_x</p:attrName>
                                        </p:attrNameLst>
                                      </p:cBhvr>
                                      <p:tavLst>
                                        <p:tav tm="0">
                                          <p:val>
                                            <p:strVal val="1+#ppt_w/2"/>
                                          </p:val>
                                        </p:tav>
                                        <p:tav tm="100000">
                                          <p:val>
                                            <p:strVal val="#ppt_x"/>
                                          </p:val>
                                        </p:tav>
                                      </p:tavLst>
                                    </p:anim>
                                    <p:anim calcmode="lin" valueType="num">
                                      <p:cBhvr additive="base">
                                        <p:cTn id="17" dur="1000" fill="hold"/>
                                        <p:tgtEl>
                                          <p:spTgt spid="103"/>
                                        </p:tgtEl>
                                        <p:attrNameLst>
                                          <p:attrName>ppt_y</p:attrName>
                                        </p:attrNameLst>
                                      </p:cBhvr>
                                      <p:tavLst>
                                        <p:tav tm="0">
                                          <p:val>
                                            <p:strVal val="1+#ppt_h/2"/>
                                          </p:val>
                                        </p:tav>
                                        <p:tav tm="100000">
                                          <p:val>
                                            <p:strVal val="#ppt_y"/>
                                          </p:val>
                                        </p:tav>
                                      </p:tavLst>
                                    </p:anim>
                                  </p:childTnLst>
                                </p:cTn>
                              </p:par>
                              <p:par>
                                <p:cTn id="18" presetID="2" presetClass="entr" presetSubtype="6" decel="100000" fill="hold" grpId="0" nodeType="withEffect">
                                  <p:stCondLst>
                                    <p:cond delay="200"/>
                                  </p:stCondLst>
                                  <p:childTnLst>
                                    <p:set>
                                      <p:cBhvr>
                                        <p:cTn id="19" dur="1" fill="hold">
                                          <p:stCondLst>
                                            <p:cond delay="0"/>
                                          </p:stCondLst>
                                        </p:cTn>
                                        <p:tgtEl>
                                          <p:spTgt spid="104"/>
                                        </p:tgtEl>
                                        <p:attrNameLst>
                                          <p:attrName>style.visibility</p:attrName>
                                        </p:attrNameLst>
                                      </p:cBhvr>
                                      <p:to>
                                        <p:strVal val="visible"/>
                                      </p:to>
                                    </p:set>
                                    <p:anim calcmode="lin" valueType="num">
                                      <p:cBhvr additive="base">
                                        <p:cTn id="20" dur="1000" fill="hold"/>
                                        <p:tgtEl>
                                          <p:spTgt spid="104"/>
                                        </p:tgtEl>
                                        <p:attrNameLst>
                                          <p:attrName>ppt_x</p:attrName>
                                        </p:attrNameLst>
                                      </p:cBhvr>
                                      <p:tavLst>
                                        <p:tav tm="0">
                                          <p:val>
                                            <p:strVal val="1+#ppt_w/2"/>
                                          </p:val>
                                        </p:tav>
                                        <p:tav tm="100000">
                                          <p:val>
                                            <p:strVal val="#ppt_x"/>
                                          </p:val>
                                        </p:tav>
                                      </p:tavLst>
                                    </p:anim>
                                    <p:anim calcmode="lin" valueType="num">
                                      <p:cBhvr additive="base">
                                        <p:cTn id="21" dur="1000" fill="hold"/>
                                        <p:tgtEl>
                                          <p:spTgt spid="104"/>
                                        </p:tgtEl>
                                        <p:attrNameLst>
                                          <p:attrName>ppt_y</p:attrName>
                                        </p:attrNameLst>
                                      </p:cBhvr>
                                      <p:tavLst>
                                        <p:tav tm="0">
                                          <p:val>
                                            <p:strVal val="1+#ppt_h/2"/>
                                          </p:val>
                                        </p:tav>
                                        <p:tav tm="100000">
                                          <p:val>
                                            <p:strVal val="#ppt_y"/>
                                          </p:val>
                                        </p:tav>
                                      </p:tavLst>
                                    </p:anim>
                                  </p:childTnLst>
                                </p:cTn>
                              </p:par>
                              <p:par>
                                <p:cTn id="22" presetID="2" presetClass="entr" presetSubtype="3" decel="10000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1000" fill="hold"/>
                                        <p:tgtEl>
                                          <p:spTgt spid="2"/>
                                        </p:tgtEl>
                                        <p:attrNameLst>
                                          <p:attrName>ppt_x</p:attrName>
                                        </p:attrNameLst>
                                      </p:cBhvr>
                                      <p:tavLst>
                                        <p:tav tm="0">
                                          <p:val>
                                            <p:strVal val="1+#ppt_w/2"/>
                                          </p:val>
                                        </p:tav>
                                        <p:tav tm="100000">
                                          <p:val>
                                            <p:strVal val="#ppt_x"/>
                                          </p:val>
                                        </p:tav>
                                      </p:tavLst>
                                    </p:anim>
                                    <p:anim calcmode="lin" valueType="num">
                                      <p:cBhvr additive="base">
                                        <p:cTn id="25" dur="1000" fill="hold"/>
                                        <p:tgtEl>
                                          <p:spTgt spid="2"/>
                                        </p:tgtEl>
                                        <p:attrNameLst>
                                          <p:attrName>ppt_y</p:attrName>
                                        </p:attrNameLst>
                                      </p:cBhvr>
                                      <p:tavLst>
                                        <p:tav tm="0">
                                          <p:val>
                                            <p:strVal val="0-#ppt_h/2"/>
                                          </p:val>
                                        </p:tav>
                                        <p:tav tm="100000">
                                          <p:val>
                                            <p:strVal val="#ppt_y"/>
                                          </p:val>
                                        </p:tav>
                                      </p:tavLst>
                                    </p:anim>
                                  </p:childTnLst>
                                </p:cTn>
                              </p:par>
                              <p:par>
                                <p:cTn id="26" presetID="2" presetClass="entr" presetSubtype="3" decel="100000" fill="hold" nodeType="withEffect">
                                  <p:stCondLst>
                                    <p:cond delay="10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1000" fill="hold"/>
                                        <p:tgtEl>
                                          <p:spTgt spid="3"/>
                                        </p:tgtEl>
                                        <p:attrNameLst>
                                          <p:attrName>ppt_x</p:attrName>
                                        </p:attrNameLst>
                                      </p:cBhvr>
                                      <p:tavLst>
                                        <p:tav tm="0">
                                          <p:val>
                                            <p:strVal val="1+#ppt_w/2"/>
                                          </p:val>
                                        </p:tav>
                                        <p:tav tm="100000">
                                          <p:val>
                                            <p:strVal val="#ppt_x"/>
                                          </p:val>
                                        </p:tav>
                                      </p:tavLst>
                                    </p:anim>
                                    <p:anim calcmode="lin" valueType="num">
                                      <p:cBhvr additive="base">
                                        <p:cTn id="29" dur="1000" fill="hold"/>
                                        <p:tgtEl>
                                          <p:spTgt spid="3"/>
                                        </p:tgtEl>
                                        <p:attrNameLst>
                                          <p:attrName>ppt_y</p:attrName>
                                        </p:attrNameLst>
                                      </p:cBhvr>
                                      <p:tavLst>
                                        <p:tav tm="0">
                                          <p:val>
                                            <p:strVal val="0-#ppt_h/2"/>
                                          </p:val>
                                        </p:tav>
                                        <p:tav tm="100000">
                                          <p:val>
                                            <p:strVal val="#ppt_y"/>
                                          </p:val>
                                        </p:tav>
                                      </p:tavLst>
                                    </p:anim>
                                  </p:childTnLst>
                                </p:cTn>
                              </p:par>
                              <p:par>
                                <p:cTn id="30" presetID="2" presetClass="entr" presetSubtype="3" decel="100000" fill="hold" nodeType="withEffect">
                                  <p:stCondLst>
                                    <p:cond delay="20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1000" fill="hold"/>
                                        <p:tgtEl>
                                          <p:spTgt spid="4"/>
                                        </p:tgtEl>
                                        <p:attrNameLst>
                                          <p:attrName>ppt_x</p:attrName>
                                        </p:attrNameLst>
                                      </p:cBhvr>
                                      <p:tavLst>
                                        <p:tav tm="0">
                                          <p:val>
                                            <p:strVal val="1+#ppt_w/2"/>
                                          </p:val>
                                        </p:tav>
                                        <p:tav tm="100000">
                                          <p:val>
                                            <p:strVal val="#ppt_x"/>
                                          </p:val>
                                        </p:tav>
                                      </p:tavLst>
                                    </p:anim>
                                    <p:anim calcmode="lin" valueType="num">
                                      <p:cBhvr additive="base">
                                        <p:cTn id="33"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bldLvl="0" animBg="1"/>
      <p:bldP spid="102" grpId="0" bldLvl="0" animBg="1"/>
      <p:bldP spid="103" grpId="0" bldLvl="0" animBg="1"/>
      <p:bldP spid="104"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97000"/>
                    </a14:imgEffect>
                  </a14:imgLayer>
                </a14:imgProps>
              </a:ext>
              <a:ext uri="{28A0092B-C50C-407E-A947-70E740481C1C}">
                <a14:useLocalDpi xmlns:a14="http://schemas.microsoft.com/office/drawing/2010/main" val="0"/>
              </a:ext>
            </a:extLst>
          </a:blip>
          <a:stretch>
            <a:fillRect/>
          </a:stretch>
        </p:blipFill>
        <p:spPr>
          <a:xfrm>
            <a:off x="254746" y="87495"/>
            <a:ext cx="598694" cy="669961"/>
          </a:xfrm>
          <a:prstGeom prst="rect">
            <a:avLst/>
          </a:prstGeom>
        </p:spPr>
      </p:pic>
      <p:sp>
        <p:nvSpPr>
          <p:cNvPr id="10" name="文本框 9"/>
          <p:cNvSpPr txBox="1"/>
          <p:nvPr userDrawn="1"/>
        </p:nvSpPr>
        <p:spPr>
          <a:xfrm>
            <a:off x="10278319" y="225452"/>
            <a:ext cx="1341120" cy="583565"/>
          </a:xfrm>
          <a:prstGeom prst="rect">
            <a:avLst/>
          </a:prstGeom>
          <a:noFill/>
        </p:spPr>
        <p:txBody>
          <a:bodyPr wrap="none" rtlCol="0">
            <a:spAutoFit/>
          </a:bodyPr>
          <a:lstStyle/>
          <a:p>
            <a:r>
              <a:rPr lang="en-US" altLang="zh-CN" sz="3200" dirty="0">
                <a:solidFill>
                  <a:schemeClr val="bg1"/>
                </a:solidFill>
                <a:latin typeface="微软雅黑" panose="020B0503020204020204" charset="-122"/>
                <a:ea typeface="微软雅黑" panose="020B0503020204020204" charset="-122"/>
              </a:rPr>
              <a:t>LOGO</a:t>
            </a:r>
          </a:p>
        </p:txBody>
      </p:sp>
      <p:cxnSp>
        <p:nvCxnSpPr>
          <p:cNvPr id="12" name="直接连接符 11"/>
          <p:cNvCxnSpPr/>
          <p:nvPr userDrawn="1"/>
        </p:nvCxnSpPr>
        <p:spPr>
          <a:xfrm>
            <a:off x="985520" y="810227"/>
            <a:ext cx="1057943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原创设计师QQ598969553      _14"/>
          <p:cNvSpPr>
            <a:spLocks noChangeArrowheads="1"/>
          </p:cNvSpPr>
          <p:nvPr/>
        </p:nvSpPr>
        <p:spPr bwMode="gray">
          <a:xfrm>
            <a:off x="869707" y="165236"/>
            <a:ext cx="3169857" cy="679091"/>
          </a:xfrm>
          <a:prstGeom prst="roundRect">
            <a:avLst/>
          </a:prstGeom>
          <a:noFill/>
          <a:ln>
            <a:noFill/>
          </a:ln>
        </p:spPr>
        <p:txBody>
          <a:bodyPr wrap="square" lIns="121844" tIns="60922" rIns="121844" bIns="60922">
            <a:spAutoFit/>
          </a:bodyPr>
          <a:lstStyle/>
          <a:p>
            <a:r>
              <a:rPr lang="zh-CN" altLang="en-US" sz="3200" dirty="0">
                <a:solidFill>
                  <a:schemeClr val="bg1"/>
                </a:solidFill>
                <a:latin typeface="微软雅黑" panose="020B0503020204020204" charset="-122"/>
                <a:ea typeface="微软雅黑" panose="020B0503020204020204" charset="-122"/>
              </a:rPr>
              <a:t>此处添加名称</a:t>
            </a:r>
          </a:p>
        </p:txBody>
      </p:sp>
      <p:sp>
        <p:nvSpPr>
          <p:cNvPr id="3" name="Rectangle 8"/>
          <p:cNvSpPr/>
          <p:nvPr/>
        </p:nvSpPr>
        <p:spPr>
          <a:xfrm>
            <a:off x="2562673" y="4278103"/>
            <a:ext cx="3251200" cy="1169679"/>
          </a:xfrm>
          <a:prstGeom prst="rect">
            <a:avLst/>
          </a:prstGeom>
        </p:spPr>
        <p:txBody>
          <a:bodyPr wrap="square">
            <a:spAutoFit/>
          </a:bodyPr>
          <a:lstStyle/>
          <a:p>
            <a:pPr defTabSz="1218565" fontAlgn="base">
              <a:lnSpc>
                <a:spcPct val="150000"/>
              </a:lnSpc>
              <a:spcBef>
                <a:spcPct val="0"/>
              </a:spcBef>
              <a:spcAft>
                <a:spcPct val="0"/>
              </a:spcAft>
            </a:pPr>
            <a:r>
              <a:rPr lang="zh-CN" altLang="en-US" sz="1865" b="1" dirty="0">
                <a:solidFill>
                  <a:schemeClr val="bg1"/>
                </a:solidFill>
                <a:latin typeface="微软雅黑" panose="020B0503020204020204" charset="-122"/>
                <a:ea typeface="微软雅黑" panose="020B0503020204020204" charset="-122"/>
                <a:cs typeface="Open Sans" panose="020B0606030504020204" pitchFamily="34" charset="0"/>
              </a:rPr>
              <a:t>单击此处添加标题</a:t>
            </a:r>
          </a:p>
          <a:p>
            <a:pPr defTabSz="1218565" fontAlgn="base">
              <a:lnSpc>
                <a:spcPct val="150000"/>
              </a:lnSpc>
              <a:spcBef>
                <a:spcPct val="0"/>
              </a:spcBef>
              <a:spcAft>
                <a:spcPct val="0"/>
              </a:spcAft>
            </a:pPr>
            <a:r>
              <a:rPr lang="zh-CN" altLang="en-US" sz="1400" dirty="0">
                <a:solidFill>
                  <a:schemeClr val="bg1"/>
                </a:solidFill>
                <a:latin typeface="微软雅黑" panose="020B0503020204020204" charset="-122"/>
                <a:ea typeface="微软雅黑" panose="020B0503020204020204" charset="-122"/>
                <a:cs typeface="Open Sans" panose="020B0606030504020204" pitchFamily="34" charset="0"/>
              </a:rPr>
              <a:t>此处添加详细文本描述，建议与标题相关并符合整体语言风格</a:t>
            </a:r>
          </a:p>
        </p:txBody>
      </p:sp>
      <p:sp>
        <p:nvSpPr>
          <p:cNvPr id="4" name="Rectangle 9"/>
          <p:cNvSpPr/>
          <p:nvPr/>
        </p:nvSpPr>
        <p:spPr>
          <a:xfrm>
            <a:off x="2562673" y="2933954"/>
            <a:ext cx="3251200" cy="1169679"/>
          </a:xfrm>
          <a:prstGeom prst="rect">
            <a:avLst/>
          </a:prstGeom>
        </p:spPr>
        <p:txBody>
          <a:bodyPr wrap="square">
            <a:spAutoFit/>
          </a:bodyPr>
          <a:lstStyle/>
          <a:p>
            <a:pPr defTabSz="1218565" fontAlgn="base">
              <a:lnSpc>
                <a:spcPct val="150000"/>
              </a:lnSpc>
              <a:spcBef>
                <a:spcPct val="0"/>
              </a:spcBef>
              <a:spcAft>
                <a:spcPct val="0"/>
              </a:spcAft>
            </a:pPr>
            <a:r>
              <a:rPr lang="zh-CN" altLang="en-US" sz="1865" b="1" dirty="0">
                <a:solidFill>
                  <a:schemeClr val="bg1"/>
                </a:solidFill>
                <a:latin typeface="微软雅黑" panose="020B0503020204020204" charset="-122"/>
                <a:ea typeface="微软雅黑" panose="020B0503020204020204" charset="-122"/>
                <a:cs typeface="Open Sans" panose="020B0606030504020204" pitchFamily="34" charset="0"/>
              </a:rPr>
              <a:t>单击此处添加标题</a:t>
            </a:r>
          </a:p>
          <a:p>
            <a:pPr defTabSz="1218565" fontAlgn="base">
              <a:lnSpc>
                <a:spcPct val="150000"/>
              </a:lnSpc>
              <a:spcBef>
                <a:spcPct val="0"/>
              </a:spcBef>
              <a:spcAft>
                <a:spcPct val="0"/>
              </a:spcAft>
            </a:pPr>
            <a:r>
              <a:rPr lang="zh-CN" altLang="en-US" sz="1400" dirty="0">
                <a:solidFill>
                  <a:schemeClr val="bg1"/>
                </a:solidFill>
                <a:latin typeface="微软雅黑" panose="020B0503020204020204" charset="-122"/>
                <a:ea typeface="微软雅黑" panose="020B0503020204020204" charset="-122"/>
                <a:cs typeface="Open Sans" panose="020B0606030504020204" pitchFamily="34" charset="0"/>
              </a:rPr>
              <a:t>此处添加详细文本描述，建议与标题相关并符合整体语言风格</a:t>
            </a:r>
          </a:p>
        </p:txBody>
      </p:sp>
      <p:sp>
        <p:nvSpPr>
          <p:cNvPr id="5" name="Rectangle 10"/>
          <p:cNvSpPr/>
          <p:nvPr/>
        </p:nvSpPr>
        <p:spPr>
          <a:xfrm>
            <a:off x="2562673" y="1628341"/>
            <a:ext cx="3251200" cy="1169679"/>
          </a:xfrm>
          <a:prstGeom prst="rect">
            <a:avLst/>
          </a:prstGeom>
        </p:spPr>
        <p:txBody>
          <a:bodyPr wrap="square">
            <a:spAutoFit/>
          </a:bodyPr>
          <a:lstStyle/>
          <a:p>
            <a:pPr defTabSz="1218565" fontAlgn="base">
              <a:lnSpc>
                <a:spcPct val="150000"/>
              </a:lnSpc>
              <a:spcBef>
                <a:spcPct val="0"/>
              </a:spcBef>
              <a:spcAft>
                <a:spcPct val="0"/>
              </a:spcAft>
            </a:pPr>
            <a:r>
              <a:rPr lang="zh-CN" altLang="en-US" sz="1865" b="1" dirty="0">
                <a:solidFill>
                  <a:schemeClr val="bg1"/>
                </a:solidFill>
                <a:latin typeface="微软雅黑" panose="020B0503020204020204" charset="-122"/>
                <a:ea typeface="微软雅黑" panose="020B0503020204020204" charset="-122"/>
                <a:cs typeface="Open Sans" panose="020B0606030504020204" pitchFamily="34" charset="0"/>
              </a:rPr>
              <a:t>单击此处添加标题</a:t>
            </a:r>
          </a:p>
          <a:p>
            <a:pPr defTabSz="1218565" fontAlgn="base">
              <a:lnSpc>
                <a:spcPct val="150000"/>
              </a:lnSpc>
              <a:spcBef>
                <a:spcPct val="0"/>
              </a:spcBef>
              <a:spcAft>
                <a:spcPct val="0"/>
              </a:spcAft>
            </a:pPr>
            <a:r>
              <a:rPr lang="zh-CN" altLang="en-US" sz="1400" dirty="0">
                <a:solidFill>
                  <a:schemeClr val="bg1"/>
                </a:solidFill>
                <a:latin typeface="微软雅黑" panose="020B0503020204020204" charset="-122"/>
                <a:ea typeface="微软雅黑" panose="020B0503020204020204" charset="-122"/>
                <a:cs typeface="Open Sans" panose="020B0606030504020204" pitchFamily="34" charset="0"/>
              </a:rPr>
              <a:t>此处添加详细文本描述，建议与标题相关并符合整体语言风格</a:t>
            </a:r>
          </a:p>
        </p:txBody>
      </p:sp>
      <p:sp>
        <p:nvSpPr>
          <p:cNvPr id="6" name="Rounded Rectangle 17"/>
          <p:cNvSpPr/>
          <p:nvPr/>
        </p:nvSpPr>
        <p:spPr>
          <a:xfrm>
            <a:off x="1343473" y="1745195"/>
            <a:ext cx="1073657" cy="1037639"/>
          </a:xfrm>
          <a:prstGeom prst="roundRect">
            <a:avLst/>
          </a:prstGeom>
          <a:noFill/>
          <a:ln w="28575">
            <a:solidFill>
              <a:schemeClr val="bg1">
                <a:lumMod val="95000"/>
              </a:schemeClr>
            </a:solidFill>
            <a:round/>
          </a:ln>
          <a:effectLst/>
        </p:spPr>
        <p:txBody>
          <a:bodyPr vert="horz" wrap="none" lIns="91440" tIns="45720" rIns="91440" bIns="45720" numCol="1" anchor="ctr" anchorCtr="0" compatLnSpc="1"/>
          <a:lstStyle/>
          <a:p>
            <a:pPr algn="ctr"/>
            <a:endParaRPr lang="en-US" sz="2000" kern="0">
              <a:solidFill>
                <a:schemeClr val="bg1"/>
              </a:solidFill>
              <a:cs typeface="Arial" panose="020B0604020202020204" pitchFamily="34" charset="0"/>
            </a:endParaRPr>
          </a:p>
        </p:txBody>
      </p:sp>
      <p:sp>
        <p:nvSpPr>
          <p:cNvPr id="7" name="Rounded Rectangle 18"/>
          <p:cNvSpPr/>
          <p:nvPr/>
        </p:nvSpPr>
        <p:spPr>
          <a:xfrm>
            <a:off x="1343473" y="3082846"/>
            <a:ext cx="1073657" cy="1037639"/>
          </a:xfrm>
          <a:prstGeom prst="roundRect">
            <a:avLst/>
          </a:prstGeom>
          <a:solidFill>
            <a:schemeClr val="bg1">
              <a:lumMod val="95000"/>
              <a:alpha val="20000"/>
            </a:schemeClr>
          </a:solidFill>
          <a:ln w="12700">
            <a:noFill/>
            <a:round/>
          </a:ln>
          <a:effectLst/>
        </p:spPr>
        <p:txBody>
          <a:bodyPr vert="horz" wrap="none" lIns="91440" tIns="45720" rIns="91440" bIns="45720" numCol="1" anchor="ctr" anchorCtr="0" compatLnSpc="1"/>
          <a:lstStyle/>
          <a:p>
            <a:pPr algn="ctr"/>
            <a:endParaRPr lang="en-US" sz="2000" kern="0">
              <a:solidFill>
                <a:schemeClr val="bg1"/>
              </a:solidFill>
              <a:cs typeface="Arial" panose="020B0604020202020204" pitchFamily="34" charset="0"/>
            </a:endParaRPr>
          </a:p>
        </p:txBody>
      </p:sp>
      <p:sp>
        <p:nvSpPr>
          <p:cNvPr id="8" name="Rounded Rectangle 19"/>
          <p:cNvSpPr/>
          <p:nvPr/>
        </p:nvSpPr>
        <p:spPr>
          <a:xfrm>
            <a:off x="1343473" y="4451467"/>
            <a:ext cx="1073657" cy="1037639"/>
          </a:xfrm>
          <a:prstGeom prst="roundRect">
            <a:avLst/>
          </a:prstGeom>
          <a:noFill/>
          <a:ln w="28575">
            <a:solidFill>
              <a:schemeClr val="bg1">
                <a:lumMod val="95000"/>
              </a:schemeClr>
            </a:solidFill>
            <a:round/>
          </a:ln>
          <a:effectLst/>
        </p:spPr>
        <p:txBody>
          <a:bodyPr vert="horz" wrap="none" lIns="91440" tIns="45720" rIns="91440" bIns="45720" numCol="1" anchor="ctr" anchorCtr="0" compatLnSpc="1"/>
          <a:lstStyle/>
          <a:p>
            <a:pPr algn="ctr"/>
            <a:endParaRPr lang="en-US" sz="2000" kern="0">
              <a:solidFill>
                <a:schemeClr val="bg1"/>
              </a:solidFill>
              <a:cs typeface="Arial" panose="020B0604020202020204" pitchFamily="34" charset="0"/>
            </a:endParaRPr>
          </a:p>
        </p:txBody>
      </p:sp>
      <p:sp>
        <p:nvSpPr>
          <p:cNvPr id="2" name="Rectangle 20"/>
          <p:cNvSpPr/>
          <p:nvPr/>
        </p:nvSpPr>
        <p:spPr>
          <a:xfrm>
            <a:off x="7897171" y="4310129"/>
            <a:ext cx="3251200" cy="1169679"/>
          </a:xfrm>
          <a:prstGeom prst="rect">
            <a:avLst/>
          </a:prstGeom>
        </p:spPr>
        <p:txBody>
          <a:bodyPr wrap="square">
            <a:spAutoFit/>
          </a:bodyPr>
          <a:lstStyle/>
          <a:p>
            <a:pPr defTabSz="1218565" fontAlgn="base">
              <a:lnSpc>
                <a:spcPct val="150000"/>
              </a:lnSpc>
              <a:spcBef>
                <a:spcPct val="0"/>
              </a:spcBef>
              <a:spcAft>
                <a:spcPct val="0"/>
              </a:spcAft>
            </a:pPr>
            <a:r>
              <a:rPr lang="zh-CN" altLang="en-US" sz="1865" b="1" dirty="0">
                <a:solidFill>
                  <a:schemeClr val="bg1"/>
                </a:solidFill>
                <a:latin typeface="微软雅黑" panose="020B0503020204020204" charset="-122"/>
                <a:ea typeface="微软雅黑" panose="020B0503020204020204" charset="-122"/>
                <a:cs typeface="Open Sans" panose="020B0606030504020204" pitchFamily="34" charset="0"/>
              </a:rPr>
              <a:t>单击此处添加标题</a:t>
            </a:r>
          </a:p>
          <a:p>
            <a:pPr defTabSz="1218565" fontAlgn="base">
              <a:lnSpc>
                <a:spcPct val="150000"/>
              </a:lnSpc>
              <a:spcBef>
                <a:spcPct val="0"/>
              </a:spcBef>
              <a:spcAft>
                <a:spcPct val="0"/>
              </a:spcAft>
            </a:pPr>
            <a:r>
              <a:rPr lang="zh-CN" altLang="en-US" sz="1400" dirty="0">
                <a:solidFill>
                  <a:schemeClr val="bg1"/>
                </a:solidFill>
                <a:latin typeface="微软雅黑" panose="020B0503020204020204" charset="-122"/>
                <a:ea typeface="微软雅黑" panose="020B0503020204020204" charset="-122"/>
                <a:cs typeface="Open Sans" panose="020B0606030504020204" pitchFamily="34" charset="0"/>
              </a:rPr>
              <a:t>此处添加详细文本描述，建议与标题相关并符合整体语言风格</a:t>
            </a:r>
          </a:p>
        </p:txBody>
      </p:sp>
      <p:sp>
        <p:nvSpPr>
          <p:cNvPr id="11" name="Rectangle 21"/>
          <p:cNvSpPr/>
          <p:nvPr/>
        </p:nvSpPr>
        <p:spPr>
          <a:xfrm>
            <a:off x="7897171" y="2965979"/>
            <a:ext cx="3251200" cy="1169679"/>
          </a:xfrm>
          <a:prstGeom prst="rect">
            <a:avLst/>
          </a:prstGeom>
        </p:spPr>
        <p:txBody>
          <a:bodyPr wrap="square">
            <a:spAutoFit/>
          </a:bodyPr>
          <a:lstStyle/>
          <a:p>
            <a:pPr defTabSz="1218565" fontAlgn="base">
              <a:lnSpc>
                <a:spcPct val="150000"/>
              </a:lnSpc>
              <a:spcBef>
                <a:spcPct val="0"/>
              </a:spcBef>
              <a:spcAft>
                <a:spcPct val="0"/>
              </a:spcAft>
            </a:pPr>
            <a:r>
              <a:rPr lang="zh-CN" altLang="en-US" sz="1865" b="1" dirty="0">
                <a:solidFill>
                  <a:schemeClr val="bg1"/>
                </a:solidFill>
                <a:latin typeface="微软雅黑" panose="020B0503020204020204" charset="-122"/>
                <a:ea typeface="微软雅黑" panose="020B0503020204020204" charset="-122"/>
                <a:cs typeface="Open Sans" panose="020B0606030504020204" pitchFamily="34" charset="0"/>
              </a:rPr>
              <a:t>单击此处添加标题</a:t>
            </a:r>
          </a:p>
          <a:p>
            <a:pPr defTabSz="1218565" fontAlgn="base">
              <a:lnSpc>
                <a:spcPct val="150000"/>
              </a:lnSpc>
              <a:spcBef>
                <a:spcPct val="0"/>
              </a:spcBef>
              <a:spcAft>
                <a:spcPct val="0"/>
              </a:spcAft>
            </a:pPr>
            <a:r>
              <a:rPr lang="zh-CN" altLang="en-US" sz="1400" dirty="0">
                <a:solidFill>
                  <a:schemeClr val="bg1"/>
                </a:solidFill>
                <a:latin typeface="微软雅黑" panose="020B0503020204020204" charset="-122"/>
                <a:ea typeface="微软雅黑" panose="020B0503020204020204" charset="-122"/>
                <a:cs typeface="Open Sans" panose="020B0606030504020204" pitchFamily="34" charset="0"/>
              </a:rPr>
              <a:t>此处添加详细文本描述，建议与标题相关并符合整体语言风格</a:t>
            </a:r>
          </a:p>
        </p:txBody>
      </p:sp>
      <p:sp>
        <p:nvSpPr>
          <p:cNvPr id="13" name="Rectangle 22"/>
          <p:cNvSpPr/>
          <p:nvPr/>
        </p:nvSpPr>
        <p:spPr>
          <a:xfrm>
            <a:off x="7897171" y="1660366"/>
            <a:ext cx="3251200" cy="1169679"/>
          </a:xfrm>
          <a:prstGeom prst="rect">
            <a:avLst/>
          </a:prstGeom>
        </p:spPr>
        <p:txBody>
          <a:bodyPr wrap="square">
            <a:spAutoFit/>
          </a:bodyPr>
          <a:lstStyle/>
          <a:p>
            <a:pPr defTabSz="1218565" fontAlgn="base">
              <a:lnSpc>
                <a:spcPct val="150000"/>
              </a:lnSpc>
              <a:spcBef>
                <a:spcPct val="0"/>
              </a:spcBef>
              <a:spcAft>
                <a:spcPct val="0"/>
              </a:spcAft>
            </a:pPr>
            <a:r>
              <a:rPr lang="zh-CN" altLang="en-US" sz="1865" b="1" dirty="0">
                <a:solidFill>
                  <a:schemeClr val="bg1"/>
                </a:solidFill>
                <a:latin typeface="微软雅黑" panose="020B0503020204020204" charset="-122"/>
                <a:ea typeface="微软雅黑" panose="020B0503020204020204" charset="-122"/>
                <a:cs typeface="Open Sans" panose="020B0606030504020204" pitchFamily="34" charset="0"/>
              </a:rPr>
              <a:t>单击此处添加标题</a:t>
            </a:r>
          </a:p>
          <a:p>
            <a:pPr defTabSz="1218565" fontAlgn="base">
              <a:lnSpc>
                <a:spcPct val="150000"/>
              </a:lnSpc>
              <a:spcBef>
                <a:spcPct val="0"/>
              </a:spcBef>
              <a:spcAft>
                <a:spcPct val="0"/>
              </a:spcAft>
            </a:pPr>
            <a:r>
              <a:rPr lang="zh-CN" altLang="en-US" sz="1400" dirty="0">
                <a:solidFill>
                  <a:schemeClr val="bg1"/>
                </a:solidFill>
                <a:latin typeface="微软雅黑" panose="020B0503020204020204" charset="-122"/>
                <a:ea typeface="微软雅黑" panose="020B0503020204020204" charset="-122"/>
                <a:cs typeface="Open Sans" panose="020B0606030504020204" pitchFamily="34" charset="0"/>
              </a:rPr>
              <a:t>此处添加详细文本描述，建议与标题相关并符合整体语言风格</a:t>
            </a:r>
          </a:p>
        </p:txBody>
      </p:sp>
      <p:sp>
        <p:nvSpPr>
          <p:cNvPr id="14" name="Rounded Rectangle 23"/>
          <p:cNvSpPr/>
          <p:nvPr/>
        </p:nvSpPr>
        <p:spPr>
          <a:xfrm>
            <a:off x="6677970" y="1777221"/>
            <a:ext cx="1073657" cy="1037639"/>
          </a:xfrm>
          <a:prstGeom prst="roundRect">
            <a:avLst/>
          </a:prstGeom>
          <a:noFill/>
          <a:ln w="28575">
            <a:solidFill>
              <a:schemeClr val="bg1">
                <a:lumMod val="95000"/>
              </a:schemeClr>
            </a:solidFill>
            <a:round/>
          </a:ln>
          <a:effectLst/>
        </p:spPr>
        <p:txBody>
          <a:bodyPr vert="horz" wrap="none" lIns="91440" tIns="45720" rIns="91440" bIns="45720" numCol="1" anchor="ctr" anchorCtr="0" compatLnSpc="1"/>
          <a:lstStyle/>
          <a:p>
            <a:pPr algn="ctr"/>
            <a:endParaRPr lang="en-US" sz="2000" kern="0">
              <a:solidFill>
                <a:schemeClr val="bg1"/>
              </a:solidFill>
              <a:cs typeface="Arial" panose="020B0604020202020204" pitchFamily="34" charset="0"/>
            </a:endParaRPr>
          </a:p>
        </p:txBody>
      </p:sp>
      <p:sp>
        <p:nvSpPr>
          <p:cNvPr id="15" name="Rounded Rectangle 24"/>
          <p:cNvSpPr/>
          <p:nvPr/>
        </p:nvSpPr>
        <p:spPr>
          <a:xfrm>
            <a:off x="6677970" y="3114871"/>
            <a:ext cx="1073657" cy="1037639"/>
          </a:xfrm>
          <a:prstGeom prst="roundRect">
            <a:avLst/>
          </a:prstGeom>
          <a:solidFill>
            <a:schemeClr val="bg1">
              <a:lumMod val="95000"/>
              <a:alpha val="20000"/>
            </a:schemeClr>
          </a:solidFill>
          <a:ln w="12700">
            <a:noFill/>
            <a:round/>
          </a:ln>
          <a:effectLst/>
        </p:spPr>
        <p:txBody>
          <a:bodyPr vert="horz" wrap="none" lIns="91440" tIns="45720" rIns="91440" bIns="45720" numCol="1" anchor="ctr" anchorCtr="0" compatLnSpc="1"/>
          <a:lstStyle/>
          <a:p>
            <a:pPr algn="ctr"/>
            <a:endParaRPr lang="en-US" sz="2000" kern="0">
              <a:solidFill>
                <a:schemeClr val="bg1"/>
              </a:solidFill>
              <a:cs typeface="Arial" panose="020B0604020202020204" pitchFamily="34" charset="0"/>
            </a:endParaRPr>
          </a:p>
        </p:txBody>
      </p:sp>
      <p:sp>
        <p:nvSpPr>
          <p:cNvPr id="16" name="Rounded Rectangle 25"/>
          <p:cNvSpPr/>
          <p:nvPr/>
        </p:nvSpPr>
        <p:spPr>
          <a:xfrm>
            <a:off x="6677970" y="4483493"/>
            <a:ext cx="1073657" cy="1037639"/>
          </a:xfrm>
          <a:prstGeom prst="roundRect">
            <a:avLst/>
          </a:prstGeom>
          <a:noFill/>
          <a:ln w="28575">
            <a:solidFill>
              <a:schemeClr val="bg1">
                <a:lumMod val="95000"/>
              </a:schemeClr>
            </a:solidFill>
            <a:round/>
          </a:ln>
          <a:effectLst/>
        </p:spPr>
        <p:txBody>
          <a:bodyPr vert="horz" wrap="none" lIns="91440" tIns="45720" rIns="91440" bIns="45720" numCol="1" anchor="ctr" anchorCtr="0" compatLnSpc="1"/>
          <a:lstStyle/>
          <a:p>
            <a:pPr algn="ctr"/>
            <a:endParaRPr lang="en-US" sz="2000" kern="0">
              <a:solidFill>
                <a:schemeClr val="bg1"/>
              </a:solidFill>
              <a:cs typeface="Arial" panose="020B0604020202020204" pitchFamily="34" charset="0"/>
            </a:endParaRPr>
          </a:p>
        </p:txBody>
      </p:sp>
      <p:grpSp>
        <p:nvGrpSpPr>
          <p:cNvPr id="17" name="Group 26"/>
          <p:cNvGrpSpPr/>
          <p:nvPr/>
        </p:nvGrpSpPr>
        <p:grpSpPr>
          <a:xfrm>
            <a:off x="1611691" y="3371632"/>
            <a:ext cx="519747" cy="524115"/>
            <a:chOff x="6418263" y="2255838"/>
            <a:chExt cx="188913" cy="190501"/>
          </a:xfrm>
          <a:solidFill>
            <a:schemeClr val="bg1"/>
          </a:solidFill>
        </p:grpSpPr>
        <p:sp>
          <p:nvSpPr>
            <p:cNvPr id="18" name="Freeform 16"/>
            <p:cNvSpPr>
              <a:spLocks noEditPoints="1"/>
            </p:cNvSpPr>
            <p:nvPr/>
          </p:nvSpPr>
          <p:spPr bwMode="auto">
            <a:xfrm>
              <a:off x="6538913" y="2255838"/>
              <a:ext cx="68263" cy="69850"/>
            </a:xfrm>
            <a:custGeom>
              <a:avLst/>
              <a:gdLst>
                <a:gd name="T0" fmla="*/ 43 w 43"/>
                <a:gd name="T1" fmla="*/ 23 h 44"/>
                <a:gd name="T2" fmla="*/ 20 w 43"/>
                <a:gd name="T3" fmla="*/ 0 h 44"/>
                <a:gd name="T4" fmla="*/ 0 w 43"/>
                <a:gd name="T5" fmla="*/ 22 h 44"/>
                <a:gd name="T6" fmla="*/ 22 w 43"/>
                <a:gd name="T7" fmla="*/ 44 h 44"/>
                <a:gd name="T8" fmla="*/ 43 w 43"/>
                <a:gd name="T9" fmla="*/ 23 h 44"/>
                <a:gd name="T10" fmla="*/ 24 w 43"/>
                <a:gd name="T11" fmla="*/ 17 h 44"/>
                <a:gd name="T12" fmla="*/ 17 w 43"/>
                <a:gd name="T13" fmla="*/ 10 h 44"/>
                <a:gd name="T14" fmla="*/ 21 w 43"/>
                <a:gd name="T15" fmla="*/ 7 h 44"/>
                <a:gd name="T16" fmla="*/ 27 w 43"/>
                <a:gd name="T17" fmla="*/ 13 h 44"/>
                <a:gd name="T18" fmla="*/ 24 w 43"/>
                <a:gd name="T19" fmla="*/ 17 h 44"/>
                <a:gd name="T20" fmla="*/ 34 w 43"/>
                <a:gd name="T21" fmla="*/ 26 h 44"/>
                <a:gd name="T22" fmla="*/ 26 w 43"/>
                <a:gd name="T23" fmla="*/ 20 h 44"/>
                <a:gd name="T24" fmla="*/ 30 w 43"/>
                <a:gd name="T25" fmla="*/ 15 h 44"/>
                <a:gd name="T26" fmla="*/ 37 w 43"/>
                <a:gd name="T27" fmla="*/ 23 h 44"/>
                <a:gd name="T28" fmla="*/ 34 w 43"/>
                <a:gd name="T29"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3" h="44">
                  <a:moveTo>
                    <a:pt x="43" y="23"/>
                  </a:moveTo>
                  <a:lnTo>
                    <a:pt x="20" y="0"/>
                  </a:lnTo>
                  <a:lnTo>
                    <a:pt x="0" y="22"/>
                  </a:lnTo>
                  <a:lnTo>
                    <a:pt x="22" y="44"/>
                  </a:lnTo>
                  <a:lnTo>
                    <a:pt x="43" y="23"/>
                  </a:lnTo>
                  <a:close/>
                  <a:moveTo>
                    <a:pt x="24" y="17"/>
                  </a:moveTo>
                  <a:lnTo>
                    <a:pt x="17" y="10"/>
                  </a:lnTo>
                  <a:lnTo>
                    <a:pt x="21" y="7"/>
                  </a:lnTo>
                  <a:lnTo>
                    <a:pt x="27" y="13"/>
                  </a:lnTo>
                  <a:lnTo>
                    <a:pt x="24" y="17"/>
                  </a:lnTo>
                  <a:close/>
                  <a:moveTo>
                    <a:pt x="34" y="26"/>
                  </a:moveTo>
                  <a:lnTo>
                    <a:pt x="26" y="20"/>
                  </a:lnTo>
                  <a:lnTo>
                    <a:pt x="30" y="15"/>
                  </a:lnTo>
                  <a:lnTo>
                    <a:pt x="37" y="23"/>
                  </a:lnTo>
                  <a:lnTo>
                    <a:pt x="34"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fontAlgn="base">
                <a:spcBef>
                  <a:spcPct val="0"/>
                </a:spcBef>
                <a:spcAft>
                  <a:spcPct val="0"/>
                </a:spcAft>
              </a:pPr>
              <a:endParaRPr lang="en-US" sz="2400">
                <a:solidFill>
                  <a:schemeClr val="bg1"/>
                </a:solidFill>
                <a:latin typeface="微软雅黑" panose="020B0503020204020204" charset="-122"/>
                <a:ea typeface="微软雅黑" panose="020B0503020204020204" charset="-122"/>
              </a:endParaRPr>
            </a:p>
          </p:txBody>
        </p:sp>
        <p:sp>
          <p:nvSpPr>
            <p:cNvPr id="19" name="Freeform 17"/>
            <p:cNvSpPr>
              <a:spLocks noEditPoints="1"/>
            </p:cNvSpPr>
            <p:nvPr/>
          </p:nvSpPr>
          <p:spPr bwMode="auto">
            <a:xfrm>
              <a:off x="6418263" y="2282826"/>
              <a:ext cx="161925" cy="163513"/>
            </a:xfrm>
            <a:custGeom>
              <a:avLst/>
              <a:gdLst>
                <a:gd name="T0" fmla="*/ 66 w 102"/>
                <a:gd name="T1" fmla="*/ 0 h 103"/>
                <a:gd name="T2" fmla="*/ 0 w 102"/>
                <a:gd name="T3" fmla="*/ 67 h 103"/>
                <a:gd name="T4" fmla="*/ 36 w 102"/>
                <a:gd name="T5" fmla="*/ 103 h 103"/>
                <a:gd name="T6" fmla="*/ 102 w 102"/>
                <a:gd name="T7" fmla="*/ 36 h 103"/>
                <a:gd name="T8" fmla="*/ 66 w 102"/>
                <a:gd name="T9" fmla="*/ 0 h 103"/>
                <a:gd name="T10" fmla="*/ 32 w 102"/>
                <a:gd name="T11" fmla="*/ 79 h 103"/>
                <a:gd name="T12" fmla="*/ 22 w 102"/>
                <a:gd name="T13" fmla="*/ 71 h 103"/>
                <a:gd name="T14" fmla="*/ 73 w 102"/>
                <a:gd name="T15" fmla="*/ 21 h 103"/>
                <a:gd name="T16" fmla="*/ 82 w 102"/>
                <a:gd name="T17" fmla="*/ 30 h 103"/>
                <a:gd name="T18" fmla="*/ 32 w 102"/>
                <a:gd name="T1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03">
                  <a:moveTo>
                    <a:pt x="66" y="0"/>
                  </a:moveTo>
                  <a:lnTo>
                    <a:pt x="0" y="67"/>
                  </a:lnTo>
                  <a:lnTo>
                    <a:pt x="36" y="103"/>
                  </a:lnTo>
                  <a:lnTo>
                    <a:pt x="102" y="36"/>
                  </a:lnTo>
                  <a:lnTo>
                    <a:pt x="66" y="0"/>
                  </a:lnTo>
                  <a:close/>
                  <a:moveTo>
                    <a:pt x="32" y="79"/>
                  </a:moveTo>
                  <a:lnTo>
                    <a:pt x="22" y="71"/>
                  </a:lnTo>
                  <a:lnTo>
                    <a:pt x="73" y="21"/>
                  </a:lnTo>
                  <a:lnTo>
                    <a:pt x="82" y="30"/>
                  </a:lnTo>
                  <a:lnTo>
                    <a:pt x="32" y="7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fontAlgn="base">
                <a:spcBef>
                  <a:spcPct val="0"/>
                </a:spcBef>
                <a:spcAft>
                  <a:spcPct val="0"/>
                </a:spcAft>
              </a:pPr>
              <a:endParaRPr lang="en-US" sz="2400">
                <a:solidFill>
                  <a:schemeClr val="bg1"/>
                </a:solidFill>
                <a:latin typeface="微软雅黑" panose="020B0503020204020204" charset="-122"/>
                <a:ea typeface="微软雅黑" panose="020B0503020204020204" charset="-122"/>
              </a:endParaRPr>
            </a:p>
          </p:txBody>
        </p:sp>
      </p:grpSp>
      <p:sp>
        <p:nvSpPr>
          <p:cNvPr id="20" name="Freeform 38"/>
          <p:cNvSpPr>
            <a:spLocks noEditPoints="1"/>
          </p:cNvSpPr>
          <p:nvPr/>
        </p:nvSpPr>
        <p:spPr bwMode="auto">
          <a:xfrm>
            <a:off x="1611691" y="2011665"/>
            <a:ext cx="537219" cy="528481"/>
          </a:xfrm>
          <a:custGeom>
            <a:avLst/>
            <a:gdLst>
              <a:gd name="T0" fmla="*/ 54 w 120"/>
              <a:gd name="T1" fmla="*/ 35 h 118"/>
              <a:gd name="T2" fmla="*/ 47 w 120"/>
              <a:gd name="T3" fmla="*/ 9 h 118"/>
              <a:gd name="T4" fmla="*/ 21 w 120"/>
              <a:gd name="T5" fmla="*/ 2 h 118"/>
              <a:gd name="T6" fmla="*/ 36 w 120"/>
              <a:gd name="T7" fmla="*/ 17 h 118"/>
              <a:gd name="T8" fmla="*/ 32 w 120"/>
              <a:gd name="T9" fmla="*/ 32 h 118"/>
              <a:gd name="T10" fmla="*/ 18 w 120"/>
              <a:gd name="T11" fmla="*/ 36 h 118"/>
              <a:gd name="T12" fmla="*/ 3 w 120"/>
              <a:gd name="T13" fmla="*/ 21 h 118"/>
              <a:gd name="T14" fmla="*/ 9 w 120"/>
              <a:gd name="T15" fmla="*/ 46 h 118"/>
              <a:gd name="T16" fmla="*/ 36 w 120"/>
              <a:gd name="T17" fmla="*/ 53 h 118"/>
              <a:gd name="T18" fmla="*/ 36 w 120"/>
              <a:gd name="T19" fmla="*/ 53 h 118"/>
              <a:gd name="T20" fmla="*/ 98 w 120"/>
              <a:gd name="T21" fmla="*/ 114 h 118"/>
              <a:gd name="T22" fmla="*/ 107 w 120"/>
              <a:gd name="T23" fmla="*/ 118 h 118"/>
              <a:gd name="T24" fmla="*/ 116 w 120"/>
              <a:gd name="T25" fmla="*/ 114 h 118"/>
              <a:gd name="T26" fmla="*/ 116 w 120"/>
              <a:gd name="T27" fmla="*/ 97 h 118"/>
              <a:gd name="T28" fmla="*/ 54 w 120"/>
              <a:gd name="T29" fmla="*/ 35 h 118"/>
              <a:gd name="T30" fmla="*/ 108 w 120"/>
              <a:gd name="T31" fmla="*/ 112 h 118"/>
              <a:gd name="T32" fmla="*/ 103 w 120"/>
              <a:gd name="T33" fmla="*/ 107 h 118"/>
              <a:gd name="T34" fmla="*/ 108 w 120"/>
              <a:gd name="T35" fmla="*/ 103 h 118"/>
              <a:gd name="T36" fmla="*/ 113 w 120"/>
              <a:gd name="T37" fmla="*/ 107 h 118"/>
              <a:gd name="T38" fmla="*/ 108 w 120"/>
              <a:gd name="T39" fmla="*/ 11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0" h="118">
                <a:moveTo>
                  <a:pt x="54" y="35"/>
                </a:moveTo>
                <a:cubicBezTo>
                  <a:pt x="56" y="26"/>
                  <a:pt x="54" y="16"/>
                  <a:pt x="47" y="9"/>
                </a:cubicBezTo>
                <a:cubicBezTo>
                  <a:pt x="40" y="2"/>
                  <a:pt x="30" y="0"/>
                  <a:pt x="21" y="2"/>
                </a:cubicBezTo>
                <a:cubicBezTo>
                  <a:pt x="36" y="17"/>
                  <a:pt x="36" y="17"/>
                  <a:pt x="36" y="17"/>
                </a:cubicBezTo>
                <a:cubicBezTo>
                  <a:pt x="32" y="32"/>
                  <a:pt x="32" y="32"/>
                  <a:pt x="32" y="32"/>
                </a:cubicBezTo>
                <a:cubicBezTo>
                  <a:pt x="18" y="36"/>
                  <a:pt x="18" y="36"/>
                  <a:pt x="18" y="36"/>
                </a:cubicBezTo>
                <a:cubicBezTo>
                  <a:pt x="3" y="21"/>
                  <a:pt x="3" y="21"/>
                  <a:pt x="3" y="21"/>
                </a:cubicBezTo>
                <a:cubicBezTo>
                  <a:pt x="0" y="29"/>
                  <a:pt x="2" y="39"/>
                  <a:pt x="9" y="46"/>
                </a:cubicBezTo>
                <a:cubicBezTo>
                  <a:pt x="17" y="54"/>
                  <a:pt x="27" y="56"/>
                  <a:pt x="36" y="53"/>
                </a:cubicBezTo>
                <a:cubicBezTo>
                  <a:pt x="36" y="53"/>
                  <a:pt x="36" y="53"/>
                  <a:pt x="36" y="53"/>
                </a:cubicBezTo>
                <a:cubicBezTo>
                  <a:pt x="98" y="114"/>
                  <a:pt x="98" y="114"/>
                  <a:pt x="98" y="114"/>
                </a:cubicBezTo>
                <a:cubicBezTo>
                  <a:pt x="100" y="117"/>
                  <a:pt x="104" y="118"/>
                  <a:pt x="107" y="118"/>
                </a:cubicBezTo>
                <a:cubicBezTo>
                  <a:pt x="110" y="118"/>
                  <a:pt x="113" y="117"/>
                  <a:pt x="116" y="114"/>
                </a:cubicBezTo>
                <a:cubicBezTo>
                  <a:pt x="120" y="109"/>
                  <a:pt x="120" y="102"/>
                  <a:pt x="116" y="97"/>
                </a:cubicBezTo>
                <a:lnTo>
                  <a:pt x="54" y="35"/>
                </a:lnTo>
                <a:close/>
                <a:moveTo>
                  <a:pt x="108" y="112"/>
                </a:moveTo>
                <a:cubicBezTo>
                  <a:pt x="105" y="112"/>
                  <a:pt x="103" y="110"/>
                  <a:pt x="103" y="107"/>
                </a:cubicBezTo>
                <a:cubicBezTo>
                  <a:pt x="103" y="105"/>
                  <a:pt x="105" y="103"/>
                  <a:pt x="108" y="103"/>
                </a:cubicBezTo>
                <a:cubicBezTo>
                  <a:pt x="111" y="103"/>
                  <a:pt x="113" y="105"/>
                  <a:pt x="113" y="107"/>
                </a:cubicBezTo>
                <a:cubicBezTo>
                  <a:pt x="113" y="110"/>
                  <a:pt x="111" y="112"/>
                  <a:pt x="108" y="112"/>
                </a:cubicBezTo>
                <a:close/>
              </a:path>
            </a:pathLst>
          </a:custGeom>
          <a:solidFill>
            <a:schemeClr val="bg1"/>
          </a:solidFill>
          <a:ln>
            <a:noFill/>
          </a:ln>
        </p:spPr>
        <p:txBody>
          <a:bodyPr vert="horz" wrap="square" lIns="121920" tIns="60960" rIns="121920" bIns="60960" numCol="1" anchor="t" anchorCtr="0" compatLnSpc="1"/>
          <a:lstStyle/>
          <a:p>
            <a:pPr defTabSz="1218565" fontAlgn="base">
              <a:spcBef>
                <a:spcPct val="0"/>
              </a:spcBef>
              <a:spcAft>
                <a:spcPct val="0"/>
              </a:spcAft>
            </a:pPr>
            <a:endParaRPr lang="en-US" sz="2400">
              <a:solidFill>
                <a:schemeClr val="bg1"/>
              </a:solidFill>
              <a:latin typeface="微软雅黑" panose="020B0503020204020204" charset="-122"/>
              <a:ea typeface="微软雅黑" panose="020B0503020204020204" charset="-122"/>
            </a:endParaRPr>
          </a:p>
        </p:txBody>
      </p:sp>
      <p:grpSp>
        <p:nvGrpSpPr>
          <p:cNvPr id="21" name="Group 34"/>
          <p:cNvGrpSpPr/>
          <p:nvPr/>
        </p:nvGrpSpPr>
        <p:grpSpPr>
          <a:xfrm>
            <a:off x="6992692" y="2029135"/>
            <a:ext cx="441129" cy="511011"/>
            <a:chOff x="3581400" y="3905251"/>
            <a:chExt cx="160338" cy="185738"/>
          </a:xfrm>
          <a:solidFill>
            <a:schemeClr val="bg1"/>
          </a:solidFill>
        </p:grpSpPr>
        <p:sp>
          <p:nvSpPr>
            <p:cNvPr id="22" name="Rectangle 33"/>
            <p:cNvSpPr>
              <a:spLocks noChangeArrowheads="1"/>
            </p:cNvSpPr>
            <p:nvPr/>
          </p:nvSpPr>
          <p:spPr bwMode="auto">
            <a:xfrm>
              <a:off x="3670300" y="3941763"/>
              <a:ext cx="28575"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1218565" fontAlgn="base">
                <a:spcBef>
                  <a:spcPct val="0"/>
                </a:spcBef>
                <a:spcAft>
                  <a:spcPct val="0"/>
                </a:spcAft>
              </a:pPr>
              <a:endParaRPr lang="en-US" sz="2400">
                <a:solidFill>
                  <a:schemeClr val="bg1"/>
                </a:solidFill>
                <a:latin typeface="微软雅黑" panose="020B0503020204020204" charset="-122"/>
                <a:ea typeface="微软雅黑" panose="020B0503020204020204" charset="-122"/>
              </a:endParaRPr>
            </a:p>
          </p:txBody>
        </p:sp>
        <p:sp>
          <p:nvSpPr>
            <p:cNvPr id="24" name="Rectangle 34"/>
            <p:cNvSpPr>
              <a:spLocks noChangeArrowheads="1"/>
            </p:cNvSpPr>
            <p:nvPr/>
          </p:nvSpPr>
          <p:spPr bwMode="auto">
            <a:xfrm>
              <a:off x="3627438" y="3971926"/>
              <a:ext cx="26988" cy="119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1218565" fontAlgn="base">
                <a:spcBef>
                  <a:spcPct val="0"/>
                </a:spcBef>
                <a:spcAft>
                  <a:spcPct val="0"/>
                </a:spcAft>
              </a:pPr>
              <a:endParaRPr lang="en-US" sz="2400">
                <a:solidFill>
                  <a:schemeClr val="bg1"/>
                </a:solidFill>
                <a:latin typeface="微软雅黑" panose="020B0503020204020204" charset="-122"/>
                <a:ea typeface="微软雅黑" panose="020B0503020204020204" charset="-122"/>
              </a:endParaRPr>
            </a:p>
          </p:txBody>
        </p:sp>
        <p:sp>
          <p:nvSpPr>
            <p:cNvPr id="25" name="Rectangle 35"/>
            <p:cNvSpPr>
              <a:spLocks noChangeArrowheads="1"/>
            </p:cNvSpPr>
            <p:nvPr/>
          </p:nvSpPr>
          <p:spPr bwMode="auto">
            <a:xfrm>
              <a:off x="3581400" y="3994151"/>
              <a:ext cx="26988" cy="968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1218565" fontAlgn="base">
                <a:spcBef>
                  <a:spcPct val="0"/>
                </a:spcBef>
                <a:spcAft>
                  <a:spcPct val="0"/>
                </a:spcAft>
              </a:pPr>
              <a:endParaRPr lang="en-US" sz="2400">
                <a:solidFill>
                  <a:schemeClr val="bg1"/>
                </a:solidFill>
                <a:latin typeface="微软雅黑" panose="020B0503020204020204" charset="-122"/>
                <a:ea typeface="微软雅黑" panose="020B0503020204020204" charset="-122"/>
              </a:endParaRPr>
            </a:p>
          </p:txBody>
        </p:sp>
        <p:sp>
          <p:nvSpPr>
            <p:cNvPr id="26" name="Rectangle 36"/>
            <p:cNvSpPr>
              <a:spLocks noChangeArrowheads="1"/>
            </p:cNvSpPr>
            <p:nvPr/>
          </p:nvSpPr>
          <p:spPr bwMode="auto">
            <a:xfrm>
              <a:off x="3714750" y="3905251"/>
              <a:ext cx="26988" cy="185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1218565" fontAlgn="base">
                <a:spcBef>
                  <a:spcPct val="0"/>
                </a:spcBef>
                <a:spcAft>
                  <a:spcPct val="0"/>
                </a:spcAft>
              </a:pPr>
              <a:endParaRPr lang="en-US" sz="2400">
                <a:solidFill>
                  <a:schemeClr val="bg1"/>
                </a:solidFill>
                <a:latin typeface="微软雅黑" panose="020B0503020204020204" charset="-122"/>
                <a:ea typeface="微软雅黑" panose="020B0503020204020204" charset="-122"/>
              </a:endParaRPr>
            </a:p>
          </p:txBody>
        </p:sp>
      </p:grpSp>
      <p:grpSp>
        <p:nvGrpSpPr>
          <p:cNvPr id="27" name="Group 39"/>
          <p:cNvGrpSpPr/>
          <p:nvPr/>
        </p:nvGrpSpPr>
        <p:grpSpPr>
          <a:xfrm>
            <a:off x="6933729" y="4716232"/>
            <a:ext cx="593995" cy="572157"/>
            <a:chOff x="4616450" y="1549401"/>
            <a:chExt cx="215900" cy="207963"/>
          </a:xfrm>
          <a:solidFill>
            <a:schemeClr val="bg1"/>
          </a:solidFill>
        </p:grpSpPr>
        <p:sp>
          <p:nvSpPr>
            <p:cNvPr id="28" name="Freeform 6"/>
            <p:cNvSpPr>
              <a:spLocks noEditPoints="1"/>
            </p:cNvSpPr>
            <p:nvPr/>
          </p:nvSpPr>
          <p:spPr bwMode="auto">
            <a:xfrm>
              <a:off x="4616450" y="1549401"/>
              <a:ext cx="215900" cy="207963"/>
            </a:xfrm>
            <a:custGeom>
              <a:avLst/>
              <a:gdLst>
                <a:gd name="T0" fmla="*/ 124 w 133"/>
                <a:gd name="T1" fmla="*/ 0 h 127"/>
                <a:gd name="T2" fmla="*/ 9 w 133"/>
                <a:gd name="T3" fmla="*/ 0 h 127"/>
                <a:gd name="T4" fmla="*/ 0 w 133"/>
                <a:gd name="T5" fmla="*/ 9 h 127"/>
                <a:gd name="T6" fmla="*/ 0 w 133"/>
                <a:gd name="T7" fmla="*/ 91 h 127"/>
                <a:gd name="T8" fmla="*/ 9 w 133"/>
                <a:gd name="T9" fmla="*/ 100 h 127"/>
                <a:gd name="T10" fmla="*/ 53 w 133"/>
                <a:gd name="T11" fmla="*/ 100 h 127"/>
                <a:gd name="T12" fmla="*/ 39 w 133"/>
                <a:gd name="T13" fmla="*/ 118 h 127"/>
                <a:gd name="T14" fmla="*/ 39 w 133"/>
                <a:gd name="T15" fmla="*/ 127 h 127"/>
                <a:gd name="T16" fmla="*/ 53 w 133"/>
                <a:gd name="T17" fmla="*/ 127 h 127"/>
                <a:gd name="T18" fmla="*/ 80 w 133"/>
                <a:gd name="T19" fmla="*/ 127 h 127"/>
                <a:gd name="T20" fmla="*/ 93 w 133"/>
                <a:gd name="T21" fmla="*/ 127 h 127"/>
                <a:gd name="T22" fmla="*/ 93 w 133"/>
                <a:gd name="T23" fmla="*/ 118 h 127"/>
                <a:gd name="T24" fmla="*/ 80 w 133"/>
                <a:gd name="T25" fmla="*/ 100 h 127"/>
                <a:gd name="T26" fmla="*/ 124 w 133"/>
                <a:gd name="T27" fmla="*/ 100 h 127"/>
                <a:gd name="T28" fmla="*/ 133 w 133"/>
                <a:gd name="T29" fmla="*/ 91 h 127"/>
                <a:gd name="T30" fmla="*/ 133 w 133"/>
                <a:gd name="T31" fmla="*/ 9 h 127"/>
                <a:gd name="T32" fmla="*/ 124 w 133"/>
                <a:gd name="T33" fmla="*/ 0 h 127"/>
                <a:gd name="T34" fmla="*/ 59 w 133"/>
                <a:gd name="T35" fmla="*/ 89 h 127"/>
                <a:gd name="T36" fmla="*/ 67 w 133"/>
                <a:gd name="T37" fmla="*/ 82 h 127"/>
                <a:gd name="T38" fmla="*/ 75 w 133"/>
                <a:gd name="T39" fmla="*/ 89 h 127"/>
                <a:gd name="T40" fmla="*/ 67 w 133"/>
                <a:gd name="T41" fmla="*/ 97 h 127"/>
                <a:gd name="T42" fmla="*/ 59 w 133"/>
                <a:gd name="T43" fmla="*/ 89 h 127"/>
                <a:gd name="T44" fmla="*/ 123 w 133"/>
                <a:gd name="T45" fmla="*/ 79 h 127"/>
                <a:gd name="T46" fmla="*/ 9 w 133"/>
                <a:gd name="T47" fmla="*/ 79 h 127"/>
                <a:gd name="T48" fmla="*/ 9 w 133"/>
                <a:gd name="T49" fmla="*/ 10 h 127"/>
                <a:gd name="T50" fmla="*/ 123 w 133"/>
                <a:gd name="T51" fmla="*/ 10 h 127"/>
                <a:gd name="T52" fmla="*/ 123 w 133"/>
                <a:gd name="T53" fmla="*/ 79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3" h="127">
                  <a:moveTo>
                    <a:pt x="124" y="0"/>
                  </a:moveTo>
                  <a:cubicBezTo>
                    <a:pt x="9" y="0"/>
                    <a:pt x="9" y="0"/>
                    <a:pt x="9" y="0"/>
                  </a:cubicBezTo>
                  <a:cubicBezTo>
                    <a:pt x="4" y="0"/>
                    <a:pt x="0" y="4"/>
                    <a:pt x="0" y="9"/>
                  </a:cubicBezTo>
                  <a:cubicBezTo>
                    <a:pt x="0" y="91"/>
                    <a:pt x="0" y="91"/>
                    <a:pt x="0" y="91"/>
                  </a:cubicBezTo>
                  <a:cubicBezTo>
                    <a:pt x="0" y="96"/>
                    <a:pt x="4" y="100"/>
                    <a:pt x="9" y="100"/>
                  </a:cubicBezTo>
                  <a:cubicBezTo>
                    <a:pt x="53" y="100"/>
                    <a:pt x="53" y="100"/>
                    <a:pt x="53" y="100"/>
                  </a:cubicBezTo>
                  <a:cubicBezTo>
                    <a:pt x="53" y="100"/>
                    <a:pt x="55" y="118"/>
                    <a:pt x="39" y="118"/>
                  </a:cubicBezTo>
                  <a:cubicBezTo>
                    <a:pt x="39" y="127"/>
                    <a:pt x="39" y="127"/>
                    <a:pt x="39" y="127"/>
                  </a:cubicBezTo>
                  <a:cubicBezTo>
                    <a:pt x="53" y="127"/>
                    <a:pt x="53" y="127"/>
                    <a:pt x="53" y="127"/>
                  </a:cubicBezTo>
                  <a:cubicBezTo>
                    <a:pt x="80" y="127"/>
                    <a:pt x="80" y="127"/>
                    <a:pt x="80" y="127"/>
                  </a:cubicBezTo>
                  <a:cubicBezTo>
                    <a:pt x="93" y="127"/>
                    <a:pt x="93" y="127"/>
                    <a:pt x="93" y="127"/>
                  </a:cubicBezTo>
                  <a:cubicBezTo>
                    <a:pt x="93" y="118"/>
                    <a:pt x="93" y="118"/>
                    <a:pt x="93" y="118"/>
                  </a:cubicBezTo>
                  <a:cubicBezTo>
                    <a:pt x="77" y="118"/>
                    <a:pt x="80" y="100"/>
                    <a:pt x="80" y="100"/>
                  </a:cubicBezTo>
                  <a:cubicBezTo>
                    <a:pt x="124" y="100"/>
                    <a:pt x="124" y="100"/>
                    <a:pt x="124" y="100"/>
                  </a:cubicBezTo>
                  <a:cubicBezTo>
                    <a:pt x="129" y="100"/>
                    <a:pt x="133" y="96"/>
                    <a:pt x="133" y="91"/>
                  </a:cubicBezTo>
                  <a:cubicBezTo>
                    <a:pt x="133" y="9"/>
                    <a:pt x="133" y="9"/>
                    <a:pt x="133" y="9"/>
                  </a:cubicBezTo>
                  <a:cubicBezTo>
                    <a:pt x="133" y="4"/>
                    <a:pt x="129" y="0"/>
                    <a:pt x="124" y="0"/>
                  </a:cubicBezTo>
                  <a:close/>
                  <a:moveTo>
                    <a:pt x="59" y="89"/>
                  </a:moveTo>
                  <a:cubicBezTo>
                    <a:pt x="59" y="85"/>
                    <a:pt x="63" y="82"/>
                    <a:pt x="67" y="82"/>
                  </a:cubicBezTo>
                  <a:cubicBezTo>
                    <a:pt x="71" y="82"/>
                    <a:pt x="75" y="85"/>
                    <a:pt x="75" y="89"/>
                  </a:cubicBezTo>
                  <a:cubicBezTo>
                    <a:pt x="75" y="93"/>
                    <a:pt x="71" y="97"/>
                    <a:pt x="67" y="97"/>
                  </a:cubicBezTo>
                  <a:cubicBezTo>
                    <a:pt x="63" y="97"/>
                    <a:pt x="59" y="93"/>
                    <a:pt x="59" y="89"/>
                  </a:cubicBezTo>
                  <a:close/>
                  <a:moveTo>
                    <a:pt x="123" y="79"/>
                  </a:moveTo>
                  <a:cubicBezTo>
                    <a:pt x="9" y="79"/>
                    <a:pt x="9" y="79"/>
                    <a:pt x="9" y="79"/>
                  </a:cubicBezTo>
                  <a:cubicBezTo>
                    <a:pt x="9" y="10"/>
                    <a:pt x="9" y="10"/>
                    <a:pt x="9" y="10"/>
                  </a:cubicBezTo>
                  <a:cubicBezTo>
                    <a:pt x="123" y="10"/>
                    <a:pt x="123" y="10"/>
                    <a:pt x="123" y="10"/>
                  </a:cubicBezTo>
                  <a:lnTo>
                    <a:pt x="123" y="7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fontAlgn="base">
                <a:spcBef>
                  <a:spcPct val="0"/>
                </a:spcBef>
                <a:spcAft>
                  <a:spcPct val="0"/>
                </a:spcAft>
              </a:pPr>
              <a:endParaRPr lang="en-US" sz="2400">
                <a:solidFill>
                  <a:schemeClr val="bg1"/>
                </a:solidFill>
                <a:latin typeface="微软雅黑" panose="020B0503020204020204" charset="-122"/>
                <a:ea typeface="微软雅黑" panose="020B0503020204020204" charset="-122"/>
              </a:endParaRPr>
            </a:p>
          </p:txBody>
        </p:sp>
        <p:sp>
          <p:nvSpPr>
            <p:cNvPr id="29" name="Oval 7"/>
            <p:cNvSpPr>
              <a:spLocks noChangeArrowheads="1"/>
            </p:cNvSpPr>
            <p:nvPr/>
          </p:nvSpPr>
          <p:spPr bwMode="auto">
            <a:xfrm>
              <a:off x="4718050" y="1685926"/>
              <a:ext cx="15875" cy="174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fontAlgn="base">
                <a:spcBef>
                  <a:spcPct val="0"/>
                </a:spcBef>
                <a:spcAft>
                  <a:spcPct val="0"/>
                </a:spcAft>
              </a:pPr>
              <a:endParaRPr lang="en-US" sz="2400">
                <a:solidFill>
                  <a:schemeClr val="bg1"/>
                </a:solidFill>
                <a:latin typeface="微软雅黑" panose="020B0503020204020204" charset="-122"/>
                <a:ea typeface="微软雅黑" panose="020B0503020204020204" charset="-122"/>
              </a:endParaRPr>
            </a:p>
          </p:txBody>
        </p:sp>
      </p:grpSp>
      <p:sp>
        <p:nvSpPr>
          <p:cNvPr id="30" name="Freeform 32"/>
          <p:cNvSpPr/>
          <p:nvPr/>
        </p:nvSpPr>
        <p:spPr bwMode="auto">
          <a:xfrm>
            <a:off x="6902523" y="3418846"/>
            <a:ext cx="605547" cy="534957"/>
          </a:xfrm>
          <a:custGeom>
            <a:avLst/>
            <a:gdLst>
              <a:gd name="T0" fmla="*/ 136 w 136"/>
              <a:gd name="T1" fmla="*/ 48 h 120"/>
              <a:gd name="T2" fmla="*/ 68 w 136"/>
              <a:gd name="T3" fmla="*/ 0 h 120"/>
              <a:gd name="T4" fmla="*/ 0 w 136"/>
              <a:gd name="T5" fmla="*/ 48 h 120"/>
              <a:gd name="T6" fmla="*/ 37 w 136"/>
              <a:gd name="T7" fmla="*/ 91 h 120"/>
              <a:gd name="T8" fmla="*/ 21 w 136"/>
              <a:gd name="T9" fmla="*/ 120 h 120"/>
              <a:gd name="T10" fmla="*/ 72 w 136"/>
              <a:gd name="T11" fmla="*/ 96 h 120"/>
              <a:gd name="T12" fmla="*/ 136 w 136"/>
              <a:gd name="T13" fmla="*/ 48 h 120"/>
            </a:gdLst>
            <a:ahLst/>
            <a:cxnLst>
              <a:cxn ang="0">
                <a:pos x="T0" y="T1"/>
              </a:cxn>
              <a:cxn ang="0">
                <a:pos x="T2" y="T3"/>
              </a:cxn>
              <a:cxn ang="0">
                <a:pos x="T4" y="T5"/>
              </a:cxn>
              <a:cxn ang="0">
                <a:pos x="T6" y="T7"/>
              </a:cxn>
              <a:cxn ang="0">
                <a:pos x="T8" y="T9"/>
              </a:cxn>
              <a:cxn ang="0">
                <a:pos x="T10" y="T11"/>
              </a:cxn>
              <a:cxn ang="0">
                <a:pos x="T12" y="T13"/>
              </a:cxn>
            </a:cxnLst>
            <a:rect l="0" t="0" r="r" b="b"/>
            <a:pathLst>
              <a:path w="136" h="120">
                <a:moveTo>
                  <a:pt x="136" y="48"/>
                </a:moveTo>
                <a:cubicBezTo>
                  <a:pt x="136" y="22"/>
                  <a:pt x="105" y="0"/>
                  <a:pt x="68" y="0"/>
                </a:cubicBezTo>
                <a:cubicBezTo>
                  <a:pt x="30" y="0"/>
                  <a:pt x="0" y="22"/>
                  <a:pt x="0" y="48"/>
                </a:cubicBezTo>
                <a:cubicBezTo>
                  <a:pt x="0" y="67"/>
                  <a:pt x="15" y="83"/>
                  <a:pt x="37" y="91"/>
                </a:cubicBezTo>
                <a:cubicBezTo>
                  <a:pt x="38" y="96"/>
                  <a:pt x="36" y="106"/>
                  <a:pt x="21" y="120"/>
                </a:cubicBezTo>
                <a:cubicBezTo>
                  <a:pt x="21" y="120"/>
                  <a:pt x="54" y="111"/>
                  <a:pt x="72" y="96"/>
                </a:cubicBezTo>
                <a:cubicBezTo>
                  <a:pt x="108" y="94"/>
                  <a:pt x="136" y="73"/>
                  <a:pt x="136" y="48"/>
                </a:cubicBezTo>
                <a:close/>
              </a:path>
            </a:pathLst>
          </a:custGeom>
          <a:solidFill>
            <a:schemeClr val="bg1"/>
          </a:solidFill>
          <a:ln>
            <a:noFill/>
          </a:ln>
        </p:spPr>
        <p:txBody>
          <a:bodyPr vert="horz" wrap="square" lIns="121920" tIns="60960" rIns="121920" bIns="60960" numCol="1" anchor="t" anchorCtr="0" compatLnSpc="1"/>
          <a:lstStyle/>
          <a:p>
            <a:pPr defTabSz="1218565" fontAlgn="base">
              <a:spcBef>
                <a:spcPct val="0"/>
              </a:spcBef>
              <a:spcAft>
                <a:spcPct val="0"/>
              </a:spcAft>
            </a:pPr>
            <a:endParaRPr lang="en-US" sz="2400">
              <a:solidFill>
                <a:schemeClr val="bg1"/>
              </a:solidFill>
              <a:latin typeface="微软雅黑" panose="020B0503020204020204" charset="-122"/>
              <a:ea typeface="微软雅黑" panose="020B0503020204020204" charset="-122"/>
            </a:endParaRPr>
          </a:p>
        </p:txBody>
      </p:sp>
      <p:sp>
        <p:nvSpPr>
          <p:cNvPr id="31" name="Freeform 58"/>
          <p:cNvSpPr/>
          <p:nvPr/>
        </p:nvSpPr>
        <p:spPr bwMode="auto">
          <a:xfrm>
            <a:off x="1614310" y="4718038"/>
            <a:ext cx="517127" cy="536044"/>
          </a:xfrm>
          <a:custGeom>
            <a:avLst/>
            <a:gdLst>
              <a:gd name="T0" fmla="*/ 99 w 137"/>
              <a:gd name="T1" fmla="*/ 57 h 142"/>
              <a:gd name="T2" fmla="*/ 137 w 137"/>
              <a:gd name="T3" fmla="*/ 57 h 142"/>
              <a:gd name="T4" fmla="*/ 76 w 137"/>
              <a:gd name="T5" fmla="*/ 4 h 142"/>
              <a:gd name="T6" fmla="*/ 69 w 137"/>
              <a:gd name="T7" fmla="*/ 0 h 142"/>
              <a:gd name="T8" fmla="*/ 62 w 137"/>
              <a:gd name="T9" fmla="*/ 4 h 142"/>
              <a:gd name="T10" fmla="*/ 0 w 137"/>
              <a:gd name="T11" fmla="*/ 57 h 142"/>
              <a:gd name="T12" fmla="*/ 39 w 137"/>
              <a:gd name="T13" fmla="*/ 57 h 142"/>
              <a:gd name="T14" fmla="*/ 62 w 137"/>
              <a:gd name="T15" fmla="*/ 5 h 142"/>
              <a:gd name="T16" fmla="*/ 62 w 137"/>
              <a:gd name="T17" fmla="*/ 6 h 142"/>
              <a:gd name="T18" fmla="*/ 44 w 137"/>
              <a:gd name="T19" fmla="*/ 57 h 142"/>
              <a:gd name="T20" fmla="*/ 64 w 137"/>
              <a:gd name="T21" fmla="*/ 57 h 142"/>
              <a:gd name="T22" fmla="*/ 64 w 137"/>
              <a:gd name="T23" fmla="*/ 123 h 142"/>
              <a:gd name="T24" fmla="*/ 64 w 137"/>
              <a:gd name="T25" fmla="*/ 125 h 142"/>
              <a:gd name="T26" fmla="*/ 64 w 137"/>
              <a:gd name="T27" fmla="*/ 130 h 142"/>
              <a:gd name="T28" fmla="*/ 76 w 137"/>
              <a:gd name="T29" fmla="*/ 142 h 142"/>
              <a:gd name="T30" fmla="*/ 88 w 137"/>
              <a:gd name="T31" fmla="*/ 130 h 142"/>
              <a:gd name="T32" fmla="*/ 88 w 137"/>
              <a:gd name="T33" fmla="*/ 125 h 142"/>
              <a:gd name="T34" fmla="*/ 79 w 137"/>
              <a:gd name="T35" fmla="*/ 125 h 142"/>
              <a:gd name="T36" fmla="*/ 79 w 137"/>
              <a:gd name="T37" fmla="*/ 127 h 142"/>
              <a:gd name="T38" fmla="*/ 79 w 137"/>
              <a:gd name="T39" fmla="*/ 130 h 142"/>
              <a:gd name="T40" fmla="*/ 76 w 137"/>
              <a:gd name="T41" fmla="*/ 134 h 142"/>
              <a:gd name="T42" fmla="*/ 72 w 137"/>
              <a:gd name="T43" fmla="*/ 130 h 142"/>
              <a:gd name="T44" fmla="*/ 72 w 137"/>
              <a:gd name="T45" fmla="*/ 127 h 142"/>
              <a:gd name="T46" fmla="*/ 72 w 137"/>
              <a:gd name="T47" fmla="*/ 125 h 142"/>
              <a:gd name="T48" fmla="*/ 72 w 137"/>
              <a:gd name="T49" fmla="*/ 112 h 142"/>
              <a:gd name="T50" fmla="*/ 72 w 137"/>
              <a:gd name="T51" fmla="*/ 57 h 142"/>
              <a:gd name="T52" fmla="*/ 94 w 137"/>
              <a:gd name="T53" fmla="*/ 57 h 142"/>
              <a:gd name="T54" fmla="*/ 76 w 137"/>
              <a:gd name="T55" fmla="*/ 6 h 142"/>
              <a:gd name="T56" fmla="*/ 76 w 137"/>
              <a:gd name="T57" fmla="*/ 5 h 142"/>
              <a:gd name="T58" fmla="*/ 99 w 137"/>
              <a:gd name="T59" fmla="*/ 5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142">
                <a:moveTo>
                  <a:pt x="99" y="57"/>
                </a:moveTo>
                <a:cubicBezTo>
                  <a:pt x="137" y="57"/>
                  <a:pt x="137" y="57"/>
                  <a:pt x="137" y="57"/>
                </a:cubicBezTo>
                <a:cubicBezTo>
                  <a:pt x="130" y="29"/>
                  <a:pt x="105" y="7"/>
                  <a:pt x="76" y="4"/>
                </a:cubicBezTo>
                <a:cubicBezTo>
                  <a:pt x="74" y="2"/>
                  <a:pt x="72" y="0"/>
                  <a:pt x="69" y="0"/>
                </a:cubicBezTo>
                <a:cubicBezTo>
                  <a:pt x="66" y="0"/>
                  <a:pt x="64" y="2"/>
                  <a:pt x="62" y="4"/>
                </a:cubicBezTo>
                <a:cubicBezTo>
                  <a:pt x="32" y="7"/>
                  <a:pt x="7" y="28"/>
                  <a:pt x="0" y="57"/>
                </a:cubicBezTo>
                <a:cubicBezTo>
                  <a:pt x="39" y="57"/>
                  <a:pt x="39" y="57"/>
                  <a:pt x="39" y="57"/>
                </a:cubicBezTo>
                <a:cubicBezTo>
                  <a:pt x="39" y="24"/>
                  <a:pt x="58" y="8"/>
                  <a:pt x="62" y="5"/>
                </a:cubicBezTo>
                <a:cubicBezTo>
                  <a:pt x="62" y="5"/>
                  <a:pt x="62" y="5"/>
                  <a:pt x="62" y="6"/>
                </a:cubicBezTo>
                <a:cubicBezTo>
                  <a:pt x="41" y="32"/>
                  <a:pt x="44" y="57"/>
                  <a:pt x="44" y="57"/>
                </a:cubicBezTo>
                <a:cubicBezTo>
                  <a:pt x="64" y="57"/>
                  <a:pt x="64" y="57"/>
                  <a:pt x="64" y="57"/>
                </a:cubicBezTo>
                <a:cubicBezTo>
                  <a:pt x="64" y="123"/>
                  <a:pt x="64" y="123"/>
                  <a:pt x="64" y="123"/>
                </a:cubicBezTo>
                <a:cubicBezTo>
                  <a:pt x="64" y="125"/>
                  <a:pt x="64" y="125"/>
                  <a:pt x="64" y="125"/>
                </a:cubicBezTo>
                <a:cubicBezTo>
                  <a:pt x="64" y="130"/>
                  <a:pt x="64" y="130"/>
                  <a:pt x="64" y="130"/>
                </a:cubicBezTo>
                <a:cubicBezTo>
                  <a:pt x="64" y="137"/>
                  <a:pt x="69" y="142"/>
                  <a:pt x="76" y="142"/>
                </a:cubicBezTo>
                <a:cubicBezTo>
                  <a:pt x="82" y="142"/>
                  <a:pt x="88" y="137"/>
                  <a:pt x="88" y="130"/>
                </a:cubicBezTo>
                <a:cubicBezTo>
                  <a:pt x="88" y="125"/>
                  <a:pt x="88" y="125"/>
                  <a:pt x="88" y="125"/>
                </a:cubicBezTo>
                <a:cubicBezTo>
                  <a:pt x="79" y="125"/>
                  <a:pt x="79" y="125"/>
                  <a:pt x="79" y="125"/>
                </a:cubicBezTo>
                <a:cubicBezTo>
                  <a:pt x="79" y="127"/>
                  <a:pt x="79" y="127"/>
                  <a:pt x="79" y="127"/>
                </a:cubicBezTo>
                <a:cubicBezTo>
                  <a:pt x="79" y="130"/>
                  <a:pt x="79" y="130"/>
                  <a:pt x="79" y="130"/>
                </a:cubicBezTo>
                <a:cubicBezTo>
                  <a:pt x="79" y="132"/>
                  <a:pt x="78" y="134"/>
                  <a:pt x="76" y="134"/>
                </a:cubicBezTo>
                <a:cubicBezTo>
                  <a:pt x="74" y="134"/>
                  <a:pt x="72" y="132"/>
                  <a:pt x="72" y="130"/>
                </a:cubicBezTo>
                <a:cubicBezTo>
                  <a:pt x="72" y="127"/>
                  <a:pt x="72" y="127"/>
                  <a:pt x="72" y="127"/>
                </a:cubicBezTo>
                <a:cubicBezTo>
                  <a:pt x="72" y="125"/>
                  <a:pt x="72" y="125"/>
                  <a:pt x="72" y="125"/>
                </a:cubicBezTo>
                <a:cubicBezTo>
                  <a:pt x="72" y="112"/>
                  <a:pt x="72" y="112"/>
                  <a:pt x="72" y="112"/>
                </a:cubicBezTo>
                <a:cubicBezTo>
                  <a:pt x="72" y="57"/>
                  <a:pt x="72" y="57"/>
                  <a:pt x="72" y="57"/>
                </a:cubicBezTo>
                <a:cubicBezTo>
                  <a:pt x="94" y="57"/>
                  <a:pt x="94" y="57"/>
                  <a:pt x="94" y="57"/>
                </a:cubicBezTo>
                <a:cubicBezTo>
                  <a:pt x="94" y="57"/>
                  <a:pt x="97" y="32"/>
                  <a:pt x="76" y="6"/>
                </a:cubicBezTo>
                <a:cubicBezTo>
                  <a:pt x="76" y="5"/>
                  <a:pt x="76" y="5"/>
                  <a:pt x="76" y="5"/>
                </a:cubicBezTo>
                <a:cubicBezTo>
                  <a:pt x="80" y="8"/>
                  <a:pt x="99" y="24"/>
                  <a:pt x="99" y="57"/>
                </a:cubicBezTo>
                <a:close/>
              </a:path>
            </a:pathLst>
          </a:custGeom>
          <a:solidFill>
            <a:schemeClr val="bg1"/>
          </a:solidFill>
          <a:ln>
            <a:noFill/>
          </a:ln>
        </p:spPr>
        <p:txBody>
          <a:bodyPr vert="horz" wrap="square" lIns="121920" tIns="60960" rIns="121920" bIns="60960" numCol="1" anchor="t" anchorCtr="0" compatLnSpc="1"/>
          <a:lstStyle/>
          <a:p>
            <a:pPr defTabSz="1218565" fontAlgn="base">
              <a:spcBef>
                <a:spcPct val="0"/>
              </a:spcBef>
              <a:spcAft>
                <a:spcPct val="0"/>
              </a:spcAft>
            </a:pPr>
            <a:endParaRPr lang="en-US" sz="2400">
              <a:solidFill>
                <a:schemeClr val="bg1"/>
              </a:solidFill>
              <a:latin typeface="微软雅黑" panose="020B0503020204020204" charset="-122"/>
              <a:ea typeface="微软雅黑" panose="020B0503020204020204" charset="-122"/>
            </a:endParaRPr>
          </a:p>
        </p:txBody>
      </p:sp>
    </p:spTree>
  </p:cSld>
  <p:clrMapOvr>
    <a:masterClrMapping/>
  </p:clrMapOvr>
  <p:transition advTm="5101">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 fill="hold"/>
                                        <p:tgtEl>
                                          <p:spTgt spid="6"/>
                                        </p:tgtEl>
                                        <p:attrNameLst>
                                          <p:attrName>ppt_x</p:attrName>
                                        </p:attrNameLst>
                                      </p:cBhvr>
                                      <p:tavLst>
                                        <p:tav tm="0">
                                          <p:val>
                                            <p:strVal val="#ppt_x"/>
                                          </p:val>
                                        </p:tav>
                                        <p:tav tm="100000">
                                          <p:val>
                                            <p:strVal val="#ppt_x"/>
                                          </p:val>
                                        </p:tav>
                                      </p:tavLst>
                                    </p:anim>
                                    <p:anim calcmode="lin" valueType="num">
                                      <p:cBhvr additive="base">
                                        <p:cTn id="8" dur="25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250" fill="hold"/>
                                        <p:tgtEl>
                                          <p:spTgt spid="20"/>
                                        </p:tgtEl>
                                        <p:attrNameLst>
                                          <p:attrName>ppt_x</p:attrName>
                                        </p:attrNameLst>
                                      </p:cBhvr>
                                      <p:tavLst>
                                        <p:tav tm="0">
                                          <p:val>
                                            <p:strVal val="#ppt_x"/>
                                          </p:val>
                                        </p:tav>
                                        <p:tav tm="100000">
                                          <p:val>
                                            <p:strVal val="#ppt_x"/>
                                          </p:val>
                                        </p:tav>
                                      </p:tavLst>
                                    </p:anim>
                                    <p:anim calcmode="lin" valueType="num">
                                      <p:cBhvr additive="base">
                                        <p:cTn id="13" dur="25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250" fill="hold"/>
                                        <p:tgtEl>
                                          <p:spTgt spid="5"/>
                                        </p:tgtEl>
                                        <p:attrNameLst>
                                          <p:attrName>ppt_x</p:attrName>
                                        </p:attrNameLst>
                                      </p:cBhvr>
                                      <p:tavLst>
                                        <p:tav tm="0">
                                          <p:val>
                                            <p:strVal val="#ppt_x"/>
                                          </p:val>
                                        </p:tav>
                                        <p:tav tm="100000">
                                          <p:val>
                                            <p:strVal val="#ppt_x"/>
                                          </p:val>
                                        </p:tav>
                                      </p:tavLst>
                                    </p:anim>
                                    <p:anim calcmode="lin" valueType="num">
                                      <p:cBhvr additive="base">
                                        <p:cTn id="18" dur="25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250" fill="hold"/>
                                        <p:tgtEl>
                                          <p:spTgt spid="7"/>
                                        </p:tgtEl>
                                        <p:attrNameLst>
                                          <p:attrName>ppt_x</p:attrName>
                                        </p:attrNameLst>
                                      </p:cBhvr>
                                      <p:tavLst>
                                        <p:tav tm="0">
                                          <p:val>
                                            <p:strVal val="#ppt_x"/>
                                          </p:val>
                                        </p:tav>
                                        <p:tav tm="100000">
                                          <p:val>
                                            <p:strVal val="#ppt_x"/>
                                          </p:val>
                                        </p:tav>
                                      </p:tavLst>
                                    </p:anim>
                                    <p:anim calcmode="lin" valueType="num">
                                      <p:cBhvr additive="base">
                                        <p:cTn id="23" dur="25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250" fill="hold"/>
                                        <p:tgtEl>
                                          <p:spTgt spid="17"/>
                                        </p:tgtEl>
                                        <p:attrNameLst>
                                          <p:attrName>ppt_x</p:attrName>
                                        </p:attrNameLst>
                                      </p:cBhvr>
                                      <p:tavLst>
                                        <p:tav tm="0">
                                          <p:val>
                                            <p:strVal val="#ppt_x"/>
                                          </p:val>
                                        </p:tav>
                                        <p:tav tm="100000">
                                          <p:val>
                                            <p:strVal val="#ppt_x"/>
                                          </p:val>
                                        </p:tav>
                                      </p:tavLst>
                                    </p:anim>
                                    <p:anim calcmode="lin" valueType="num">
                                      <p:cBhvr additive="base">
                                        <p:cTn id="28" dur="250" fill="hold"/>
                                        <p:tgtEl>
                                          <p:spTgt spid="17"/>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250" fill="hold"/>
                                        <p:tgtEl>
                                          <p:spTgt spid="4"/>
                                        </p:tgtEl>
                                        <p:attrNameLst>
                                          <p:attrName>ppt_x</p:attrName>
                                        </p:attrNameLst>
                                      </p:cBhvr>
                                      <p:tavLst>
                                        <p:tav tm="0">
                                          <p:val>
                                            <p:strVal val="#ppt_x"/>
                                          </p:val>
                                        </p:tav>
                                        <p:tav tm="100000">
                                          <p:val>
                                            <p:strVal val="#ppt_x"/>
                                          </p:val>
                                        </p:tav>
                                      </p:tavLst>
                                    </p:anim>
                                    <p:anim calcmode="lin" valueType="num">
                                      <p:cBhvr additive="base">
                                        <p:cTn id="33" dur="250" fill="hold"/>
                                        <p:tgtEl>
                                          <p:spTgt spid="4"/>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250" fill="hold"/>
                                        <p:tgtEl>
                                          <p:spTgt spid="8"/>
                                        </p:tgtEl>
                                        <p:attrNameLst>
                                          <p:attrName>ppt_x</p:attrName>
                                        </p:attrNameLst>
                                      </p:cBhvr>
                                      <p:tavLst>
                                        <p:tav tm="0">
                                          <p:val>
                                            <p:strVal val="#ppt_x"/>
                                          </p:val>
                                        </p:tav>
                                        <p:tav tm="100000">
                                          <p:val>
                                            <p:strVal val="#ppt_x"/>
                                          </p:val>
                                        </p:tav>
                                      </p:tavLst>
                                    </p:anim>
                                    <p:anim calcmode="lin" valueType="num">
                                      <p:cBhvr additive="base">
                                        <p:cTn id="38" dur="250" fill="hold"/>
                                        <p:tgtEl>
                                          <p:spTgt spid="8"/>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additive="base">
                                        <p:cTn id="42" dur="250" fill="hold"/>
                                        <p:tgtEl>
                                          <p:spTgt spid="31"/>
                                        </p:tgtEl>
                                        <p:attrNameLst>
                                          <p:attrName>ppt_x</p:attrName>
                                        </p:attrNameLst>
                                      </p:cBhvr>
                                      <p:tavLst>
                                        <p:tav tm="0">
                                          <p:val>
                                            <p:strVal val="#ppt_x"/>
                                          </p:val>
                                        </p:tav>
                                        <p:tav tm="100000">
                                          <p:val>
                                            <p:strVal val="#ppt_x"/>
                                          </p:val>
                                        </p:tav>
                                      </p:tavLst>
                                    </p:anim>
                                    <p:anim calcmode="lin" valueType="num">
                                      <p:cBhvr additive="base">
                                        <p:cTn id="43" dur="250" fill="hold"/>
                                        <p:tgtEl>
                                          <p:spTgt spid="31"/>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grpId="0" nodeType="after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250" fill="hold"/>
                                        <p:tgtEl>
                                          <p:spTgt spid="3"/>
                                        </p:tgtEl>
                                        <p:attrNameLst>
                                          <p:attrName>ppt_x</p:attrName>
                                        </p:attrNameLst>
                                      </p:cBhvr>
                                      <p:tavLst>
                                        <p:tav tm="0">
                                          <p:val>
                                            <p:strVal val="#ppt_x"/>
                                          </p:val>
                                        </p:tav>
                                        <p:tav tm="100000">
                                          <p:val>
                                            <p:strVal val="#ppt_x"/>
                                          </p:val>
                                        </p:tav>
                                      </p:tavLst>
                                    </p:anim>
                                    <p:anim calcmode="lin" valueType="num">
                                      <p:cBhvr additive="base">
                                        <p:cTn id="48" dur="250" fill="hold"/>
                                        <p:tgtEl>
                                          <p:spTgt spid="3"/>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250" fill="hold"/>
                                        <p:tgtEl>
                                          <p:spTgt spid="14"/>
                                        </p:tgtEl>
                                        <p:attrNameLst>
                                          <p:attrName>ppt_x</p:attrName>
                                        </p:attrNameLst>
                                      </p:cBhvr>
                                      <p:tavLst>
                                        <p:tav tm="0">
                                          <p:val>
                                            <p:strVal val="#ppt_x"/>
                                          </p:val>
                                        </p:tav>
                                        <p:tav tm="100000">
                                          <p:val>
                                            <p:strVal val="#ppt_x"/>
                                          </p:val>
                                        </p:tav>
                                      </p:tavLst>
                                    </p:anim>
                                    <p:anim calcmode="lin" valueType="num">
                                      <p:cBhvr additive="base">
                                        <p:cTn id="53" dur="250" fill="hold"/>
                                        <p:tgtEl>
                                          <p:spTgt spid="14"/>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fill="hold" nodeType="after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250" fill="hold"/>
                                        <p:tgtEl>
                                          <p:spTgt spid="21"/>
                                        </p:tgtEl>
                                        <p:attrNameLst>
                                          <p:attrName>ppt_x</p:attrName>
                                        </p:attrNameLst>
                                      </p:cBhvr>
                                      <p:tavLst>
                                        <p:tav tm="0">
                                          <p:val>
                                            <p:strVal val="#ppt_x"/>
                                          </p:val>
                                        </p:tav>
                                        <p:tav tm="100000">
                                          <p:val>
                                            <p:strVal val="#ppt_x"/>
                                          </p:val>
                                        </p:tav>
                                      </p:tavLst>
                                    </p:anim>
                                    <p:anim calcmode="lin" valueType="num">
                                      <p:cBhvr additive="base">
                                        <p:cTn id="58" dur="250" fill="hold"/>
                                        <p:tgtEl>
                                          <p:spTgt spid="21"/>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2" presetClass="entr" presetSubtype="4" fill="hold" grpId="0" nodeType="after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250" fill="hold"/>
                                        <p:tgtEl>
                                          <p:spTgt spid="13"/>
                                        </p:tgtEl>
                                        <p:attrNameLst>
                                          <p:attrName>ppt_x</p:attrName>
                                        </p:attrNameLst>
                                      </p:cBhvr>
                                      <p:tavLst>
                                        <p:tav tm="0">
                                          <p:val>
                                            <p:strVal val="#ppt_x"/>
                                          </p:val>
                                        </p:tav>
                                        <p:tav tm="100000">
                                          <p:val>
                                            <p:strVal val="#ppt_x"/>
                                          </p:val>
                                        </p:tav>
                                      </p:tavLst>
                                    </p:anim>
                                    <p:anim calcmode="lin" valueType="num">
                                      <p:cBhvr additive="base">
                                        <p:cTn id="63" dur="250" fill="hold"/>
                                        <p:tgtEl>
                                          <p:spTgt spid="13"/>
                                        </p:tgtEl>
                                        <p:attrNameLst>
                                          <p:attrName>ppt_y</p:attrName>
                                        </p:attrNameLst>
                                      </p:cBhvr>
                                      <p:tavLst>
                                        <p:tav tm="0">
                                          <p:val>
                                            <p:strVal val="1+#ppt_h/2"/>
                                          </p:val>
                                        </p:tav>
                                        <p:tav tm="100000">
                                          <p:val>
                                            <p:strVal val="#ppt_y"/>
                                          </p:val>
                                        </p:tav>
                                      </p:tavLst>
                                    </p:anim>
                                  </p:childTnLst>
                                </p:cTn>
                              </p:par>
                            </p:childTnLst>
                          </p:cTn>
                        </p:par>
                        <p:par>
                          <p:cTn id="64" fill="hold">
                            <p:stCondLst>
                              <p:cond delay="6000"/>
                            </p:stCondLst>
                            <p:childTnLst>
                              <p:par>
                                <p:cTn id="65" presetID="2" presetClass="entr" presetSubtype="4" fill="hold" grpId="0" nodeType="after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250" fill="hold"/>
                                        <p:tgtEl>
                                          <p:spTgt spid="15"/>
                                        </p:tgtEl>
                                        <p:attrNameLst>
                                          <p:attrName>ppt_x</p:attrName>
                                        </p:attrNameLst>
                                      </p:cBhvr>
                                      <p:tavLst>
                                        <p:tav tm="0">
                                          <p:val>
                                            <p:strVal val="#ppt_x"/>
                                          </p:val>
                                        </p:tav>
                                        <p:tav tm="100000">
                                          <p:val>
                                            <p:strVal val="#ppt_x"/>
                                          </p:val>
                                        </p:tav>
                                      </p:tavLst>
                                    </p:anim>
                                    <p:anim calcmode="lin" valueType="num">
                                      <p:cBhvr additive="base">
                                        <p:cTn id="68" dur="250" fill="hold"/>
                                        <p:tgtEl>
                                          <p:spTgt spid="15"/>
                                        </p:tgtEl>
                                        <p:attrNameLst>
                                          <p:attrName>ppt_y</p:attrName>
                                        </p:attrNameLst>
                                      </p:cBhvr>
                                      <p:tavLst>
                                        <p:tav tm="0">
                                          <p:val>
                                            <p:strVal val="1+#ppt_h/2"/>
                                          </p:val>
                                        </p:tav>
                                        <p:tav tm="100000">
                                          <p:val>
                                            <p:strVal val="#ppt_y"/>
                                          </p:val>
                                        </p:tav>
                                      </p:tavLst>
                                    </p:anim>
                                  </p:childTnLst>
                                </p:cTn>
                              </p:par>
                            </p:childTnLst>
                          </p:cTn>
                        </p:par>
                        <p:par>
                          <p:cTn id="69" fill="hold">
                            <p:stCondLst>
                              <p:cond delay="6500"/>
                            </p:stCondLst>
                            <p:childTnLst>
                              <p:par>
                                <p:cTn id="70" presetID="2" presetClass="entr" presetSubtype="4" fill="hold" grpId="0" nodeType="afterEffect">
                                  <p:stCondLst>
                                    <p:cond delay="0"/>
                                  </p:stCondLst>
                                  <p:childTnLst>
                                    <p:set>
                                      <p:cBhvr>
                                        <p:cTn id="71" dur="1" fill="hold">
                                          <p:stCondLst>
                                            <p:cond delay="0"/>
                                          </p:stCondLst>
                                        </p:cTn>
                                        <p:tgtEl>
                                          <p:spTgt spid="30"/>
                                        </p:tgtEl>
                                        <p:attrNameLst>
                                          <p:attrName>style.visibility</p:attrName>
                                        </p:attrNameLst>
                                      </p:cBhvr>
                                      <p:to>
                                        <p:strVal val="visible"/>
                                      </p:to>
                                    </p:set>
                                    <p:anim calcmode="lin" valueType="num">
                                      <p:cBhvr additive="base">
                                        <p:cTn id="72" dur="250" fill="hold"/>
                                        <p:tgtEl>
                                          <p:spTgt spid="30"/>
                                        </p:tgtEl>
                                        <p:attrNameLst>
                                          <p:attrName>ppt_x</p:attrName>
                                        </p:attrNameLst>
                                      </p:cBhvr>
                                      <p:tavLst>
                                        <p:tav tm="0">
                                          <p:val>
                                            <p:strVal val="#ppt_x"/>
                                          </p:val>
                                        </p:tav>
                                        <p:tav tm="100000">
                                          <p:val>
                                            <p:strVal val="#ppt_x"/>
                                          </p:val>
                                        </p:tav>
                                      </p:tavLst>
                                    </p:anim>
                                    <p:anim calcmode="lin" valueType="num">
                                      <p:cBhvr additive="base">
                                        <p:cTn id="73" dur="250" fill="hold"/>
                                        <p:tgtEl>
                                          <p:spTgt spid="30"/>
                                        </p:tgtEl>
                                        <p:attrNameLst>
                                          <p:attrName>ppt_y</p:attrName>
                                        </p:attrNameLst>
                                      </p:cBhvr>
                                      <p:tavLst>
                                        <p:tav tm="0">
                                          <p:val>
                                            <p:strVal val="1+#ppt_h/2"/>
                                          </p:val>
                                        </p:tav>
                                        <p:tav tm="100000">
                                          <p:val>
                                            <p:strVal val="#ppt_y"/>
                                          </p:val>
                                        </p:tav>
                                      </p:tavLst>
                                    </p:anim>
                                  </p:childTnLst>
                                </p:cTn>
                              </p:par>
                            </p:childTnLst>
                          </p:cTn>
                        </p:par>
                        <p:par>
                          <p:cTn id="74" fill="hold">
                            <p:stCondLst>
                              <p:cond delay="7000"/>
                            </p:stCondLst>
                            <p:childTnLst>
                              <p:par>
                                <p:cTn id="75" presetID="2" presetClass="entr" presetSubtype="4"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anim calcmode="lin" valueType="num">
                                      <p:cBhvr additive="base">
                                        <p:cTn id="77" dur="250" fill="hold"/>
                                        <p:tgtEl>
                                          <p:spTgt spid="11"/>
                                        </p:tgtEl>
                                        <p:attrNameLst>
                                          <p:attrName>ppt_x</p:attrName>
                                        </p:attrNameLst>
                                      </p:cBhvr>
                                      <p:tavLst>
                                        <p:tav tm="0">
                                          <p:val>
                                            <p:strVal val="#ppt_x"/>
                                          </p:val>
                                        </p:tav>
                                        <p:tav tm="100000">
                                          <p:val>
                                            <p:strVal val="#ppt_x"/>
                                          </p:val>
                                        </p:tav>
                                      </p:tavLst>
                                    </p:anim>
                                    <p:anim calcmode="lin" valueType="num">
                                      <p:cBhvr additive="base">
                                        <p:cTn id="78" dur="250" fill="hold"/>
                                        <p:tgtEl>
                                          <p:spTgt spid="11"/>
                                        </p:tgtEl>
                                        <p:attrNameLst>
                                          <p:attrName>ppt_y</p:attrName>
                                        </p:attrNameLst>
                                      </p:cBhvr>
                                      <p:tavLst>
                                        <p:tav tm="0">
                                          <p:val>
                                            <p:strVal val="1+#ppt_h/2"/>
                                          </p:val>
                                        </p:tav>
                                        <p:tav tm="100000">
                                          <p:val>
                                            <p:strVal val="#ppt_y"/>
                                          </p:val>
                                        </p:tav>
                                      </p:tavLst>
                                    </p:anim>
                                  </p:childTnLst>
                                </p:cTn>
                              </p:par>
                            </p:childTnLst>
                          </p:cTn>
                        </p:par>
                        <p:par>
                          <p:cTn id="79" fill="hold">
                            <p:stCondLst>
                              <p:cond delay="7500"/>
                            </p:stCondLst>
                            <p:childTnLst>
                              <p:par>
                                <p:cTn id="80" presetID="2" presetClass="entr" presetSubtype="4" fill="hold" grpId="0" nodeType="afterEffect">
                                  <p:stCondLst>
                                    <p:cond delay="0"/>
                                  </p:stCondLst>
                                  <p:childTnLst>
                                    <p:set>
                                      <p:cBhvr>
                                        <p:cTn id="81" dur="1" fill="hold">
                                          <p:stCondLst>
                                            <p:cond delay="0"/>
                                          </p:stCondLst>
                                        </p:cTn>
                                        <p:tgtEl>
                                          <p:spTgt spid="16"/>
                                        </p:tgtEl>
                                        <p:attrNameLst>
                                          <p:attrName>style.visibility</p:attrName>
                                        </p:attrNameLst>
                                      </p:cBhvr>
                                      <p:to>
                                        <p:strVal val="visible"/>
                                      </p:to>
                                    </p:set>
                                    <p:anim calcmode="lin" valueType="num">
                                      <p:cBhvr additive="base">
                                        <p:cTn id="82" dur="250" fill="hold"/>
                                        <p:tgtEl>
                                          <p:spTgt spid="16"/>
                                        </p:tgtEl>
                                        <p:attrNameLst>
                                          <p:attrName>ppt_x</p:attrName>
                                        </p:attrNameLst>
                                      </p:cBhvr>
                                      <p:tavLst>
                                        <p:tav tm="0">
                                          <p:val>
                                            <p:strVal val="#ppt_x"/>
                                          </p:val>
                                        </p:tav>
                                        <p:tav tm="100000">
                                          <p:val>
                                            <p:strVal val="#ppt_x"/>
                                          </p:val>
                                        </p:tav>
                                      </p:tavLst>
                                    </p:anim>
                                    <p:anim calcmode="lin" valueType="num">
                                      <p:cBhvr additive="base">
                                        <p:cTn id="83" dur="250" fill="hold"/>
                                        <p:tgtEl>
                                          <p:spTgt spid="16"/>
                                        </p:tgtEl>
                                        <p:attrNameLst>
                                          <p:attrName>ppt_y</p:attrName>
                                        </p:attrNameLst>
                                      </p:cBhvr>
                                      <p:tavLst>
                                        <p:tav tm="0">
                                          <p:val>
                                            <p:strVal val="1+#ppt_h/2"/>
                                          </p:val>
                                        </p:tav>
                                        <p:tav tm="100000">
                                          <p:val>
                                            <p:strVal val="#ppt_y"/>
                                          </p:val>
                                        </p:tav>
                                      </p:tavLst>
                                    </p:anim>
                                  </p:childTnLst>
                                </p:cTn>
                              </p:par>
                            </p:childTnLst>
                          </p:cTn>
                        </p:par>
                        <p:par>
                          <p:cTn id="84" fill="hold">
                            <p:stCondLst>
                              <p:cond delay="8000"/>
                            </p:stCondLst>
                            <p:childTnLst>
                              <p:par>
                                <p:cTn id="85" presetID="2" presetClass="entr" presetSubtype="4" fill="hold" nodeType="after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additive="base">
                                        <p:cTn id="87" dur="250" fill="hold"/>
                                        <p:tgtEl>
                                          <p:spTgt spid="27"/>
                                        </p:tgtEl>
                                        <p:attrNameLst>
                                          <p:attrName>ppt_x</p:attrName>
                                        </p:attrNameLst>
                                      </p:cBhvr>
                                      <p:tavLst>
                                        <p:tav tm="0">
                                          <p:val>
                                            <p:strVal val="#ppt_x"/>
                                          </p:val>
                                        </p:tav>
                                        <p:tav tm="100000">
                                          <p:val>
                                            <p:strVal val="#ppt_x"/>
                                          </p:val>
                                        </p:tav>
                                      </p:tavLst>
                                    </p:anim>
                                    <p:anim calcmode="lin" valueType="num">
                                      <p:cBhvr additive="base">
                                        <p:cTn id="88" dur="250" fill="hold"/>
                                        <p:tgtEl>
                                          <p:spTgt spid="27"/>
                                        </p:tgtEl>
                                        <p:attrNameLst>
                                          <p:attrName>ppt_y</p:attrName>
                                        </p:attrNameLst>
                                      </p:cBhvr>
                                      <p:tavLst>
                                        <p:tav tm="0">
                                          <p:val>
                                            <p:strVal val="1+#ppt_h/2"/>
                                          </p:val>
                                        </p:tav>
                                        <p:tav tm="100000">
                                          <p:val>
                                            <p:strVal val="#ppt_y"/>
                                          </p:val>
                                        </p:tav>
                                      </p:tavLst>
                                    </p:anim>
                                  </p:childTnLst>
                                </p:cTn>
                              </p:par>
                            </p:childTnLst>
                          </p:cTn>
                        </p:par>
                        <p:par>
                          <p:cTn id="89" fill="hold">
                            <p:stCondLst>
                              <p:cond delay="8500"/>
                            </p:stCondLst>
                            <p:childTnLst>
                              <p:par>
                                <p:cTn id="90" presetID="2" presetClass="entr" presetSubtype="4" fill="hold" grpId="0" nodeType="afterEffect">
                                  <p:stCondLst>
                                    <p:cond delay="0"/>
                                  </p:stCondLst>
                                  <p:childTnLst>
                                    <p:set>
                                      <p:cBhvr>
                                        <p:cTn id="91" dur="1" fill="hold">
                                          <p:stCondLst>
                                            <p:cond delay="0"/>
                                          </p:stCondLst>
                                        </p:cTn>
                                        <p:tgtEl>
                                          <p:spTgt spid="2"/>
                                        </p:tgtEl>
                                        <p:attrNameLst>
                                          <p:attrName>style.visibility</p:attrName>
                                        </p:attrNameLst>
                                      </p:cBhvr>
                                      <p:to>
                                        <p:strVal val="visible"/>
                                      </p:to>
                                    </p:set>
                                    <p:anim calcmode="lin" valueType="num">
                                      <p:cBhvr additive="base">
                                        <p:cTn id="92" dur="250" fill="hold"/>
                                        <p:tgtEl>
                                          <p:spTgt spid="2"/>
                                        </p:tgtEl>
                                        <p:attrNameLst>
                                          <p:attrName>ppt_x</p:attrName>
                                        </p:attrNameLst>
                                      </p:cBhvr>
                                      <p:tavLst>
                                        <p:tav tm="0">
                                          <p:val>
                                            <p:strVal val="#ppt_x"/>
                                          </p:val>
                                        </p:tav>
                                        <p:tav tm="100000">
                                          <p:val>
                                            <p:strVal val="#ppt_x"/>
                                          </p:val>
                                        </p:tav>
                                      </p:tavLst>
                                    </p:anim>
                                    <p:anim calcmode="lin" valueType="num">
                                      <p:cBhvr additive="base">
                                        <p:cTn id="93" dur="2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bldLvl="0" animBg="1"/>
      <p:bldP spid="7" grpId="0" bldLvl="0" animBg="1"/>
      <p:bldP spid="8" grpId="0" bldLvl="0" animBg="1"/>
      <p:bldP spid="2" grpId="0"/>
      <p:bldP spid="11" grpId="0"/>
      <p:bldP spid="13" grpId="0"/>
      <p:bldP spid="14" grpId="0" bldLvl="0" animBg="1"/>
      <p:bldP spid="15" grpId="0" bldLvl="0" animBg="1"/>
      <p:bldP spid="16" grpId="0" bldLvl="0" animBg="1"/>
      <p:bldP spid="20" grpId="0" bldLvl="0" animBg="1"/>
      <p:bldP spid="30" grpId="0" bldLvl="0" animBg="1"/>
      <p:bldP spid="31"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97000"/>
                    </a14:imgEffect>
                  </a14:imgLayer>
                </a14:imgProps>
              </a:ext>
              <a:ext uri="{28A0092B-C50C-407E-A947-70E740481C1C}">
                <a14:useLocalDpi xmlns:a14="http://schemas.microsoft.com/office/drawing/2010/main" val="0"/>
              </a:ext>
            </a:extLst>
          </a:blip>
          <a:stretch>
            <a:fillRect/>
          </a:stretch>
        </p:blipFill>
        <p:spPr>
          <a:xfrm>
            <a:off x="254746" y="87495"/>
            <a:ext cx="598694" cy="669961"/>
          </a:xfrm>
          <a:prstGeom prst="rect">
            <a:avLst/>
          </a:prstGeom>
        </p:spPr>
      </p:pic>
      <p:sp>
        <p:nvSpPr>
          <p:cNvPr id="10" name="文本框 9"/>
          <p:cNvSpPr txBox="1"/>
          <p:nvPr userDrawn="1"/>
        </p:nvSpPr>
        <p:spPr>
          <a:xfrm>
            <a:off x="10278319" y="225452"/>
            <a:ext cx="1341120" cy="583565"/>
          </a:xfrm>
          <a:prstGeom prst="rect">
            <a:avLst/>
          </a:prstGeom>
          <a:noFill/>
        </p:spPr>
        <p:txBody>
          <a:bodyPr wrap="none" rtlCol="0">
            <a:spAutoFit/>
          </a:bodyPr>
          <a:lstStyle/>
          <a:p>
            <a:r>
              <a:rPr lang="en-US" altLang="zh-CN" sz="3200" dirty="0">
                <a:solidFill>
                  <a:schemeClr val="bg1"/>
                </a:solidFill>
                <a:latin typeface="微软雅黑" panose="020B0503020204020204" charset="-122"/>
                <a:ea typeface="微软雅黑" panose="020B0503020204020204" charset="-122"/>
              </a:rPr>
              <a:t>LOGO</a:t>
            </a:r>
          </a:p>
        </p:txBody>
      </p:sp>
      <p:cxnSp>
        <p:nvCxnSpPr>
          <p:cNvPr id="12" name="直接连接符 11"/>
          <p:cNvCxnSpPr/>
          <p:nvPr userDrawn="1"/>
        </p:nvCxnSpPr>
        <p:spPr>
          <a:xfrm>
            <a:off x="985520" y="810227"/>
            <a:ext cx="1057943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原创设计师QQ598969553      _14"/>
          <p:cNvSpPr>
            <a:spLocks noChangeArrowheads="1"/>
          </p:cNvSpPr>
          <p:nvPr/>
        </p:nvSpPr>
        <p:spPr bwMode="gray">
          <a:xfrm>
            <a:off x="869707" y="165236"/>
            <a:ext cx="3169857" cy="679091"/>
          </a:xfrm>
          <a:prstGeom prst="roundRect">
            <a:avLst/>
          </a:prstGeom>
          <a:noFill/>
          <a:ln>
            <a:noFill/>
          </a:ln>
        </p:spPr>
        <p:txBody>
          <a:bodyPr wrap="square" lIns="121844" tIns="60922" rIns="121844" bIns="60922">
            <a:spAutoFit/>
          </a:bodyPr>
          <a:lstStyle/>
          <a:p>
            <a:r>
              <a:rPr lang="zh-CN" altLang="en-US" sz="3200" dirty="0">
                <a:solidFill>
                  <a:schemeClr val="bg1"/>
                </a:solidFill>
                <a:latin typeface="微软雅黑" panose="020B0503020204020204" charset="-122"/>
                <a:ea typeface="微软雅黑" panose="020B0503020204020204" charset="-122"/>
              </a:rPr>
              <a:t>此处添加名称</a:t>
            </a:r>
          </a:p>
        </p:txBody>
      </p:sp>
      <p:sp>
        <p:nvSpPr>
          <p:cNvPr id="4" name="Rectangle 7"/>
          <p:cNvSpPr/>
          <p:nvPr/>
        </p:nvSpPr>
        <p:spPr>
          <a:xfrm>
            <a:off x="6312022" y="2214788"/>
            <a:ext cx="3852393" cy="2306151"/>
          </a:xfrm>
          <a:prstGeom prst="rect">
            <a:avLst/>
          </a:prstGeom>
          <a:blipFill rotWithShape="1">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bg1"/>
              </a:solidFill>
              <a:latin typeface="微软雅黑" panose="020B0503020204020204" charset="-122"/>
              <a:ea typeface="微软雅黑" panose="020B0503020204020204" charset="-122"/>
            </a:endParaRPr>
          </a:p>
        </p:txBody>
      </p:sp>
      <p:sp>
        <p:nvSpPr>
          <p:cNvPr id="5" name="Rectangle 4"/>
          <p:cNvSpPr/>
          <p:nvPr/>
        </p:nvSpPr>
        <p:spPr>
          <a:xfrm>
            <a:off x="427786" y="2214789"/>
            <a:ext cx="3908781" cy="2306151"/>
          </a:xfrm>
          <a:prstGeom prst="rect">
            <a:avLst/>
          </a:prstGeom>
          <a:blipFill rotWithShape="1">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bg1"/>
              </a:solidFill>
              <a:latin typeface="微软雅黑" panose="020B0503020204020204" charset="-122"/>
              <a:ea typeface="微软雅黑" panose="020B0503020204020204" charset="-122"/>
            </a:endParaRPr>
          </a:p>
        </p:txBody>
      </p:sp>
      <p:sp>
        <p:nvSpPr>
          <p:cNvPr id="6" name="Rectangle 6"/>
          <p:cNvSpPr/>
          <p:nvPr/>
        </p:nvSpPr>
        <p:spPr>
          <a:xfrm>
            <a:off x="4593432" y="2214793"/>
            <a:ext cx="1363352" cy="2306151"/>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bg1"/>
              </a:solidFill>
              <a:latin typeface="微软雅黑" panose="020B0503020204020204" charset="-122"/>
              <a:ea typeface="微软雅黑" panose="020B0503020204020204" charset="-122"/>
            </a:endParaRPr>
          </a:p>
        </p:txBody>
      </p:sp>
      <p:sp>
        <p:nvSpPr>
          <p:cNvPr id="7" name="Rectangle 11"/>
          <p:cNvSpPr/>
          <p:nvPr/>
        </p:nvSpPr>
        <p:spPr>
          <a:xfrm>
            <a:off x="412168" y="4658357"/>
            <a:ext cx="5544616" cy="523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bg1"/>
              </a:solidFill>
              <a:latin typeface="微软雅黑" panose="020B0503020204020204" charset="-122"/>
              <a:ea typeface="微软雅黑" panose="020B0503020204020204" charset="-122"/>
            </a:endParaRPr>
          </a:p>
        </p:txBody>
      </p:sp>
      <p:sp>
        <p:nvSpPr>
          <p:cNvPr id="8" name="Rectangle 13"/>
          <p:cNvSpPr/>
          <p:nvPr/>
        </p:nvSpPr>
        <p:spPr>
          <a:xfrm>
            <a:off x="4619801" y="2547785"/>
            <a:ext cx="1408991" cy="2306955"/>
          </a:xfrm>
          <a:prstGeom prst="rect">
            <a:avLst/>
          </a:prstGeom>
        </p:spPr>
        <p:txBody>
          <a:bodyPr wrap="square">
            <a:spAutoFit/>
          </a:bodyPr>
          <a:lstStyle/>
          <a:p>
            <a:pPr marL="285750" indent="-285750">
              <a:buFont typeface="Wingdings" panose="05000000000000000000" pitchFamily="2" charset="2"/>
              <a:buChar char="v"/>
            </a:pPr>
            <a:r>
              <a:rPr lang="vi-VN">
                <a:solidFill>
                  <a:schemeClr val="bg1"/>
                </a:solidFill>
                <a:latin typeface="微软雅黑" panose="020B0503020204020204" charset="-122"/>
                <a:ea typeface="微软雅黑" panose="020B0503020204020204" charset="-122"/>
              </a:rPr>
              <a:t>此处添</a:t>
            </a:r>
          </a:p>
          <a:p>
            <a:pPr marL="285750" indent="-285750">
              <a:buFont typeface="Wingdings" panose="05000000000000000000" pitchFamily="2" charset="2"/>
              <a:buChar char="v"/>
            </a:pPr>
            <a:r>
              <a:rPr lang="vi-VN">
                <a:solidFill>
                  <a:schemeClr val="bg1"/>
                </a:solidFill>
                <a:latin typeface="微软雅黑" panose="020B0503020204020204" charset="-122"/>
                <a:ea typeface="微软雅黑" panose="020B0503020204020204" charset="-122"/>
              </a:rPr>
              <a:t>加名称</a:t>
            </a:r>
          </a:p>
          <a:p>
            <a:pPr marL="285750" indent="-285750">
              <a:buFont typeface="Wingdings" panose="05000000000000000000" pitchFamily="2" charset="2"/>
              <a:buChar char="v"/>
            </a:pPr>
            <a:r>
              <a:rPr lang="vi-VN">
                <a:solidFill>
                  <a:schemeClr val="bg1"/>
                </a:solidFill>
                <a:latin typeface="微软雅黑" panose="020B0503020204020204" charset="-122"/>
                <a:ea typeface="微软雅黑" panose="020B0503020204020204" charset="-122"/>
              </a:rPr>
              <a:t>此处添</a:t>
            </a:r>
          </a:p>
          <a:p>
            <a:pPr marL="285750" indent="-285750">
              <a:buFont typeface="Wingdings" panose="05000000000000000000" pitchFamily="2" charset="2"/>
              <a:buChar char="v"/>
            </a:pPr>
            <a:r>
              <a:rPr lang="vi-VN">
                <a:solidFill>
                  <a:schemeClr val="bg1"/>
                </a:solidFill>
                <a:latin typeface="微软雅黑" panose="020B0503020204020204" charset="-122"/>
                <a:ea typeface="微软雅黑" panose="020B0503020204020204" charset="-122"/>
              </a:rPr>
              <a:t>加名称</a:t>
            </a:r>
          </a:p>
          <a:p>
            <a:pPr marL="285750" indent="-285750">
              <a:buFont typeface="Wingdings" panose="05000000000000000000" pitchFamily="2" charset="2"/>
              <a:buChar char="v"/>
            </a:pPr>
            <a:r>
              <a:rPr lang="vi-VN">
                <a:solidFill>
                  <a:schemeClr val="bg1"/>
                </a:solidFill>
                <a:latin typeface="微软雅黑" panose="020B0503020204020204" charset="-122"/>
                <a:ea typeface="微软雅黑" panose="020B0503020204020204" charset="-122"/>
                <a:sym typeface="+mn-ea"/>
              </a:rPr>
              <a:t>此处添</a:t>
            </a:r>
          </a:p>
          <a:p>
            <a:pPr marL="285750" indent="-285750">
              <a:buFont typeface="Wingdings" panose="05000000000000000000" pitchFamily="2" charset="2"/>
              <a:buChar char="v"/>
            </a:pPr>
            <a:r>
              <a:rPr lang="vi-VN">
                <a:solidFill>
                  <a:schemeClr val="bg1"/>
                </a:solidFill>
                <a:latin typeface="微软雅黑" panose="020B0503020204020204" charset="-122"/>
                <a:ea typeface="微软雅黑" panose="020B0503020204020204" charset="-122"/>
                <a:sym typeface="+mn-ea"/>
              </a:rPr>
              <a:t>加名称</a:t>
            </a:r>
          </a:p>
          <a:p>
            <a:pPr indent="0">
              <a:buFont typeface="Wingdings" panose="05000000000000000000" pitchFamily="2" charset="2"/>
              <a:buNone/>
            </a:pPr>
            <a:endParaRPr lang="vi-VN">
              <a:solidFill>
                <a:schemeClr val="bg1"/>
              </a:solidFill>
              <a:latin typeface="微软雅黑" panose="020B0503020204020204" charset="-122"/>
              <a:ea typeface="微软雅黑" panose="020B0503020204020204" charset="-122"/>
              <a:sym typeface="+mn-ea"/>
            </a:endParaRPr>
          </a:p>
          <a:p>
            <a:pPr marL="285750" indent="-285750">
              <a:buFont typeface="Wingdings" panose="05000000000000000000" pitchFamily="2" charset="2"/>
              <a:buChar char="v"/>
            </a:pPr>
            <a:endParaRPr lang="vi-VN">
              <a:solidFill>
                <a:schemeClr val="bg1"/>
              </a:solidFill>
              <a:latin typeface="微软雅黑" panose="020B0503020204020204" charset="-122"/>
              <a:ea typeface="微软雅黑" panose="020B0503020204020204" charset="-122"/>
            </a:endParaRPr>
          </a:p>
        </p:txBody>
      </p:sp>
      <p:sp>
        <p:nvSpPr>
          <p:cNvPr id="2" name="Rectangle 15"/>
          <p:cNvSpPr/>
          <p:nvPr/>
        </p:nvSpPr>
        <p:spPr>
          <a:xfrm>
            <a:off x="10421280" y="2214792"/>
            <a:ext cx="1363352" cy="2306151"/>
          </a:xfrm>
          <a:prstGeom prst="rect">
            <a:avLst/>
          </a:prstGeom>
          <a:solidFill>
            <a:schemeClr val="bg1">
              <a:lumMod val="9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bg1"/>
              </a:solidFill>
              <a:latin typeface="微软雅黑" panose="020B0503020204020204" charset="-122"/>
              <a:ea typeface="微软雅黑" panose="020B0503020204020204" charset="-122"/>
            </a:endParaRPr>
          </a:p>
        </p:txBody>
      </p:sp>
      <p:sp>
        <p:nvSpPr>
          <p:cNvPr id="3" name="Rectangle 16"/>
          <p:cNvSpPr/>
          <p:nvPr/>
        </p:nvSpPr>
        <p:spPr>
          <a:xfrm>
            <a:off x="10447649" y="2561754"/>
            <a:ext cx="1408991" cy="2030095"/>
          </a:xfrm>
          <a:prstGeom prst="rect">
            <a:avLst/>
          </a:prstGeom>
        </p:spPr>
        <p:txBody>
          <a:bodyPr wrap="square">
            <a:spAutoFit/>
          </a:bodyPr>
          <a:lstStyle/>
          <a:p>
            <a:pPr marL="285750" indent="-285750">
              <a:buFont typeface="Wingdings" panose="05000000000000000000" pitchFamily="2" charset="2"/>
              <a:buChar char="v"/>
            </a:pPr>
            <a:r>
              <a:rPr lang="vi-VN">
                <a:solidFill>
                  <a:schemeClr val="bg1"/>
                </a:solidFill>
                <a:latin typeface="微软雅黑" panose="020B0503020204020204" charset="-122"/>
                <a:ea typeface="微软雅黑" panose="020B0503020204020204" charset="-122"/>
                <a:sym typeface="+mn-ea"/>
              </a:rPr>
              <a:t>此处添</a:t>
            </a:r>
          </a:p>
          <a:p>
            <a:pPr marL="285750" indent="-285750">
              <a:buFont typeface="Wingdings" panose="05000000000000000000" pitchFamily="2" charset="2"/>
              <a:buChar char="v"/>
            </a:pPr>
            <a:r>
              <a:rPr lang="vi-VN">
                <a:solidFill>
                  <a:schemeClr val="bg1"/>
                </a:solidFill>
                <a:latin typeface="微软雅黑" panose="020B0503020204020204" charset="-122"/>
                <a:ea typeface="微软雅黑" panose="020B0503020204020204" charset="-122"/>
                <a:sym typeface="+mn-ea"/>
              </a:rPr>
              <a:t>加名称</a:t>
            </a:r>
          </a:p>
          <a:p>
            <a:pPr marL="285750" indent="-285750">
              <a:buFont typeface="Wingdings" panose="05000000000000000000" pitchFamily="2" charset="2"/>
              <a:buChar char="v"/>
            </a:pPr>
            <a:r>
              <a:rPr lang="vi-VN">
                <a:solidFill>
                  <a:schemeClr val="bg1"/>
                </a:solidFill>
                <a:latin typeface="微软雅黑" panose="020B0503020204020204" charset="-122"/>
                <a:ea typeface="微软雅黑" panose="020B0503020204020204" charset="-122"/>
                <a:sym typeface="+mn-ea"/>
              </a:rPr>
              <a:t>此处添</a:t>
            </a:r>
          </a:p>
          <a:p>
            <a:pPr marL="285750" indent="-285750">
              <a:buFont typeface="Wingdings" panose="05000000000000000000" pitchFamily="2" charset="2"/>
              <a:buChar char="v"/>
            </a:pPr>
            <a:r>
              <a:rPr lang="vi-VN">
                <a:solidFill>
                  <a:schemeClr val="bg1"/>
                </a:solidFill>
                <a:latin typeface="微软雅黑" panose="020B0503020204020204" charset="-122"/>
                <a:ea typeface="微软雅黑" panose="020B0503020204020204" charset="-122"/>
                <a:sym typeface="+mn-ea"/>
              </a:rPr>
              <a:t>加名称</a:t>
            </a:r>
          </a:p>
          <a:p>
            <a:pPr marL="285750" indent="-285750">
              <a:buFont typeface="Wingdings" panose="05000000000000000000" pitchFamily="2" charset="2"/>
              <a:buChar char="v"/>
            </a:pPr>
            <a:r>
              <a:rPr lang="vi-VN">
                <a:solidFill>
                  <a:schemeClr val="bg1"/>
                </a:solidFill>
                <a:latin typeface="微软雅黑" panose="020B0503020204020204" charset="-122"/>
                <a:ea typeface="微软雅黑" panose="020B0503020204020204" charset="-122"/>
                <a:sym typeface="+mn-ea"/>
              </a:rPr>
              <a:t>此处添</a:t>
            </a:r>
          </a:p>
          <a:p>
            <a:pPr marL="285750" indent="-285750">
              <a:buFont typeface="Wingdings" panose="05000000000000000000" pitchFamily="2" charset="2"/>
              <a:buChar char="v"/>
            </a:pPr>
            <a:r>
              <a:rPr lang="vi-VN">
                <a:solidFill>
                  <a:schemeClr val="bg1"/>
                </a:solidFill>
                <a:latin typeface="微软雅黑" panose="020B0503020204020204" charset="-122"/>
                <a:ea typeface="微软雅黑" panose="020B0503020204020204" charset="-122"/>
                <a:sym typeface="+mn-ea"/>
              </a:rPr>
              <a:t>加名称</a:t>
            </a:r>
          </a:p>
          <a:p>
            <a:pPr marL="285750" indent="-285750">
              <a:buFont typeface="Wingdings" panose="05000000000000000000" pitchFamily="2" charset="2"/>
              <a:buChar char="v"/>
            </a:pPr>
            <a:endParaRPr lang="vi-VN">
              <a:solidFill>
                <a:schemeClr val="bg1"/>
              </a:solidFill>
              <a:latin typeface="微软雅黑" panose="020B0503020204020204" charset="-122"/>
              <a:ea typeface="微软雅黑" panose="020B0503020204020204" charset="-122"/>
              <a:sym typeface="+mn-ea"/>
            </a:endParaRPr>
          </a:p>
        </p:txBody>
      </p:sp>
      <p:sp>
        <p:nvSpPr>
          <p:cNvPr id="11" name="Rectangle 17"/>
          <p:cNvSpPr/>
          <p:nvPr/>
        </p:nvSpPr>
        <p:spPr>
          <a:xfrm>
            <a:off x="6312024" y="4658357"/>
            <a:ext cx="5472608" cy="523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bg1"/>
              </a:solidFill>
              <a:latin typeface="微软雅黑" panose="020B0503020204020204" charset="-122"/>
              <a:ea typeface="微软雅黑" panose="020B0503020204020204" charset="-122"/>
            </a:endParaRPr>
          </a:p>
        </p:txBody>
      </p:sp>
      <p:grpSp>
        <p:nvGrpSpPr>
          <p:cNvPr id="13" name="Group 33"/>
          <p:cNvGrpSpPr/>
          <p:nvPr/>
        </p:nvGrpSpPr>
        <p:grpSpPr>
          <a:xfrm>
            <a:off x="1055440" y="5142729"/>
            <a:ext cx="576064" cy="576064"/>
            <a:chOff x="1199456" y="5085184"/>
            <a:chExt cx="576064" cy="576064"/>
          </a:xfrm>
        </p:grpSpPr>
        <p:sp>
          <p:nvSpPr>
            <p:cNvPr id="14" name="Oval 27"/>
            <p:cNvSpPr/>
            <p:nvPr/>
          </p:nvSpPr>
          <p:spPr>
            <a:xfrm>
              <a:off x="1199456" y="5085184"/>
              <a:ext cx="576064" cy="576064"/>
            </a:xfrm>
            <a:prstGeom prst="ellipse">
              <a:avLst/>
            </a:prstGeom>
            <a:solidFill>
              <a:schemeClr val="bg1">
                <a:lumMod val="9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bg1"/>
                </a:solidFill>
                <a:latin typeface="微软雅黑" panose="020B0503020204020204" charset="-122"/>
                <a:ea typeface="微软雅黑" panose="020B0503020204020204" charset="-122"/>
              </a:endParaRPr>
            </a:p>
          </p:txBody>
        </p:sp>
        <p:pic>
          <p:nvPicPr>
            <p:cNvPr id="1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1464" y="5157192"/>
              <a:ext cx="432048" cy="432048"/>
            </a:xfrm>
            <a:prstGeom prst="rect">
              <a:avLst/>
            </a:prstGeom>
          </p:spPr>
        </p:pic>
      </p:grpSp>
      <p:grpSp>
        <p:nvGrpSpPr>
          <p:cNvPr id="16" name="Group 32"/>
          <p:cNvGrpSpPr/>
          <p:nvPr/>
        </p:nvGrpSpPr>
        <p:grpSpPr>
          <a:xfrm>
            <a:off x="8688288" y="5142728"/>
            <a:ext cx="576064" cy="576064"/>
            <a:chOff x="2855640" y="5085184"/>
            <a:chExt cx="576064" cy="576064"/>
          </a:xfrm>
        </p:grpSpPr>
        <p:sp>
          <p:nvSpPr>
            <p:cNvPr id="17" name="Oval 28"/>
            <p:cNvSpPr/>
            <p:nvPr/>
          </p:nvSpPr>
          <p:spPr>
            <a:xfrm>
              <a:off x="2855640" y="5085184"/>
              <a:ext cx="576064" cy="576064"/>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bg1"/>
                </a:solidFill>
                <a:latin typeface="微软雅黑" panose="020B0503020204020204" charset="-122"/>
                <a:ea typeface="微软雅黑" panose="020B0503020204020204" charset="-122"/>
              </a:endParaRPr>
            </a:p>
          </p:txBody>
        </p:sp>
        <p:pic>
          <p:nvPicPr>
            <p:cNvPr id="18"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27648" y="5157192"/>
              <a:ext cx="432048" cy="432048"/>
            </a:xfrm>
            <a:prstGeom prst="rect">
              <a:avLst/>
            </a:prstGeom>
          </p:spPr>
        </p:pic>
      </p:grpSp>
      <p:grpSp>
        <p:nvGrpSpPr>
          <p:cNvPr id="19" name="Group 31"/>
          <p:cNvGrpSpPr/>
          <p:nvPr/>
        </p:nvGrpSpPr>
        <p:grpSpPr>
          <a:xfrm>
            <a:off x="4727848" y="5142729"/>
            <a:ext cx="576064" cy="576064"/>
            <a:chOff x="4627170" y="5013176"/>
            <a:chExt cx="576064" cy="576064"/>
          </a:xfrm>
        </p:grpSpPr>
        <p:sp>
          <p:nvSpPr>
            <p:cNvPr id="20" name="Oval 30"/>
            <p:cNvSpPr/>
            <p:nvPr/>
          </p:nvSpPr>
          <p:spPr>
            <a:xfrm>
              <a:off x="4627170" y="5013176"/>
              <a:ext cx="576064" cy="576064"/>
            </a:xfrm>
            <a:prstGeom prst="ellipse">
              <a:avLst/>
            </a:prstGeom>
            <a:solidFill>
              <a:schemeClr val="bg1">
                <a:lumMod val="9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bg1"/>
                </a:solidFill>
                <a:latin typeface="微软雅黑" panose="020B0503020204020204" charset="-122"/>
                <a:ea typeface="微软雅黑" panose="020B0503020204020204" charset="-122"/>
              </a:endParaRPr>
            </a:p>
          </p:txBody>
        </p:sp>
        <p:pic>
          <p:nvPicPr>
            <p:cNvPr id="21"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11245" y="5097251"/>
              <a:ext cx="407913" cy="407913"/>
            </a:xfrm>
            <a:prstGeom prst="rect">
              <a:avLst/>
            </a:prstGeom>
          </p:spPr>
        </p:pic>
      </p:grpSp>
      <p:sp>
        <p:nvSpPr>
          <p:cNvPr id="22" name="Rectangle 35"/>
          <p:cNvSpPr/>
          <p:nvPr/>
        </p:nvSpPr>
        <p:spPr>
          <a:xfrm>
            <a:off x="1703512" y="5214736"/>
            <a:ext cx="2664296" cy="523220"/>
          </a:xfrm>
          <a:prstGeom prst="rect">
            <a:avLst/>
          </a:prstGeom>
        </p:spPr>
        <p:txBody>
          <a:bodyPr wrap="square">
            <a:spAutoFit/>
          </a:bodyPr>
          <a:lstStyle/>
          <a:p>
            <a:r>
              <a:rPr lang="en-US" sz="1400" dirty="0">
                <a:solidFill>
                  <a:schemeClr val="bg1"/>
                </a:solidFill>
                <a:latin typeface="微软雅黑" panose="020B0503020204020204" charset="-122"/>
                <a:ea typeface="微软雅黑" panose="020B0503020204020204" charset="-122"/>
              </a:rPr>
              <a:t>Lorem ipsum dolor sit amet, consectetur adipiscing elit. </a:t>
            </a:r>
          </a:p>
        </p:txBody>
      </p:sp>
      <p:sp>
        <p:nvSpPr>
          <p:cNvPr id="24" name="Rectangle 36"/>
          <p:cNvSpPr/>
          <p:nvPr/>
        </p:nvSpPr>
        <p:spPr>
          <a:xfrm>
            <a:off x="5428320" y="5226804"/>
            <a:ext cx="2664296" cy="523220"/>
          </a:xfrm>
          <a:prstGeom prst="rect">
            <a:avLst/>
          </a:prstGeom>
        </p:spPr>
        <p:txBody>
          <a:bodyPr wrap="square">
            <a:spAutoFit/>
          </a:bodyPr>
          <a:lstStyle/>
          <a:p>
            <a:r>
              <a:rPr lang="en-US" sz="1400" dirty="0">
                <a:solidFill>
                  <a:schemeClr val="bg1"/>
                </a:solidFill>
                <a:latin typeface="微软雅黑" panose="020B0503020204020204" charset="-122"/>
                <a:ea typeface="微软雅黑" panose="020B0503020204020204" charset="-122"/>
              </a:rPr>
              <a:t>Lorem ipsum dolor sit amet, consectetur adipiscing elit. </a:t>
            </a:r>
          </a:p>
        </p:txBody>
      </p:sp>
      <p:sp>
        <p:nvSpPr>
          <p:cNvPr id="25" name="Rectangle 37"/>
          <p:cNvSpPr/>
          <p:nvPr/>
        </p:nvSpPr>
        <p:spPr>
          <a:xfrm>
            <a:off x="9336360" y="5211597"/>
            <a:ext cx="2664296" cy="523220"/>
          </a:xfrm>
          <a:prstGeom prst="rect">
            <a:avLst/>
          </a:prstGeom>
        </p:spPr>
        <p:txBody>
          <a:bodyPr wrap="square">
            <a:spAutoFit/>
          </a:bodyPr>
          <a:lstStyle/>
          <a:p>
            <a:r>
              <a:rPr lang="en-US" sz="1400" dirty="0">
                <a:solidFill>
                  <a:schemeClr val="bg1"/>
                </a:solidFill>
                <a:latin typeface="微软雅黑" panose="020B0503020204020204" charset="-122"/>
                <a:ea typeface="微软雅黑" panose="020B0503020204020204" charset="-122"/>
              </a:rPr>
              <a:t>Lorem ipsum dolor sit amet, consectetur adipiscing elit. </a:t>
            </a:r>
          </a:p>
        </p:txBody>
      </p:sp>
    </p:spTree>
  </p:cSld>
  <p:clrMapOvr>
    <a:masterClrMapping/>
  </p:clrMapOvr>
  <p:transition advTm="3089">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par>
                          <p:cTn id="18" fill="hold">
                            <p:stCondLst>
                              <p:cond delay="1000"/>
                            </p:stCondLst>
                            <p:childTnLst>
                              <p:par>
                                <p:cTn id="19" presetID="2" presetClass="entr" presetSubtype="8"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0-#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23" presetClass="entr" presetSubtype="16"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childTnLst>
                                </p:cTn>
                              </p:par>
                              <p:par>
                                <p:cTn id="32" presetID="23" presetClass="entr" presetSubtype="16"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childTnLst>
                                </p:cTn>
                              </p:par>
                              <p:par>
                                <p:cTn id="36" presetID="23" presetClass="entr" presetSubtype="16"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childTnLst>
                                </p:cTn>
                              </p:par>
                            </p:childTnLst>
                          </p:cTn>
                        </p:par>
                        <p:par>
                          <p:cTn id="40" fill="hold">
                            <p:stCondLst>
                              <p:cond delay="2000"/>
                            </p:stCondLst>
                            <p:childTnLst>
                              <p:par>
                                <p:cTn id="41" presetID="14" presetClass="entr" presetSubtype="10"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randombar(horizontal)">
                                      <p:cBhvr>
                                        <p:cTn id="43" dur="500"/>
                                        <p:tgtEl>
                                          <p:spTgt spid="22"/>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randombar(horizontal)">
                                      <p:cBhvr>
                                        <p:cTn id="46" dur="500"/>
                                        <p:tgtEl>
                                          <p:spTgt spid="24"/>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randombar(horizontal)">
                                      <p:cBhvr>
                                        <p:cTn id="4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8" grpId="0"/>
      <p:bldP spid="2" grpId="0" bldLvl="0" animBg="1"/>
      <p:bldP spid="3" grpId="0"/>
      <p:bldP spid="11" grpId="0" bldLvl="0" animBg="1"/>
      <p:bldP spid="22" grpId="0"/>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97000"/>
                    </a14:imgEffect>
                  </a14:imgLayer>
                </a14:imgProps>
              </a:ext>
              <a:ext uri="{28A0092B-C50C-407E-A947-70E740481C1C}">
                <a14:useLocalDpi xmlns:a14="http://schemas.microsoft.com/office/drawing/2010/main" val="0"/>
              </a:ext>
            </a:extLst>
          </a:blip>
          <a:stretch>
            <a:fillRect/>
          </a:stretch>
        </p:blipFill>
        <p:spPr>
          <a:xfrm>
            <a:off x="254746" y="87495"/>
            <a:ext cx="598694" cy="669961"/>
          </a:xfrm>
          <a:prstGeom prst="rect">
            <a:avLst/>
          </a:prstGeom>
        </p:spPr>
      </p:pic>
      <p:sp>
        <p:nvSpPr>
          <p:cNvPr id="10" name="文本框 9"/>
          <p:cNvSpPr txBox="1"/>
          <p:nvPr userDrawn="1"/>
        </p:nvSpPr>
        <p:spPr>
          <a:xfrm>
            <a:off x="10278319" y="225452"/>
            <a:ext cx="1341120" cy="583565"/>
          </a:xfrm>
          <a:prstGeom prst="rect">
            <a:avLst/>
          </a:prstGeom>
          <a:noFill/>
        </p:spPr>
        <p:txBody>
          <a:bodyPr wrap="none" rtlCol="0">
            <a:spAutoFit/>
          </a:bodyPr>
          <a:lstStyle/>
          <a:p>
            <a:r>
              <a:rPr lang="en-US" altLang="zh-CN" sz="3200" dirty="0">
                <a:solidFill>
                  <a:schemeClr val="bg1"/>
                </a:solidFill>
                <a:latin typeface="微软雅黑" panose="020B0503020204020204" charset="-122"/>
                <a:ea typeface="微软雅黑" panose="020B0503020204020204" charset="-122"/>
              </a:rPr>
              <a:t>LOGO</a:t>
            </a:r>
          </a:p>
        </p:txBody>
      </p:sp>
      <p:cxnSp>
        <p:nvCxnSpPr>
          <p:cNvPr id="12" name="直接连接符 11"/>
          <p:cNvCxnSpPr/>
          <p:nvPr userDrawn="1"/>
        </p:nvCxnSpPr>
        <p:spPr>
          <a:xfrm>
            <a:off x="985520" y="810227"/>
            <a:ext cx="1057943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原创设计师QQ598969553      _14"/>
          <p:cNvSpPr>
            <a:spLocks noChangeArrowheads="1"/>
          </p:cNvSpPr>
          <p:nvPr/>
        </p:nvSpPr>
        <p:spPr bwMode="gray">
          <a:xfrm>
            <a:off x="869707" y="165236"/>
            <a:ext cx="3169857" cy="679091"/>
          </a:xfrm>
          <a:prstGeom prst="roundRect">
            <a:avLst/>
          </a:prstGeom>
          <a:noFill/>
          <a:ln>
            <a:noFill/>
          </a:ln>
        </p:spPr>
        <p:txBody>
          <a:bodyPr wrap="square" lIns="121844" tIns="60922" rIns="121844" bIns="60922">
            <a:spAutoFit/>
          </a:bodyPr>
          <a:lstStyle/>
          <a:p>
            <a:r>
              <a:rPr lang="zh-CN" altLang="en-US" sz="3200" dirty="0">
                <a:solidFill>
                  <a:schemeClr val="bg1"/>
                </a:solidFill>
                <a:latin typeface="微软雅黑" panose="020B0503020204020204" charset="-122"/>
                <a:ea typeface="微软雅黑" panose="020B0503020204020204" charset="-122"/>
              </a:rPr>
              <a:t>此处添加名称</a:t>
            </a:r>
          </a:p>
        </p:txBody>
      </p:sp>
      <p:grpSp>
        <p:nvGrpSpPr>
          <p:cNvPr id="5" name="그룹 8"/>
          <p:cNvGrpSpPr/>
          <p:nvPr/>
        </p:nvGrpSpPr>
        <p:grpSpPr>
          <a:xfrm>
            <a:off x="4225276" y="4788580"/>
            <a:ext cx="1633948" cy="966982"/>
            <a:chOff x="2882082" y="5007949"/>
            <a:chExt cx="1574599" cy="833878"/>
          </a:xfrm>
        </p:grpSpPr>
        <p:sp>
          <p:nvSpPr>
            <p:cNvPr id="6" name="Rectangle 3"/>
            <p:cNvSpPr txBox="1">
              <a:spLocks noChangeArrowheads="1"/>
            </p:cNvSpPr>
            <p:nvPr/>
          </p:nvSpPr>
          <p:spPr bwMode="auto">
            <a:xfrm>
              <a:off x="2882083" y="5007949"/>
              <a:ext cx="1574598" cy="169754"/>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defPPr>
                <a:defRPr lang="ko-KR"/>
              </a:defPPr>
              <a:lvl1pPr algn="just" fontAlgn="auto">
                <a:spcBef>
                  <a:spcPts val="0"/>
                </a:spcBef>
                <a:spcAft>
                  <a:spcPts val="0"/>
                </a:spcAft>
                <a:buFont typeface="Arial" panose="020B0604020202020204" pitchFamily="34" charset="0"/>
                <a:buNone/>
                <a:defRPr kumimoji="0" sz="1400">
                  <a:solidFill>
                    <a:prstClr val="black">
                      <a:lumMod val="85000"/>
                      <a:lumOff val="15000"/>
                    </a:prstClr>
                  </a:solidFill>
                  <a:latin typeface="Microsoft Sans Serif" panose="020B0604020202020204" pitchFamily="34" charset="0"/>
                  <a:ea typeface="Yoon 윤고딕 550_TT" pitchFamily="18" charset="-127"/>
                  <a:cs typeface="Microsoft Sans Serif" panose="020B0604020202020204" pitchFamily="34" charset="0"/>
                </a:defRPr>
              </a:lvl1pPr>
            </a:lstStyle>
            <a:p>
              <a:pPr marL="0" lvl="1" algn="ctr">
                <a:lnSpc>
                  <a:spcPct val="80000"/>
                </a:lnSpc>
              </a:pPr>
              <a:r>
                <a:rPr lang="en-US" altLang="ko-KR" sz="1600" b="1">
                  <a:solidFill>
                    <a:schemeClr val="bg1"/>
                  </a:solidFill>
                  <a:latin typeface="微软雅黑" panose="020B0503020204020204" charset="-122"/>
                  <a:ea typeface="微软雅黑" panose="020B0503020204020204" charset="-122"/>
                  <a:cs typeface="Tahoma" panose="020B0604030504040204" pitchFamily="34" charset="0"/>
                </a:rPr>
                <a:t>此处添加名称</a:t>
              </a:r>
            </a:p>
          </p:txBody>
        </p:sp>
        <p:sp>
          <p:nvSpPr>
            <p:cNvPr id="7" name="Rectangle 3"/>
            <p:cNvSpPr txBox="1">
              <a:spLocks noChangeArrowheads="1"/>
            </p:cNvSpPr>
            <p:nvPr/>
          </p:nvSpPr>
          <p:spPr bwMode="auto">
            <a:xfrm>
              <a:off x="2882082" y="5258093"/>
              <a:ext cx="1574599" cy="583734"/>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defPPr>
                <a:defRPr lang="ko-KR"/>
              </a:defPPr>
              <a:lvl1pPr algn="just" fontAlgn="auto">
                <a:spcBef>
                  <a:spcPts val="0"/>
                </a:spcBef>
                <a:spcAft>
                  <a:spcPts val="0"/>
                </a:spcAft>
                <a:buFont typeface="Arial" panose="020B0604020202020204" pitchFamily="34" charset="0"/>
                <a:buNone/>
                <a:defRPr kumimoji="0" sz="1400">
                  <a:solidFill>
                    <a:prstClr val="black">
                      <a:lumMod val="85000"/>
                      <a:lumOff val="15000"/>
                    </a:prstClr>
                  </a:solidFill>
                  <a:latin typeface="Microsoft Sans Serif" panose="020B0604020202020204" pitchFamily="34" charset="0"/>
                  <a:ea typeface="Yoon 윤고딕 550_TT" pitchFamily="18" charset="-127"/>
                  <a:cs typeface="Microsoft Sans Serif" panose="020B0604020202020204" pitchFamily="34" charset="0"/>
                </a:defRPr>
              </a:lvl1pPr>
            </a:lstStyle>
            <a:p>
              <a:pPr algn="ctr">
                <a:defRPr/>
              </a:pPr>
              <a:r>
                <a:rPr lang="en-US" altLang="ko-KR" sz="1100">
                  <a:solidFill>
                    <a:schemeClr val="bg1"/>
                  </a:solidFill>
                  <a:latin typeface="微软雅黑" panose="020B0503020204020204" charset="-122"/>
                  <a:ea typeface="微软雅黑" panose="020B0503020204020204" charset="-122"/>
                  <a:cs typeface="Tahoma" panose="020B0604030504040204" pitchFamily="34" charset="0"/>
                </a:rPr>
                <a:t>Our user-friendly and functional search engine helps you locate the right templates, effectively saving your time.</a:t>
              </a:r>
              <a:endParaRPr lang="en-US" altLang="ko-KR" sz="1100" dirty="0">
                <a:solidFill>
                  <a:schemeClr val="bg1"/>
                </a:solidFill>
                <a:latin typeface="微软雅黑" panose="020B0503020204020204" charset="-122"/>
                <a:ea typeface="微软雅黑" panose="020B0503020204020204" charset="-122"/>
                <a:cs typeface="Tahoma" panose="020B0604030504040204" pitchFamily="34" charset="0"/>
              </a:endParaRPr>
            </a:p>
          </p:txBody>
        </p:sp>
      </p:grpSp>
      <p:grpSp>
        <p:nvGrpSpPr>
          <p:cNvPr id="8" name="그룹 11"/>
          <p:cNvGrpSpPr/>
          <p:nvPr/>
        </p:nvGrpSpPr>
        <p:grpSpPr>
          <a:xfrm>
            <a:off x="8451938" y="4788580"/>
            <a:ext cx="1633948" cy="966982"/>
            <a:chOff x="6526926" y="5007949"/>
            <a:chExt cx="1574599" cy="833878"/>
          </a:xfrm>
        </p:grpSpPr>
        <p:sp>
          <p:nvSpPr>
            <p:cNvPr id="13" name="Rectangle 3"/>
            <p:cNvSpPr txBox="1">
              <a:spLocks noChangeArrowheads="1"/>
            </p:cNvSpPr>
            <p:nvPr/>
          </p:nvSpPr>
          <p:spPr bwMode="auto">
            <a:xfrm>
              <a:off x="6526927" y="5007949"/>
              <a:ext cx="1574598" cy="169754"/>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defPPr>
                <a:defRPr lang="ko-KR"/>
              </a:defPPr>
              <a:lvl1pPr algn="just" fontAlgn="auto">
                <a:spcBef>
                  <a:spcPts val="0"/>
                </a:spcBef>
                <a:spcAft>
                  <a:spcPts val="0"/>
                </a:spcAft>
                <a:buFont typeface="Arial" panose="020B0604020202020204" pitchFamily="34" charset="0"/>
                <a:buNone/>
                <a:defRPr kumimoji="0" sz="1400">
                  <a:solidFill>
                    <a:prstClr val="black">
                      <a:lumMod val="85000"/>
                      <a:lumOff val="15000"/>
                    </a:prstClr>
                  </a:solidFill>
                  <a:latin typeface="Microsoft Sans Serif" panose="020B0604020202020204" pitchFamily="34" charset="0"/>
                  <a:ea typeface="Yoon 윤고딕 550_TT" pitchFamily="18" charset="-127"/>
                  <a:cs typeface="Microsoft Sans Serif" panose="020B0604020202020204" pitchFamily="34" charset="0"/>
                </a:defRPr>
              </a:lvl1pPr>
            </a:lstStyle>
            <a:p>
              <a:pPr marL="0" lvl="1" algn="ctr">
                <a:lnSpc>
                  <a:spcPct val="80000"/>
                </a:lnSpc>
              </a:pPr>
              <a:r>
                <a:rPr lang="en-US" altLang="ko-KR" sz="1600" b="1">
                  <a:solidFill>
                    <a:schemeClr val="bg1"/>
                  </a:solidFill>
                  <a:latin typeface="微软雅黑" panose="020B0503020204020204" charset="-122"/>
                  <a:ea typeface="微软雅黑" panose="020B0503020204020204" charset="-122"/>
                  <a:cs typeface="Tahoma" panose="020B0604030504040204" pitchFamily="34" charset="0"/>
                </a:rPr>
                <a:t>此处添加名称</a:t>
              </a:r>
            </a:p>
          </p:txBody>
        </p:sp>
        <p:sp>
          <p:nvSpPr>
            <p:cNvPr id="38" name="Rectangle 3"/>
            <p:cNvSpPr txBox="1">
              <a:spLocks noChangeArrowheads="1"/>
            </p:cNvSpPr>
            <p:nvPr/>
          </p:nvSpPr>
          <p:spPr bwMode="auto">
            <a:xfrm>
              <a:off x="6526926" y="5258093"/>
              <a:ext cx="1574599" cy="583734"/>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defPPr>
                <a:defRPr lang="ko-KR"/>
              </a:defPPr>
              <a:lvl1pPr algn="just" fontAlgn="auto">
                <a:spcBef>
                  <a:spcPts val="0"/>
                </a:spcBef>
                <a:spcAft>
                  <a:spcPts val="0"/>
                </a:spcAft>
                <a:buFont typeface="Arial" panose="020B0604020202020204" pitchFamily="34" charset="0"/>
                <a:buNone/>
                <a:defRPr kumimoji="0" sz="1400">
                  <a:solidFill>
                    <a:prstClr val="black">
                      <a:lumMod val="85000"/>
                      <a:lumOff val="15000"/>
                    </a:prstClr>
                  </a:solidFill>
                  <a:latin typeface="Microsoft Sans Serif" panose="020B0604020202020204" pitchFamily="34" charset="0"/>
                  <a:ea typeface="Yoon 윤고딕 550_TT" pitchFamily="18" charset="-127"/>
                  <a:cs typeface="Microsoft Sans Serif" panose="020B0604020202020204" pitchFamily="34" charset="0"/>
                </a:defRPr>
              </a:lvl1pPr>
            </a:lstStyle>
            <a:p>
              <a:pPr algn="ctr">
                <a:defRPr/>
              </a:pPr>
              <a:r>
                <a:rPr lang="en-US" altLang="ko-KR" sz="1100">
                  <a:solidFill>
                    <a:schemeClr val="bg1"/>
                  </a:solidFill>
                  <a:latin typeface="微软雅黑" panose="020B0503020204020204" charset="-122"/>
                  <a:ea typeface="微软雅黑" panose="020B0503020204020204" charset="-122"/>
                  <a:cs typeface="Tahoma" panose="020B0604030504040204" pitchFamily="34" charset="0"/>
                </a:rPr>
                <a:t>Our user-friendly and functional search engine helps you locate the right templates, effectively saving your time.</a:t>
              </a:r>
              <a:endParaRPr lang="en-US" altLang="ko-KR" sz="1100" dirty="0">
                <a:solidFill>
                  <a:schemeClr val="bg1"/>
                </a:solidFill>
                <a:latin typeface="微软雅黑" panose="020B0503020204020204" charset="-122"/>
                <a:ea typeface="微软雅黑" panose="020B0503020204020204" charset="-122"/>
                <a:cs typeface="Tahoma" panose="020B0604030504040204" pitchFamily="34" charset="0"/>
              </a:endParaRPr>
            </a:p>
          </p:txBody>
        </p:sp>
      </p:grpSp>
      <p:grpSp>
        <p:nvGrpSpPr>
          <p:cNvPr id="39" name="그룹 14"/>
          <p:cNvGrpSpPr/>
          <p:nvPr/>
        </p:nvGrpSpPr>
        <p:grpSpPr>
          <a:xfrm>
            <a:off x="2107315" y="2099072"/>
            <a:ext cx="1633948" cy="1272508"/>
            <a:chOff x="1055668" y="2688636"/>
            <a:chExt cx="1574599" cy="1097339"/>
          </a:xfrm>
        </p:grpSpPr>
        <p:sp>
          <p:nvSpPr>
            <p:cNvPr id="40" name="Rectangle 3"/>
            <p:cNvSpPr txBox="1">
              <a:spLocks noChangeArrowheads="1"/>
            </p:cNvSpPr>
            <p:nvPr/>
          </p:nvSpPr>
          <p:spPr bwMode="auto">
            <a:xfrm>
              <a:off x="1055668" y="2688636"/>
              <a:ext cx="1574599" cy="583729"/>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defPPr>
                <a:defRPr lang="ko-KR"/>
              </a:defPPr>
              <a:lvl1pPr algn="just" fontAlgn="auto">
                <a:spcBef>
                  <a:spcPts val="0"/>
                </a:spcBef>
                <a:spcAft>
                  <a:spcPts val="0"/>
                </a:spcAft>
                <a:buFont typeface="Arial" panose="020B0604020202020204" pitchFamily="34" charset="0"/>
                <a:buNone/>
                <a:defRPr kumimoji="0" sz="1400">
                  <a:solidFill>
                    <a:prstClr val="black">
                      <a:lumMod val="85000"/>
                      <a:lumOff val="15000"/>
                    </a:prstClr>
                  </a:solidFill>
                  <a:latin typeface="Microsoft Sans Serif" panose="020B0604020202020204" pitchFamily="34" charset="0"/>
                  <a:ea typeface="Yoon 윤고딕 550_TT" pitchFamily="18" charset="-127"/>
                  <a:cs typeface="Microsoft Sans Serif" panose="020B0604020202020204" pitchFamily="34" charset="0"/>
                </a:defRPr>
              </a:lvl1pPr>
            </a:lstStyle>
            <a:p>
              <a:pPr algn="ctr">
                <a:defRPr/>
              </a:pPr>
              <a:r>
                <a:rPr lang="en-US" altLang="ko-KR" sz="1100">
                  <a:solidFill>
                    <a:schemeClr val="bg1"/>
                  </a:solidFill>
                  <a:latin typeface="微软雅黑" panose="020B0503020204020204" charset="-122"/>
                  <a:ea typeface="微软雅黑" panose="020B0503020204020204" charset="-122"/>
                  <a:cs typeface="Tahoma" panose="020B0604030504040204" pitchFamily="34" charset="0"/>
                </a:rPr>
                <a:t>Our user-friendly and functional search engine helps you locate the right templates, effectively saving your time.</a:t>
              </a:r>
              <a:endParaRPr lang="en-US" altLang="ko-KR" sz="1100" dirty="0">
                <a:solidFill>
                  <a:schemeClr val="bg1"/>
                </a:solidFill>
                <a:latin typeface="微软雅黑" panose="020B0503020204020204" charset="-122"/>
                <a:ea typeface="微软雅黑" panose="020B0503020204020204" charset="-122"/>
                <a:cs typeface="Tahoma" panose="020B0604030504040204" pitchFamily="34" charset="0"/>
              </a:endParaRPr>
            </a:p>
          </p:txBody>
        </p:sp>
        <p:sp>
          <p:nvSpPr>
            <p:cNvPr id="41" name="Rectangle 3"/>
            <p:cNvSpPr txBox="1">
              <a:spLocks noChangeArrowheads="1"/>
            </p:cNvSpPr>
            <p:nvPr/>
          </p:nvSpPr>
          <p:spPr bwMode="auto">
            <a:xfrm>
              <a:off x="1055669" y="3616223"/>
              <a:ext cx="1574598" cy="169752"/>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defPPr>
                <a:defRPr lang="ko-KR"/>
              </a:defPPr>
              <a:lvl1pPr algn="just" fontAlgn="auto">
                <a:spcBef>
                  <a:spcPts val="0"/>
                </a:spcBef>
                <a:spcAft>
                  <a:spcPts val="0"/>
                </a:spcAft>
                <a:buFont typeface="Arial" panose="020B0604020202020204" pitchFamily="34" charset="0"/>
                <a:buNone/>
                <a:defRPr kumimoji="0" sz="1400">
                  <a:solidFill>
                    <a:prstClr val="black">
                      <a:lumMod val="85000"/>
                      <a:lumOff val="15000"/>
                    </a:prstClr>
                  </a:solidFill>
                  <a:latin typeface="Microsoft Sans Serif" panose="020B0604020202020204" pitchFamily="34" charset="0"/>
                  <a:ea typeface="Yoon 윤고딕 550_TT" pitchFamily="18" charset="-127"/>
                  <a:cs typeface="Microsoft Sans Serif" panose="020B0604020202020204" pitchFamily="34" charset="0"/>
                </a:defRPr>
              </a:lvl1pPr>
            </a:lstStyle>
            <a:p>
              <a:pPr marL="0" lvl="1" algn="ctr">
                <a:lnSpc>
                  <a:spcPct val="80000"/>
                </a:lnSpc>
              </a:pPr>
              <a:r>
                <a:rPr lang="en-US" altLang="ko-KR" sz="1600" b="1">
                  <a:solidFill>
                    <a:schemeClr val="bg1"/>
                  </a:solidFill>
                  <a:latin typeface="微软雅黑" panose="020B0503020204020204" charset="-122"/>
                  <a:ea typeface="微软雅黑" panose="020B0503020204020204" charset="-122"/>
                  <a:cs typeface="Tahoma" panose="020B0604030504040204" pitchFamily="34" charset="0"/>
                </a:rPr>
                <a:t>此处添加名称</a:t>
              </a:r>
            </a:p>
          </p:txBody>
        </p:sp>
      </p:grpSp>
      <p:grpSp>
        <p:nvGrpSpPr>
          <p:cNvPr id="42" name="그룹 17"/>
          <p:cNvGrpSpPr/>
          <p:nvPr/>
        </p:nvGrpSpPr>
        <p:grpSpPr>
          <a:xfrm>
            <a:off x="6338842" y="2113043"/>
            <a:ext cx="1633948" cy="1258537"/>
            <a:chOff x="4704707" y="2700683"/>
            <a:chExt cx="1574599" cy="1085292"/>
          </a:xfrm>
        </p:grpSpPr>
        <p:sp>
          <p:nvSpPr>
            <p:cNvPr id="43" name="Rectangle 3"/>
            <p:cNvSpPr txBox="1">
              <a:spLocks noChangeArrowheads="1"/>
            </p:cNvSpPr>
            <p:nvPr/>
          </p:nvSpPr>
          <p:spPr bwMode="auto">
            <a:xfrm>
              <a:off x="4704707" y="2700683"/>
              <a:ext cx="1574599" cy="583729"/>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defPPr>
                <a:defRPr lang="ko-KR"/>
              </a:defPPr>
              <a:lvl1pPr algn="just" fontAlgn="auto">
                <a:spcBef>
                  <a:spcPts val="0"/>
                </a:spcBef>
                <a:spcAft>
                  <a:spcPts val="0"/>
                </a:spcAft>
                <a:buFont typeface="Arial" panose="020B0604020202020204" pitchFamily="34" charset="0"/>
                <a:buNone/>
                <a:defRPr kumimoji="0" sz="1400">
                  <a:solidFill>
                    <a:prstClr val="black">
                      <a:lumMod val="85000"/>
                      <a:lumOff val="15000"/>
                    </a:prstClr>
                  </a:solidFill>
                  <a:latin typeface="Microsoft Sans Serif" panose="020B0604020202020204" pitchFamily="34" charset="0"/>
                  <a:ea typeface="Yoon 윤고딕 550_TT" pitchFamily="18" charset="-127"/>
                  <a:cs typeface="Microsoft Sans Serif" panose="020B0604020202020204" pitchFamily="34" charset="0"/>
                </a:defRPr>
              </a:lvl1pPr>
            </a:lstStyle>
            <a:p>
              <a:pPr algn="ctr">
                <a:defRPr/>
              </a:pPr>
              <a:r>
                <a:rPr lang="en-US" altLang="ko-KR" sz="1100">
                  <a:solidFill>
                    <a:schemeClr val="bg1"/>
                  </a:solidFill>
                  <a:latin typeface="微软雅黑" panose="020B0503020204020204" charset="-122"/>
                  <a:ea typeface="微软雅黑" panose="020B0503020204020204" charset="-122"/>
                  <a:cs typeface="Tahoma" panose="020B0604030504040204" pitchFamily="34" charset="0"/>
                </a:rPr>
                <a:t>Our user-friendly and functional search engine helps you locate the right templates, effectively saving your time.</a:t>
              </a:r>
              <a:endParaRPr lang="en-US" altLang="ko-KR" sz="1100" dirty="0">
                <a:solidFill>
                  <a:schemeClr val="bg1"/>
                </a:solidFill>
                <a:latin typeface="微软雅黑" panose="020B0503020204020204" charset="-122"/>
                <a:ea typeface="微软雅黑" panose="020B0503020204020204" charset="-122"/>
                <a:cs typeface="Tahoma" panose="020B0604030504040204" pitchFamily="34" charset="0"/>
              </a:endParaRPr>
            </a:p>
          </p:txBody>
        </p:sp>
        <p:sp>
          <p:nvSpPr>
            <p:cNvPr id="44" name="Rectangle 3"/>
            <p:cNvSpPr txBox="1">
              <a:spLocks noChangeArrowheads="1"/>
            </p:cNvSpPr>
            <p:nvPr/>
          </p:nvSpPr>
          <p:spPr bwMode="auto">
            <a:xfrm>
              <a:off x="4704708" y="3616223"/>
              <a:ext cx="1574598" cy="169752"/>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defPPr>
                <a:defRPr lang="ko-KR"/>
              </a:defPPr>
              <a:lvl1pPr algn="just" fontAlgn="auto">
                <a:spcBef>
                  <a:spcPts val="0"/>
                </a:spcBef>
                <a:spcAft>
                  <a:spcPts val="0"/>
                </a:spcAft>
                <a:buFont typeface="Arial" panose="020B0604020202020204" pitchFamily="34" charset="0"/>
                <a:buNone/>
                <a:defRPr kumimoji="0" sz="1400">
                  <a:solidFill>
                    <a:prstClr val="black">
                      <a:lumMod val="85000"/>
                      <a:lumOff val="15000"/>
                    </a:prstClr>
                  </a:solidFill>
                  <a:latin typeface="Microsoft Sans Serif" panose="020B0604020202020204" pitchFamily="34" charset="0"/>
                  <a:ea typeface="Yoon 윤고딕 550_TT" pitchFamily="18" charset="-127"/>
                  <a:cs typeface="Microsoft Sans Serif" panose="020B0604020202020204" pitchFamily="34" charset="0"/>
                </a:defRPr>
              </a:lvl1pPr>
            </a:lstStyle>
            <a:p>
              <a:pPr marL="0" lvl="1" algn="ctr">
                <a:lnSpc>
                  <a:spcPct val="80000"/>
                </a:lnSpc>
              </a:pPr>
              <a:r>
                <a:rPr lang="en-US" altLang="ko-KR" sz="1600" b="1">
                  <a:solidFill>
                    <a:schemeClr val="bg1"/>
                  </a:solidFill>
                  <a:latin typeface="微软雅黑" panose="020B0503020204020204" charset="-122"/>
                  <a:ea typeface="微软雅黑" panose="020B0503020204020204" charset="-122"/>
                  <a:cs typeface="Tahoma" panose="020B0604030504040204" pitchFamily="34" charset="0"/>
                </a:rPr>
                <a:t>此处添加名称</a:t>
              </a:r>
            </a:p>
          </p:txBody>
        </p:sp>
      </p:grpSp>
      <p:sp>
        <p:nvSpPr>
          <p:cNvPr id="45" name="타원 20"/>
          <p:cNvSpPr/>
          <p:nvPr/>
        </p:nvSpPr>
        <p:spPr>
          <a:xfrm>
            <a:off x="2132763" y="3709133"/>
            <a:ext cx="1583053" cy="1583052"/>
          </a:xfrm>
          <a:prstGeom prst="ellipse">
            <a:avLst/>
          </a:prstGeom>
          <a:blipFill>
            <a:blip r:embed="rId5" cstate="email"/>
            <a:srcRect/>
            <a:stretch>
              <a:fillRect t="632"/>
            </a:stretch>
          </a:blipFill>
          <a:ln w="12700">
            <a:solidFill>
              <a:schemeClr val="bg1"/>
            </a:solidFill>
          </a:ln>
          <a:effectLst>
            <a:innerShdw blurRad="381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bg1"/>
              </a:solidFill>
              <a:latin typeface="微软雅黑" panose="020B0503020204020204" charset="-122"/>
              <a:ea typeface="微软雅黑" panose="020B0503020204020204" charset="-122"/>
            </a:endParaRPr>
          </a:p>
        </p:txBody>
      </p:sp>
      <p:sp>
        <p:nvSpPr>
          <p:cNvPr id="46" name="타원 21"/>
          <p:cNvSpPr/>
          <p:nvPr/>
        </p:nvSpPr>
        <p:spPr>
          <a:xfrm>
            <a:off x="4250722" y="2790608"/>
            <a:ext cx="1583053" cy="1583052"/>
          </a:xfrm>
          <a:prstGeom prst="ellipse">
            <a:avLst/>
          </a:prstGeom>
          <a:blipFill>
            <a:blip r:embed="rId6" cstate="email"/>
            <a:srcRect/>
            <a:stretch>
              <a:fillRect/>
            </a:stretch>
          </a:blipFill>
          <a:ln w="12700">
            <a:solidFill>
              <a:schemeClr val="bg1"/>
            </a:solidFill>
          </a:ln>
          <a:effectLst>
            <a:innerShdw blurRad="381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bg1"/>
              </a:solidFill>
              <a:latin typeface="微软雅黑" panose="020B0503020204020204" charset="-122"/>
              <a:ea typeface="微软雅黑" panose="020B0503020204020204" charset="-122"/>
            </a:endParaRPr>
          </a:p>
        </p:txBody>
      </p:sp>
      <p:sp>
        <p:nvSpPr>
          <p:cNvPr id="47" name="타원 22"/>
          <p:cNvSpPr/>
          <p:nvPr/>
        </p:nvSpPr>
        <p:spPr>
          <a:xfrm>
            <a:off x="6364288" y="3709133"/>
            <a:ext cx="1583053" cy="1583052"/>
          </a:xfrm>
          <a:prstGeom prst="ellipse">
            <a:avLst/>
          </a:prstGeom>
          <a:blipFill>
            <a:blip r:embed="rId7" cstate="email"/>
            <a:srcRect/>
            <a:stretch>
              <a:fillRect/>
            </a:stretch>
          </a:blipFill>
          <a:ln w="12700">
            <a:solidFill>
              <a:schemeClr val="bg1"/>
            </a:solidFill>
          </a:ln>
          <a:effectLst>
            <a:innerShdw blurRad="381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bg1"/>
              </a:solidFill>
              <a:latin typeface="微软雅黑" panose="020B0503020204020204" charset="-122"/>
              <a:ea typeface="微软雅黑" panose="020B0503020204020204" charset="-122"/>
            </a:endParaRPr>
          </a:p>
        </p:txBody>
      </p:sp>
      <p:sp>
        <p:nvSpPr>
          <p:cNvPr id="48" name="타원 23"/>
          <p:cNvSpPr/>
          <p:nvPr/>
        </p:nvSpPr>
        <p:spPr>
          <a:xfrm>
            <a:off x="8477384" y="2790608"/>
            <a:ext cx="1583053" cy="1583052"/>
          </a:xfrm>
          <a:prstGeom prst="ellipse">
            <a:avLst/>
          </a:prstGeom>
          <a:blipFill>
            <a:blip r:embed="rId8" cstate="email"/>
            <a:srcRect/>
            <a:stretch>
              <a:fillRect/>
            </a:stretch>
          </a:blipFill>
          <a:ln w="12700">
            <a:solidFill>
              <a:schemeClr val="bg1"/>
            </a:solidFill>
          </a:ln>
          <a:effectLst>
            <a:innerShdw blurRad="381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solidFill>
                <a:schemeClr val="bg1"/>
              </a:solidFill>
              <a:latin typeface="微软雅黑" panose="020B0503020204020204" charset="-122"/>
              <a:ea typeface="微软雅黑" panose="020B0503020204020204" charset="-122"/>
            </a:endParaRPr>
          </a:p>
        </p:txBody>
      </p:sp>
      <p:cxnSp>
        <p:nvCxnSpPr>
          <p:cNvPr id="49" name="직선 연결선 24"/>
          <p:cNvCxnSpPr/>
          <p:nvPr/>
        </p:nvCxnSpPr>
        <p:spPr>
          <a:xfrm>
            <a:off x="5804027" y="3865632"/>
            <a:ext cx="626968" cy="268632"/>
          </a:xfrm>
          <a:prstGeom prst="line">
            <a:avLst/>
          </a:prstGeom>
          <a:ln>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50" name="직선 연결선 25"/>
          <p:cNvCxnSpPr/>
          <p:nvPr/>
        </p:nvCxnSpPr>
        <p:spPr>
          <a:xfrm flipH="1">
            <a:off x="3653372" y="3865632"/>
            <a:ext cx="626968" cy="268632"/>
          </a:xfrm>
          <a:prstGeom prst="line">
            <a:avLst/>
          </a:prstGeom>
          <a:ln>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51" name="직선 연결선 26"/>
          <p:cNvCxnSpPr/>
          <p:nvPr/>
        </p:nvCxnSpPr>
        <p:spPr>
          <a:xfrm flipH="1">
            <a:off x="7879322" y="3865632"/>
            <a:ext cx="626968" cy="268632"/>
          </a:xfrm>
          <a:prstGeom prst="line">
            <a:avLst/>
          </a:prstGeom>
          <a:ln>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Tm="1778">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Effect transition="in" filter="fade">
                                      <p:cBhvr>
                                        <p:cTn id="14" dur="10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1000" fill="hold"/>
                                        <p:tgtEl>
                                          <p:spTgt spid="39"/>
                                        </p:tgtEl>
                                        <p:attrNameLst>
                                          <p:attrName>ppt_w</p:attrName>
                                        </p:attrNameLst>
                                      </p:cBhvr>
                                      <p:tavLst>
                                        <p:tav tm="0">
                                          <p:val>
                                            <p:fltVal val="0"/>
                                          </p:val>
                                        </p:tav>
                                        <p:tav tm="100000">
                                          <p:val>
                                            <p:strVal val="#ppt_w"/>
                                          </p:val>
                                        </p:tav>
                                      </p:tavLst>
                                    </p:anim>
                                    <p:anim calcmode="lin" valueType="num">
                                      <p:cBhvr>
                                        <p:cTn id="18" dur="1000" fill="hold"/>
                                        <p:tgtEl>
                                          <p:spTgt spid="39"/>
                                        </p:tgtEl>
                                        <p:attrNameLst>
                                          <p:attrName>ppt_h</p:attrName>
                                        </p:attrNameLst>
                                      </p:cBhvr>
                                      <p:tavLst>
                                        <p:tav tm="0">
                                          <p:val>
                                            <p:fltVal val="0"/>
                                          </p:val>
                                        </p:tav>
                                        <p:tav tm="100000">
                                          <p:val>
                                            <p:strVal val="#ppt_h"/>
                                          </p:val>
                                        </p:tav>
                                      </p:tavLst>
                                    </p:anim>
                                    <p:animEffect transition="in" filter="fade">
                                      <p:cBhvr>
                                        <p:cTn id="19" dur="1000"/>
                                        <p:tgtEl>
                                          <p:spTgt spid="39"/>
                                        </p:tgtEl>
                                      </p:cBhvr>
                                    </p:animEffect>
                                  </p:childTnLst>
                                </p:cTn>
                              </p:par>
                              <p:par>
                                <p:cTn id="20" presetID="53" presetClass="entr" presetSubtype="16"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p:cTn id="22" dur="1000" fill="hold"/>
                                        <p:tgtEl>
                                          <p:spTgt spid="42"/>
                                        </p:tgtEl>
                                        <p:attrNameLst>
                                          <p:attrName>ppt_w</p:attrName>
                                        </p:attrNameLst>
                                      </p:cBhvr>
                                      <p:tavLst>
                                        <p:tav tm="0">
                                          <p:val>
                                            <p:fltVal val="0"/>
                                          </p:val>
                                        </p:tav>
                                        <p:tav tm="100000">
                                          <p:val>
                                            <p:strVal val="#ppt_w"/>
                                          </p:val>
                                        </p:tav>
                                      </p:tavLst>
                                    </p:anim>
                                    <p:anim calcmode="lin" valueType="num">
                                      <p:cBhvr>
                                        <p:cTn id="23" dur="1000" fill="hold"/>
                                        <p:tgtEl>
                                          <p:spTgt spid="42"/>
                                        </p:tgtEl>
                                        <p:attrNameLst>
                                          <p:attrName>ppt_h</p:attrName>
                                        </p:attrNameLst>
                                      </p:cBhvr>
                                      <p:tavLst>
                                        <p:tav tm="0">
                                          <p:val>
                                            <p:fltVal val="0"/>
                                          </p:val>
                                        </p:tav>
                                        <p:tav tm="100000">
                                          <p:val>
                                            <p:strVal val="#ppt_h"/>
                                          </p:val>
                                        </p:tav>
                                      </p:tavLst>
                                    </p:anim>
                                    <p:animEffect transition="in" filter="fade">
                                      <p:cBhvr>
                                        <p:cTn id="24" dur="1000"/>
                                        <p:tgtEl>
                                          <p:spTgt spid="4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p:cTn id="27" dur="1000" fill="hold"/>
                                        <p:tgtEl>
                                          <p:spTgt spid="45"/>
                                        </p:tgtEl>
                                        <p:attrNameLst>
                                          <p:attrName>ppt_w</p:attrName>
                                        </p:attrNameLst>
                                      </p:cBhvr>
                                      <p:tavLst>
                                        <p:tav tm="0">
                                          <p:val>
                                            <p:fltVal val="0"/>
                                          </p:val>
                                        </p:tav>
                                        <p:tav tm="100000">
                                          <p:val>
                                            <p:strVal val="#ppt_w"/>
                                          </p:val>
                                        </p:tav>
                                      </p:tavLst>
                                    </p:anim>
                                    <p:anim calcmode="lin" valueType="num">
                                      <p:cBhvr>
                                        <p:cTn id="28" dur="1000" fill="hold"/>
                                        <p:tgtEl>
                                          <p:spTgt spid="45"/>
                                        </p:tgtEl>
                                        <p:attrNameLst>
                                          <p:attrName>ppt_h</p:attrName>
                                        </p:attrNameLst>
                                      </p:cBhvr>
                                      <p:tavLst>
                                        <p:tav tm="0">
                                          <p:val>
                                            <p:fltVal val="0"/>
                                          </p:val>
                                        </p:tav>
                                        <p:tav tm="100000">
                                          <p:val>
                                            <p:strVal val="#ppt_h"/>
                                          </p:val>
                                        </p:tav>
                                      </p:tavLst>
                                    </p:anim>
                                    <p:animEffect transition="in" filter="fade">
                                      <p:cBhvr>
                                        <p:cTn id="29" dur="1000"/>
                                        <p:tgtEl>
                                          <p:spTgt spid="4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46"/>
                                        </p:tgtEl>
                                        <p:attrNameLst>
                                          <p:attrName>style.visibility</p:attrName>
                                        </p:attrNameLst>
                                      </p:cBhvr>
                                      <p:to>
                                        <p:strVal val="visible"/>
                                      </p:to>
                                    </p:set>
                                    <p:anim calcmode="lin" valueType="num">
                                      <p:cBhvr>
                                        <p:cTn id="32" dur="1000" fill="hold"/>
                                        <p:tgtEl>
                                          <p:spTgt spid="46"/>
                                        </p:tgtEl>
                                        <p:attrNameLst>
                                          <p:attrName>ppt_w</p:attrName>
                                        </p:attrNameLst>
                                      </p:cBhvr>
                                      <p:tavLst>
                                        <p:tav tm="0">
                                          <p:val>
                                            <p:fltVal val="0"/>
                                          </p:val>
                                        </p:tav>
                                        <p:tav tm="100000">
                                          <p:val>
                                            <p:strVal val="#ppt_w"/>
                                          </p:val>
                                        </p:tav>
                                      </p:tavLst>
                                    </p:anim>
                                    <p:anim calcmode="lin" valueType="num">
                                      <p:cBhvr>
                                        <p:cTn id="33" dur="1000" fill="hold"/>
                                        <p:tgtEl>
                                          <p:spTgt spid="46"/>
                                        </p:tgtEl>
                                        <p:attrNameLst>
                                          <p:attrName>ppt_h</p:attrName>
                                        </p:attrNameLst>
                                      </p:cBhvr>
                                      <p:tavLst>
                                        <p:tav tm="0">
                                          <p:val>
                                            <p:fltVal val="0"/>
                                          </p:val>
                                        </p:tav>
                                        <p:tav tm="100000">
                                          <p:val>
                                            <p:strVal val="#ppt_h"/>
                                          </p:val>
                                        </p:tav>
                                      </p:tavLst>
                                    </p:anim>
                                    <p:animEffect transition="in" filter="fade">
                                      <p:cBhvr>
                                        <p:cTn id="34" dur="1000"/>
                                        <p:tgtEl>
                                          <p:spTgt spid="46"/>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p:cTn id="37" dur="1000" fill="hold"/>
                                        <p:tgtEl>
                                          <p:spTgt spid="47"/>
                                        </p:tgtEl>
                                        <p:attrNameLst>
                                          <p:attrName>ppt_w</p:attrName>
                                        </p:attrNameLst>
                                      </p:cBhvr>
                                      <p:tavLst>
                                        <p:tav tm="0">
                                          <p:val>
                                            <p:fltVal val="0"/>
                                          </p:val>
                                        </p:tav>
                                        <p:tav tm="100000">
                                          <p:val>
                                            <p:strVal val="#ppt_w"/>
                                          </p:val>
                                        </p:tav>
                                      </p:tavLst>
                                    </p:anim>
                                    <p:anim calcmode="lin" valueType="num">
                                      <p:cBhvr>
                                        <p:cTn id="38" dur="1000" fill="hold"/>
                                        <p:tgtEl>
                                          <p:spTgt spid="47"/>
                                        </p:tgtEl>
                                        <p:attrNameLst>
                                          <p:attrName>ppt_h</p:attrName>
                                        </p:attrNameLst>
                                      </p:cBhvr>
                                      <p:tavLst>
                                        <p:tav tm="0">
                                          <p:val>
                                            <p:fltVal val="0"/>
                                          </p:val>
                                        </p:tav>
                                        <p:tav tm="100000">
                                          <p:val>
                                            <p:strVal val="#ppt_h"/>
                                          </p:val>
                                        </p:tav>
                                      </p:tavLst>
                                    </p:anim>
                                    <p:animEffect transition="in" filter="fade">
                                      <p:cBhvr>
                                        <p:cTn id="39" dur="1000"/>
                                        <p:tgtEl>
                                          <p:spTgt spid="47"/>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48"/>
                                        </p:tgtEl>
                                        <p:attrNameLst>
                                          <p:attrName>style.visibility</p:attrName>
                                        </p:attrNameLst>
                                      </p:cBhvr>
                                      <p:to>
                                        <p:strVal val="visible"/>
                                      </p:to>
                                    </p:set>
                                    <p:anim calcmode="lin" valueType="num">
                                      <p:cBhvr>
                                        <p:cTn id="42" dur="1000" fill="hold"/>
                                        <p:tgtEl>
                                          <p:spTgt spid="48"/>
                                        </p:tgtEl>
                                        <p:attrNameLst>
                                          <p:attrName>ppt_w</p:attrName>
                                        </p:attrNameLst>
                                      </p:cBhvr>
                                      <p:tavLst>
                                        <p:tav tm="0">
                                          <p:val>
                                            <p:fltVal val="0"/>
                                          </p:val>
                                        </p:tav>
                                        <p:tav tm="100000">
                                          <p:val>
                                            <p:strVal val="#ppt_w"/>
                                          </p:val>
                                        </p:tav>
                                      </p:tavLst>
                                    </p:anim>
                                    <p:anim calcmode="lin" valueType="num">
                                      <p:cBhvr>
                                        <p:cTn id="43" dur="1000" fill="hold"/>
                                        <p:tgtEl>
                                          <p:spTgt spid="48"/>
                                        </p:tgtEl>
                                        <p:attrNameLst>
                                          <p:attrName>ppt_h</p:attrName>
                                        </p:attrNameLst>
                                      </p:cBhvr>
                                      <p:tavLst>
                                        <p:tav tm="0">
                                          <p:val>
                                            <p:fltVal val="0"/>
                                          </p:val>
                                        </p:tav>
                                        <p:tav tm="100000">
                                          <p:val>
                                            <p:strVal val="#ppt_h"/>
                                          </p:val>
                                        </p:tav>
                                      </p:tavLst>
                                    </p:anim>
                                    <p:animEffect transition="in" filter="fade">
                                      <p:cBhvr>
                                        <p:cTn id="44" dur="1000"/>
                                        <p:tgtEl>
                                          <p:spTgt spid="48"/>
                                        </p:tgtEl>
                                      </p:cBhvr>
                                    </p:animEffect>
                                  </p:childTnLst>
                                </p:cTn>
                              </p:par>
                              <p:par>
                                <p:cTn id="45" presetID="53" presetClass="entr" presetSubtype="16" fill="hold" nodeType="withEffect">
                                  <p:stCondLst>
                                    <p:cond delay="0"/>
                                  </p:stCondLst>
                                  <p:childTnLst>
                                    <p:set>
                                      <p:cBhvr>
                                        <p:cTn id="46" dur="1" fill="hold">
                                          <p:stCondLst>
                                            <p:cond delay="0"/>
                                          </p:stCondLst>
                                        </p:cTn>
                                        <p:tgtEl>
                                          <p:spTgt spid="49"/>
                                        </p:tgtEl>
                                        <p:attrNameLst>
                                          <p:attrName>style.visibility</p:attrName>
                                        </p:attrNameLst>
                                      </p:cBhvr>
                                      <p:to>
                                        <p:strVal val="visible"/>
                                      </p:to>
                                    </p:set>
                                    <p:anim calcmode="lin" valueType="num">
                                      <p:cBhvr>
                                        <p:cTn id="47" dur="1000" fill="hold"/>
                                        <p:tgtEl>
                                          <p:spTgt spid="49"/>
                                        </p:tgtEl>
                                        <p:attrNameLst>
                                          <p:attrName>ppt_w</p:attrName>
                                        </p:attrNameLst>
                                      </p:cBhvr>
                                      <p:tavLst>
                                        <p:tav tm="0">
                                          <p:val>
                                            <p:fltVal val="0"/>
                                          </p:val>
                                        </p:tav>
                                        <p:tav tm="100000">
                                          <p:val>
                                            <p:strVal val="#ppt_w"/>
                                          </p:val>
                                        </p:tav>
                                      </p:tavLst>
                                    </p:anim>
                                    <p:anim calcmode="lin" valueType="num">
                                      <p:cBhvr>
                                        <p:cTn id="48" dur="1000" fill="hold"/>
                                        <p:tgtEl>
                                          <p:spTgt spid="49"/>
                                        </p:tgtEl>
                                        <p:attrNameLst>
                                          <p:attrName>ppt_h</p:attrName>
                                        </p:attrNameLst>
                                      </p:cBhvr>
                                      <p:tavLst>
                                        <p:tav tm="0">
                                          <p:val>
                                            <p:fltVal val="0"/>
                                          </p:val>
                                        </p:tav>
                                        <p:tav tm="100000">
                                          <p:val>
                                            <p:strVal val="#ppt_h"/>
                                          </p:val>
                                        </p:tav>
                                      </p:tavLst>
                                    </p:anim>
                                    <p:animEffect transition="in" filter="fade">
                                      <p:cBhvr>
                                        <p:cTn id="49" dur="1000"/>
                                        <p:tgtEl>
                                          <p:spTgt spid="49"/>
                                        </p:tgtEl>
                                      </p:cBhvr>
                                    </p:animEffec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1000" fill="hold"/>
                                        <p:tgtEl>
                                          <p:spTgt spid="50"/>
                                        </p:tgtEl>
                                        <p:attrNameLst>
                                          <p:attrName>ppt_w</p:attrName>
                                        </p:attrNameLst>
                                      </p:cBhvr>
                                      <p:tavLst>
                                        <p:tav tm="0">
                                          <p:val>
                                            <p:fltVal val="0"/>
                                          </p:val>
                                        </p:tav>
                                        <p:tav tm="100000">
                                          <p:val>
                                            <p:strVal val="#ppt_w"/>
                                          </p:val>
                                        </p:tav>
                                      </p:tavLst>
                                    </p:anim>
                                    <p:anim calcmode="lin" valueType="num">
                                      <p:cBhvr>
                                        <p:cTn id="53" dur="1000" fill="hold"/>
                                        <p:tgtEl>
                                          <p:spTgt spid="50"/>
                                        </p:tgtEl>
                                        <p:attrNameLst>
                                          <p:attrName>ppt_h</p:attrName>
                                        </p:attrNameLst>
                                      </p:cBhvr>
                                      <p:tavLst>
                                        <p:tav tm="0">
                                          <p:val>
                                            <p:fltVal val="0"/>
                                          </p:val>
                                        </p:tav>
                                        <p:tav tm="100000">
                                          <p:val>
                                            <p:strVal val="#ppt_h"/>
                                          </p:val>
                                        </p:tav>
                                      </p:tavLst>
                                    </p:anim>
                                    <p:animEffect transition="in" filter="fade">
                                      <p:cBhvr>
                                        <p:cTn id="54" dur="1000"/>
                                        <p:tgtEl>
                                          <p:spTgt spid="50"/>
                                        </p:tgtEl>
                                      </p:cBhvr>
                                    </p:animEffect>
                                  </p:childTnLst>
                                </p:cTn>
                              </p:par>
                              <p:par>
                                <p:cTn id="55" presetID="53" presetClass="entr" presetSubtype="16"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1000" fill="hold"/>
                                        <p:tgtEl>
                                          <p:spTgt spid="51"/>
                                        </p:tgtEl>
                                        <p:attrNameLst>
                                          <p:attrName>ppt_w</p:attrName>
                                        </p:attrNameLst>
                                      </p:cBhvr>
                                      <p:tavLst>
                                        <p:tav tm="0">
                                          <p:val>
                                            <p:fltVal val="0"/>
                                          </p:val>
                                        </p:tav>
                                        <p:tav tm="100000">
                                          <p:val>
                                            <p:strVal val="#ppt_w"/>
                                          </p:val>
                                        </p:tav>
                                      </p:tavLst>
                                    </p:anim>
                                    <p:anim calcmode="lin" valueType="num">
                                      <p:cBhvr>
                                        <p:cTn id="58" dur="1000" fill="hold"/>
                                        <p:tgtEl>
                                          <p:spTgt spid="51"/>
                                        </p:tgtEl>
                                        <p:attrNameLst>
                                          <p:attrName>ppt_h</p:attrName>
                                        </p:attrNameLst>
                                      </p:cBhvr>
                                      <p:tavLst>
                                        <p:tav tm="0">
                                          <p:val>
                                            <p:fltVal val="0"/>
                                          </p:val>
                                        </p:tav>
                                        <p:tav tm="100000">
                                          <p:val>
                                            <p:strVal val="#ppt_h"/>
                                          </p:val>
                                        </p:tav>
                                      </p:tavLst>
                                    </p:anim>
                                    <p:animEffect transition="in" filter="fade">
                                      <p:cBhvr>
                                        <p:cTn id="59" dur="1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bldLvl="0" animBg="1"/>
      <p:bldP spid="46" grpId="0" bldLvl="0" animBg="1"/>
      <p:bldP spid="47" grpId="0" bldLvl="0" animBg="1"/>
      <p:bldP spid="48"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943427" y="2629674"/>
            <a:ext cx="1838325" cy="2338070"/>
          </a:xfrm>
          <a:prstGeom prst="rect">
            <a:avLst/>
          </a:prstGeom>
          <a:noFill/>
        </p:spPr>
        <p:txBody>
          <a:bodyPr wrap="none" rtlCol="0">
            <a:spAutoFit/>
          </a:bodyPr>
          <a:lstStyle/>
          <a:p>
            <a:r>
              <a:rPr lang="en-US" altLang="zh-CN" sz="14600" spc="500" dirty="0">
                <a:solidFill>
                  <a:schemeClr val="bg1"/>
                </a:solidFill>
                <a:effectLst>
                  <a:outerShdw blurRad="50800" dist="38100" dir="2700000" algn="tl" rotWithShape="0">
                    <a:prstClr val="black">
                      <a:alpha val="40000"/>
                    </a:prstClr>
                  </a:outerShdw>
                </a:effectLst>
                <a:latin typeface="Agency FB" panose="020B0503020202020204" pitchFamily="34" charset="0"/>
                <a:ea typeface="造字工房力黑（非商用）常规体" pitchFamily="50" charset="-122"/>
              </a:rPr>
              <a:t>02</a:t>
            </a:r>
          </a:p>
        </p:txBody>
      </p:sp>
      <p:sp>
        <p:nvSpPr>
          <p:cNvPr id="4" name="TextBox 3"/>
          <p:cNvSpPr txBox="1"/>
          <p:nvPr/>
        </p:nvSpPr>
        <p:spPr>
          <a:xfrm>
            <a:off x="4657337" y="2967335"/>
            <a:ext cx="4297680" cy="922020"/>
          </a:xfrm>
          <a:prstGeom prst="rect">
            <a:avLst/>
          </a:prstGeom>
          <a:noFill/>
        </p:spPr>
        <p:txBody>
          <a:bodyPr wrap="none" rtlCol="0">
            <a:spAutoFit/>
          </a:bodyPr>
          <a:lstStyle/>
          <a:p>
            <a:pPr algn="l"/>
            <a:r>
              <a:rPr lang="zh-CN" altLang="en-US" sz="5400" dirty="0">
                <a:solidFill>
                  <a:schemeClr val="bg1"/>
                </a:solidFill>
                <a:latin typeface="微软雅黑" panose="020B0503020204020204" charset="-122"/>
                <a:ea typeface="微软雅黑" panose="020B0503020204020204" charset="-122"/>
              </a:rPr>
              <a:t>此处添加名称</a:t>
            </a:r>
          </a:p>
        </p:txBody>
      </p:sp>
      <p:cxnSp>
        <p:nvCxnSpPr>
          <p:cNvPr id="5" name="直接连接符 4"/>
          <p:cNvCxnSpPr/>
          <p:nvPr/>
        </p:nvCxnSpPr>
        <p:spPr>
          <a:xfrm>
            <a:off x="4796552" y="3890665"/>
            <a:ext cx="403248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8" name="组合 17"/>
          <p:cNvGrpSpPr/>
          <p:nvPr/>
        </p:nvGrpSpPr>
        <p:grpSpPr>
          <a:xfrm>
            <a:off x="4812854" y="4028679"/>
            <a:ext cx="2110231" cy="340434"/>
            <a:chOff x="4812854" y="4028679"/>
            <a:chExt cx="2110231" cy="340434"/>
          </a:xfrm>
        </p:grpSpPr>
        <p:sp>
          <p:nvSpPr>
            <p:cNvPr id="7" name="原创设计师QQ598969553      _17"/>
            <p:cNvSpPr>
              <a:spLocks noChangeArrowheads="1"/>
            </p:cNvSpPr>
            <p:nvPr/>
          </p:nvSpPr>
          <p:spPr bwMode="gray">
            <a:xfrm>
              <a:off x="4890488" y="4028679"/>
              <a:ext cx="2032597" cy="340434"/>
            </a:xfrm>
            <a:prstGeom prst="roundRect">
              <a:avLst/>
            </a:prstGeom>
            <a:noFill/>
            <a:ln>
              <a:noFill/>
            </a:ln>
          </p:spPr>
          <p:txBody>
            <a:bodyPr wrap="square" lIns="121844" tIns="60922" rIns="121844" bIns="60922">
              <a:spAutoFit/>
            </a:bodyPr>
            <a:lstStyle/>
            <a:p>
              <a:r>
                <a:rPr lang="zh-CN" altLang="en-US" sz="1200" dirty="0">
                  <a:solidFill>
                    <a:schemeClr val="bg1"/>
                  </a:solidFill>
                  <a:latin typeface="微软雅黑" panose="020B0503020204020204" charset="-122"/>
                  <a:ea typeface="微软雅黑" panose="020B0503020204020204" charset="-122"/>
                </a:rPr>
                <a:t>这里添加你的小标题文字</a:t>
              </a:r>
            </a:p>
          </p:txBody>
        </p:sp>
        <p:sp>
          <p:nvSpPr>
            <p:cNvPr id="12" name="流程图: 合并 11"/>
            <p:cNvSpPr/>
            <p:nvPr/>
          </p:nvSpPr>
          <p:spPr>
            <a:xfrm rot="16200000">
              <a:off x="4787158" y="4140194"/>
              <a:ext cx="206660" cy="155267"/>
            </a:xfrm>
            <a:prstGeom prst="flowChartMerg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nvGrpSpPr>
          <p:cNvPr id="19" name="组合 18"/>
          <p:cNvGrpSpPr/>
          <p:nvPr/>
        </p:nvGrpSpPr>
        <p:grpSpPr>
          <a:xfrm>
            <a:off x="6936533" y="4028679"/>
            <a:ext cx="2173936" cy="340434"/>
            <a:chOff x="6936533" y="4028679"/>
            <a:chExt cx="2173936" cy="340434"/>
          </a:xfrm>
        </p:grpSpPr>
        <p:sp>
          <p:nvSpPr>
            <p:cNvPr id="10" name="原创设计师QQ598969553      _17"/>
            <p:cNvSpPr>
              <a:spLocks noChangeArrowheads="1"/>
            </p:cNvSpPr>
            <p:nvPr/>
          </p:nvSpPr>
          <p:spPr bwMode="gray">
            <a:xfrm>
              <a:off x="7077872" y="4028679"/>
              <a:ext cx="2032597" cy="340434"/>
            </a:xfrm>
            <a:prstGeom prst="roundRect">
              <a:avLst/>
            </a:prstGeom>
            <a:noFill/>
            <a:ln>
              <a:noFill/>
            </a:ln>
          </p:spPr>
          <p:txBody>
            <a:bodyPr wrap="square" lIns="121844" tIns="60922" rIns="121844" bIns="60922">
              <a:spAutoFit/>
            </a:bodyPr>
            <a:lstStyle/>
            <a:p>
              <a:r>
                <a:rPr lang="zh-CN" altLang="en-US" sz="1200" dirty="0">
                  <a:solidFill>
                    <a:schemeClr val="bg1"/>
                  </a:solidFill>
                  <a:latin typeface="微软雅黑" panose="020B0503020204020204" charset="-122"/>
                  <a:ea typeface="微软雅黑" panose="020B0503020204020204" charset="-122"/>
                </a:rPr>
                <a:t>这里添加你的小标题文字</a:t>
              </a:r>
            </a:p>
          </p:txBody>
        </p:sp>
        <p:sp>
          <p:nvSpPr>
            <p:cNvPr id="13" name="流程图: 合并 12"/>
            <p:cNvSpPr/>
            <p:nvPr/>
          </p:nvSpPr>
          <p:spPr>
            <a:xfrm rot="16200000">
              <a:off x="6910837" y="4140194"/>
              <a:ext cx="206660" cy="155267"/>
            </a:xfrm>
            <a:prstGeom prst="flowChartMerg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spTree>
  </p:cSld>
  <p:clrMapOvr>
    <a:masterClrMapping/>
  </p:clrMapOvr>
  <p:transition advTm="4914">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33333"/>
                                  </p:iterate>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333"/>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300" fill="hold"/>
                                        <p:tgtEl>
                                          <p:spTgt spid="4"/>
                                        </p:tgtEl>
                                        <p:attrNameLst>
                                          <p:attrName>ppt_w</p:attrName>
                                        </p:attrNameLst>
                                      </p:cBhvr>
                                      <p:tavLst>
                                        <p:tav tm="0">
                                          <p:val>
                                            <p:fltVal val="0"/>
                                          </p:val>
                                        </p:tav>
                                        <p:tav tm="100000">
                                          <p:val>
                                            <p:strVal val="#ppt_w"/>
                                          </p:val>
                                        </p:tav>
                                      </p:tavLst>
                                    </p:anim>
                                    <p:anim calcmode="lin" valueType="num">
                                      <p:cBhvr>
                                        <p:cTn id="14" dur="1300" fill="hold"/>
                                        <p:tgtEl>
                                          <p:spTgt spid="4"/>
                                        </p:tgtEl>
                                        <p:attrNameLst>
                                          <p:attrName>ppt_h</p:attrName>
                                        </p:attrNameLst>
                                      </p:cBhvr>
                                      <p:tavLst>
                                        <p:tav tm="0">
                                          <p:val>
                                            <p:fltVal val="0"/>
                                          </p:val>
                                        </p:tav>
                                        <p:tav tm="100000">
                                          <p:val>
                                            <p:strVal val="#ppt_h"/>
                                          </p:val>
                                        </p:tav>
                                      </p:tavLst>
                                    </p:anim>
                                    <p:animEffect transition="in" filter="fade">
                                      <p:cBhvr>
                                        <p:cTn id="15" dur="1300"/>
                                        <p:tgtEl>
                                          <p:spTgt spid="4"/>
                                        </p:tgtEl>
                                      </p:cBhvr>
                                    </p:animEffect>
                                  </p:childTnLst>
                                </p:cTn>
                              </p:par>
                            </p:childTnLst>
                          </p:cTn>
                        </p:par>
                        <p:par>
                          <p:cTn id="16" fill="hold">
                            <p:stCondLst>
                              <p:cond delay="2833"/>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3333"/>
                            </p:stCondLst>
                            <p:childTnLst>
                              <p:par>
                                <p:cTn id="21" presetID="2" presetClass="entr" presetSubtype="2"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1+#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50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1+#ppt_w/2"/>
                                          </p:val>
                                        </p:tav>
                                        <p:tav tm="100000">
                                          <p:val>
                                            <p:strVal val="#ppt_x"/>
                                          </p:val>
                                        </p:tav>
                                      </p:tavLst>
                                    </p:anim>
                                    <p:anim calcmode="lin" valueType="num">
                                      <p:cBhvr additive="base">
                                        <p:cTn id="2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97000"/>
                    </a14:imgEffect>
                  </a14:imgLayer>
                </a14:imgProps>
              </a:ext>
              <a:ext uri="{28A0092B-C50C-407E-A947-70E740481C1C}">
                <a14:useLocalDpi xmlns:a14="http://schemas.microsoft.com/office/drawing/2010/main" val="0"/>
              </a:ext>
            </a:extLst>
          </a:blip>
          <a:stretch>
            <a:fillRect/>
          </a:stretch>
        </p:blipFill>
        <p:spPr>
          <a:xfrm>
            <a:off x="254746" y="87495"/>
            <a:ext cx="598694" cy="669961"/>
          </a:xfrm>
          <a:prstGeom prst="rect">
            <a:avLst/>
          </a:prstGeom>
        </p:spPr>
      </p:pic>
      <p:sp>
        <p:nvSpPr>
          <p:cNvPr id="10" name="文本框 9"/>
          <p:cNvSpPr txBox="1"/>
          <p:nvPr userDrawn="1"/>
        </p:nvSpPr>
        <p:spPr>
          <a:xfrm>
            <a:off x="10278319" y="225452"/>
            <a:ext cx="1341120" cy="583565"/>
          </a:xfrm>
          <a:prstGeom prst="rect">
            <a:avLst/>
          </a:prstGeom>
          <a:noFill/>
        </p:spPr>
        <p:txBody>
          <a:bodyPr wrap="none" rtlCol="0">
            <a:spAutoFit/>
          </a:bodyPr>
          <a:lstStyle/>
          <a:p>
            <a:r>
              <a:rPr lang="en-US" altLang="zh-CN" sz="3200" dirty="0">
                <a:solidFill>
                  <a:schemeClr val="bg1"/>
                </a:solidFill>
                <a:latin typeface="微软雅黑" panose="020B0503020204020204" charset="-122"/>
                <a:ea typeface="微软雅黑" panose="020B0503020204020204" charset="-122"/>
              </a:rPr>
              <a:t>LOGO</a:t>
            </a:r>
          </a:p>
        </p:txBody>
      </p:sp>
      <p:cxnSp>
        <p:nvCxnSpPr>
          <p:cNvPr id="12" name="直接连接符 11"/>
          <p:cNvCxnSpPr/>
          <p:nvPr userDrawn="1"/>
        </p:nvCxnSpPr>
        <p:spPr>
          <a:xfrm>
            <a:off x="985520" y="810227"/>
            <a:ext cx="1057943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原创设计师QQ598969553      _14"/>
          <p:cNvSpPr>
            <a:spLocks noChangeArrowheads="1"/>
          </p:cNvSpPr>
          <p:nvPr/>
        </p:nvSpPr>
        <p:spPr bwMode="gray">
          <a:xfrm>
            <a:off x="869707" y="165236"/>
            <a:ext cx="3169857" cy="679091"/>
          </a:xfrm>
          <a:prstGeom prst="roundRect">
            <a:avLst/>
          </a:prstGeom>
          <a:noFill/>
          <a:ln>
            <a:noFill/>
          </a:ln>
        </p:spPr>
        <p:txBody>
          <a:bodyPr wrap="square" lIns="121844" tIns="60922" rIns="121844" bIns="60922">
            <a:spAutoFit/>
          </a:bodyPr>
          <a:lstStyle/>
          <a:p>
            <a:r>
              <a:rPr lang="zh-CN" altLang="en-US" sz="3200" dirty="0">
                <a:solidFill>
                  <a:schemeClr val="bg1"/>
                </a:solidFill>
                <a:latin typeface="微软雅黑" panose="020B0503020204020204" charset="-122"/>
                <a:ea typeface="微软雅黑" panose="020B0503020204020204" charset="-122"/>
              </a:rPr>
              <a:t>此处添加名称</a:t>
            </a:r>
          </a:p>
        </p:txBody>
      </p:sp>
      <p:grpSp>
        <p:nvGrpSpPr>
          <p:cNvPr id="2" name="组合 6"/>
          <p:cNvGrpSpPr/>
          <p:nvPr/>
        </p:nvGrpSpPr>
        <p:grpSpPr bwMode="auto">
          <a:xfrm>
            <a:off x="3506788" y="2433638"/>
            <a:ext cx="6534150" cy="1008062"/>
            <a:chOff x="0" y="0"/>
            <a:chExt cx="6535007" cy="1008202"/>
          </a:xfrm>
        </p:grpSpPr>
        <p:cxnSp>
          <p:nvCxnSpPr>
            <p:cNvPr id="39981" name="肘形连接符 151"/>
            <p:cNvCxnSpPr>
              <a:cxnSpLocks noChangeShapeType="1"/>
            </p:cNvCxnSpPr>
            <p:nvPr/>
          </p:nvCxnSpPr>
          <p:spPr bwMode="auto">
            <a:xfrm>
              <a:off x="756000" y="378000"/>
              <a:ext cx="5779007" cy="630202"/>
            </a:xfrm>
            <a:prstGeom prst="bentConnector3">
              <a:avLst>
                <a:gd name="adj1" fmla="val 46218"/>
              </a:avLst>
            </a:prstGeom>
            <a:noFill/>
            <a:ln w="12700">
              <a:solidFill>
                <a:srgbClr val="A5A5A5"/>
              </a:solidFill>
              <a:bevel/>
            </a:ln>
            <a:extLst>
              <a:ext uri="{909E8E84-426E-40DD-AFC4-6F175D3DCCD1}">
                <a14:hiddenFill xmlns:a14="http://schemas.microsoft.com/office/drawing/2010/main">
                  <a:noFill/>
                </a14:hiddenFill>
              </a:ext>
            </a:extLst>
          </p:spPr>
        </p:cxnSp>
        <p:sp>
          <p:nvSpPr>
            <p:cNvPr id="39982" name="椭圆 135"/>
            <p:cNvSpPr>
              <a:spLocks noChangeArrowheads="1"/>
            </p:cNvSpPr>
            <p:nvPr/>
          </p:nvSpPr>
          <p:spPr bwMode="auto">
            <a:xfrm>
              <a:off x="0" y="0"/>
              <a:ext cx="756000" cy="756000"/>
            </a:xfrm>
            <a:prstGeom prst="ellipse">
              <a:avLst/>
            </a:prstGeom>
            <a:solidFill>
              <a:srgbClr val="F2F2F2">
                <a:alpha val="59999"/>
              </a:srgbClr>
            </a:solidFill>
            <a:ln>
              <a:noFill/>
            </a:ln>
            <a:extLst>
              <a:ext uri="{91240B29-F687-4F45-9708-019B960494DF}">
                <a14:hiddenLine xmlns:a14="http://schemas.microsoft.com/office/drawing/2010/main" w="12700">
                  <a:solidFill>
                    <a:srgbClr val="42719B"/>
                  </a:solidFill>
                  <a:bevel/>
                </a14:hiddenLine>
              </a:ext>
            </a:extLst>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endParaRPr lang="zh-CN" altLang="zh-CN" sz="1800">
                <a:solidFill>
                  <a:schemeClr val="bg1"/>
                </a:solidFill>
                <a:latin typeface="微软雅黑" panose="020B0503020204020204" charset="-122"/>
                <a:ea typeface="微软雅黑" panose="020B0503020204020204" charset="-122"/>
                <a:sym typeface="宋体" panose="02010600030101010101" pitchFamily="2" charset="-122"/>
              </a:endParaRPr>
            </a:p>
          </p:txBody>
        </p:sp>
        <p:grpSp>
          <p:nvGrpSpPr>
            <p:cNvPr id="39983" name="组合 125"/>
            <p:cNvGrpSpPr/>
            <p:nvPr/>
          </p:nvGrpSpPr>
          <p:grpSpPr bwMode="auto">
            <a:xfrm>
              <a:off x="153000" y="136763"/>
              <a:ext cx="450000" cy="434596"/>
              <a:chOff x="0" y="0"/>
              <a:chExt cx="583915" cy="496874"/>
            </a:xfrm>
          </p:grpSpPr>
          <p:sp>
            <p:nvSpPr>
              <p:cNvPr id="39984" name="Freeform 159"/>
              <p:cNvSpPr>
                <a:spLocks noChangeArrowheads="1"/>
              </p:cNvSpPr>
              <p:nvPr/>
            </p:nvSpPr>
            <p:spPr bwMode="auto">
              <a:xfrm>
                <a:off x="61656" y="94297"/>
                <a:ext cx="460603" cy="402577"/>
              </a:xfrm>
              <a:custGeom>
                <a:avLst/>
                <a:gdLst>
                  <a:gd name="T0" fmla="*/ 2109911457 w 54"/>
                  <a:gd name="T1" fmla="*/ 73363234 h 47"/>
                  <a:gd name="T2" fmla="*/ 1746128914 w 54"/>
                  <a:gd name="T3" fmla="*/ 73363234 h 47"/>
                  <a:gd name="T4" fmla="*/ 145507900 w 54"/>
                  <a:gd name="T5" fmla="*/ 1100508471 h 47"/>
                  <a:gd name="T6" fmla="*/ 0 w 54"/>
                  <a:gd name="T7" fmla="*/ 1467341772 h 47"/>
                  <a:gd name="T8" fmla="*/ 0 w 54"/>
                  <a:gd name="T9" fmla="*/ 2147483647 h 47"/>
                  <a:gd name="T10" fmla="*/ 218266114 w 54"/>
                  <a:gd name="T11" fmla="*/ 2147483647 h 47"/>
                  <a:gd name="T12" fmla="*/ 945822671 w 54"/>
                  <a:gd name="T13" fmla="*/ 2147483647 h 47"/>
                  <a:gd name="T14" fmla="*/ 1164088786 w 54"/>
                  <a:gd name="T15" fmla="*/ 2147483647 h 47"/>
                  <a:gd name="T16" fmla="*/ 1164088786 w 54"/>
                  <a:gd name="T17" fmla="*/ 1980918673 h 47"/>
                  <a:gd name="T18" fmla="*/ 1382354900 w 54"/>
                  <a:gd name="T19" fmla="*/ 1760811840 h 47"/>
                  <a:gd name="T20" fmla="*/ 2147483647 w 54"/>
                  <a:gd name="T21" fmla="*/ 1760811840 h 47"/>
                  <a:gd name="T22" fmla="*/ 2147483647 w 54"/>
                  <a:gd name="T23" fmla="*/ 1980918673 h 47"/>
                  <a:gd name="T24" fmla="*/ 2147483647 w 54"/>
                  <a:gd name="T25" fmla="*/ 2147483647 h 47"/>
                  <a:gd name="T26" fmla="*/ 2147483647 w 54"/>
                  <a:gd name="T27" fmla="*/ 2147483647 h 47"/>
                  <a:gd name="T28" fmla="*/ 2147483647 w 54"/>
                  <a:gd name="T29" fmla="*/ 2147483647 h 47"/>
                  <a:gd name="T30" fmla="*/ 2147483647 w 54"/>
                  <a:gd name="T31" fmla="*/ 2147483647 h 47"/>
                  <a:gd name="T32" fmla="*/ 2147483647 w 54"/>
                  <a:gd name="T33" fmla="*/ 1467341772 h 47"/>
                  <a:gd name="T34" fmla="*/ 2147483647 w 54"/>
                  <a:gd name="T35" fmla="*/ 1173871705 h 47"/>
                  <a:gd name="T36" fmla="*/ 2109911457 w 54"/>
                  <a:gd name="T37" fmla="*/ 73363234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
                  <a:gd name="T58" fmla="*/ 0 h 47"/>
                  <a:gd name="T59" fmla="*/ 54 w 54"/>
                  <a:gd name="T60" fmla="*/ 47 h 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 h="47">
                    <a:moveTo>
                      <a:pt x="29" y="1"/>
                    </a:moveTo>
                    <a:cubicBezTo>
                      <a:pt x="28" y="0"/>
                      <a:pt x="25" y="0"/>
                      <a:pt x="24" y="1"/>
                    </a:cubicBezTo>
                    <a:cubicBezTo>
                      <a:pt x="2" y="15"/>
                      <a:pt x="2" y="15"/>
                      <a:pt x="2" y="15"/>
                    </a:cubicBezTo>
                    <a:cubicBezTo>
                      <a:pt x="1" y="16"/>
                      <a:pt x="0" y="18"/>
                      <a:pt x="0" y="20"/>
                    </a:cubicBezTo>
                    <a:cubicBezTo>
                      <a:pt x="0" y="44"/>
                      <a:pt x="0" y="44"/>
                      <a:pt x="0" y="44"/>
                    </a:cubicBezTo>
                    <a:cubicBezTo>
                      <a:pt x="0" y="46"/>
                      <a:pt x="1" y="47"/>
                      <a:pt x="3" y="47"/>
                    </a:cubicBezTo>
                    <a:cubicBezTo>
                      <a:pt x="13" y="47"/>
                      <a:pt x="13" y="47"/>
                      <a:pt x="13" y="47"/>
                    </a:cubicBezTo>
                    <a:cubicBezTo>
                      <a:pt x="14" y="47"/>
                      <a:pt x="16" y="46"/>
                      <a:pt x="16" y="44"/>
                    </a:cubicBezTo>
                    <a:cubicBezTo>
                      <a:pt x="16" y="27"/>
                      <a:pt x="16" y="27"/>
                      <a:pt x="16" y="27"/>
                    </a:cubicBezTo>
                    <a:cubicBezTo>
                      <a:pt x="16" y="26"/>
                      <a:pt x="17" y="24"/>
                      <a:pt x="19" y="24"/>
                    </a:cubicBezTo>
                    <a:cubicBezTo>
                      <a:pt x="35" y="24"/>
                      <a:pt x="35" y="24"/>
                      <a:pt x="35" y="24"/>
                    </a:cubicBezTo>
                    <a:cubicBezTo>
                      <a:pt x="37" y="24"/>
                      <a:pt x="38" y="26"/>
                      <a:pt x="38" y="27"/>
                    </a:cubicBezTo>
                    <a:cubicBezTo>
                      <a:pt x="38" y="44"/>
                      <a:pt x="38" y="44"/>
                      <a:pt x="38" y="44"/>
                    </a:cubicBezTo>
                    <a:cubicBezTo>
                      <a:pt x="38" y="46"/>
                      <a:pt x="39" y="47"/>
                      <a:pt x="41" y="47"/>
                    </a:cubicBezTo>
                    <a:cubicBezTo>
                      <a:pt x="51" y="47"/>
                      <a:pt x="51" y="47"/>
                      <a:pt x="51" y="47"/>
                    </a:cubicBezTo>
                    <a:cubicBezTo>
                      <a:pt x="53" y="47"/>
                      <a:pt x="54" y="46"/>
                      <a:pt x="54" y="44"/>
                    </a:cubicBezTo>
                    <a:cubicBezTo>
                      <a:pt x="54" y="20"/>
                      <a:pt x="54" y="20"/>
                      <a:pt x="54" y="20"/>
                    </a:cubicBezTo>
                    <a:cubicBezTo>
                      <a:pt x="54" y="19"/>
                      <a:pt x="53" y="17"/>
                      <a:pt x="52" y="16"/>
                    </a:cubicBezTo>
                    <a:lnTo>
                      <a:pt x="29" y="1"/>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lIns="121920" tIns="60960" rIns="121920" bIns="60960"/>
              <a:lstStyle/>
              <a:p>
                <a:endParaRPr lang="zh-CN" altLang="en-US">
                  <a:solidFill>
                    <a:schemeClr val="bg1"/>
                  </a:solidFill>
                  <a:latin typeface="微软雅黑" panose="020B0503020204020204" charset="-122"/>
                  <a:ea typeface="微软雅黑" panose="020B0503020204020204" charset="-122"/>
                </a:endParaRPr>
              </a:p>
            </p:txBody>
          </p:sp>
          <p:sp>
            <p:nvSpPr>
              <p:cNvPr id="39985" name="Freeform 160"/>
              <p:cNvSpPr>
                <a:spLocks noChangeArrowheads="1"/>
              </p:cNvSpPr>
              <p:nvPr/>
            </p:nvSpPr>
            <p:spPr bwMode="auto">
              <a:xfrm>
                <a:off x="0" y="0"/>
                <a:ext cx="583915" cy="224863"/>
              </a:xfrm>
              <a:custGeom>
                <a:avLst/>
                <a:gdLst>
                  <a:gd name="T0" fmla="*/ 2147483647 w 68"/>
                  <a:gd name="T1" fmla="*/ 1495961648 h 26"/>
                  <a:gd name="T2" fmla="*/ 2147483647 w 68"/>
                  <a:gd name="T3" fmla="*/ 1121971236 h 26"/>
                  <a:gd name="T4" fmla="*/ 2147483647 w 68"/>
                  <a:gd name="T5" fmla="*/ 747980824 h 26"/>
                  <a:gd name="T6" fmla="*/ 2147483647 w 68"/>
                  <a:gd name="T7" fmla="*/ 523584847 h 26"/>
                  <a:gd name="T8" fmla="*/ 2147483647 w 68"/>
                  <a:gd name="T9" fmla="*/ 523584847 h 26"/>
                  <a:gd name="T10" fmla="*/ 2147483647 w 68"/>
                  <a:gd name="T11" fmla="*/ 747980824 h 26"/>
                  <a:gd name="T12" fmla="*/ 2147483647 w 68"/>
                  <a:gd name="T13" fmla="*/ 747980824 h 26"/>
                  <a:gd name="T14" fmla="*/ 2147483647 w 68"/>
                  <a:gd name="T15" fmla="*/ 897575259 h 26"/>
                  <a:gd name="T16" fmla="*/ 2147483647 w 68"/>
                  <a:gd name="T17" fmla="*/ 74801542 h 26"/>
                  <a:gd name="T18" fmla="*/ 2147483647 w 68"/>
                  <a:gd name="T19" fmla="*/ 0 h 26"/>
                  <a:gd name="T20" fmla="*/ 2147483647 w 68"/>
                  <a:gd name="T21" fmla="*/ 74801542 h 26"/>
                  <a:gd name="T22" fmla="*/ 147472885 w 68"/>
                  <a:gd name="T23" fmla="*/ 1495961648 h 26"/>
                  <a:gd name="T24" fmla="*/ 73736443 w 68"/>
                  <a:gd name="T25" fmla="*/ 1795150518 h 26"/>
                  <a:gd name="T26" fmla="*/ 368682214 w 68"/>
                  <a:gd name="T27" fmla="*/ 1795150518 h 26"/>
                  <a:gd name="T28" fmla="*/ 2147483647 w 68"/>
                  <a:gd name="T29" fmla="*/ 523584847 h 26"/>
                  <a:gd name="T30" fmla="*/ 2147483647 w 68"/>
                  <a:gd name="T31" fmla="*/ 523584847 h 26"/>
                  <a:gd name="T32" fmla="*/ 2147483647 w 68"/>
                  <a:gd name="T33" fmla="*/ 1869943411 h 26"/>
                  <a:gd name="T34" fmla="*/ 2147483647 w 68"/>
                  <a:gd name="T35" fmla="*/ 1869943411 h 26"/>
                  <a:gd name="T36" fmla="*/ 2147483647 w 68"/>
                  <a:gd name="T37" fmla="*/ 1570754541 h 26"/>
                  <a:gd name="T38" fmla="*/ 2147483647 w 68"/>
                  <a:gd name="T39" fmla="*/ 1495961648 h 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8"/>
                  <a:gd name="T61" fmla="*/ 0 h 26"/>
                  <a:gd name="T62" fmla="*/ 68 w 68"/>
                  <a:gd name="T63" fmla="*/ 26 h 2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8" h="26">
                    <a:moveTo>
                      <a:pt x="64" y="20"/>
                    </a:moveTo>
                    <a:cubicBezTo>
                      <a:pt x="62" y="19"/>
                      <a:pt x="61" y="17"/>
                      <a:pt x="61" y="15"/>
                    </a:cubicBezTo>
                    <a:cubicBezTo>
                      <a:pt x="61" y="10"/>
                      <a:pt x="61" y="10"/>
                      <a:pt x="61" y="10"/>
                    </a:cubicBezTo>
                    <a:cubicBezTo>
                      <a:pt x="61" y="8"/>
                      <a:pt x="60" y="7"/>
                      <a:pt x="58" y="7"/>
                    </a:cubicBezTo>
                    <a:cubicBezTo>
                      <a:pt x="57" y="7"/>
                      <a:pt x="57" y="7"/>
                      <a:pt x="57" y="7"/>
                    </a:cubicBezTo>
                    <a:cubicBezTo>
                      <a:pt x="56" y="7"/>
                      <a:pt x="54" y="8"/>
                      <a:pt x="54" y="10"/>
                    </a:cubicBezTo>
                    <a:cubicBezTo>
                      <a:pt x="54" y="10"/>
                      <a:pt x="54" y="10"/>
                      <a:pt x="54" y="10"/>
                    </a:cubicBezTo>
                    <a:cubicBezTo>
                      <a:pt x="54" y="12"/>
                      <a:pt x="53" y="13"/>
                      <a:pt x="52" y="12"/>
                    </a:cubicBezTo>
                    <a:cubicBezTo>
                      <a:pt x="36" y="1"/>
                      <a:pt x="36" y="1"/>
                      <a:pt x="36" y="1"/>
                    </a:cubicBezTo>
                    <a:cubicBezTo>
                      <a:pt x="35" y="1"/>
                      <a:pt x="33" y="0"/>
                      <a:pt x="33" y="0"/>
                    </a:cubicBezTo>
                    <a:cubicBezTo>
                      <a:pt x="33" y="0"/>
                      <a:pt x="32" y="1"/>
                      <a:pt x="30" y="1"/>
                    </a:cubicBezTo>
                    <a:cubicBezTo>
                      <a:pt x="2" y="20"/>
                      <a:pt x="2" y="20"/>
                      <a:pt x="2" y="20"/>
                    </a:cubicBezTo>
                    <a:cubicBezTo>
                      <a:pt x="1" y="21"/>
                      <a:pt x="0" y="23"/>
                      <a:pt x="1" y="24"/>
                    </a:cubicBezTo>
                    <a:cubicBezTo>
                      <a:pt x="2" y="25"/>
                      <a:pt x="3" y="25"/>
                      <a:pt x="5" y="24"/>
                    </a:cubicBezTo>
                    <a:cubicBezTo>
                      <a:pt x="31" y="7"/>
                      <a:pt x="31" y="7"/>
                      <a:pt x="31" y="7"/>
                    </a:cubicBezTo>
                    <a:cubicBezTo>
                      <a:pt x="32" y="6"/>
                      <a:pt x="34" y="6"/>
                      <a:pt x="36" y="7"/>
                    </a:cubicBezTo>
                    <a:cubicBezTo>
                      <a:pt x="63" y="25"/>
                      <a:pt x="63" y="25"/>
                      <a:pt x="63" y="25"/>
                    </a:cubicBezTo>
                    <a:cubicBezTo>
                      <a:pt x="64" y="26"/>
                      <a:pt x="66" y="26"/>
                      <a:pt x="67" y="25"/>
                    </a:cubicBezTo>
                    <a:cubicBezTo>
                      <a:pt x="68" y="24"/>
                      <a:pt x="67" y="22"/>
                      <a:pt x="66" y="21"/>
                    </a:cubicBezTo>
                    <a:lnTo>
                      <a:pt x="64" y="20"/>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lIns="121920" tIns="60960" rIns="121920" bIns="60960"/>
              <a:lstStyle/>
              <a:p>
                <a:endParaRPr lang="zh-CN" altLang="en-US">
                  <a:solidFill>
                    <a:schemeClr val="bg1"/>
                  </a:solidFill>
                  <a:latin typeface="微软雅黑" panose="020B0503020204020204" charset="-122"/>
                  <a:ea typeface="微软雅黑" panose="020B0503020204020204" charset="-122"/>
                </a:endParaRPr>
              </a:p>
            </p:txBody>
          </p:sp>
        </p:grpSp>
      </p:grpSp>
      <p:grpSp>
        <p:nvGrpSpPr>
          <p:cNvPr id="27658" name="组合 4"/>
          <p:cNvGrpSpPr/>
          <p:nvPr/>
        </p:nvGrpSpPr>
        <p:grpSpPr bwMode="auto">
          <a:xfrm>
            <a:off x="3506788" y="4310063"/>
            <a:ext cx="4067175" cy="755650"/>
            <a:chOff x="0" y="0"/>
            <a:chExt cx="4066973" cy="756000"/>
          </a:xfrm>
        </p:grpSpPr>
        <p:cxnSp>
          <p:nvCxnSpPr>
            <p:cNvPr id="39978" name="肘形连接符 160"/>
            <p:cNvCxnSpPr>
              <a:cxnSpLocks noChangeShapeType="1"/>
            </p:cNvCxnSpPr>
            <p:nvPr/>
          </p:nvCxnSpPr>
          <p:spPr bwMode="auto">
            <a:xfrm>
              <a:off x="756000" y="378000"/>
              <a:ext cx="3310973" cy="376143"/>
            </a:xfrm>
            <a:prstGeom prst="bentConnector3">
              <a:avLst>
                <a:gd name="adj1" fmla="val 50000"/>
              </a:avLst>
            </a:prstGeom>
            <a:noFill/>
            <a:ln w="12700">
              <a:solidFill>
                <a:srgbClr val="A5A5A5"/>
              </a:solidFill>
              <a:bevel/>
            </a:ln>
            <a:extLst>
              <a:ext uri="{909E8E84-426E-40DD-AFC4-6F175D3DCCD1}">
                <a14:hiddenFill xmlns:a14="http://schemas.microsoft.com/office/drawing/2010/main">
                  <a:noFill/>
                </a14:hiddenFill>
              </a:ext>
            </a:extLst>
          </p:spPr>
        </p:cxnSp>
        <p:sp>
          <p:nvSpPr>
            <p:cNvPr id="39979" name="椭圆 140"/>
            <p:cNvSpPr>
              <a:spLocks noChangeArrowheads="1"/>
            </p:cNvSpPr>
            <p:nvPr/>
          </p:nvSpPr>
          <p:spPr bwMode="auto">
            <a:xfrm>
              <a:off x="0" y="0"/>
              <a:ext cx="756000" cy="756000"/>
            </a:xfrm>
            <a:prstGeom prst="ellipse">
              <a:avLst/>
            </a:prstGeom>
            <a:solidFill>
              <a:srgbClr val="F2F2F2">
                <a:alpha val="59999"/>
              </a:srgbClr>
            </a:solidFill>
            <a:ln>
              <a:noFill/>
            </a:ln>
            <a:extLst>
              <a:ext uri="{91240B29-F687-4F45-9708-019B960494DF}">
                <a14:hiddenLine xmlns:a14="http://schemas.microsoft.com/office/drawing/2010/main" w="12700">
                  <a:solidFill>
                    <a:srgbClr val="42719B"/>
                  </a:solidFill>
                  <a:bevel/>
                </a14:hiddenLine>
              </a:ext>
            </a:extLst>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endParaRPr lang="zh-CN" altLang="zh-CN" sz="1800">
                <a:solidFill>
                  <a:schemeClr val="bg1"/>
                </a:solidFill>
                <a:latin typeface="微软雅黑" panose="020B0503020204020204" charset="-122"/>
                <a:ea typeface="微软雅黑" panose="020B0503020204020204" charset="-122"/>
                <a:sym typeface="宋体" panose="02010600030101010101" pitchFamily="2" charset="-122"/>
              </a:endParaRPr>
            </a:p>
          </p:txBody>
        </p:sp>
        <p:sp>
          <p:nvSpPr>
            <p:cNvPr id="39980" name="Freeform 277"/>
            <p:cNvSpPr>
              <a:spLocks noEditPoints="1" noChangeArrowheads="1"/>
            </p:cNvSpPr>
            <p:nvPr/>
          </p:nvSpPr>
          <p:spPr bwMode="auto">
            <a:xfrm>
              <a:off x="190444" y="121807"/>
              <a:ext cx="383972" cy="455826"/>
            </a:xfrm>
            <a:custGeom>
              <a:avLst/>
              <a:gdLst>
                <a:gd name="T0" fmla="*/ 1763300750 w 72"/>
                <a:gd name="T1" fmla="*/ 927075880 h 86"/>
                <a:gd name="T2" fmla="*/ 1621097786 w 72"/>
                <a:gd name="T3" fmla="*/ 927075880 h 86"/>
                <a:gd name="T4" fmla="*/ 1621097786 w 72"/>
                <a:gd name="T5" fmla="*/ 533772246 h 86"/>
                <a:gd name="T6" fmla="*/ 1080731858 w 72"/>
                <a:gd name="T7" fmla="*/ 0 h 86"/>
                <a:gd name="T8" fmla="*/ 966969487 w 72"/>
                <a:gd name="T9" fmla="*/ 0 h 86"/>
                <a:gd name="T10" fmla="*/ 426603558 w 72"/>
                <a:gd name="T11" fmla="*/ 533772246 h 86"/>
                <a:gd name="T12" fmla="*/ 426603558 w 72"/>
                <a:gd name="T13" fmla="*/ 927075880 h 86"/>
                <a:gd name="T14" fmla="*/ 284400594 w 72"/>
                <a:gd name="T15" fmla="*/ 927075880 h 86"/>
                <a:gd name="T16" fmla="*/ 0 w 72"/>
                <a:gd name="T17" fmla="*/ 1208007804 h 86"/>
                <a:gd name="T18" fmla="*/ 0 w 72"/>
                <a:gd name="T19" fmla="*/ 2135083684 h 86"/>
                <a:gd name="T20" fmla="*/ 284400594 w 72"/>
                <a:gd name="T21" fmla="*/ 2147483647 h 86"/>
                <a:gd name="T22" fmla="*/ 1763300750 w 72"/>
                <a:gd name="T23" fmla="*/ 2147483647 h 86"/>
                <a:gd name="T24" fmla="*/ 2047701344 w 72"/>
                <a:gd name="T25" fmla="*/ 2135083684 h 86"/>
                <a:gd name="T26" fmla="*/ 2047701344 w 72"/>
                <a:gd name="T27" fmla="*/ 1208007804 h 86"/>
                <a:gd name="T28" fmla="*/ 1763300750 w 72"/>
                <a:gd name="T29" fmla="*/ 927075880 h 86"/>
                <a:gd name="T30" fmla="*/ 1194494228 w 72"/>
                <a:gd name="T31" fmla="*/ 2147483647 h 86"/>
                <a:gd name="T32" fmla="*/ 881647709 w 72"/>
                <a:gd name="T33" fmla="*/ 2147483647 h 86"/>
                <a:gd name="T34" fmla="*/ 910088301 w 72"/>
                <a:gd name="T35" fmla="*/ 1797963255 h 86"/>
                <a:gd name="T36" fmla="*/ 824766523 w 72"/>
                <a:gd name="T37" fmla="*/ 1629408340 h 86"/>
                <a:gd name="T38" fmla="*/ 1023850672 w 72"/>
                <a:gd name="T39" fmla="*/ 1432751223 h 86"/>
                <a:gd name="T40" fmla="*/ 1222934821 w 72"/>
                <a:gd name="T41" fmla="*/ 1629408340 h 86"/>
                <a:gd name="T42" fmla="*/ 1137613043 w 72"/>
                <a:gd name="T43" fmla="*/ 1797963255 h 86"/>
                <a:gd name="T44" fmla="*/ 1194494228 w 72"/>
                <a:gd name="T45" fmla="*/ 2147483647 h 86"/>
                <a:gd name="T46" fmla="*/ 1422013637 w 72"/>
                <a:gd name="T47" fmla="*/ 927075880 h 86"/>
                <a:gd name="T48" fmla="*/ 625687707 w 72"/>
                <a:gd name="T49" fmla="*/ 927075880 h 86"/>
                <a:gd name="T50" fmla="*/ 625687707 w 72"/>
                <a:gd name="T51" fmla="*/ 533772246 h 86"/>
                <a:gd name="T52" fmla="*/ 966969487 w 72"/>
                <a:gd name="T53" fmla="*/ 196651817 h 86"/>
                <a:gd name="T54" fmla="*/ 1080731858 w 72"/>
                <a:gd name="T55" fmla="*/ 196651817 h 86"/>
                <a:gd name="T56" fmla="*/ 1422013637 w 72"/>
                <a:gd name="T57" fmla="*/ 533772246 h 86"/>
                <a:gd name="T58" fmla="*/ 1422013637 w 72"/>
                <a:gd name="T59" fmla="*/ 927075880 h 8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
                <a:gd name="T91" fmla="*/ 0 h 86"/>
                <a:gd name="T92" fmla="*/ 72 w 72"/>
                <a:gd name="T93" fmla="*/ 86 h 8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 h="86">
                  <a:moveTo>
                    <a:pt x="62" y="33"/>
                  </a:moveTo>
                  <a:cubicBezTo>
                    <a:pt x="57" y="33"/>
                    <a:pt x="57" y="33"/>
                    <a:pt x="57" y="33"/>
                  </a:cubicBezTo>
                  <a:cubicBezTo>
                    <a:pt x="57" y="19"/>
                    <a:pt x="57" y="19"/>
                    <a:pt x="57" y="19"/>
                  </a:cubicBezTo>
                  <a:cubicBezTo>
                    <a:pt x="57" y="9"/>
                    <a:pt x="49" y="0"/>
                    <a:pt x="38" y="0"/>
                  </a:cubicBezTo>
                  <a:cubicBezTo>
                    <a:pt x="34" y="0"/>
                    <a:pt x="34" y="0"/>
                    <a:pt x="34" y="0"/>
                  </a:cubicBezTo>
                  <a:cubicBezTo>
                    <a:pt x="24" y="0"/>
                    <a:pt x="15" y="9"/>
                    <a:pt x="15" y="19"/>
                  </a:cubicBezTo>
                  <a:cubicBezTo>
                    <a:pt x="15" y="33"/>
                    <a:pt x="15" y="33"/>
                    <a:pt x="15" y="33"/>
                  </a:cubicBezTo>
                  <a:cubicBezTo>
                    <a:pt x="10" y="33"/>
                    <a:pt x="10" y="33"/>
                    <a:pt x="10" y="33"/>
                  </a:cubicBezTo>
                  <a:cubicBezTo>
                    <a:pt x="5" y="33"/>
                    <a:pt x="0" y="37"/>
                    <a:pt x="0" y="43"/>
                  </a:cubicBezTo>
                  <a:cubicBezTo>
                    <a:pt x="0" y="76"/>
                    <a:pt x="0" y="76"/>
                    <a:pt x="0" y="76"/>
                  </a:cubicBezTo>
                  <a:cubicBezTo>
                    <a:pt x="0" y="81"/>
                    <a:pt x="5" y="86"/>
                    <a:pt x="10" y="86"/>
                  </a:cubicBezTo>
                  <a:cubicBezTo>
                    <a:pt x="62" y="86"/>
                    <a:pt x="62" y="86"/>
                    <a:pt x="62" y="86"/>
                  </a:cubicBezTo>
                  <a:cubicBezTo>
                    <a:pt x="68" y="86"/>
                    <a:pt x="72" y="81"/>
                    <a:pt x="72" y="76"/>
                  </a:cubicBezTo>
                  <a:cubicBezTo>
                    <a:pt x="72" y="43"/>
                    <a:pt x="72" y="43"/>
                    <a:pt x="72" y="43"/>
                  </a:cubicBezTo>
                  <a:cubicBezTo>
                    <a:pt x="72" y="37"/>
                    <a:pt x="68" y="33"/>
                    <a:pt x="62" y="33"/>
                  </a:cubicBezTo>
                  <a:close/>
                  <a:moveTo>
                    <a:pt x="42" y="78"/>
                  </a:moveTo>
                  <a:cubicBezTo>
                    <a:pt x="31" y="78"/>
                    <a:pt x="31" y="78"/>
                    <a:pt x="31" y="78"/>
                  </a:cubicBezTo>
                  <a:cubicBezTo>
                    <a:pt x="32" y="64"/>
                    <a:pt x="32" y="64"/>
                    <a:pt x="32" y="64"/>
                  </a:cubicBezTo>
                  <a:cubicBezTo>
                    <a:pt x="30" y="63"/>
                    <a:pt x="29" y="60"/>
                    <a:pt x="29" y="58"/>
                  </a:cubicBezTo>
                  <a:cubicBezTo>
                    <a:pt x="29" y="54"/>
                    <a:pt x="32" y="51"/>
                    <a:pt x="36" y="51"/>
                  </a:cubicBezTo>
                  <a:cubicBezTo>
                    <a:pt x="40" y="51"/>
                    <a:pt x="43" y="54"/>
                    <a:pt x="43" y="58"/>
                  </a:cubicBezTo>
                  <a:cubicBezTo>
                    <a:pt x="43" y="60"/>
                    <a:pt x="42" y="63"/>
                    <a:pt x="40" y="64"/>
                  </a:cubicBezTo>
                  <a:lnTo>
                    <a:pt x="42" y="78"/>
                  </a:lnTo>
                  <a:close/>
                  <a:moveTo>
                    <a:pt x="50" y="33"/>
                  </a:moveTo>
                  <a:cubicBezTo>
                    <a:pt x="22" y="33"/>
                    <a:pt x="22" y="33"/>
                    <a:pt x="22" y="33"/>
                  </a:cubicBezTo>
                  <a:cubicBezTo>
                    <a:pt x="22" y="19"/>
                    <a:pt x="22" y="19"/>
                    <a:pt x="22" y="19"/>
                  </a:cubicBezTo>
                  <a:cubicBezTo>
                    <a:pt x="22" y="13"/>
                    <a:pt x="28" y="7"/>
                    <a:pt x="34" y="7"/>
                  </a:cubicBezTo>
                  <a:cubicBezTo>
                    <a:pt x="38" y="7"/>
                    <a:pt x="38" y="7"/>
                    <a:pt x="38" y="7"/>
                  </a:cubicBezTo>
                  <a:cubicBezTo>
                    <a:pt x="45" y="7"/>
                    <a:pt x="50" y="13"/>
                    <a:pt x="50" y="19"/>
                  </a:cubicBezTo>
                  <a:lnTo>
                    <a:pt x="50" y="33"/>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lIns="121920" tIns="60960" rIns="121920" bIns="60960"/>
            <a:lstStyle/>
            <a:p>
              <a:endParaRPr lang="zh-CN" altLang="en-US">
                <a:solidFill>
                  <a:schemeClr val="bg1"/>
                </a:solidFill>
                <a:latin typeface="微软雅黑" panose="020B0503020204020204" charset="-122"/>
                <a:ea typeface="微软雅黑" panose="020B0503020204020204" charset="-122"/>
              </a:endParaRPr>
            </a:p>
          </p:txBody>
        </p:sp>
      </p:grpSp>
      <p:grpSp>
        <p:nvGrpSpPr>
          <p:cNvPr id="27662" name="组合 5"/>
          <p:cNvGrpSpPr/>
          <p:nvPr/>
        </p:nvGrpSpPr>
        <p:grpSpPr bwMode="auto">
          <a:xfrm>
            <a:off x="3506788" y="3371850"/>
            <a:ext cx="5300662" cy="1052513"/>
            <a:chOff x="0" y="0"/>
            <a:chExt cx="5300991" cy="1051895"/>
          </a:xfrm>
        </p:grpSpPr>
        <p:cxnSp>
          <p:nvCxnSpPr>
            <p:cNvPr id="39972" name="肘形连接符 154"/>
            <p:cNvCxnSpPr>
              <a:cxnSpLocks noChangeShapeType="1"/>
            </p:cNvCxnSpPr>
            <p:nvPr/>
          </p:nvCxnSpPr>
          <p:spPr bwMode="auto">
            <a:xfrm>
              <a:off x="756000" y="378000"/>
              <a:ext cx="4544991" cy="673895"/>
            </a:xfrm>
            <a:prstGeom prst="bentConnector3">
              <a:avLst>
                <a:gd name="adj1" fmla="val 50000"/>
              </a:avLst>
            </a:prstGeom>
            <a:noFill/>
            <a:ln w="12700">
              <a:solidFill>
                <a:srgbClr val="A5A5A5"/>
              </a:solidFill>
              <a:bevel/>
            </a:ln>
            <a:extLst>
              <a:ext uri="{909E8E84-426E-40DD-AFC4-6F175D3DCCD1}">
                <a14:hiddenFill xmlns:a14="http://schemas.microsoft.com/office/drawing/2010/main">
                  <a:noFill/>
                </a14:hiddenFill>
              </a:ext>
            </a:extLst>
          </p:spPr>
        </p:cxnSp>
        <p:sp>
          <p:nvSpPr>
            <p:cNvPr id="39973" name="椭圆 139"/>
            <p:cNvSpPr>
              <a:spLocks noChangeArrowheads="1"/>
            </p:cNvSpPr>
            <p:nvPr/>
          </p:nvSpPr>
          <p:spPr bwMode="auto">
            <a:xfrm>
              <a:off x="0" y="0"/>
              <a:ext cx="756000" cy="756000"/>
            </a:xfrm>
            <a:prstGeom prst="ellipse">
              <a:avLst/>
            </a:prstGeom>
            <a:solidFill>
              <a:srgbClr val="F2F2F2">
                <a:alpha val="29803"/>
              </a:srgbClr>
            </a:solidFill>
            <a:ln>
              <a:noFill/>
            </a:ln>
            <a:extLst>
              <a:ext uri="{91240B29-F687-4F45-9708-019B960494DF}">
                <a14:hiddenLine xmlns:a14="http://schemas.microsoft.com/office/drawing/2010/main" w="12700">
                  <a:solidFill>
                    <a:srgbClr val="42719B"/>
                  </a:solidFill>
                  <a:bevel/>
                </a14:hiddenLine>
              </a:ext>
            </a:extLst>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endParaRPr lang="zh-CN" altLang="zh-CN" sz="1800">
                <a:solidFill>
                  <a:schemeClr val="bg1"/>
                </a:solidFill>
                <a:latin typeface="微软雅黑" panose="020B0503020204020204" charset="-122"/>
                <a:ea typeface="微软雅黑" panose="020B0503020204020204" charset="-122"/>
                <a:sym typeface="宋体" panose="02010600030101010101" pitchFamily="2" charset="-122"/>
              </a:endParaRPr>
            </a:p>
          </p:txBody>
        </p:sp>
        <p:grpSp>
          <p:nvGrpSpPr>
            <p:cNvPr id="39974" name="Group 92"/>
            <p:cNvGrpSpPr/>
            <p:nvPr/>
          </p:nvGrpSpPr>
          <p:grpSpPr bwMode="auto">
            <a:xfrm>
              <a:off x="153436" y="235588"/>
              <a:ext cx="474528" cy="295582"/>
              <a:chOff x="0" y="0"/>
              <a:chExt cx="471488" cy="293688"/>
            </a:xfrm>
          </p:grpSpPr>
          <p:sp>
            <p:nvSpPr>
              <p:cNvPr id="39975" name="Freeform 8"/>
              <p:cNvSpPr>
                <a:spLocks noEditPoints="1" noChangeArrowheads="1"/>
              </p:cNvSpPr>
              <p:nvPr/>
            </p:nvSpPr>
            <p:spPr bwMode="auto">
              <a:xfrm>
                <a:off x="0" y="0"/>
                <a:ext cx="471488" cy="293688"/>
              </a:xfrm>
              <a:custGeom>
                <a:avLst/>
                <a:gdLst>
                  <a:gd name="T0" fmla="*/ 1607679782 w 125"/>
                  <a:gd name="T1" fmla="*/ 255184750 h 78"/>
                  <a:gd name="T2" fmla="*/ 1607679782 w 125"/>
                  <a:gd name="T3" fmla="*/ 0 h 78"/>
                  <a:gd name="T4" fmla="*/ 0 w 125"/>
                  <a:gd name="T5" fmla="*/ 0 h 78"/>
                  <a:gd name="T6" fmla="*/ 0 w 125"/>
                  <a:gd name="T7" fmla="*/ 1105803094 h 78"/>
                  <a:gd name="T8" fmla="*/ 1607679782 w 125"/>
                  <a:gd name="T9" fmla="*/ 1105803094 h 78"/>
                  <a:gd name="T10" fmla="*/ 1607679782 w 125"/>
                  <a:gd name="T11" fmla="*/ 850618344 h 78"/>
                  <a:gd name="T12" fmla="*/ 1778407473 w 125"/>
                  <a:gd name="T13" fmla="*/ 765554250 h 78"/>
                  <a:gd name="T14" fmla="*/ 1778407473 w 125"/>
                  <a:gd name="T15" fmla="*/ 368601031 h 78"/>
                  <a:gd name="T16" fmla="*/ 1607679782 w 125"/>
                  <a:gd name="T17" fmla="*/ 255184750 h 78"/>
                  <a:gd name="T18" fmla="*/ 1479634957 w 125"/>
                  <a:gd name="T19" fmla="*/ 978210719 h 78"/>
                  <a:gd name="T20" fmla="*/ 142272447 w 125"/>
                  <a:gd name="T21" fmla="*/ 978210719 h 78"/>
                  <a:gd name="T22" fmla="*/ 142272447 w 125"/>
                  <a:gd name="T23" fmla="*/ 141768469 h 78"/>
                  <a:gd name="T24" fmla="*/ 1479634957 w 125"/>
                  <a:gd name="T25" fmla="*/ 141768469 h 78"/>
                  <a:gd name="T26" fmla="*/ 1479634957 w 125"/>
                  <a:gd name="T27" fmla="*/ 978210719 h 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5"/>
                  <a:gd name="T43" fmla="*/ 0 h 78"/>
                  <a:gd name="T44" fmla="*/ 125 w 125"/>
                  <a:gd name="T45" fmla="*/ 78 h 7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5" h="78">
                    <a:moveTo>
                      <a:pt x="113" y="18"/>
                    </a:moveTo>
                    <a:cubicBezTo>
                      <a:pt x="113" y="0"/>
                      <a:pt x="113" y="0"/>
                      <a:pt x="113" y="0"/>
                    </a:cubicBezTo>
                    <a:cubicBezTo>
                      <a:pt x="0" y="0"/>
                      <a:pt x="0" y="0"/>
                      <a:pt x="0" y="0"/>
                    </a:cubicBezTo>
                    <a:cubicBezTo>
                      <a:pt x="0" y="78"/>
                      <a:pt x="0" y="78"/>
                      <a:pt x="0" y="78"/>
                    </a:cubicBezTo>
                    <a:cubicBezTo>
                      <a:pt x="113" y="78"/>
                      <a:pt x="113" y="78"/>
                      <a:pt x="113" y="78"/>
                    </a:cubicBezTo>
                    <a:cubicBezTo>
                      <a:pt x="113" y="60"/>
                      <a:pt x="113" y="60"/>
                      <a:pt x="113" y="60"/>
                    </a:cubicBezTo>
                    <a:cubicBezTo>
                      <a:pt x="117" y="60"/>
                      <a:pt x="125" y="61"/>
                      <a:pt x="125" y="54"/>
                    </a:cubicBezTo>
                    <a:cubicBezTo>
                      <a:pt x="125" y="26"/>
                      <a:pt x="125" y="26"/>
                      <a:pt x="125" y="26"/>
                    </a:cubicBezTo>
                    <a:cubicBezTo>
                      <a:pt x="125" y="17"/>
                      <a:pt x="116" y="18"/>
                      <a:pt x="113" y="18"/>
                    </a:cubicBezTo>
                    <a:close/>
                    <a:moveTo>
                      <a:pt x="104" y="69"/>
                    </a:moveTo>
                    <a:cubicBezTo>
                      <a:pt x="10" y="69"/>
                      <a:pt x="10" y="69"/>
                      <a:pt x="10" y="69"/>
                    </a:cubicBezTo>
                    <a:cubicBezTo>
                      <a:pt x="10" y="10"/>
                      <a:pt x="10" y="10"/>
                      <a:pt x="10" y="10"/>
                    </a:cubicBezTo>
                    <a:cubicBezTo>
                      <a:pt x="104" y="10"/>
                      <a:pt x="104" y="10"/>
                      <a:pt x="104" y="10"/>
                    </a:cubicBezTo>
                    <a:lnTo>
                      <a:pt x="104" y="69"/>
                    </a:ln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lIns="121920" tIns="60960" rIns="121920" bIns="60960"/>
              <a:lstStyle/>
              <a:p>
                <a:endParaRPr lang="zh-CN" altLang="en-US">
                  <a:solidFill>
                    <a:schemeClr val="bg1"/>
                  </a:solidFill>
                  <a:latin typeface="微软雅黑" panose="020B0503020204020204" charset="-122"/>
                  <a:ea typeface="微软雅黑" panose="020B0503020204020204" charset="-122"/>
                </a:endParaRPr>
              </a:p>
            </p:txBody>
          </p:sp>
          <p:sp>
            <p:nvSpPr>
              <p:cNvPr id="39976" name="Rectangle 9"/>
              <p:cNvSpPr>
                <a:spLocks noChangeArrowheads="1"/>
              </p:cNvSpPr>
              <p:nvPr/>
            </p:nvSpPr>
            <p:spPr bwMode="auto">
              <a:xfrm>
                <a:off x="63500" y="63499"/>
                <a:ext cx="90488" cy="166688"/>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lIns="121920" tIns="60960" rIns="121920" bIns="60960"/>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eaLnBrk="1" hangingPunct="1">
                  <a:lnSpc>
                    <a:spcPct val="100000"/>
                  </a:lnSpc>
                  <a:spcBef>
                    <a:spcPct val="0"/>
                  </a:spcBef>
                  <a:buFont typeface="Arial" panose="020B0604020202020204" pitchFamily="34" charset="0"/>
                  <a:buNone/>
                </a:pPr>
                <a:endParaRPr lang="zh-CN" altLang="zh-CN" sz="2500">
                  <a:solidFill>
                    <a:schemeClr val="bg1"/>
                  </a:solidFill>
                  <a:latin typeface="微软雅黑" panose="020B0503020204020204" charset="-122"/>
                  <a:ea typeface="微软雅黑" panose="020B0503020204020204" charset="-122"/>
                </a:endParaRPr>
              </a:p>
            </p:txBody>
          </p:sp>
          <p:sp>
            <p:nvSpPr>
              <p:cNvPr id="39977" name="Rectangle 10"/>
              <p:cNvSpPr>
                <a:spLocks noChangeArrowheads="1"/>
              </p:cNvSpPr>
              <p:nvPr/>
            </p:nvSpPr>
            <p:spPr bwMode="auto">
              <a:xfrm>
                <a:off x="169862" y="63499"/>
                <a:ext cx="85725" cy="166688"/>
              </a:xfrm>
              <a:prstGeom prst="rect">
                <a:avLst/>
              </a:pr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lIns="121920" tIns="60960" rIns="121920" bIns="60960"/>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eaLnBrk="1" hangingPunct="1">
                  <a:lnSpc>
                    <a:spcPct val="100000"/>
                  </a:lnSpc>
                  <a:spcBef>
                    <a:spcPct val="0"/>
                  </a:spcBef>
                  <a:buFont typeface="Arial" panose="020B0604020202020204" pitchFamily="34" charset="0"/>
                  <a:buNone/>
                </a:pPr>
                <a:endParaRPr lang="zh-CN" altLang="zh-CN" sz="2500">
                  <a:solidFill>
                    <a:schemeClr val="bg1"/>
                  </a:solidFill>
                  <a:latin typeface="微软雅黑" panose="020B0503020204020204" charset="-122"/>
                  <a:ea typeface="微软雅黑" panose="020B0503020204020204" charset="-122"/>
                </a:endParaRPr>
              </a:p>
            </p:txBody>
          </p:sp>
        </p:grpSp>
      </p:grpSp>
      <p:grpSp>
        <p:nvGrpSpPr>
          <p:cNvPr id="27669" name="组合 3"/>
          <p:cNvGrpSpPr/>
          <p:nvPr/>
        </p:nvGrpSpPr>
        <p:grpSpPr bwMode="auto">
          <a:xfrm>
            <a:off x="3506788" y="5248275"/>
            <a:ext cx="2454275" cy="755650"/>
            <a:chOff x="0" y="0"/>
            <a:chExt cx="2455131" cy="756000"/>
          </a:xfrm>
        </p:grpSpPr>
        <p:sp>
          <p:nvSpPr>
            <p:cNvPr id="39967" name="直接连接符 68"/>
            <p:cNvSpPr>
              <a:spLocks noChangeShapeType="1"/>
            </p:cNvSpPr>
            <p:nvPr/>
          </p:nvSpPr>
          <p:spPr bwMode="auto">
            <a:xfrm flipH="1">
              <a:off x="412977" y="378001"/>
              <a:ext cx="2042154" cy="1"/>
            </a:xfrm>
            <a:prstGeom prst="line">
              <a:avLst/>
            </a:prstGeom>
            <a:noFill/>
            <a:ln w="12700">
              <a:solidFill>
                <a:srgbClr val="A5A5A5"/>
              </a:solidFill>
              <a:bevel/>
            </a:ln>
            <a:extLst>
              <a:ext uri="{909E8E84-426E-40DD-AFC4-6F175D3DCCD1}">
                <a14:hiddenFill xmlns:a14="http://schemas.microsoft.com/office/drawing/2010/main">
                  <a:noFill/>
                </a14:hiddenFill>
              </a:ext>
            </a:extLst>
          </p:spPr>
          <p:txBody>
            <a:bodyPr/>
            <a:lstStyle/>
            <a:p>
              <a:endParaRPr lang="zh-CN" altLang="en-US"/>
            </a:p>
          </p:txBody>
        </p:sp>
        <p:sp>
          <p:nvSpPr>
            <p:cNvPr id="39968" name="椭圆 85"/>
            <p:cNvSpPr>
              <a:spLocks noChangeArrowheads="1"/>
            </p:cNvSpPr>
            <p:nvPr/>
          </p:nvSpPr>
          <p:spPr bwMode="auto">
            <a:xfrm>
              <a:off x="0" y="0"/>
              <a:ext cx="756000" cy="756000"/>
            </a:xfrm>
            <a:prstGeom prst="ellipse">
              <a:avLst/>
            </a:prstGeom>
            <a:solidFill>
              <a:srgbClr val="F2F2F2">
                <a:alpha val="29803"/>
              </a:srgbClr>
            </a:solidFill>
            <a:ln>
              <a:noFill/>
            </a:ln>
            <a:extLst>
              <a:ext uri="{91240B29-F687-4F45-9708-019B960494DF}">
                <a14:hiddenLine xmlns:a14="http://schemas.microsoft.com/office/drawing/2010/main" w="12700">
                  <a:solidFill>
                    <a:srgbClr val="42719B"/>
                  </a:solidFill>
                  <a:bevel/>
                </a14:hiddenLine>
              </a:ext>
            </a:extLst>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endParaRPr lang="zh-CN" altLang="zh-CN" sz="1800">
                <a:solidFill>
                  <a:schemeClr val="bg1"/>
                </a:solidFill>
                <a:latin typeface="微软雅黑" panose="020B0503020204020204" charset="-122"/>
                <a:ea typeface="微软雅黑" panose="020B0503020204020204" charset="-122"/>
                <a:sym typeface="宋体" panose="02010600030101010101" pitchFamily="2" charset="-122"/>
              </a:endParaRPr>
            </a:p>
          </p:txBody>
        </p:sp>
        <p:grpSp>
          <p:nvGrpSpPr>
            <p:cNvPr id="39969" name="Group 9"/>
            <p:cNvGrpSpPr/>
            <p:nvPr/>
          </p:nvGrpSpPr>
          <p:grpSpPr bwMode="auto">
            <a:xfrm>
              <a:off x="124976" y="198348"/>
              <a:ext cx="516045" cy="382660"/>
              <a:chOff x="0" y="0"/>
              <a:chExt cx="374651" cy="277813"/>
            </a:xfrm>
          </p:grpSpPr>
          <p:sp>
            <p:nvSpPr>
              <p:cNvPr id="39970" name="Freeform 17"/>
              <p:cNvSpPr>
                <a:spLocks noChangeArrowheads="1"/>
              </p:cNvSpPr>
              <p:nvPr/>
            </p:nvSpPr>
            <p:spPr bwMode="auto">
              <a:xfrm>
                <a:off x="141288" y="66675"/>
                <a:ext cx="233363" cy="211138"/>
              </a:xfrm>
              <a:custGeom>
                <a:avLst/>
                <a:gdLst>
                  <a:gd name="T0" fmla="*/ 611890896 w 89"/>
                  <a:gd name="T1" fmla="*/ 224220736 h 81"/>
                  <a:gd name="T2" fmla="*/ 295631590 w 89"/>
                  <a:gd name="T3" fmla="*/ 0 h 81"/>
                  <a:gd name="T4" fmla="*/ 275006496 w 89"/>
                  <a:gd name="T5" fmla="*/ 6795516 h 81"/>
                  <a:gd name="T6" fmla="*/ 295631590 w 89"/>
                  <a:gd name="T7" fmla="*/ 74740245 h 81"/>
                  <a:gd name="T8" fmla="*/ 0 w 89"/>
                  <a:gd name="T9" fmla="*/ 298960981 h 81"/>
                  <a:gd name="T10" fmla="*/ 0 w 89"/>
                  <a:gd name="T11" fmla="*/ 298960981 h 81"/>
                  <a:gd name="T12" fmla="*/ 275006496 w 89"/>
                  <a:gd name="T13" fmla="*/ 441648563 h 81"/>
                  <a:gd name="T14" fmla="*/ 508762805 w 89"/>
                  <a:gd name="T15" fmla="*/ 550361173 h 81"/>
                  <a:gd name="T16" fmla="*/ 440012492 w 89"/>
                  <a:gd name="T17" fmla="*/ 421264623 h 81"/>
                  <a:gd name="T18" fmla="*/ 611890896 w 89"/>
                  <a:gd name="T19" fmla="*/ 224220736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9"/>
                  <a:gd name="T31" fmla="*/ 0 h 81"/>
                  <a:gd name="T32" fmla="*/ 89 w 89"/>
                  <a:gd name="T33" fmla="*/ 81 h 8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9" h="81">
                    <a:moveTo>
                      <a:pt x="89" y="33"/>
                    </a:moveTo>
                    <a:cubicBezTo>
                      <a:pt x="89" y="15"/>
                      <a:pt x="68" y="0"/>
                      <a:pt x="43" y="0"/>
                    </a:cubicBezTo>
                    <a:cubicBezTo>
                      <a:pt x="42" y="0"/>
                      <a:pt x="41" y="1"/>
                      <a:pt x="40" y="1"/>
                    </a:cubicBezTo>
                    <a:cubicBezTo>
                      <a:pt x="42" y="4"/>
                      <a:pt x="43" y="8"/>
                      <a:pt x="43" y="11"/>
                    </a:cubicBezTo>
                    <a:cubicBezTo>
                      <a:pt x="43" y="29"/>
                      <a:pt x="24" y="43"/>
                      <a:pt x="0" y="44"/>
                    </a:cubicBezTo>
                    <a:cubicBezTo>
                      <a:pt x="0" y="44"/>
                      <a:pt x="0" y="44"/>
                      <a:pt x="0" y="44"/>
                    </a:cubicBezTo>
                    <a:cubicBezTo>
                      <a:pt x="6" y="56"/>
                      <a:pt x="21" y="64"/>
                      <a:pt x="40" y="65"/>
                    </a:cubicBezTo>
                    <a:cubicBezTo>
                      <a:pt x="53" y="75"/>
                      <a:pt x="74" y="81"/>
                      <a:pt x="74" y="81"/>
                    </a:cubicBezTo>
                    <a:cubicBezTo>
                      <a:pt x="64" y="72"/>
                      <a:pt x="63" y="65"/>
                      <a:pt x="64" y="62"/>
                    </a:cubicBezTo>
                    <a:cubicBezTo>
                      <a:pt x="79" y="56"/>
                      <a:pt x="89" y="46"/>
                      <a:pt x="89" y="33"/>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latin typeface="微软雅黑" panose="020B0503020204020204" charset="-122"/>
                  <a:ea typeface="微软雅黑" panose="020B0503020204020204" charset="-122"/>
                </a:endParaRPr>
              </a:p>
            </p:txBody>
          </p:sp>
          <p:sp>
            <p:nvSpPr>
              <p:cNvPr id="39971" name="Freeform 18"/>
              <p:cNvSpPr>
                <a:spLocks noChangeArrowheads="1"/>
              </p:cNvSpPr>
              <p:nvPr/>
            </p:nvSpPr>
            <p:spPr bwMode="auto">
              <a:xfrm>
                <a:off x="0" y="0"/>
                <a:ext cx="241300" cy="209550"/>
              </a:xfrm>
              <a:custGeom>
                <a:avLst/>
                <a:gdLst>
                  <a:gd name="T0" fmla="*/ 612251539 w 92"/>
                  <a:gd name="T1" fmla="*/ 144083961 h 80"/>
                  <a:gd name="T2" fmla="*/ 316443967 w 92"/>
                  <a:gd name="T3" fmla="*/ 0 h 80"/>
                  <a:gd name="T4" fmla="*/ 0 w 92"/>
                  <a:gd name="T5" fmla="*/ 219556013 h 80"/>
                  <a:gd name="T6" fmla="*/ 171981329 w 92"/>
                  <a:gd name="T7" fmla="*/ 418528976 h 80"/>
                  <a:gd name="T8" fmla="*/ 96310174 w 92"/>
                  <a:gd name="T9" fmla="*/ 548890031 h 80"/>
                  <a:gd name="T10" fmla="*/ 330203313 w 92"/>
                  <a:gd name="T11" fmla="*/ 445972168 h 80"/>
                  <a:gd name="T12" fmla="*/ 337080363 w 92"/>
                  <a:gd name="T13" fmla="*/ 439112025 h 80"/>
                  <a:gd name="T14" fmla="*/ 632887935 w 92"/>
                  <a:gd name="T15" fmla="*/ 219556013 h 80"/>
                  <a:gd name="T16" fmla="*/ 612251539 w 92"/>
                  <a:gd name="T17" fmla="*/ 144083961 h 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2"/>
                  <a:gd name="T28" fmla="*/ 0 h 80"/>
                  <a:gd name="T29" fmla="*/ 92 w 92"/>
                  <a:gd name="T30" fmla="*/ 80 h 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2" h="80">
                    <a:moveTo>
                      <a:pt x="89" y="21"/>
                    </a:moveTo>
                    <a:cubicBezTo>
                      <a:pt x="83" y="9"/>
                      <a:pt x="66" y="0"/>
                      <a:pt x="46" y="0"/>
                    </a:cubicBezTo>
                    <a:cubicBezTo>
                      <a:pt x="20" y="0"/>
                      <a:pt x="0" y="14"/>
                      <a:pt x="0" y="32"/>
                    </a:cubicBezTo>
                    <a:cubicBezTo>
                      <a:pt x="0" y="45"/>
                      <a:pt x="10" y="56"/>
                      <a:pt x="25" y="61"/>
                    </a:cubicBezTo>
                    <a:cubicBezTo>
                      <a:pt x="26" y="65"/>
                      <a:pt x="25" y="71"/>
                      <a:pt x="14" y="80"/>
                    </a:cubicBezTo>
                    <a:cubicBezTo>
                      <a:pt x="14" y="80"/>
                      <a:pt x="36" y="75"/>
                      <a:pt x="48" y="65"/>
                    </a:cubicBezTo>
                    <a:cubicBezTo>
                      <a:pt x="49" y="64"/>
                      <a:pt x="49" y="64"/>
                      <a:pt x="49" y="64"/>
                    </a:cubicBezTo>
                    <a:cubicBezTo>
                      <a:pt x="73" y="63"/>
                      <a:pt x="92" y="49"/>
                      <a:pt x="92" y="32"/>
                    </a:cubicBezTo>
                    <a:cubicBezTo>
                      <a:pt x="92" y="28"/>
                      <a:pt x="91" y="25"/>
                      <a:pt x="89" y="21"/>
                    </a:cubicBezTo>
                    <a:close/>
                  </a:path>
                </a:pathLst>
              </a:custGeom>
              <a:solidFill>
                <a:schemeClr val="bg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latin typeface="微软雅黑" panose="020B0503020204020204" charset="-122"/>
                  <a:ea typeface="微软雅黑" panose="020B0503020204020204" charset="-122"/>
                </a:endParaRPr>
              </a:p>
            </p:txBody>
          </p:sp>
        </p:grpSp>
      </p:grpSp>
      <p:sp>
        <p:nvSpPr>
          <p:cNvPr id="27675" name="任意多边形 56"/>
          <p:cNvSpPr>
            <a:spLocks noChangeArrowheads="1"/>
          </p:cNvSpPr>
          <p:nvPr/>
        </p:nvSpPr>
        <p:spPr bwMode="auto">
          <a:xfrm>
            <a:off x="9594850" y="2260600"/>
            <a:ext cx="1181100" cy="3698875"/>
          </a:xfrm>
          <a:custGeom>
            <a:avLst/>
            <a:gdLst>
              <a:gd name="T0" fmla="*/ 1176576 w 1181100"/>
              <a:gd name="T1" fmla="*/ 0 h 3698875"/>
              <a:gd name="T2" fmla="*/ 1181100 w 1181100"/>
              <a:gd name="T3" fmla="*/ 0 h 3698875"/>
              <a:gd name="T4" fmla="*/ 1181100 w 1181100"/>
              <a:gd name="T5" fmla="*/ 3698875 h 3698875"/>
              <a:gd name="T6" fmla="*/ 0 w 1181100"/>
              <a:gd name="T7" fmla="*/ 3698875 h 3698875"/>
              <a:gd name="T8" fmla="*/ 0 w 1181100"/>
              <a:gd name="T9" fmla="*/ 1735795 h 3698875"/>
              <a:gd name="T10" fmla="*/ 48924 w 1181100"/>
              <a:gd name="T11" fmla="*/ 1697678 h 3698875"/>
              <a:gd name="T12" fmla="*/ 278759 w 1181100"/>
              <a:gd name="T13" fmla="*/ 1500788 h 3698875"/>
              <a:gd name="T14" fmla="*/ 453153 w 1181100"/>
              <a:gd name="T15" fmla="*/ 1330349 h 3698875"/>
              <a:gd name="T16" fmla="*/ 510936 w 1181100"/>
              <a:gd name="T17" fmla="*/ 1369307 h 3698875"/>
              <a:gd name="T18" fmla="*/ 590551 w 1181100"/>
              <a:gd name="T19" fmla="*/ 1385380 h 3698875"/>
              <a:gd name="T20" fmla="*/ 795088 w 1181100"/>
              <a:gd name="T21" fmla="*/ 1180843 h 3698875"/>
              <a:gd name="T22" fmla="*/ 735181 w 1181100"/>
              <a:gd name="T23" fmla="*/ 1036213 h 3698875"/>
              <a:gd name="T24" fmla="*/ 717723 w 1181100"/>
              <a:gd name="T25" fmla="*/ 1024442 h 3698875"/>
              <a:gd name="T26" fmla="*/ 820291 w 1181100"/>
              <a:gd name="T27" fmla="*/ 886780 h 3698875"/>
              <a:gd name="T28" fmla="*/ 1174186 w 1181100"/>
              <a:gd name="T29" fmla="*/ 21448 h 3698875"/>
              <a:gd name="T30" fmla="*/ 1176576 w 1181100"/>
              <a:gd name="T31" fmla="*/ 0 h 369887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81100"/>
              <a:gd name="T49" fmla="*/ 0 h 3698875"/>
              <a:gd name="T50" fmla="*/ 1181100 w 1181100"/>
              <a:gd name="T51" fmla="*/ 3698875 h 369887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81100" h="3698875">
                <a:moveTo>
                  <a:pt x="1176576" y="0"/>
                </a:moveTo>
                <a:lnTo>
                  <a:pt x="1181100" y="0"/>
                </a:lnTo>
                <a:lnTo>
                  <a:pt x="1181100" y="3698875"/>
                </a:lnTo>
                <a:lnTo>
                  <a:pt x="0" y="3698875"/>
                </a:lnTo>
                <a:lnTo>
                  <a:pt x="0" y="1735795"/>
                </a:lnTo>
                <a:lnTo>
                  <a:pt x="48924" y="1697678"/>
                </a:lnTo>
                <a:cubicBezTo>
                  <a:pt x="129510" y="1632743"/>
                  <a:pt x="206155" y="1567101"/>
                  <a:pt x="278759" y="1500788"/>
                </a:cubicBezTo>
                <a:lnTo>
                  <a:pt x="453153" y="1330349"/>
                </a:lnTo>
                <a:lnTo>
                  <a:pt x="510936" y="1369307"/>
                </a:lnTo>
                <a:cubicBezTo>
                  <a:pt x="535406" y="1379657"/>
                  <a:pt x="562310" y="1385380"/>
                  <a:pt x="590551" y="1385380"/>
                </a:cubicBezTo>
                <a:cubicBezTo>
                  <a:pt x="703514" y="1385380"/>
                  <a:pt x="795088" y="1293806"/>
                  <a:pt x="795088" y="1180843"/>
                </a:cubicBezTo>
                <a:cubicBezTo>
                  <a:pt x="795088" y="1124362"/>
                  <a:pt x="772195" y="1073227"/>
                  <a:pt x="735181" y="1036213"/>
                </a:cubicBezTo>
                <a:lnTo>
                  <a:pt x="717723" y="1024442"/>
                </a:lnTo>
                <a:lnTo>
                  <a:pt x="820291" y="886780"/>
                </a:lnTo>
                <a:cubicBezTo>
                  <a:pt x="1010014" y="606666"/>
                  <a:pt x="1130158" y="317479"/>
                  <a:pt x="1174186" y="21448"/>
                </a:cubicBezTo>
                <a:lnTo>
                  <a:pt x="1176576" y="0"/>
                </a:lnTo>
                <a:close/>
              </a:path>
            </a:pathLst>
          </a:custGeom>
          <a:solidFill>
            <a:srgbClr val="F2F2F2">
              <a:alpha val="69019"/>
            </a:srgbClr>
          </a:solidFill>
          <a:ln>
            <a:noFill/>
          </a:ln>
          <a:extLst>
            <a:ext uri="{91240B29-F687-4F45-9708-019B960494DF}">
              <a14:hiddenLine xmlns:a14="http://schemas.microsoft.com/office/drawing/2010/main" w="12700">
                <a:solidFill>
                  <a:srgbClr val="42719B"/>
                </a:solidFill>
                <a:bevel/>
              </a14:hiddenLine>
            </a:ext>
          </a:extLst>
        </p:spPr>
        <p:txBody>
          <a:bodyPr anchor="ctr"/>
          <a:lstStyle/>
          <a:p>
            <a:endParaRPr lang="zh-CN" altLang="en-US">
              <a:solidFill>
                <a:schemeClr val="bg1"/>
              </a:solidFill>
              <a:latin typeface="微软雅黑" panose="020B0503020204020204" charset="-122"/>
              <a:ea typeface="微软雅黑" panose="020B0503020204020204" charset="-122"/>
            </a:endParaRPr>
          </a:p>
        </p:txBody>
      </p:sp>
      <p:sp>
        <p:nvSpPr>
          <p:cNvPr id="27676" name="任意多边形 59"/>
          <p:cNvSpPr>
            <a:spLocks noChangeArrowheads="1"/>
          </p:cNvSpPr>
          <p:nvPr/>
        </p:nvSpPr>
        <p:spPr bwMode="auto">
          <a:xfrm>
            <a:off x="8361363" y="4038600"/>
            <a:ext cx="1181100" cy="1922463"/>
          </a:xfrm>
          <a:custGeom>
            <a:avLst/>
            <a:gdLst>
              <a:gd name="T0" fmla="*/ 1181100 w 1181100"/>
              <a:gd name="T1" fmla="*/ 0 h 1921854"/>
              <a:gd name="T2" fmla="*/ 1181100 w 1181100"/>
              <a:gd name="T3" fmla="*/ 1923072 h 1921854"/>
              <a:gd name="T4" fmla="*/ 0 w 1181100"/>
              <a:gd name="T5" fmla="*/ 1923072 h 1921854"/>
              <a:gd name="T6" fmla="*/ 0 w 1181100"/>
              <a:gd name="T7" fmla="*/ 732430 h 1921854"/>
              <a:gd name="T8" fmla="*/ 319230 w 1181100"/>
              <a:gd name="T9" fmla="*/ 562609 h 1921854"/>
              <a:gd name="T10" fmla="*/ 425975 w 1181100"/>
              <a:gd name="T11" fmla="*/ 500607 h 1921854"/>
              <a:gd name="T12" fmla="*/ 445921 w 1181100"/>
              <a:gd name="T13" fmla="*/ 530208 h 1921854"/>
              <a:gd name="T14" fmla="*/ 590551 w 1181100"/>
              <a:gd name="T15" fmla="*/ 590153 h 1921854"/>
              <a:gd name="T16" fmla="*/ 795088 w 1181100"/>
              <a:gd name="T17" fmla="*/ 385486 h 1921854"/>
              <a:gd name="T18" fmla="*/ 779015 w 1181100"/>
              <a:gd name="T19" fmla="*/ 305821 h 1921854"/>
              <a:gd name="T20" fmla="*/ 768996 w 1181100"/>
              <a:gd name="T21" fmla="*/ 290951 h 1921854"/>
              <a:gd name="T22" fmla="*/ 952789 w 1181100"/>
              <a:gd name="T23" fmla="*/ 167651 h 1921854"/>
              <a:gd name="T24" fmla="*/ 1140954 w 1181100"/>
              <a:gd name="T25" fmla="*/ 31296 h 1921854"/>
              <a:gd name="T26" fmla="*/ 1181100 w 1181100"/>
              <a:gd name="T27" fmla="*/ 0 h 19218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81100"/>
              <a:gd name="T43" fmla="*/ 0 h 1921854"/>
              <a:gd name="T44" fmla="*/ 1181100 w 1181100"/>
              <a:gd name="T45" fmla="*/ 1921854 h 192185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81100" h="1921854">
                <a:moveTo>
                  <a:pt x="1181100" y="0"/>
                </a:moveTo>
                <a:lnTo>
                  <a:pt x="1181100" y="1921854"/>
                </a:lnTo>
                <a:lnTo>
                  <a:pt x="0" y="1921854"/>
                </a:lnTo>
                <a:lnTo>
                  <a:pt x="0" y="731966"/>
                </a:lnTo>
                <a:lnTo>
                  <a:pt x="319230" y="562253"/>
                </a:lnTo>
                <a:lnTo>
                  <a:pt x="425975" y="500289"/>
                </a:lnTo>
                <a:lnTo>
                  <a:pt x="445921" y="529872"/>
                </a:lnTo>
                <a:cubicBezTo>
                  <a:pt x="482935" y="566886"/>
                  <a:pt x="534069" y="589779"/>
                  <a:pt x="590551" y="589779"/>
                </a:cubicBezTo>
                <a:cubicBezTo>
                  <a:pt x="703514" y="589779"/>
                  <a:pt x="795088" y="498205"/>
                  <a:pt x="795088" y="385242"/>
                </a:cubicBezTo>
                <a:cubicBezTo>
                  <a:pt x="795088" y="357001"/>
                  <a:pt x="789365" y="330097"/>
                  <a:pt x="779015" y="305627"/>
                </a:cubicBezTo>
                <a:lnTo>
                  <a:pt x="768996" y="290767"/>
                </a:lnTo>
                <a:lnTo>
                  <a:pt x="952789" y="167545"/>
                </a:lnTo>
                <a:cubicBezTo>
                  <a:pt x="1017466" y="122501"/>
                  <a:pt x="1080201" y="77074"/>
                  <a:pt x="1140954" y="31276"/>
                </a:cubicBezTo>
                <a:lnTo>
                  <a:pt x="1181100" y="0"/>
                </a:lnTo>
                <a:close/>
              </a:path>
            </a:pathLst>
          </a:custGeom>
          <a:solidFill>
            <a:srgbClr val="F2F2F2">
              <a:alpha val="39999"/>
            </a:srgbClr>
          </a:solidFill>
          <a:ln>
            <a:noFill/>
          </a:ln>
          <a:extLst>
            <a:ext uri="{91240B29-F687-4F45-9708-019B960494DF}">
              <a14:hiddenLine xmlns:a14="http://schemas.microsoft.com/office/drawing/2010/main" w="12700">
                <a:solidFill>
                  <a:srgbClr val="42719B"/>
                </a:solidFill>
                <a:bevel/>
              </a14:hiddenLine>
            </a:ext>
          </a:extLst>
        </p:spPr>
        <p:txBody>
          <a:bodyPr anchor="ctr"/>
          <a:lstStyle/>
          <a:p>
            <a:endParaRPr lang="zh-CN" altLang="en-US">
              <a:solidFill>
                <a:schemeClr val="bg1"/>
              </a:solidFill>
              <a:latin typeface="微软雅黑" panose="020B0503020204020204" charset="-122"/>
              <a:ea typeface="微软雅黑" panose="020B0503020204020204" charset="-122"/>
            </a:endParaRPr>
          </a:p>
        </p:txBody>
      </p:sp>
      <p:sp>
        <p:nvSpPr>
          <p:cNvPr id="27677" name="任意多边形 63"/>
          <p:cNvSpPr>
            <a:spLocks noChangeArrowheads="1"/>
          </p:cNvSpPr>
          <p:nvPr/>
        </p:nvSpPr>
        <p:spPr bwMode="auto">
          <a:xfrm>
            <a:off x="7126288" y="4799013"/>
            <a:ext cx="1181100" cy="1162050"/>
          </a:xfrm>
          <a:custGeom>
            <a:avLst/>
            <a:gdLst>
              <a:gd name="T0" fmla="*/ 1181100 w 1181100"/>
              <a:gd name="T1" fmla="*/ 0 h 1161755"/>
              <a:gd name="T2" fmla="*/ 1181100 w 1181100"/>
              <a:gd name="T3" fmla="*/ 1162345 h 1161755"/>
              <a:gd name="T4" fmla="*/ 0 w 1181100"/>
              <a:gd name="T5" fmla="*/ 1162345 h 1161755"/>
              <a:gd name="T6" fmla="*/ 0 w 1181100"/>
              <a:gd name="T7" fmla="*/ 518117 h 1161755"/>
              <a:gd name="T8" fmla="*/ 336342 w 1181100"/>
              <a:gd name="T9" fmla="*/ 385714 h 1161755"/>
              <a:gd name="T10" fmla="*/ 408490 w 1181100"/>
              <a:gd name="T11" fmla="*/ 354408 h 1161755"/>
              <a:gd name="T12" fmla="*/ 445921 w 1181100"/>
              <a:gd name="T13" fmla="*/ 409954 h 1161755"/>
              <a:gd name="T14" fmla="*/ 590551 w 1181100"/>
              <a:gd name="T15" fmla="*/ 469891 h 1161755"/>
              <a:gd name="T16" fmla="*/ 795088 w 1181100"/>
              <a:gd name="T17" fmla="*/ 265250 h 1161755"/>
              <a:gd name="T18" fmla="*/ 790933 w 1181100"/>
              <a:gd name="T19" fmla="*/ 224009 h 1161755"/>
              <a:gd name="T20" fmla="*/ 781056 w 1181100"/>
              <a:gd name="T21" fmla="*/ 192174 h 1161755"/>
              <a:gd name="T22" fmla="*/ 1174526 w 1181100"/>
              <a:gd name="T23" fmla="*/ 3497 h 1161755"/>
              <a:gd name="T24" fmla="*/ 1181100 w 1181100"/>
              <a:gd name="T25" fmla="*/ 0 h 11617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81100"/>
              <a:gd name="T40" fmla="*/ 0 h 1161755"/>
              <a:gd name="T41" fmla="*/ 1181100 w 1181100"/>
              <a:gd name="T42" fmla="*/ 1161755 h 116175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81100" h="1161755">
                <a:moveTo>
                  <a:pt x="1181100" y="0"/>
                </a:moveTo>
                <a:lnTo>
                  <a:pt x="1181100" y="1161755"/>
                </a:lnTo>
                <a:lnTo>
                  <a:pt x="0" y="1161755"/>
                </a:lnTo>
                <a:lnTo>
                  <a:pt x="0" y="517854"/>
                </a:lnTo>
                <a:lnTo>
                  <a:pt x="336342" y="385518"/>
                </a:lnTo>
                <a:lnTo>
                  <a:pt x="408490" y="354228"/>
                </a:lnTo>
                <a:lnTo>
                  <a:pt x="445921" y="409746"/>
                </a:lnTo>
                <a:cubicBezTo>
                  <a:pt x="482935" y="446760"/>
                  <a:pt x="534070" y="469653"/>
                  <a:pt x="590551" y="469653"/>
                </a:cubicBezTo>
                <a:cubicBezTo>
                  <a:pt x="703514" y="469653"/>
                  <a:pt x="795088" y="378079"/>
                  <a:pt x="795088" y="265116"/>
                </a:cubicBezTo>
                <a:cubicBezTo>
                  <a:pt x="795088" y="250996"/>
                  <a:pt x="793657" y="237210"/>
                  <a:pt x="790933" y="223895"/>
                </a:cubicBezTo>
                <a:lnTo>
                  <a:pt x="781056" y="192076"/>
                </a:lnTo>
                <a:lnTo>
                  <a:pt x="1174526" y="3495"/>
                </a:lnTo>
                <a:lnTo>
                  <a:pt x="1181100" y="0"/>
                </a:lnTo>
                <a:close/>
              </a:path>
            </a:pathLst>
          </a:custGeom>
          <a:solidFill>
            <a:srgbClr val="F2F2F2">
              <a:alpha val="69019"/>
            </a:srgbClr>
          </a:solidFill>
          <a:ln>
            <a:noFill/>
          </a:ln>
          <a:extLst>
            <a:ext uri="{91240B29-F687-4F45-9708-019B960494DF}">
              <a14:hiddenLine xmlns:a14="http://schemas.microsoft.com/office/drawing/2010/main" w="12700">
                <a:solidFill>
                  <a:srgbClr val="42719B"/>
                </a:solidFill>
                <a:bevel/>
              </a14:hiddenLine>
            </a:ext>
          </a:extLst>
        </p:spPr>
        <p:txBody>
          <a:bodyPr anchor="ctr"/>
          <a:lstStyle/>
          <a:p>
            <a:endParaRPr lang="zh-CN" altLang="en-US">
              <a:solidFill>
                <a:schemeClr val="bg1"/>
              </a:solidFill>
              <a:latin typeface="微软雅黑" panose="020B0503020204020204" charset="-122"/>
              <a:ea typeface="微软雅黑" panose="020B0503020204020204" charset="-122"/>
            </a:endParaRPr>
          </a:p>
        </p:txBody>
      </p:sp>
      <p:sp>
        <p:nvSpPr>
          <p:cNvPr id="27678" name="任意多边形 66"/>
          <p:cNvSpPr>
            <a:spLocks noChangeArrowheads="1"/>
          </p:cNvSpPr>
          <p:nvPr/>
        </p:nvSpPr>
        <p:spPr bwMode="auto">
          <a:xfrm>
            <a:off x="5137150" y="5337175"/>
            <a:ext cx="1936750" cy="622300"/>
          </a:xfrm>
          <a:custGeom>
            <a:avLst/>
            <a:gdLst>
              <a:gd name="T0" fmla="*/ 1936752 w 1936748"/>
              <a:gd name="T1" fmla="*/ 0 h 623080"/>
              <a:gd name="T2" fmla="*/ 1936752 w 1936748"/>
              <a:gd name="T3" fmla="*/ 621521 h 623080"/>
              <a:gd name="T4" fmla="*/ 0 w 1936748"/>
              <a:gd name="T5" fmla="*/ 621521 h 623080"/>
              <a:gd name="T6" fmla="*/ 0 w 1936748"/>
              <a:gd name="T7" fmla="*/ 612348 h 623080"/>
              <a:gd name="T8" fmla="*/ 352298 w 1936748"/>
              <a:gd name="T9" fmla="*/ 518226 h 623080"/>
              <a:gd name="T10" fmla="*/ 750619 w 1936748"/>
              <a:gd name="T11" fmla="*/ 402333 h 623080"/>
              <a:gd name="T12" fmla="*/ 791648 w 1936748"/>
              <a:gd name="T13" fmla="*/ 389503 h 623080"/>
              <a:gd name="T14" fmla="*/ 823747 w 1936748"/>
              <a:gd name="T15" fmla="*/ 436994 h 623080"/>
              <a:gd name="T16" fmla="*/ 968377 w 1936748"/>
              <a:gd name="T17" fmla="*/ 496751 h 623080"/>
              <a:gd name="T18" fmla="*/ 1172914 w 1936748"/>
              <a:gd name="T19" fmla="*/ 292726 h 623080"/>
              <a:gd name="T20" fmla="*/ 1170637 w 1936748"/>
              <a:gd name="T21" fmla="*/ 270191 h 623080"/>
              <a:gd name="T22" fmla="*/ 1509045 w 1936748"/>
              <a:gd name="T23" fmla="*/ 156507 h 623080"/>
              <a:gd name="T24" fmla="*/ 1868380 w 1936748"/>
              <a:gd name="T25" fmla="*/ 26834 h 623080"/>
              <a:gd name="T26" fmla="*/ 1936752 w 1936748"/>
              <a:gd name="T27" fmla="*/ 0 h 6230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36748"/>
              <a:gd name="T43" fmla="*/ 0 h 623080"/>
              <a:gd name="T44" fmla="*/ 1936748 w 1936748"/>
              <a:gd name="T45" fmla="*/ 623080 h 6230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36748" h="623080">
                <a:moveTo>
                  <a:pt x="1936748" y="0"/>
                </a:moveTo>
                <a:lnTo>
                  <a:pt x="1936748" y="623080"/>
                </a:lnTo>
                <a:lnTo>
                  <a:pt x="0" y="623080"/>
                </a:lnTo>
                <a:lnTo>
                  <a:pt x="0" y="613884"/>
                </a:lnTo>
                <a:lnTo>
                  <a:pt x="352298" y="519526"/>
                </a:lnTo>
                <a:cubicBezTo>
                  <a:pt x="487129" y="481602"/>
                  <a:pt x="619924" y="442867"/>
                  <a:pt x="750617" y="403342"/>
                </a:cubicBezTo>
                <a:lnTo>
                  <a:pt x="791646" y="390480"/>
                </a:lnTo>
                <a:lnTo>
                  <a:pt x="823745" y="438090"/>
                </a:lnTo>
                <a:cubicBezTo>
                  <a:pt x="860759" y="475104"/>
                  <a:pt x="911894" y="497997"/>
                  <a:pt x="968375" y="497997"/>
                </a:cubicBezTo>
                <a:cubicBezTo>
                  <a:pt x="1081338" y="497997"/>
                  <a:pt x="1172912" y="406423"/>
                  <a:pt x="1172912" y="293460"/>
                </a:cubicBezTo>
                <a:lnTo>
                  <a:pt x="1170635" y="270869"/>
                </a:lnTo>
                <a:lnTo>
                  <a:pt x="1509041" y="156899"/>
                </a:lnTo>
                <a:cubicBezTo>
                  <a:pt x="1631071" y="114305"/>
                  <a:pt x="1750871" y="70965"/>
                  <a:pt x="1868376" y="26902"/>
                </a:cubicBezTo>
                <a:lnTo>
                  <a:pt x="1936748" y="0"/>
                </a:lnTo>
                <a:close/>
              </a:path>
            </a:pathLst>
          </a:custGeom>
          <a:solidFill>
            <a:srgbClr val="F2F2F2">
              <a:alpha val="39999"/>
            </a:srgbClr>
          </a:solidFill>
          <a:ln>
            <a:noFill/>
          </a:ln>
          <a:extLst>
            <a:ext uri="{91240B29-F687-4F45-9708-019B960494DF}">
              <a14:hiddenLine xmlns:a14="http://schemas.microsoft.com/office/drawing/2010/main" w="12700">
                <a:solidFill>
                  <a:srgbClr val="42719B"/>
                </a:solidFill>
                <a:bevel/>
              </a14:hiddenLine>
            </a:ext>
          </a:extLst>
        </p:spPr>
        <p:txBody>
          <a:bodyPr anchor="ctr"/>
          <a:lstStyle/>
          <a:p>
            <a:endParaRPr lang="zh-CN" altLang="en-US">
              <a:solidFill>
                <a:schemeClr val="bg1"/>
              </a:solidFill>
              <a:latin typeface="微软雅黑" panose="020B0503020204020204" charset="-122"/>
              <a:ea typeface="微软雅黑" panose="020B0503020204020204" charset="-122"/>
            </a:endParaRPr>
          </a:p>
        </p:txBody>
      </p:sp>
      <p:sp>
        <p:nvSpPr>
          <p:cNvPr id="27679" name="椭圆 51"/>
          <p:cNvSpPr>
            <a:spLocks noChangeArrowheads="1"/>
          </p:cNvSpPr>
          <p:nvPr/>
        </p:nvSpPr>
        <p:spPr bwMode="auto">
          <a:xfrm>
            <a:off x="10040938" y="3298825"/>
            <a:ext cx="288925" cy="287338"/>
          </a:xfrm>
          <a:prstGeom prst="ellipse">
            <a:avLst/>
          </a:prstGeom>
          <a:solidFill>
            <a:srgbClr val="F2F2F2">
              <a:alpha val="69019"/>
            </a:srgbClr>
          </a:solidFill>
          <a:ln>
            <a:noFill/>
          </a:ln>
          <a:extLst>
            <a:ext uri="{91240B29-F687-4F45-9708-019B960494DF}">
              <a14:hiddenLine xmlns:a14="http://schemas.microsoft.com/office/drawing/2010/main" w="12700">
                <a:solidFill>
                  <a:srgbClr val="42719B"/>
                </a:solidFill>
                <a:bevel/>
              </a14:hiddenLine>
            </a:ext>
          </a:extLst>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endParaRPr lang="zh-CN" altLang="zh-CN" sz="1800">
              <a:solidFill>
                <a:schemeClr val="bg1"/>
              </a:solidFill>
              <a:latin typeface="微软雅黑" panose="020B0503020204020204" charset="-122"/>
              <a:ea typeface="微软雅黑" panose="020B0503020204020204" charset="-122"/>
              <a:sym typeface="宋体" panose="02010600030101010101" pitchFamily="2" charset="-122"/>
            </a:endParaRPr>
          </a:p>
        </p:txBody>
      </p:sp>
      <p:sp>
        <p:nvSpPr>
          <p:cNvPr id="27680" name="椭圆 52"/>
          <p:cNvSpPr>
            <a:spLocks noChangeArrowheads="1"/>
          </p:cNvSpPr>
          <p:nvPr/>
        </p:nvSpPr>
        <p:spPr bwMode="auto">
          <a:xfrm>
            <a:off x="8807450" y="4279900"/>
            <a:ext cx="288925" cy="288925"/>
          </a:xfrm>
          <a:prstGeom prst="ellipse">
            <a:avLst/>
          </a:prstGeom>
          <a:solidFill>
            <a:srgbClr val="F2F2F2">
              <a:alpha val="39999"/>
            </a:srgbClr>
          </a:solidFill>
          <a:ln>
            <a:noFill/>
          </a:ln>
          <a:extLst>
            <a:ext uri="{91240B29-F687-4F45-9708-019B960494DF}">
              <a14:hiddenLine xmlns:a14="http://schemas.microsoft.com/office/drawing/2010/main" w="12700">
                <a:solidFill>
                  <a:srgbClr val="42719B"/>
                </a:solidFill>
                <a:bevel/>
              </a14:hiddenLine>
            </a:ext>
          </a:extLst>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endParaRPr lang="zh-CN" altLang="zh-CN" sz="1800">
              <a:solidFill>
                <a:schemeClr val="bg1"/>
              </a:solidFill>
              <a:latin typeface="微软雅黑" panose="020B0503020204020204" charset="-122"/>
              <a:ea typeface="微软雅黑" panose="020B0503020204020204" charset="-122"/>
              <a:sym typeface="宋体" panose="02010600030101010101" pitchFamily="2" charset="-122"/>
            </a:endParaRPr>
          </a:p>
        </p:txBody>
      </p:sp>
      <p:sp>
        <p:nvSpPr>
          <p:cNvPr id="27681" name="椭圆 53"/>
          <p:cNvSpPr>
            <a:spLocks noChangeArrowheads="1"/>
          </p:cNvSpPr>
          <p:nvPr/>
        </p:nvSpPr>
        <p:spPr bwMode="auto">
          <a:xfrm>
            <a:off x="7573963" y="4919663"/>
            <a:ext cx="287337" cy="288925"/>
          </a:xfrm>
          <a:prstGeom prst="ellipse">
            <a:avLst/>
          </a:prstGeom>
          <a:solidFill>
            <a:srgbClr val="F2F2F2">
              <a:alpha val="69019"/>
            </a:srgbClr>
          </a:solidFill>
          <a:ln>
            <a:noFill/>
          </a:ln>
          <a:extLst>
            <a:ext uri="{91240B29-F687-4F45-9708-019B960494DF}">
              <a14:hiddenLine xmlns:a14="http://schemas.microsoft.com/office/drawing/2010/main" w="12700">
                <a:solidFill>
                  <a:srgbClr val="42719B"/>
                </a:solidFill>
                <a:bevel/>
              </a14:hiddenLine>
            </a:ext>
          </a:extLst>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endParaRPr lang="zh-CN" altLang="zh-CN" sz="1800">
              <a:solidFill>
                <a:schemeClr val="bg1"/>
              </a:solidFill>
              <a:latin typeface="微软雅黑" panose="020B0503020204020204" charset="-122"/>
              <a:ea typeface="微软雅黑" panose="020B0503020204020204" charset="-122"/>
              <a:sym typeface="宋体" panose="02010600030101010101" pitchFamily="2" charset="-122"/>
            </a:endParaRPr>
          </a:p>
        </p:txBody>
      </p:sp>
      <p:sp>
        <p:nvSpPr>
          <p:cNvPr id="27682" name="椭圆 54"/>
          <p:cNvSpPr>
            <a:spLocks noChangeArrowheads="1"/>
          </p:cNvSpPr>
          <p:nvPr/>
        </p:nvSpPr>
        <p:spPr bwMode="auto">
          <a:xfrm>
            <a:off x="5961063" y="5486400"/>
            <a:ext cx="288925" cy="288925"/>
          </a:xfrm>
          <a:prstGeom prst="ellipse">
            <a:avLst/>
          </a:prstGeom>
          <a:solidFill>
            <a:srgbClr val="F2F2F2">
              <a:alpha val="39999"/>
            </a:srgbClr>
          </a:solidFill>
          <a:ln>
            <a:noFill/>
          </a:ln>
          <a:extLst>
            <a:ext uri="{91240B29-F687-4F45-9708-019B960494DF}">
              <a14:hiddenLine xmlns:a14="http://schemas.microsoft.com/office/drawing/2010/main" w="12700">
                <a:solidFill>
                  <a:srgbClr val="42719B"/>
                </a:solidFill>
                <a:bevel/>
              </a14:hiddenLine>
            </a:ext>
          </a:extLst>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ct val="100000"/>
              </a:lnSpc>
              <a:spcBef>
                <a:spcPct val="0"/>
              </a:spcBef>
              <a:buFont typeface="Arial" panose="020B0604020202020204" pitchFamily="34" charset="0"/>
              <a:buNone/>
            </a:pPr>
            <a:endParaRPr lang="zh-CN" altLang="zh-CN" sz="1800">
              <a:solidFill>
                <a:schemeClr val="bg1"/>
              </a:solidFill>
              <a:latin typeface="微软雅黑" panose="020B0503020204020204" charset="-122"/>
              <a:ea typeface="微软雅黑" panose="020B0503020204020204" charset="-122"/>
              <a:sym typeface="宋体" panose="02010600030101010101" pitchFamily="2" charset="-122"/>
            </a:endParaRPr>
          </a:p>
        </p:txBody>
      </p:sp>
      <p:sp>
        <p:nvSpPr>
          <p:cNvPr id="27688" name="矩形 47"/>
          <p:cNvSpPr>
            <a:spLocks noChangeArrowheads="1"/>
          </p:cNvSpPr>
          <p:nvPr/>
        </p:nvSpPr>
        <p:spPr bwMode="auto">
          <a:xfrm>
            <a:off x="1303338" y="1474788"/>
            <a:ext cx="9605962"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ctr" eaLnBrk="1" hangingPunct="1">
              <a:lnSpc>
                <a:spcPct val="130000"/>
              </a:lnSpc>
              <a:spcBef>
                <a:spcPct val="0"/>
              </a:spcBef>
              <a:buFont typeface="Arial" panose="020B0604020202020204" pitchFamily="34" charset="0"/>
              <a:buNone/>
            </a:pPr>
            <a:r>
              <a:rPr lang="zh-CN" altLang="en-US" sz="1400">
                <a:solidFill>
                  <a:schemeClr val="bg1"/>
                </a:solidFill>
                <a:latin typeface="微软雅黑" panose="020B0503020204020204" charset="-122"/>
                <a:ea typeface="微软雅黑" panose="020B0503020204020204" charset="-122"/>
                <a:sym typeface="方正兰亭黑_GBK" panose="02000000000000000000" pitchFamily="2" charset="-122"/>
              </a:rPr>
              <a:t>在此录入图表的综合描述说明。在此录入上述图表的综合描述说明，在此录入上述图表的综合描述说明，在此录入上述图表的综合描述说明，在此录入上述图表的综合描述说明，在此录入上述图表的综合描述说明。</a:t>
            </a:r>
          </a:p>
        </p:txBody>
      </p:sp>
      <p:sp>
        <p:nvSpPr>
          <p:cNvPr id="27689" name="矩形 93"/>
          <p:cNvSpPr>
            <a:spLocks noChangeArrowheads="1"/>
          </p:cNvSpPr>
          <p:nvPr/>
        </p:nvSpPr>
        <p:spPr bwMode="auto">
          <a:xfrm>
            <a:off x="2171700" y="2489200"/>
            <a:ext cx="1209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r" eaLnBrk="1" hangingPunct="1">
              <a:lnSpc>
                <a:spcPct val="100000"/>
              </a:lnSpc>
              <a:spcBef>
                <a:spcPct val="0"/>
              </a:spcBef>
              <a:buFont typeface="Arial" panose="020B0604020202020204" pitchFamily="34" charset="0"/>
              <a:buNone/>
            </a:pPr>
            <a:r>
              <a:rPr lang="zh-CN" altLang="en-US" sz="2000">
                <a:solidFill>
                  <a:schemeClr val="bg1"/>
                </a:solidFill>
                <a:latin typeface="微软雅黑" panose="020B0503020204020204" charset="-122"/>
                <a:ea typeface="微软雅黑" panose="020B0503020204020204" charset="-122"/>
                <a:sym typeface="方正兰亭黑_GBK" panose="02000000000000000000" pitchFamily="2" charset="-122"/>
              </a:rPr>
              <a:t>添加标题</a:t>
            </a:r>
          </a:p>
        </p:txBody>
      </p:sp>
      <p:sp>
        <p:nvSpPr>
          <p:cNvPr id="27690" name="矩形 165"/>
          <p:cNvSpPr>
            <a:spLocks noChangeArrowheads="1"/>
          </p:cNvSpPr>
          <p:nvPr/>
        </p:nvSpPr>
        <p:spPr bwMode="auto">
          <a:xfrm>
            <a:off x="1363663" y="2879725"/>
            <a:ext cx="201771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r" eaLnBrk="1" hangingPunct="1">
              <a:lnSpc>
                <a:spcPct val="100000"/>
              </a:lnSpc>
              <a:spcBef>
                <a:spcPct val="0"/>
              </a:spcBef>
              <a:buFont typeface="Arial" panose="020B0604020202020204" pitchFamily="34" charset="0"/>
              <a:buNone/>
            </a:pPr>
            <a:r>
              <a:rPr lang="zh-CN" altLang="en-US" sz="1300">
                <a:solidFill>
                  <a:schemeClr val="bg1"/>
                </a:solidFill>
                <a:latin typeface="微软雅黑" panose="020B0503020204020204" charset="-122"/>
                <a:ea typeface="微软雅黑" panose="020B0503020204020204" charset="-122"/>
                <a:sym typeface="方正兰亭黑_GBK" panose="02000000000000000000" pitchFamily="2" charset="-122"/>
              </a:rPr>
              <a:t>点击输入图表的描述说明</a:t>
            </a:r>
          </a:p>
        </p:txBody>
      </p:sp>
      <p:sp>
        <p:nvSpPr>
          <p:cNvPr id="27691" name="矩形 41"/>
          <p:cNvSpPr>
            <a:spLocks noChangeArrowheads="1"/>
          </p:cNvSpPr>
          <p:nvPr/>
        </p:nvSpPr>
        <p:spPr bwMode="auto">
          <a:xfrm>
            <a:off x="2171700" y="3417888"/>
            <a:ext cx="1209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r" eaLnBrk="1" hangingPunct="1">
              <a:lnSpc>
                <a:spcPct val="100000"/>
              </a:lnSpc>
              <a:spcBef>
                <a:spcPct val="0"/>
              </a:spcBef>
              <a:buFont typeface="Arial" panose="020B0604020202020204" pitchFamily="34" charset="0"/>
              <a:buNone/>
            </a:pPr>
            <a:r>
              <a:rPr lang="zh-CN" altLang="en-US" sz="2000">
                <a:solidFill>
                  <a:schemeClr val="bg1"/>
                </a:solidFill>
                <a:latin typeface="微软雅黑" panose="020B0503020204020204" charset="-122"/>
                <a:ea typeface="微软雅黑" panose="020B0503020204020204" charset="-122"/>
                <a:sym typeface="方正兰亭黑_GBK" panose="02000000000000000000" pitchFamily="2" charset="-122"/>
              </a:rPr>
              <a:t>添加标题</a:t>
            </a:r>
          </a:p>
        </p:txBody>
      </p:sp>
      <p:sp>
        <p:nvSpPr>
          <p:cNvPr id="27692" name="矩形 42"/>
          <p:cNvSpPr>
            <a:spLocks noChangeArrowheads="1"/>
          </p:cNvSpPr>
          <p:nvPr/>
        </p:nvSpPr>
        <p:spPr bwMode="auto">
          <a:xfrm>
            <a:off x="1363663" y="3808413"/>
            <a:ext cx="201771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r" eaLnBrk="1" hangingPunct="1">
              <a:lnSpc>
                <a:spcPct val="100000"/>
              </a:lnSpc>
              <a:spcBef>
                <a:spcPct val="0"/>
              </a:spcBef>
              <a:buFont typeface="Arial" panose="020B0604020202020204" pitchFamily="34" charset="0"/>
              <a:buNone/>
            </a:pPr>
            <a:r>
              <a:rPr lang="zh-CN" altLang="en-US" sz="1300">
                <a:solidFill>
                  <a:schemeClr val="bg1"/>
                </a:solidFill>
                <a:latin typeface="微软雅黑" panose="020B0503020204020204" charset="-122"/>
                <a:ea typeface="微软雅黑" panose="020B0503020204020204" charset="-122"/>
                <a:sym typeface="方正兰亭黑_GBK" panose="02000000000000000000" pitchFamily="2" charset="-122"/>
              </a:rPr>
              <a:t>点击输入图表的描述说明</a:t>
            </a:r>
          </a:p>
        </p:txBody>
      </p:sp>
      <p:sp>
        <p:nvSpPr>
          <p:cNvPr id="27693" name="矩形 44"/>
          <p:cNvSpPr>
            <a:spLocks noChangeArrowheads="1"/>
          </p:cNvSpPr>
          <p:nvPr/>
        </p:nvSpPr>
        <p:spPr bwMode="auto">
          <a:xfrm>
            <a:off x="2171700" y="4362450"/>
            <a:ext cx="1209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r" eaLnBrk="1" hangingPunct="1">
              <a:lnSpc>
                <a:spcPct val="100000"/>
              </a:lnSpc>
              <a:spcBef>
                <a:spcPct val="0"/>
              </a:spcBef>
              <a:buFont typeface="Arial" panose="020B0604020202020204" pitchFamily="34" charset="0"/>
              <a:buNone/>
            </a:pPr>
            <a:r>
              <a:rPr lang="zh-CN" altLang="en-US" sz="2000">
                <a:solidFill>
                  <a:schemeClr val="bg1"/>
                </a:solidFill>
                <a:latin typeface="微软雅黑" panose="020B0503020204020204" charset="-122"/>
                <a:ea typeface="微软雅黑" panose="020B0503020204020204" charset="-122"/>
                <a:sym typeface="方正兰亭黑_GBK" panose="02000000000000000000" pitchFamily="2" charset="-122"/>
              </a:rPr>
              <a:t>添加标题</a:t>
            </a:r>
          </a:p>
        </p:txBody>
      </p:sp>
      <p:sp>
        <p:nvSpPr>
          <p:cNvPr id="27694" name="矩形 45"/>
          <p:cNvSpPr>
            <a:spLocks noChangeArrowheads="1"/>
          </p:cNvSpPr>
          <p:nvPr/>
        </p:nvSpPr>
        <p:spPr bwMode="auto">
          <a:xfrm>
            <a:off x="1363663" y="4754563"/>
            <a:ext cx="201771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r" eaLnBrk="1" hangingPunct="1">
              <a:lnSpc>
                <a:spcPct val="100000"/>
              </a:lnSpc>
              <a:spcBef>
                <a:spcPct val="0"/>
              </a:spcBef>
              <a:buFont typeface="Arial" panose="020B0604020202020204" pitchFamily="34" charset="0"/>
              <a:buNone/>
            </a:pPr>
            <a:r>
              <a:rPr lang="zh-CN" altLang="en-US" sz="1300">
                <a:solidFill>
                  <a:schemeClr val="bg1"/>
                </a:solidFill>
                <a:latin typeface="微软雅黑" panose="020B0503020204020204" charset="-122"/>
                <a:ea typeface="微软雅黑" panose="020B0503020204020204" charset="-122"/>
                <a:sym typeface="方正兰亭黑_GBK" panose="02000000000000000000" pitchFamily="2" charset="-122"/>
              </a:rPr>
              <a:t>点击输入图表的描述说明</a:t>
            </a:r>
          </a:p>
        </p:txBody>
      </p:sp>
      <p:sp>
        <p:nvSpPr>
          <p:cNvPr id="27695" name="矩形 47"/>
          <p:cNvSpPr>
            <a:spLocks noChangeArrowheads="1"/>
          </p:cNvSpPr>
          <p:nvPr/>
        </p:nvSpPr>
        <p:spPr bwMode="auto">
          <a:xfrm>
            <a:off x="2171700" y="5287963"/>
            <a:ext cx="1209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r" eaLnBrk="1" hangingPunct="1">
              <a:lnSpc>
                <a:spcPct val="100000"/>
              </a:lnSpc>
              <a:spcBef>
                <a:spcPct val="0"/>
              </a:spcBef>
              <a:buFont typeface="Arial" panose="020B0604020202020204" pitchFamily="34" charset="0"/>
              <a:buNone/>
            </a:pPr>
            <a:r>
              <a:rPr lang="zh-CN" altLang="en-US" sz="2000">
                <a:solidFill>
                  <a:schemeClr val="bg1"/>
                </a:solidFill>
                <a:latin typeface="微软雅黑" panose="020B0503020204020204" charset="-122"/>
                <a:ea typeface="微软雅黑" panose="020B0503020204020204" charset="-122"/>
                <a:sym typeface="方正兰亭黑_GBK" panose="02000000000000000000" pitchFamily="2" charset="-122"/>
              </a:rPr>
              <a:t>添加标题</a:t>
            </a:r>
          </a:p>
        </p:txBody>
      </p:sp>
      <p:sp>
        <p:nvSpPr>
          <p:cNvPr id="27696" name="矩形 48"/>
          <p:cNvSpPr>
            <a:spLocks noChangeArrowheads="1"/>
          </p:cNvSpPr>
          <p:nvPr/>
        </p:nvSpPr>
        <p:spPr bwMode="auto">
          <a:xfrm>
            <a:off x="1363663" y="5680075"/>
            <a:ext cx="201771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charset="0"/>
              </a:defRPr>
            </a:lvl9pPr>
          </a:lstStyle>
          <a:p>
            <a:pPr algn="r" eaLnBrk="1" hangingPunct="1">
              <a:lnSpc>
                <a:spcPct val="100000"/>
              </a:lnSpc>
              <a:spcBef>
                <a:spcPct val="0"/>
              </a:spcBef>
              <a:buFont typeface="Arial" panose="020B0604020202020204" pitchFamily="34" charset="0"/>
              <a:buNone/>
            </a:pPr>
            <a:r>
              <a:rPr lang="zh-CN" altLang="en-US" sz="1300">
                <a:solidFill>
                  <a:schemeClr val="bg1"/>
                </a:solidFill>
                <a:latin typeface="微软雅黑" panose="020B0503020204020204" charset="-122"/>
                <a:ea typeface="微软雅黑" panose="020B0503020204020204" charset="-122"/>
                <a:sym typeface="方正兰亭黑_GBK" panose="02000000000000000000" pitchFamily="2" charset="-122"/>
              </a:rPr>
              <a:t>点击输入图表的描述说明</a:t>
            </a:r>
          </a:p>
        </p:txBody>
      </p:sp>
    </p:spTree>
  </p:cSld>
  <p:clrMapOvr>
    <a:masterClrMapping/>
  </p:clrMapOvr>
  <p:transition advTm="7862">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7688"/>
                                        </p:tgtEl>
                                        <p:attrNameLst>
                                          <p:attrName>style.visibility</p:attrName>
                                        </p:attrNameLst>
                                      </p:cBhvr>
                                      <p:to>
                                        <p:strVal val="visible"/>
                                      </p:to>
                                    </p:set>
                                    <p:animEffect>
                                      <p:cBhvr>
                                        <p:cTn id="7" dur="500"/>
                                        <p:tgtEl>
                                          <p:spTgt spid="2768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7678"/>
                                        </p:tgtEl>
                                        <p:attrNameLst>
                                          <p:attrName>style.visibility</p:attrName>
                                        </p:attrNameLst>
                                      </p:cBhvr>
                                      <p:to>
                                        <p:strVal val="visible"/>
                                      </p:to>
                                    </p:set>
                                    <p:animEffect>
                                      <p:cBhvr>
                                        <p:cTn id="11" dur="200"/>
                                        <p:tgtEl>
                                          <p:spTgt spid="2767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7677"/>
                                        </p:tgtEl>
                                        <p:attrNameLst>
                                          <p:attrName>style.visibility</p:attrName>
                                        </p:attrNameLst>
                                      </p:cBhvr>
                                      <p:to>
                                        <p:strVal val="visible"/>
                                      </p:to>
                                    </p:set>
                                    <p:animEffect>
                                      <p:cBhvr>
                                        <p:cTn id="14" dur="400"/>
                                        <p:tgtEl>
                                          <p:spTgt spid="2767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7676"/>
                                        </p:tgtEl>
                                        <p:attrNameLst>
                                          <p:attrName>style.visibility</p:attrName>
                                        </p:attrNameLst>
                                      </p:cBhvr>
                                      <p:to>
                                        <p:strVal val="visible"/>
                                      </p:to>
                                    </p:set>
                                    <p:animEffect>
                                      <p:cBhvr>
                                        <p:cTn id="17" dur="600"/>
                                        <p:tgtEl>
                                          <p:spTgt spid="2767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7675"/>
                                        </p:tgtEl>
                                        <p:attrNameLst>
                                          <p:attrName>style.visibility</p:attrName>
                                        </p:attrNameLst>
                                      </p:cBhvr>
                                      <p:to>
                                        <p:strVal val="visible"/>
                                      </p:to>
                                    </p:set>
                                    <p:animEffect>
                                      <p:cBhvr>
                                        <p:cTn id="20" dur="900"/>
                                        <p:tgtEl>
                                          <p:spTgt spid="27675"/>
                                        </p:tgtEl>
                                      </p:cBhvr>
                                    </p:animEffect>
                                  </p:childTnLst>
                                </p:cTn>
                              </p:par>
                              <p:par>
                                <p:cTn id="21" presetID="10" presetClass="entr" presetSubtype="0" fill="hold" grpId="0" nodeType="withEffect">
                                  <p:stCondLst>
                                    <p:cond delay="250"/>
                                  </p:stCondLst>
                                  <p:childTnLst>
                                    <p:set>
                                      <p:cBhvr>
                                        <p:cTn id="22" dur="1" fill="hold">
                                          <p:stCondLst>
                                            <p:cond delay="0"/>
                                          </p:stCondLst>
                                        </p:cTn>
                                        <p:tgtEl>
                                          <p:spTgt spid="27682"/>
                                        </p:tgtEl>
                                        <p:attrNameLst>
                                          <p:attrName>style.visibility</p:attrName>
                                        </p:attrNameLst>
                                      </p:cBhvr>
                                      <p:to>
                                        <p:strVal val="visible"/>
                                      </p:to>
                                    </p:set>
                                    <p:animEffect>
                                      <p:cBhvr>
                                        <p:cTn id="23" dur="250"/>
                                        <p:tgtEl>
                                          <p:spTgt spid="27682"/>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27681"/>
                                        </p:tgtEl>
                                        <p:attrNameLst>
                                          <p:attrName>style.visibility</p:attrName>
                                        </p:attrNameLst>
                                      </p:cBhvr>
                                      <p:to>
                                        <p:strVal val="visible"/>
                                      </p:to>
                                    </p:set>
                                    <p:animEffect>
                                      <p:cBhvr>
                                        <p:cTn id="26" dur="250"/>
                                        <p:tgtEl>
                                          <p:spTgt spid="27681"/>
                                        </p:tgtEl>
                                      </p:cBhvr>
                                    </p:animEffect>
                                  </p:childTnLst>
                                </p:cTn>
                              </p:par>
                              <p:par>
                                <p:cTn id="27" presetID="10" presetClass="entr" presetSubtype="0" fill="hold" grpId="0" nodeType="withEffect">
                                  <p:stCondLst>
                                    <p:cond delay="750"/>
                                  </p:stCondLst>
                                  <p:childTnLst>
                                    <p:set>
                                      <p:cBhvr>
                                        <p:cTn id="28" dur="1" fill="hold">
                                          <p:stCondLst>
                                            <p:cond delay="0"/>
                                          </p:stCondLst>
                                        </p:cTn>
                                        <p:tgtEl>
                                          <p:spTgt spid="27680"/>
                                        </p:tgtEl>
                                        <p:attrNameLst>
                                          <p:attrName>style.visibility</p:attrName>
                                        </p:attrNameLst>
                                      </p:cBhvr>
                                      <p:to>
                                        <p:strVal val="visible"/>
                                      </p:to>
                                    </p:set>
                                    <p:animEffect>
                                      <p:cBhvr>
                                        <p:cTn id="29" dur="250"/>
                                        <p:tgtEl>
                                          <p:spTgt spid="27680"/>
                                        </p:tgtEl>
                                      </p:cBhvr>
                                    </p:animEffect>
                                  </p:childTnLst>
                                </p:cTn>
                              </p:par>
                              <p:par>
                                <p:cTn id="30" presetID="10" presetClass="entr" presetSubtype="0" fill="hold" grpId="0" nodeType="withEffect">
                                  <p:stCondLst>
                                    <p:cond delay="1000"/>
                                  </p:stCondLst>
                                  <p:childTnLst>
                                    <p:set>
                                      <p:cBhvr>
                                        <p:cTn id="31" dur="1" fill="hold">
                                          <p:stCondLst>
                                            <p:cond delay="0"/>
                                          </p:stCondLst>
                                        </p:cTn>
                                        <p:tgtEl>
                                          <p:spTgt spid="27679"/>
                                        </p:tgtEl>
                                        <p:attrNameLst>
                                          <p:attrName>style.visibility</p:attrName>
                                        </p:attrNameLst>
                                      </p:cBhvr>
                                      <p:to>
                                        <p:strVal val="visible"/>
                                      </p:to>
                                    </p:set>
                                    <p:animEffect>
                                      <p:cBhvr>
                                        <p:cTn id="32" dur="250"/>
                                        <p:tgtEl>
                                          <p:spTgt spid="27679"/>
                                        </p:tgtEl>
                                      </p:cBhvr>
                                    </p:animEffect>
                                  </p:childTnLst>
                                </p:cTn>
                              </p:par>
                            </p:childTnLst>
                          </p:cTn>
                        </p:par>
                        <p:par>
                          <p:cTn id="33" fill="hold">
                            <p:stCondLst>
                              <p:cond delay="1000"/>
                            </p:stCondLst>
                            <p:childTnLst>
                              <p:par>
                                <p:cTn id="34" presetID="26" presetClass="emph" presetSubtype="0" fill="hold" grpId="1" nodeType="afterEffect">
                                  <p:stCondLst>
                                    <p:cond delay="0"/>
                                  </p:stCondLst>
                                  <p:childTnLst>
                                    <p:animEffect>
                                      <p:cBhvr>
                                        <p:cTn id="35" dur="500" tmFilter="0, 0; .2, .5; .8, .5; 1, 0"/>
                                        <p:tgtEl>
                                          <p:spTgt spid="27682"/>
                                        </p:tgtEl>
                                      </p:cBhvr>
                                    </p:animEffect>
                                    <p:animScale>
                                      <p:cBhvr>
                                        <p:cTn id="36" dur="250" autoRev="1" fill="hold"/>
                                        <p:tgtEl>
                                          <p:spTgt spid="27682"/>
                                        </p:tgtEl>
                                      </p:cBhvr>
                                      <p:by x="105000" y="105000"/>
                                    </p:animScale>
                                  </p:childTnLst>
                                </p:cTn>
                              </p:par>
                            </p:childTnLst>
                          </p:cTn>
                        </p:par>
                        <p:par>
                          <p:cTn id="37" fill="hold">
                            <p:stCondLst>
                              <p:cond delay="1500"/>
                            </p:stCondLst>
                            <p:childTnLst>
                              <p:par>
                                <p:cTn id="38" presetID="2" presetClass="entr" presetSubtype="8" fill="hold" nodeType="afterEffect">
                                  <p:stCondLst>
                                    <p:cond delay="0"/>
                                  </p:stCondLst>
                                  <p:childTnLst>
                                    <p:set>
                                      <p:cBhvr>
                                        <p:cTn id="39" dur="1" fill="hold">
                                          <p:stCondLst>
                                            <p:cond delay="0"/>
                                          </p:stCondLst>
                                        </p:cTn>
                                        <p:tgtEl>
                                          <p:spTgt spid="27669"/>
                                        </p:tgtEl>
                                        <p:attrNameLst>
                                          <p:attrName>style.visibility</p:attrName>
                                        </p:attrNameLst>
                                      </p:cBhvr>
                                      <p:to>
                                        <p:strVal val="visible"/>
                                      </p:to>
                                    </p:set>
                                    <p:anim calcmode="lin" valueType="num">
                                      <p:cBhvr>
                                        <p:cTn id="40" dur="500" fill="hold"/>
                                        <p:tgtEl>
                                          <p:spTgt spid="27669"/>
                                        </p:tgtEl>
                                        <p:attrNameLst>
                                          <p:attrName>ppt_x</p:attrName>
                                        </p:attrNameLst>
                                      </p:cBhvr>
                                      <p:tavLst>
                                        <p:tav tm="0">
                                          <p:val>
                                            <p:strVal val="0-#ppt_w/2"/>
                                          </p:val>
                                        </p:tav>
                                        <p:tav tm="100000">
                                          <p:val>
                                            <p:strVal val="#ppt_x"/>
                                          </p:val>
                                        </p:tav>
                                      </p:tavLst>
                                    </p:anim>
                                    <p:anim calcmode="lin" valueType="num">
                                      <p:cBhvr>
                                        <p:cTn id="41" dur="500" fill="hold"/>
                                        <p:tgtEl>
                                          <p:spTgt spid="27669"/>
                                        </p:tgtEl>
                                        <p:attrNameLst>
                                          <p:attrName>ppt_y</p:attrName>
                                        </p:attrNameLst>
                                      </p:cBhvr>
                                      <p:tavLst>
                                        <p:tav tm="0">
                                          <p:val>
                                            <p:strVal val="#ppt_y"/>
                                          </p:val>
                                        </p:tav>
                                        <p:tav tm="100000">
                                          <p:val>
                                            <p:strVal val="#ppt_y"/>
                                          </p:val>
                                        </p:tav>
                                      </p:tavLst>
                                    </p:anim>
                                  </p:childTnLst>
                                </p:cTn>
                              </p:par>
                            </p:childTnLst>
                          </p:cTn>
                        </p:par>
                        <p:par>
                          <p:cTn id="42" fill="hold">
                            <p:stCondLst>
                              <p:cond delay="2000"/>
                            </p:stCondLst>
                            <p:childTnLst>
                              <p:par>
                                <p:cTn id="43" presetID="14" presetClass="entr" presetSubtype="10" fill="hold" grpId="0" nodeType="afterEffect">
                                  <p:stCondLst>
                                    <p:cond delay="0"/>
                                  </p:stCondLst>
                                  <p:childTnLst>
                                    <p:set>
                                      <p:cBhvr>
                                        <p:cTn id="44" dur="1" fill="hold">
                                          <p:stCondLst>
                                            <p:cond delay="0"/>
                                          </p:stCondLst>
                                        </p:cTn>
                                        <p:tgtEl>
                                          <p:spTgt spid="27695"/>
                                        </p:tgtEl>
                                        <p:attrNameLst>
                                          <p:attrName>style.visibility</p:attrName>
                                        </p:attrNameLst>
                                      </p:cBhvr>
                                      <p:to>
                                        <p:strVal val="visible"/>
                                      </p:to>
                                    </p:set>
                                    <p:animEffect>
                                      <p:cBhvr>
                                        <p:cTn id="45" dur="500"/>
                                        <p:tgtEl>
                                          <p:spTgt spid="27695"/>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27696"/>
                                        </p:tgtEl>
                                        <p:attrNameLst>
                                          <p:attrName>style.visibility</p:attrName>
                                        </p:attrNameLst>
                                      </p:cBhvr>
                                      <p:to>
                                        <p:strVal val="visible"/>
                                      </p:to>
                                    </p:set>
                                    <p:animEffect>
                                      <p:cBhvr>
                                        <p:cTn id="48" dur="500"/>
                                        <p:tgtEl>
                                          <p:spTgt spid="27696"/>
                                        </p:tgtEl>
                                      </p:cBhvr>
                                    </p:animEffect>
                                  </p:childTnLst>
                                </p:cTn>
                              </p:par>
                            </p:childTnLst>
                          </p:cTn>
                        </p:par>
                        <p:par>
                          <p:cTn id="49" fill="hold">
                            <p:stCondLst>
                              <p:cond delay="2500"/>
                            </p:stCondLst>
                            <p:childTnLst>
                              <p:par>
                                <p:cTn id="50" presetID="26" presetClass="emph" presetSubtype="0" fill="hold" grpId="1" nodeType="afterEffect">
                                  <p:stCondLst>
                                    <p:cond delay="0"/>
                                  </p:stCondLst>
                                  <p:childTnLst>
                                    <p:animEffect>
                                      <p:cBhvr>
                                        <p:cTn id="51" dur="500" tmFilter="0, 0; .2, .5; .8, .5; 1, 0"/>
                                        <p:tgtEl>
                                          <p:spTgt spid="27681"/>
                                        </p:tgtEl>
                                      </p:cBhvr>
                                    </p:animEffect>
                                    <p:animScale>
                                      <p:cBhvr>
                                        <p:cTn id="52" dur="250" autoRev="1" fill="hold"/>
                                        <p:tgtEl>
                                          <p:spTgt spid="27681"/>
                                        </p:tgtEl>
                                      </p:cBhvr>
                                      <p:by x="105000" y="105000"/>
                                    </p:animScale>
                                  </p:childTnLst>
                                </p:cTn>
                              </p:par>
                            </p:childTnLst>
                          </p:cTn>
                        </p:par>
                        <p:par>
                          <p:cTn id="53" fill="hold">
                            <p:stCondLst>
                              <p:cond delay="3000"/>
                            </p:stCondLst>
                            <p:childTnLst>
                              <p:par>
                                <p:cTn id="54" presetID="2" presetClass="entr" presetSubtype="8" fill="hold" nodeType="afterEffect">
                                  <p:stCondLst>
                                    <p:cond delay="0"/>
                                  </p:stCondLst>
                                  <p:childTnLst>
                                    <p:set>
                                      <p:cBhvr>
                                        <p:cTn id="55" dur="1" fill="hold">
                                          <p:stCondLst>
                                            <p:cond delay="0"/>
                                          </p:stCondLst>
                                        </p:cTn>
                                        <p:tgtEl>
                                          <p:spTgt spid="27658"/>
                                        </p:tgtEl>
                                        <p:attrNameLst>
                                          <p:attrName>style.visibility</p:attrName>
                                        </p:attrNameLst>
                                      </p:cBhvr>
                                      <p:to>
                                        <p:strVal val="visible"/>
                                      </p:to>
                                    </p:set>
                                    <p:anim calcmode="lin" valueType="num">
                                      <p:cBhvr>
                                        <p:cTn id="56" dur="500" fill="hold"/>
                                        <p:tgtEl>
                                          <p:spTgt spid="27658"/>
                                        </p:tgtEl>
                                        <p:attrNameLst>
                                          <p:attrName>ppt_x</p:attrName>
                                        </p:attrNameLst>
                                      </p:cBhvr>
                                      <p:tavLst>
                                        <p:tav tm="0">
                                          <p:val>
                                            <p:strVal val="0-#ppt_w/2"/>
                                          </p:val>
                                        </p:tav>
                                        <p:tav tm="100000">
                                          <p:val>
                                            <p:strVal val="#ppt_x"/>
                                          </p:val>
                                        </p:tav>
                                      </p:tavLst>
                                    </p:anim>
                                    <p:anim calcmode="lin" valueType="num">
                                      <p:cBhvr>
                                        <p:cTn id="57" dur="500" fill="hold"/>
                                        <p:tgtEl>
                                          <p:spTgt spid="27658"/>
                                        </p:tgtEl>
                                        <p:attrNameLst>
                                          <p:attrName>ppt_y</p:attrName>
                                        </p:attrNameLst>
                                      </p:cBhvr>
                                      <p:tavLst>
                                        <p:tav tm="0">
                                          <p:val>
                                            <p:strVal val="#ppt_y"/>
                                          </p:val>
                                        </p:tav>
                                        <p:tav tm="100000">
                                          <p:val>
                                            <p:strVal val="#ppt_y"/>
                                          </p:val>
                                        </p:tav>
                                      </p:tavLst>
                                    </p:anim>
                                  </p:childTnLst>
                                </p:cTn>
                              </p:par>
                            </p:childTnLst>
                          </p:cTn>
                        </p:par>
                        <p:par>
                          <p:cTn id="58" fill="hold">
                            <p:stCondLst>
                              <p:cond delay="3500"/>
                            </p:stCondLst>
                            <p:childTnLst>
                              <p:par>
                                <p:cTn id="59" presetID="14" presetClass="entr" presetSubtype="10" fill="hold" grpId="0" nodeType="afterEffect">
                                  <p:stCondLst>
                                    <p:cond delay="0"/>
                                  </p:stCondLst>
                                  <p:childTnLst>
                                    <p:set>
                                      <p:cBhvr>
                                        <p:cTn id="60" dur="1" fill="hold">
                                          <p:stCondLst>
                                            <p:cond delay="0"/>
                                          </p:stCondLst>
                                        </p:cTn>
                                        <p:tgtEl>
                                          <p:spTgt spid="27694"/>
                                        </p:tgtEl>
                                        <p:attrNameLst>
                                          <p:attrName>style.visibility</p:attrName>
                                        </p:attrNameLst>
                                      </p:cBhvr>
                                      <p:to>
                                        <p:strVal val="visible"/>
                                      </p:to>
                                    </p:set>
                                    <p:animEffect>
                                      <p:cBhvr>
                                        <p:cTn id="61" dur="500"/>
                                        <p:tgtEl>
                                          <p:spTgt spid="27694"/>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27693"/>
                                        </p:tgtEl>
                                        <p:attrNameLst>
                                          <p:attrName>style.visibility</p:attrName>
                                        </p:attrNameLst>
                                      </p:cBhvr>
                                      <p:to>
                                        <p:strVal val="visible"/>
                                      </p:to>
                                    </p:set>
                                    <p:animEffect>
                                      <p:cBhvr>
                                        <p:cTn id="64" dur="500"/>
                                        <p:tgtEl>
                                          <p:spTgt spid="27693"/>
                                        </p:tgtEl>
                                      </p:cBhvr>
                                    </p:animEffect>
                                  </p:childTnLst>
                                </p:cTn>
                              </p:par>
                            </p:childTnLst>
                          </p:cTn>
                        </p:par>
                        <p:par>
                          <p:cTn id="65" fill="hold">
                            <p:stCondLst>
                              <p:cond delay="4000"/>
                            </p:stCondLst>
                            <p:childTnLst>
                              <p:par>
                                <p:cTn id="66" presetID="26" presetClass="emph" presetSubtype="0" fill="hold" grpId="1" nodeType="afterEffect">
                                  <p:stCondLst>
                                    <p:cond delay="0"/>
                                  </p:stCondLst>
                                  <p:childTnLst>
                                    <p:animEffect>
                                      <p:cBhvr>
                                        <p:cTn id="67" dur="500" tmFilter="0, 0; .2, .5; .8, .5; 1, 0"/>
                                        <p:tgtEl>
                                          <p:spTgt spid="27680"/>
                                        </p:tgtEl>
                                      </p:cBhvr>
                                    </p:animEffect>
                                    <p:animScale>
                                      <p:cBhvr>
                                        <p:cTn id="68" dur="250" autoRev="1" fill="hold"/>
                                        <p:tgtEl>
                                          <p:spTgt spid="27680"/>
                                        </p:tgtEl>
                                      </p:cBhvr>
                                      <p:by x="105000" y="105000"/>
                                    </p:animScale>
                                  </p:childTnLst>
                                </p:cTn>
                              </p:par>
                            </p:childTnLst>
                          </p:cTn>
                        </p:par>
                        <p:par>
                          <p:cTn id="69" fill="hold">
                            <p:stCondLst>
                              <p:cond delay="4500"/>
                            </p:stCondLst>
                            <p:childTnLst>
                              <p:par>
                                <p:cTn id="70" presetID="2" presetClass="entr" presetSubtype="8" fill="hold" nodeType="afterEffect">
                                  <p:stCondLst>
                                    <p:cond delay="0"/>
                                  </p:stCondLst>
                                  <p:childTnLst>
                                    <p:set>
                                      <p:cBhvr>
                                        <p:cTn id="71" dur="1" fill="hold">
                                          <p:stCondLst>
                                            <p:cond delay="0"/>
                                          </p:stCondLst>
                                        </p:cTn>
                                        <p:tgtEl>
                                          <p:spTgt spid="27662"/>
                                        </p:tgtEl>
                                        <p:attrNameLst>
                                          <p:attrName>style.visibility</p:attrName>
                                        </p:attrNameLst>
                                      </p:cBhvr>
                                      <p:to>
                                        <p:strVal val="visible"/>
                                      </p:to>
                                    </p:set>
                                    <p:anim calcmode="lin" valueType="num">
                                      <p:cBhvr>
                                        <p:cTn id="72" dur="500" fill="hold"/>
                                        <p:tgtEl>
                                          <p:spTgt spid="27662"/>
                                        </p:tgtEl>
                                        <p:attrNameLst>
                                          <p:attrName>ppt_x</p:attrName>
                                        </p:attrNameLst>
                                      </p:cBhvr>
                                      <p:tavLst>
                                        <p:tav tm="0">
                                          <p:val>
                                            <p:strVal val="0-#ppt_w/2"/>
                                          </p:val>
                                        </p:tav>
                                        <p:tav tm="100000">
                                          <p:val>
                                            <p:strVal val="#ppt_x"/>
                                          </p:val>
                                        </p:tav>
                                      </p:tavLst>
                                    </p:anim>
                                    <p:anim calcmode="lin" valueType="num">
                                      <p:cBhvr>
                                        <p:cTn id="73" dur="500" fill="hold"/>
                                        <p:tgtEl>
                                          <p:spTgt spid="27662"/>
                                        </p:tgtEl>
                                        <p:attrNameLst>
                                          <p:attrName>ppt_y</p:attrName>
                                        </p:attrNameLst>
                                      </p:cBhvr>
                                      <p:tavLst>
                                        <p:tav tm="0">
                                          <p:val>
                                            <p:strVal val="#ppt_y"/>
                                          </p:val>
                                        </p:tav>
                                        <p:tav tm="100000">
                                          <p:val>
                                            <p:strVal val="#ppt_y"/>
                                          </p:val>
                                        </p:tav>
                                      </p:tavLst>
                                    </p:anim>
                                  </p:childTnLst>
                                </p:cTn>
                              </p:par>
                            </p:childTnLst>
                          </p:cTn>
                        </p:par>
                        <p:par>
                          <p:cTn id="74" fill="hold">
                            <p:stCondLst>
                              <p:cond delay="5000"/>
                            </p:stCondLst>
                            <p:childTnLst>
                              <p:par>
                                <p:cTn id="75" presetID="14" presetClass="entr" presetSubtype="10" fill="hold" grpId="0" nodeType="afterEffect">
                                  <p:stCondLst>
                                    <p:cond delay="0"/>
                                  </p:stCondLst>
                                  <p:childTnLst>
                                    <p:set>
                                      <p:cBhvr>
                                        <p:cTn id="76" dur="1" fill="hold">
                                          <p:stCondLst>
                                            <p:cond delay="0"/>
                                          </p:stCondLst>
                                        </p:cTn>
                                        <p:tgtEl>
                                          <p:spTgt spid="27691"/>
                                        </p:tgtEl>
                                        <p:attrNameLst>
                                          <p:attrName>style.visibility</p:attrName>
                                        </p:attrNameLst>
                                      </p:cBhvr>
                                      <p:to>
                                        <p:strVal val="visible"/>
                                      </p:to>
                                    </p:set>
                                    <p:animEffect>
                                      <p:cBhvr>
                                        <p:cTn id="77" dur="500"/>
                                        <p:tgtEl>
                                          <p:spTgt spid="27691"/>
                                        </p:tgtEl>
                                      </p:cBhvr>
                                    </p:animEffect>
                                  </p:childTnLst>
                                </p:cTn>
                              </p:par>
                              <p:par>
                                <p:cTn id="78" presetID="14" presetClass="entr" presetSubtype="10" fill="hold" grpId="0" nodeType="withEffect">
                                  <p:stCondLst>
                                    <p:cond delay="0"/>
                                  </p:stCondLst>
                                  <p:childTnLst>
                                    <p:set>
                                      <p:cBhvr>
                                        <p:cTn id="79" dur="1" fill="hold">
                                          <p:stCondLst>
                                            <p:cond delay="0"/>
                                          </p:stCondLst>
                                        </p:cTn>
                                        <p:tgtEl>
                                          <p:spTgt spid="27692"/>
                                        </p:tgtEl>
                                        <p:attrNameLst>
                                          <p:attrName>style.visibility</p:attrName>
                                        </p:attrNameLst>
                                      </p:cBhvr>
                                      <p:to>
                                        <p:strVal val="visible"/>
                                      </p:to>
                                    </p:set>
                                    <p:animEffect>
                                      <p:cBhvr>
                                        <p:cTn id="80" dur="500"/>
                                        <p:tgtEl>
                                          <p:spTgt spid="27692"/>
                                        </p:tgtEl>
                                      </p:cBhvr>
                                    </p:animEffect>
                                  </p:childTnLst>
                                </p:cTn>
                              </p:par>
                            </p:childTnLst>
                          </p:cTn>
                        </p:par>
                        <p:par>
                          <p:cTn id="81" fill="hold">
                            <p:stCondLst>
                              <p:cond delay="5500"/>
                            </p:stCondLst>
                            <p:childTnLst>
                              <p:par>
                                <p:cTn id="82" presetID="26" presetClass="emph" presetSubtype="0" fill="hold" grpId="1" nodeType="afterEffect">
                                  <p:stCondLst>
                                    <p:cond delay="0"/>
                                  </p:stCondLst>
                                  <p:childTnLst>
                                    <p:animEffect>
                                      <p:cBhvr>
                                        <p:cTn id="83" dur="500" tmFilter="0, 0; .2, .5; .8, .5; 1, 0"/>
                                        <p:tgtEl>
                                          <p:spTgt spid="27679"/>
                                        </p:tgtEl>
                                      </p:cBhvr>
                                    </p:animEffect>
                                    <p:animScale>
                                      <p:cBhvr>
                                        <p:cTn id="84" dur="250" autoRev="1" fill="hold"/>
                                        <p:tgtEl>
                                          <p:spTgt spid="27679"/>
                                        </p:tgtEl>
                                      </p:cBhvr>
                                      <p:by x="105000" y="105000"/>
                                    </p:animScale>
                                  </p:childTnLst>
                                </p:cTn>
                              </p:par>
                            </p:childTnLst>
                          </p:cTn>
                        </p:par>
                        <p:par>
                          <p:cTn id="85" fill="hold">
                            <p:stCondLst>
                              <p:cond delay="6000"/>
                            </p:stCondLst>
                            <p:childTnLst>
                              <p:par>
                                <p:cTn id="86" presetID="2" presetClass="entr" presetSubtype="8" fill="hold" nodeType="afterEffect">
                                  <p:stCondLst>
                                    <p:cond delay="0"/>
                                  </p:stCondLst>
                                  <p:childTnLst>
                                    <p:set>
                                      <p:cBhvr>
                                        <p:cTn id="87" dur="1" fill="hold">
                                          <p:stCondLst>
                                            <p:cond delay="0"/>
                                          </p:stCondLst>
                                        </p:cTn>
                                        <p:tgtEl>
                                          <p:spTgt spid="2"/>
                                        </p:tgtEl>
                                        <p:attrNameLst>
                                          <p:attrName>style.visibility</p:attrName>
                                        </p:attrNameLst>
                                      </p:cBhvr>
                                      <p:to>
                                        <p:strVal val="visible"/>
                                      </p:to>
                                    </p:set>
                                    <p:anim calcmode="lin" valueType="num">
                                      <p:cBhvr>
                                        <p:cTn id="88" dur="500" fill="hold"/>
                                        <p:tgtEl>
                                          <p:spTgt spid="2"/>
                                        </p:tgtEl>
                                        <p:attrNameLst>
                                          <p:attrName>ppt_x</p:attrName>
                                        </p:attrNameLst>
                                      </p:cBhvr>
                                      <p:tavLst>
                                        <p:tav tm="0">
                                          <p:val>
                                            <p:strVal val="0-#ppt_w/2"/>
                                          </p:val>
                                        </p:tav>
                                        <p:tav tm="100000">
                                          <p:val>
                                            <p:strVal val="#ppt_x"/>
                                          </p:val>
                                        </p:tav>
                                      </p:tavLst>
                                    </p:anim>
                                    <p:anim calcmode="lin" valueType="num">
                                      <p:cBhvr>
                                        <p:cTn id="89" dur="500" fill="hold"/>
                                        <p:tgtEl>
                                          <p:spTgt spid="2"/>
                                        </p:tgtEl>
                                        <p:attrNameLst>
                                          <p:attrName>ppt_y</p:attrName>
                                        </p:attrNameLst>
                                      </p:cBhvr>
                                      <p:tavLst>
                                        <p:tav tm="0">
                                          <p:val>
                                            <p:strVal val="#ppt_y"/>
                                          </p:val>
                                        </p:tav>
                                        <p:tav tm="100000">
                                          <p:val>
                                            <p:strVal val="#ppt_y"/>
                                          </p:val>
                                        </p:tav>
                                      </p:tavLst>
                                    </p:anim>
                                  </p:childTnLst>
                                </p:cTn>
                              </p:par>
                            </p:childTnLst>
                          </p:cTn>
                        </p:par>
                        <p:par>
                          <p:cTn id="90" fill="hold">
                            <p:stCondLst>
                              <p:cond delay="6500"/>
                            </p:stCondLst>
                            <p:childTnLst>
                              <p:par>
                                <p:cTn id="91" presetID="14" presetClass="entr" presetSubtype="10" fill="hold" grpId="0" nodeType="afterEffect">
                                  <p:stCondLst>
                                    <p:cond delay="0"/>
                                  </p:stCondLst>
                                  <p:childTnLst>
                                    <p:set>
                                      <p:cBhvr>
                                        <p:cTn id="92" dur="1" fill="hold">
                                          <p:stCondLst>
                                            <p:cond delay="0"/>
                                          </p:stCondLst>
                                        </p:cTn>
                                        <p:tgtEl>
                                          <p:spTgt spid="27689"/>
                                        </p:tgtEl>
                                        <p:attrNameLst>
                                          <p:attrName>style.visibility</p:attrName>
                                        </p:attrNameLst>
                                      </p:cBhvr>
                                      <p:to>
                                        <p:strVal val="visible"/>
                                      </p:to>
                                    </p:set>
                                    <p:animEffect>
                                      <p:cBhvr>
                                        <p:cTn id="93" dur="500"/>
                                        <p:tgtEl>
                                          <p:spTgt spid="27689"/>
                                        </p:tgtEl>
                                      </p:cBhvr>
                                    </p:animEffect>
                                  </p:childTnLst>
                                </p:cTn>
                              </p:par>
                              <p:par>
                                <p:cTn id="94" presetID="14" presetClass="entr" presetSubtype="10" fill="hold" grpId="0" nodeType="withEffect">
                                  <p:stCondLst>
                                    <p:cond delay="0"/>
                                  </p:stCondLst>
                                  <p:childTnLst>
                                    <p:set>
                                      <p:cBhvr>
                                        <p:cTn id="95" dur="1" fill="hold">
                                          <p:stCondLst>
                                            <p:cond delay="0"/>
                                          </p:stCondLst>
                                        </p:cTn>
                                        <p:tgtEl>
                                          <p:spTgt spid="27690"/>
                                        </p:tgtEl>
                                        <p:attrNameLst>
                                          <p:attrName>style.visibility</p:attrName>
                                        </p:attrNameLst>
                                      </p:cBhvr>
                                      <p:to>
                                        <p:strVal val="visible"/>
                                      </p:to>
                                    </p:set>
                                    <p:animEffect>
                                      <p:cBhvr>
                                        <p:cTn id="96" dur="500"/>
                                        <p:tgtEl>
                                          <p:spTgt spid="27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75" grpId="0" bldLvl="0" animBg="1"/>
      <p:bldP spid="27676" grpId="0" bldLvl="0" animBg="1"/>
      <p:bldP spid="27677" grpId="0" bldLvl="0" animBg="1"/>
      <p:bldP spid="27678" grpId="0" bldLvl="0" animBg="1"/>
      <p:bldP spid="27679" grpId="0" bldLvl="0" animBg="1" autoUpdateAnimBg="0"/>
      <p:bldP spid="27679" grpId="1" bldLvl="0" animBg="1" autoUpdateAnimBg="0"/>
      <p:bldP spid="27680" grpId="0" bldLvl="0" animBg="1" autoUpdateAnimBg="0"/>
      <p:bldP spid="27680" grpId="1" bldLvl="0" animBg="1" autoUpdateAnimBg="0"/>
      <p:bldP spid="27681" grpId="0" bldLvl="0" animBg="1" autoUpdateAnimBg="0"/>
      <p:bldP spid="27681" grpId="1" bldLvl="0" animBg="1" autoUpdateAnimBg="0"/>
      <p:bldP spid="27682" grpId="0" bldLvl="0" animBg="1" autoUpdateAnimBg="0"/>
      <p:bldP spid="27682" grpId="1" bldLvl="0" animBg="1" autoUpdateAnimBg="0"/>
      <p:bldP spid="27688" grpId="0" bldLvl="0" autoUpdateAnimBg="0"/>
      <p:bldP spid="27689" grpId="0" bldLvl="0" autoUpdateAnimBg="0"/>
      <p:bldP spid="27690" grpId="0" bldLvl="0" autoUpdateAnimBg="0"/>
      <p:bldP spid="27691" grpId="0" bldLvl="0" autoUpdateAnimBg="0"/>
      <p:bldP spid="27692" grpId="0" bldLvl="0" autoUpdateAnimBg="0"/>
      <p:bldP spid="27693" grpId="0" bldLvl="0" autoUpdateAnimBg="0"/>
      <p:bldP spid="27694" grpId="0" bldLvl="0" autoUpdateAnimBg="0"/>
      <p:bldP spid="27695" grpId="0" bldLvl="0" autoUpdateAnimBg="0"/>
      <p:bldP spid="27696" grpId="0" bldLvl="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ULTRA_SCORM_COURSE_ID" val="3C8E8237-D25C-411B-8DAC-2E3316A5B1B4"/>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Le280qguF8VZQQAAAQ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cXNnCL6GQzo5CEz3KF4G1nyXUOWwfdeiHHtzHDjGF3OgMaxDbrdVPC5DYEYYajUyhldgh3RjNeXkMdZFqrQSjW0yb/6mHa72+XTa16+fxe9mmdxByY0XmCPc9etYF7SqbXbcvM4EKRbu/cCu7cfcHcKQ6gzH6FJzJZDwS0nWlXhIDn7fqe5ZtvG9XdqrL/Vxy+fvD3xf9QSwMEFAACAAgAt7bzSkPIPPmFBAAADBYAACcAAAB1bml2ZXJzYWwvZmxhc2hfcHVibGlzaGluZ19zZXR0aW5ncy54bWzlWF9z2jgQf+dTaHzTx2KSJmmSMWRIYiZM+XfguzRPGWELrIssuZYMpU/3ae6D9ZN0hYIDhSRy7pLpzA3DgKXd365Wu6uf5Z19TRiakUxSwevOXrXmIMJDEVE+rTt/BK33xw6SCvMIM8FJ3eHCQWeNipfmY0ZlPCJKgahEAMPlaarqTqxUeuq68/m8SmWa6VnBcgX4shqKxE0zIglXJHNThhfwoxYpkc49ggUAfBPB79UalQpCnkHqiihnBNEIPOdULwqzFsMydlwjNsbh3TQTOY8uBBMZyqbjuvPbcVN/VjIG6pImhOuYyAYM6mF1iqOIai8wG9FvBMWETmNwd6924KA5jVRcdz7U9jUOyLvbOEt0s3iscS4ERIGrewMJUTjCCptHY1GRr0quBsxQtOA4oWEAM0hHoO5cBrejTvvSv+31A390exV0O8aHEkqB/zkooRS0g45vJT8Y+iO/F/jD2/N2v6TGS6z43Wa7U1Ln2j8ftYOylnrNblmVwVW/Z6dz0e8Omr2bUq5d3Qz8Yafd+3Qb9PudoD140IJs3Egmz93MNg+yUuRZSIpk81ScJ2OOKYMK/ykFJVHQIxjOpiQQLQolMMFMEgf9lZLp7zlmVC10WUAruSMkbcqUhGqoU77uqCwnzgOcAQTHoA6Kgjo8Kerp4/HG0l1j/WFZO730ig4ziIUSb+z9Xu2wcP/k4Gn3H3HUgw6XYr7oiOmbe394VHi/f/RM9He56WGlcBhD14MNWfrmuetDK7GJ4Bt5pZ/RWLCoWBFJxiTq4YSsdfPRHeUtkNxz0AQqgMFamxnFzEFUwdrDQlnmY6moWp4arXVJBFhwvBHUHW3FIoxxJjfSvQi77thhw+cRuszwHI4kEw0z/Jj4gHAbsSsIPdPhJ5mNuJ9hWUISNRmzEe7i7I5kKBCCSavFrXIXtflEWLmTQKHaCF6TsaSK2IieUyvT1yJnEVqIHDF6R5ASCLzPE/gXE7R+JqNJJpLlKPAGhSSjkCozSuYkOrMxdAMmkhw0dW0wooyFLzn9hsZkIjLAJXgG+QPjVBr8aingFEv5AIpXPr4zJ3O7d+l/fqcXiKMZ5mFJcKhUkqTqVfDxAnGhVnoQjhDnkJ56UyIaLeds1lZ9+TZImuTMbPN/vRlr0K+4Ja9jpczGPOuBtdkYz5aFqItrCQ0lSGFLDCZMhNDnKc+JLWCIORKcLRAOgchIXdYzKnIJI6aADbR8uYdGH1G+fJrCmQQWs4hkVpC1vf0PB4dHH49PTqvu97//ef+k0j3FGzCszRmOd/Eo/35G61EWbq33cotbjNxacwf5tdb9mZ1bK25x9Gc0n2Dqz2g+wde3dFsiS3QjiLZSYff72z1b2yY0nquJ1m7eteSHvyLt6gMet+oDy2hYsZeh/6cVIATWql/Yme31baT6n2ykhobBDNbYi5ULcOJNTQeHM4/RBJhW9Gb96w0q9E1q5V+9o5hCe51aedEu/fLt5f8SMfNU3NJsXMsU1wWbl4d6JqGcJhBHzU+KG8fG4UHNc3dPVSqAtnmD26j8AFBLAwQUAAIACAC3tvNKlDB+ZrgCAABUCgAAIQAAAHVuaXZlcnNhbC9mbGFzaF9za2luX3NldHRpbmdzLnhtbJVWbW/aMBD+vl+B2HfSvdJJKVJLmVSJrdVa8d1JjsTCsSPboePfz+fYxIGEME6V8HPP4zvfnU1jtaN88WEyiVPBhHwFrSnPFSIem9DsbprUWgs+SwXXwPWMC1kSNl18/Gk/cWSZYyqxB3mtZktSaMPM7ecaiYvxbY42JEhFWRF+WItczBKS7nIpap6NplYcKpCM8p1h3vyYL1eDARhV+klD2clpdYt2naSSoBRgSt9XaKMqRhJgPtKN/VypaUNdPv2JbE8V1VZ2/wltSFaRHLpFvr1HG+Zzs3u3K3O0ywINf7WhfvmMNkhl5ACyu/njV7RBhajq6n9mpJIix4J2NZebeNQwQTJz/TCrG7RRAR4IA412wZXHnvUxILmv4b2P8bpKwV6wricPAjY9YbDQsoY48qvGpwrx/lxrcz9gsSVMGUIItaQXk/QLqZXfpou1vD/wTnkWkBzQMjaC1SUsm3wDYhdv+cvlg30qwvyOWJCghL0DgwxbsGX+NmU9YwZgy3xlNINnzg5n9FNPo/EtfiCumZerb7zAiVn6evmV92KkNV5cFYR2gOeUIoOFwnTeaAnYtTiyWJNSdJZTzMme5kRTwX8hLznYw6g4OnG4Seufq1hTzaBv3GyO5pEO+2XX49PY/Ca0Z2vWE22e8Lsp0ZqkRWl+k9R04nR3UxtkGvVL8JU0fJBPfCsCEcYe0pRE7kC+CcHUlQouNFydkmhu1hA9joIaxFF/kWO3SV/1eV0mIFemaRSUb0EXbIgFzQtm/vSGwjtkJ4oBbyPVhdmPE3ocywBwMwBEpsVxAppV4yprpimDPTDvDhB76KHTxcqM6dDE3es1bHU4cw45GcrgHrUz6Z6KdlbCfbqOHsHGpNWvaDzjc69JouzBOjffP8Jtyp1n2b9mOH1h9AZw09TZ2fjPK2hA/G/yH1BLAwQUAAIACAC3tvNKGQQLbVgEAAAdFQAAJgAAAHVuaXZlcnNhbC9odG1sX3B1Ymxpc2hpbmdfc2V0dGluZ3MueG1s3VjdTuM4FL7nKays5nIaygADKAUVCKKa/m2bXYYr5CZu48Wxs7bTTudqn2YfbJ9kj2sa6BSog4autEII4pzvOz8+5/g4wdm3jKEpkYoK3vDqtV0PER6LhPJJw/stuvp45CGlMU8wE5w0PC48dHa6E+TFiFGVDonWIKoQ0HB1kuuGl2qdn/j+bDarUZVL81awQgO/qsUi83NJFOGaSD9neA5/9DwnyntgcCCA30zwB9jpzg5CgWXqiKRgBNEELOfUOIXZtc6Y51upEY7vJ1IUPLkQTEgkJ6OG98tR0/wsZSzTJc0INyFRp7BolvUJThJqjMBsSL8TlBI6ScHa+u6+h2Y00WnD+7S7Z3hA3l/nWbBb37HhuRAQBK4fFGRE4wRrbB+tRk2+abVcsEvJnOOMxhG8QSYADe8yuhu2W5fhXbcXhcO766jTtjZUAEXh16gCKGpF7dBJvj8Ih2E3Cgd3561eRcRbtISdZqtdEXMTng9bUVVN3WanKqR/3eu6YS56nX6ze1vJtOvbfjhot7pf7qJerx21+o8oyMaVZAr81WwLICtFIWNSJlug0yIbcUwZFPgPKaiIhhbBsJyQSFxRKIExZop46I+cTH4tMKN6bsoCOsk9IXlT5STWA5PyDU/LgniPdJYQDIM6KAvq4Lisp89HK677VvujW89aGZQNpp8KLbZsfX33oDT/eP91818wNIAGl2M+b4vJ1q0/OCyt3zvcEP3nzAyw1jhOoevBhixsC/ynS0uxseAreWWe0UiwpPRoDCnOwJmmpJh5iGpwLi7fahMCfUUZJL/B1mtjrte8i1Ms1UoCl4E0PTg+DXmCLiWewRlj/bPLL4n3CXcRu4ZgMhNQIl3EQ4lVBUnUZMxFuIPlPZEoEoIpJ+eW2YhafCyczMmg9FwEb8hIUU1cRM+pk+obUbAEzUWBGL0nSAsE1hcZ/JcS9PSURWMpssUqw0ojxWhC0JSSGUnOXBTdgoqsAKTJdka01fBnQb+jERkLCbwETyF/YJ0qy1+rRJxjpR5J8dLGD/asbXUvw68fjIM4mWIeVySH2iNZrt+FH88RF3qJg3DEuID0NJuS0GTxzsW32tu3QdGsYHabf/ZmPKF+xy15Hy1VNmajBc5qUzxdFKIprgU1lCCFLbGc8CKGPk15QVwJY8yR4GyOcAyjiTJlPaWiULBiC9hSq7dbaPGI8sXTBK4MoFEmRDpR7tb3Pu0fHH4+Oj6p+f/89ffHV0EPQ1ufYaPOTm0XL07UG1AvztXOuLdrXJuxnZHPjLPO2B/nbWfg2tS9AfnK7L0B+coEvoa9EjIzjSBZS4Xnb2QP89f6QBP4Zvx5fpJaTHzbGaR6cD/nTpW98M9pHhmEvzsRQqicOoCb2m7PRar3xUVqYGeS/pN5xMkEOMMmtifDKcZoBrNTsrWOtIWa20r2v36PsLXxk7L/TXH/71vA/zYG9qn82rHyeaO8dq9+hNuB9dVPmqc7/wJQSwMEFAACAAgAt7bzStXMXCaVAQAAIAYAAB8AAAB1bml2ZXJzYWwvaHRtbF9za2luX3NldHRpbmdzLmpzjZTLTsMwEEX3fEVltqgqzwK7ihYJiQUS3SEWbjpNozoey3YDBfHvZNxCY2dC8Wzim5M7j8j+POrVS2Sid9v7DM9h/xTvgwakebuGk1hXHXpJunCqmMO0KEEVGkSCVD+f/spfe4IzFjqYzjbPZOsafgLpzUIq18QNY2EZzTFaxWhvjPbOJf6IOtt1te2oMebZ2nvU/Qy1B+37Gm0pAyOO78NqNpjAWIE9gC5kBpHpMKwucu94OaRochmWRurNI+bYn8lslVtc63lX/uXGgK1/+GoLDG6Gd5PIThXOP3go08STa4pu0lhwDnZ5ryYULKzkDFTDdxDWH2hk3G4ooavCFf6HHp1SNGkjc2hN6XpEEWO69mpNc0jR5jy8+y1xfkYREUpuwLasxhcUEYhmbf7xA43FnCbSQtsz/0UVynmh813qAQXLUbFk2zW9faOh/LGIjhAmR2jJnb6SEzUnOk707OF1SeZH7tPOOysFkQENB1ZsMT69SWj/QlMGV98OYB/0AsVJPQppV2CniKqu/zWt9ECyo69vUEsDBBQAAgAIALe280o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Le280qmQ2VXZwAAAGsAAAAcAAAAdW5pdmVyc2FsL2xvY2FsX3NldHRpbmdzLnhtbA3KMQ6DMAwAwJ1XWN5pExaoRGDr2KX0ARaxEJJjIxJV5ffNdsON8y8JfPnMu2lAf3MIrKvFXbeAn+XZDgi5kEYSUw6ohjBPzSi2kry5lBozHEIXnwunisIvSnVuZrFzvne9f+B9av5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t7bzSqtYCahECAAAfyAAACkAAAB1bml2ZXJzYWwvc2tpbl9jdXN0b21pemF0aW9uX3NldHRpbmdzLnhtbLVa627juhH+36cgXBygBYr4Il8LrwtZohNhHcnHUpLdFoXBWIwtRBJdifZuDvyjT3Me7DxJh5QUS47tSNmttQlWw5lvhnPjxRnGz16obWPOAu83wj0W2pRzL1zFoz8hNFwyn0WziMaUx/UD5cELXfbNCJ+YoAE15iR0SeRqYjQeNdBEflC/p/b1Pry1x+0W6rVxC/eRjjsajA0UfaBoMKa3mtqwfgSR4EZ0SUN+GnVYL4y+FTDCmEbcCF36faQUufNDxRlcR8T1gC8eddvi2Wda93pbPKjd7PQ6eN9SFUXpIq2jN/XGvtcb9NQmwo12p6Hsx/2W0lJQs9NpDrr7Zq/VUeBtMugCShsPuqjda7db+r6FWyCNVHWst7R9Txk0mypow/2Btp9Mxr1GAzWbTaWt7ztdZTJuIOBWAENV+sKBiq6Mle5eHavNvoIm2mQ8ae+xjrtaB/VbuNto7NvjsdJoHJx7mF3eXQdq6elk7nwH8GQITo6K3KqfSK7hchtFwOzQYOMTTlFIAvqptmLMbTWavUavOailmSmzOOPLDCpSEyKQBcooDzKsS1I2Li3Jl0Kejjz3U+1xyzkLr5Ys5GDeVciigPi10Z+TbEnnUkaS7WhURe6JLOlBXU9+yoqluiCD4bkktGTBhoQvU7ZiV49k+byK2DZ0S5m5ftnQyPfCZ+BuDHoavqjI92JucBoU7MN98ZQX20CHiqkwr4vFU0rSJ4/UzzQ25KeC3EHl+x45Et15scelqNoUzyXRDVnRYgD6qnguy4SgpRi1nnjeF+L0Owd2RRR86yK7T15oVFSSNMiLUmyz3VTNp03EVsLZRbn3A/0q5zPoN+FKWNgQTykhMUGhsFSUUrfJ+etHjOnrcS8ZBqAFgptvLilJQs7GC826nanm18XUurYWY+O6NtKSqkSiLP/S6va/Nzvdvw7rqVxJJPtWnU6LWEiCdRrlsExnbk0XAIinCxN/cWoj8buyqHXnTA0T10bpfyoDzOb4vjYSv8uI3s3n2HQW9tTQ8cKwF6blSL9MsYP12ugr26I12VHEGdp59Bvia4qgPXsRRbHvuXJAtGwv3NIS+nTrVjXMxRzbztzQHMMyayObRdHL3yQy2fI1JM+axMj1YvLoU1eqhRSR46K9gHa5I0Pwj6894GQB8cKrMtrn6oNhXi8cy5raC2zqGaU2wqGL9IgITdWB5qqN54AREVi5Pya+kNknEZDq+5VBbozrmyn8OMKQG2+19uGHf8CaGYaQzGhYQhASB88h62z7wZrrwoegEBG0IXH8jUVuIWnyoSuBbZiaBampOTl8R8Bk2BB4L1xC6tAlL4F3i21bvcaLsfUFchxq06ooZH2GkvxcUegrtqGGsF1CzFTvjWtVVIQow6xAshpcEpHv/gsiyyXICW/uPLaNgSI8DGUiqzG+qqzJxr/eQSANdXqm2hNgcLZ8W3k7CqZELixzJXRBG9KwLrLr1zvjn4uJakyxvoB0062HhSO7pFAakBcUMo6IuyPhkqJHuiRbqIQXGHM9V46JyEsT/rP1fkOEp/3nl7R1mTr+8ssHTCo0vBOWwUYZlME2ZcPf0y7cls7gg4aIXD9rRRkHfNgEW8OmOjesnxOi2Au2ftKlf0agXo2rGqx37fhxf5UP2//BGDtpwWMDOtrYY5WEMKzEYsmBxdOvJGiYE1A3S/o5NHxxJq0EYFophsnQD8Dcg+cKhtyDR6tBPOCxbTiw2Xqgj+L0UUJY1moStdPxFmdEn8KR/LVUH+kTg/2ST8ku2cjA2iXDXybKua1SYWlxDGcKhpuAuUqSClB9LxBnqHKwd7c4c0WyGhTm88C2viur2/ee5YoAft4G9O0+7CligaT6JM7yOlmU/vGDhiRTnCd6Z9U2EK8FWjpWufr8oYjZWJ1rNwtNNTUsThSinv3yclAdwidTx15M1bFAgDIJCF+uYRV+Eue88ljJiUDHExXw0snblETL9R///b08zJE9CRWl1L9XxYHiF10Tv+L9y2Scxv8ugeOo46KofCkpmB6oMlFrC4eWMhXvGJCfP+XEQpJVKWCBuOEqpRoqII2i6jiqdnMLRWLLmmDbCLaCFUFu1fln6Htyq18b3ZLoGfqmw5hfFUg6XqQmr2zD4YS75X7ZEBzEf3ghEpN3jNlC1XV59IcS9b3lc7L6unB+SW/5kM9WVfC0G9WE5nwESV2PV8eUa1vWtKAjJO+HfrA7udS9Eg73KT6BFs4L1zMhj5g/Exdbb29ygUHcw0Eaj3gkTvTZW54jXrNvaexGT8SPgS1POmadgQ0zsVdMIYu0Y+65qB03x5oSjvnumQ+rgpbMJsdepB9LadpY3vvm7X6lvTEcDlnpUM7yA/GY36Tf+Rv+HPGY3xYrigWnujdCxyN5yewubkyiPL1M5ICHhrJHpTzZW5FHWDAVd7JxzqSUUOQMmEtHcmF0vICmxSxoeYPrZywehq97l1sh8/gipx2L7xwKA4fkrV/O3iH3uE/Pp7acBxRgPvryvVr+J18dHPsioSL+sqGfanAIIcu1aPNxDaUYn2pSbfK9zDnBTdbNRDPLiQprLksGspnLXl5JLhQtvJqRLKn0y0LD+hs/DeuXAjRMYc/HL9wGjzTCkAIetLg0iEVinn2dXYPdy93okdyZ0TwAXwN2COejrBByhEJeyS3Va1Ylb3kG2Fhyz6c76mdMOUrOPZc9MIyhPC5nt8qn9Inn8zulnCyDXHUfV0Ha6g65mMcsDpwVk+exk3LJSLWq4+QxlpM/0a2ypecwoROLUdalRb7nrUoIhcw9oQt4z3l/WM+vstCk3ny5ekwDUcA7+zcG/wNQSwMEFAACAAgAuLbzSgrKPODnPwAAJXYAABcAAAB1bml2ZXJzYWwvdW5pdmVyc2FsLnBuZ+29B1RTWfgvCqGIIAKK0osyKioKSJOWoCjoKMVBBUUBQYq0oJEakhALRSk6Kh0ig4KM0kQINYmCBocSEKQFEqQFhBBDSYAQcoMzKjpx/q733n3rrnV1LWFxyt5f+X1tn2+fE2NrbSkuKi/Kx8cnfvjQgd/4+ASF+PgAMSLC3CO1jreo3F/8kN8s9/MVNCuOcf8Q9NxntY+PrzhBbPEc90q+1QGHTkH4+NbWLv/nx4MfnefjC6w8fGDf8RAnap9zoannKdAScKsyn0TEg23h631jt41API4avslxXXQE/JK647nkzQOHDmnL/+GyedNJnz8cYn/xMrd9dl1AS/ca6PeO/cXlcCdj7GNSRkGpRx8zc5aSGko9n8ue0NPx6dArNC0pZMIKT0lQUwtRi0PbqlQ4c/iqTicodZIVBVrMAuu5RPALy674cb8IOUHPJidgsOwwdY6UhCj/NdU1Wjg+gRU/nhDNZjjzgTKi1UsL4wDki7wE565AzgsjTLzmyss0/FQvRcyFjSKWKAhBAODrebg/9D1UpyKiqv3MBp5dHjgPPar91Sxo8PJZ+Ey2yuGr+onC88PVbGdrfL2264oxkBCFaJP+LAgohnq18SsStXA4P3lJ0SfhiWbhM3UUECe0ZN9JeHqGC3hacLx87+4V8/ibqRdNeRxT7//l8vi2TSy8+opxOnWKDql/YCI4zKoxJhrLpr6Nt8b7mM7Owug3nasfN3ViGKWP2wfXZeGigDNZfbnA2byaQk04fLS4wnmxa/JN4E1YDFfUyn2EcCVKF7lCPnQxbJtNqT30Cwt6sg6/SM/VkFk1fRQgs6JqxGCJ9doGfkkGBF2apxS+EaEZay1rTcZHa7A0480T+HQaufpxbY85El1D9auayxTeQqfNzV9dJRGpWFd5BDubJS5EoscH91IdhQWZ4kLNxVifva9DxHcnrhBPbwHy5X7khTuKSDPdAfSlDzZ+QzbdZDv0Br2YiKG7fpk+KUcapaM95s7SwjodPQQP3MmIY9aPGwffyUDi6jFUR0ovq6od3tNMzbylpICP/KyR/jfCzRtFD5grNkGq76fv+3A7IXxo0lP7iiLoJodASz53SxOo3OA+iNUeyEw4mN1dkFQi5ZohsulS4n5ju6yz22pvuhFjYBeYgWG2PbaqSxwCZ5FA7soNWeL+5oQ3jN/0q4NQgtxqjlzbmiQqBGQUJ9S4W5jp9tEQHBZ5Zlr2HiFFCIxgEWkWY9n62mqqiQkBm5QTqKVWQYqFDsCEYI00YgxnRJ2DoSouPDSSFq1m9dFIVdQu60l7IBNKms408C1jEf3VnNrywAYVM6tx0xWjKzBV5Cdw8zqATpr3Cps2lh/2bd/DFx25WzlBeHvqoFemgMuigQI1ROPq1ZAJZ86sM1lExpUdNGSq3EAdgtQRXGu6UCEaSHTc4nbia1gfU+yppnQ0O75TKg5uEhzJR707E6Lx/vdCY+WbbCBF893D/UivV9kXCC1blhRKBJ8eJrwCyQ+F1xwb9HowXTzHEZGa2iXQfd4yw7VGv+UCev0ma5NgxasOwZUZmbaqtVFr8qYCX5YNzrsR5c7XEQZCmVRwNSOcdEHrUvOgH5EIzDJeigd9xrlZ4TIagmaAS6BUpuI7wm1Ob4VX6iBd/0C0h4bCSLXl88uX9ZQTPPLPaspzqlOciRGeLUWa0slEa4Wt6etEn4EzQhjdnmSvmUFKhQ2L9OutLAvavvFTS79nmcWm4g+FTThzJbM4Zir0NJQgjBEX6mHZHhBQJjZGgpyDY1/gCW7sxXj3AUNIWm4vwZV8FDl3ythnS6YOILor6Bo/PbVnAY91Qwx4+kXfLlFtlAz4bXIeVqqh+QXOSfpFDuoBE6+gUqLPxKGRgqGeC4tg3fZjESLrL/0K12fTpx12WxBzxw8K7IXFOwDJmFsccrwu09czzDZHR6inMxP1QnL8qDlyLG6iB+2QPo5z3sMFv5Hlh0HsxTM9KYBWVcqzBd/6XO61RkM1oq7tNflnn6Qxd0RzMe2QIy4/4h2mLp1M6i2qkTvXvK7eD4/VmUnG9G0ii0qxjLinGU2Du4VXOqeA1QL2q4Uu5ZixANnnYrVULeZKXsejDrqlgLdF31e9evWMQcdrqPTRtEnzLDNaUKKIkCsolykZnQKgYApxW8yRirsShPfmEtBZZsZ/KjeM5K6v49B8RkpeZ2L0Nl25PhYNw/QNYrLMfKHv1cF/yJYI9UBF6uB4+BDhEgKy9YiJMmtDQ10j8sjifuhambUr3fKodsA9W1Wawi27ajWRaDn+1l8o+LnhGv5L3Q5bE8FgE9mGV1gbLuWvntd/JEtBim8o+uKEZfV1VyumdHSnrFWg9TDBA2T5BtKD6NBJHVtUr3XLMvM3QOvUjLmU17Pkeg2kk/2NOX0kO1Xzq+EkLig2m3jRCm+hXrRM37xwatulleSUX0Me5NpBWI+NSPJkiK5Nm9RSOAgWO4IGS0UHTm9FhqKuMNjvqLkbuQ6KUEUzzAGfikZ4drWUZIyNX3CmzZRyeV56hSktNF7qgxu9eLaVsrc/KXm7ZFMYZkTEdIBsSFSz/AvSbuIheUDy1vN9gkKtx/GX2qASz4hxOdUwLIK1Xbi4KXwJRjQ83in7HNUsGu0u4Wes3JAmP5IrcZTccYslRfQHub+7C1VMH5wj5oitXhmDFJeDB183dXPVAfX+OfIkPdhXUWEle5KiizQR2kmE1DUA0ZThqEcL1CGsCGBjwo3SDqEuqtJ72UnPY8zzV4ZPFx/ha4D9yKbmP7p6NKs6xwH4leHPTmA/8l4UAD7GfqPzdehW3KMqLSmavP3ro1pFx7h3xCmHHM56cOvrOG2mrip9S2TP19f7tkfYumSvctqsLnX+6/xBUlRE6Jcr3yQMCnqq0l2jyCSRXwXlvk4BlBemkrDV0/nC36YYvoQIWzP1zdKuXw/f9Yg/C2chUS0YAF19320yeSV3uPblW1S/pejTLdds99d/zfSyJA59S5G+NzcdaBXQlLr7LdMiQtcA6/Z9ncQg47hJhu8M7ojglm+Z3s+fFXHgG2G6ZHO1pmD6Yd2+GNWvs5X/JP2A7ebPpLfrfnghpjmBYdbQqE6hw/cyNDfY8m+IhuxLXz/Qq3XJSYargMj+WJcS6yaQiaIBPu5vOonaH+4Vhrsze3wKx64cNxM63r+Le5N5uloYoZtLqZlBqtP5RGwG6BdFMfyVv2/pEYZ/uKridf3j1S5CA4qt0Mzl0StbZzaXhFNBQEUQPuHT6PdlfuPfYIusEJ3JLLkO4I74hTUzKYE2j/53USokpYVMH0WTAsAO21yAKXZ8P3LzthmSgPs88fCo0qdp+YUL3M3UbXNjSnJ3FJ3nilweNma6QlbgMe2nxxyezhft4k4nv2HvDIuscDqMFXHzJkjri+huyO7VtbtvIeamecJMKPFJhO39+pgqg4fF1WPRX4aK4qo00TfP94iQt/1HmI9+gZNvI/eeoPWetBMur7k86wfxa7m61K00i6LzR9wdd9hWLTMbcXslJOQe9b3ognLJO3L8voFZUPbzuLOHwpAOpGjBz/7fWHh3q23IWu41PRtGTT3FuHxayK4k/1Hfn/8MwRXG0DUS9L4Gwnh1jds7h09oL11z5o+sD4o77gNKd7ZA4XvszKJdVuDnfjSyJ/9GjT3/hvID3NEPWo/WrPpryuKXL5OsoKDmZPJ21QNaKwBvW2dGPfmS9DhC9MwfgE+KClVboYgkL3WTKNFHZlTRGaedjdKSm2VXWJK66/2gx640rvB3H+Oi6/b6MBryafVKKR3Rlc40Fzp+P0gorHCDh6iIVOwKe5DWtq06Uczk8pb0aFl3q2uYZqdIK8wXt0VelJAFWBZ/TaeojtA1EQvh/0F84BXC6V8nfp3CNZtHZ5Ekn+spgP2CKzk7uKbd/8REjegj3JYdqtLql/bTTG0TDVYIJyAm8gXkUYRoe4EZrfTFUf5NV1ZytlnYG72D4cQ1mnUbJEWlDbOYyuoNCiuEU37A/J0h16q87e8zT5/LiZB8Xv+VtZQ6boAWAnYExHCBdyO9BSpxdzhuhXBWqj1f68fULvz/q9ppjkjPzFAPZt16mwllk5Ai6Ny7KBpmkIOCTlaw/HsWdv7JW6k3FjZqDteJVs+8OVKVmxnmzaxXS6iWEjyv2rJkABBw3iH5ieRRi7abjVNLEec+zZyofX+420LICT4/fFZ3PgG0NNeq6iK/9kBE/xGhMAJ62URtVwqJn9pcufPDwE3Nyczwqdfdp/hZHqJ1hEz4wligTP1j47zPvM+7vwkMPG75z52PfPsfxOP2P9xxqwSgDJtpLeDeeAVZjo3Q5FoxPuVfwowI8jTdEMIt42geQorysyrs0Eb9D6XUFXr1XhHyqt7mcd67ncTlgthjBrAwnNc0wqtGRD7c7zsg7wp6bMd8i7cUfmW5ercS3wTRKfxXZKGfPU/IuxDzrfPtVVCCkgZLN5nzzpvXfKBfKw1Ph4ChvOwvoNniRVlSnln43f6HXNpFFQbmp3dOaku+O9Bbi7PcuBsSC4bt5AkQNCnWN5DzRzf8fV5uJOjXD4o6q7llEkv2KFoFdVny+b5rQvSOSJE14fm5vLlysCH+xrmnMX/silqWmS4D77HlQC3KObf5TDTayGRpbjD43D5fRwfbtjxeEDJr2uh+FqrURh9cy7lojr3tsQQcr4O8gqBVjGU5WHBaaz/FvlG4nDZt4SBZsmmgbX31hndlVkxeSO4vc7w9O3kWftcltpmcW6F81kB+SrYCNBM46hFJPcSp8A+RZW3cd521sTcewdPDES8YlxVvaz1uWWvc00j2rPEayG4FDo9EaIdhaRWu5OmdFvO0ElDNeCX4+SzckqcXDKjRdzMmKFqF6HZT5E+hfAoG2RztPixlJyOUHDRIFdZu2IRZu0sHDToCIpHQ95mBjPbzDQ2ivLyGb0WrIdMnQXi2XWEqI/tYvOpmhbnbnWFeZCJa6cw4VQL/fsOmfdCEa7c7/TMMvuOYUlHuOyWzKdoHOfIlgKkc5JG+d6BUDqwpWJB/PtAr5aF5PIlaqiOfaPqC2JvK08L1HdOHnQNjj+LFp8LSOrckEhLWVROeRJhvMJyJEQl1vhLS7BPu/WJ74M2UdZjEPN7eNfGCXFnNPdkU7GU3RYKMwYLxcA6SaWgU5X9DlpDh3Fl5ceCMliQY8aH0KG8H+Pf9RzAnVOX73FS2lM/cjpaTZKXSQprmN2TVn7kKj8O7jUQWuu/g7V7dT0dS/YfXiV8kWK7OHDykKGraY8y2VNr8JFpOsDXWOWykDtOSldEUEF/peyGNp4U4evs2008T5ETrni0+9JcPQXUq05rInZfxS0qsGyzxuiV8nIxb9xHEb8+3eB7vzcVs6KDy9NTXI4cSmfSWmYXWsanWvWRmtmBSgb0uM8qJUN8knu2h3aD64kryiYACtHPv/vtPZ4rLOxg8BVLw9vyTsVCa8Qkg6Fet1GFH9g2o3ISYcGJ1LUKXXlzzkHQl4HHpk3Jn3pG2635vDxAfzaxvjJDdkrB9Ui2bmlSwL3aCBo3TLnmX7kwfE53feE1kqzVMbD9UrQ4yST5ZtotXVC26lzOSXqgj32lnjvQ6qUk/doUSUhPlceCMW6S5iafgjiiAHMqk6EkEz4itQTTyDfZpvaYsJux6t6rGEfHy14PJF32C50HS9Qcc+n0qeMdSjU59X+gRbe+awnPxKfyt5QXvxlusNrgJPy/FrIUtXLVRdmBE84xzLt0d54iOVQ/HZilG66JIbYj8rYstxFXhU7inAN6o81Mqqyk1bxtHcQPOW+mtQCUXcmx0CLROD7P27aI86+kIZYKXlnGpCilHsGWO6U7Yy+IDd9at7TN+Jw++0xWsGeWDyTg3Fkb+i7dW/R+OOTTAe3tmFiDteh5CXIW6bnz+EMuoca/dJqGBkObpcIrCWUXUXcqV7/pT5d/OSV83NzhRPdQK0vXZRPqt36f7O0IkGnWd1v0zyn9vSNyyPDajA+xemqNMAuLkxCh/Tuf7onl6E/Sby08ugAZeXWFZvOnUvQIbLeAkVecNZJ2SA4a6zJO38nSqw8RVjia6V2pyFPqVwuKkIs+8H7fVkirRC9/liPweMLpOn+x/fnUV1FOsjkXv/BA4igFIiZ7xfkDaJnHG+neefmq454afqV11IYzsKDLQzL6HHcCI0HvW9tn1/56Fw9iEObSJK4FfH+bpn/zz6A5tmAPT1ZrS0agT1e9cqhGcFkspa2fKQw/Rice0LbQLRVsLIYUHeYbpArkPcyFCa/Va6U5zos6amLmB3f7xIb4ncc+0se2w9a5kxnXACW/Hd3NoVhdP/+TddPgh23QGwyon4/LhL60WBqj8rJwRldT5W6AEM9XU2SPhSpWt7x56bD8zoEd6A+Gp0t7fBotfwfIu1T4X0bKGQXGYbn5tP87v4Jt7Z14LJPVG6YWZzqTyRtDDVyPyhXo5ZPJ78VXZyEkY1Ix1eiAHfrEQ6RN+UKS4sKCzK2mXSS5PsW+UT/XBvHIzUIzNW0haukGJtYAPUflbr+Ebo2S50I1exCSocQmgtLXzZH26VKosfUNXJ87iqhKtD9tuX23a3zK60FsDGKA7GJRd3OnM8oeP3lnVHHyZp8k0d1p0XTqpajHC1CNRMO9cYkfwj5ayWPKN1/m101QZbHkd+fixGDadKwI2+z1Pa3V3vOkHdNQtjgJ2gMeqhilEgbVN1sliAFfQIFAgaUEaKSUVBQztT/TYE1td4OhkybM6SVS4rUclZuWxjliFJlgYlgWqhyeLCQzcWVUQ2IYjDSqCq7qYYf6G9aOwOHRZOG8Q5s87jC8dqA17pK2SkakClogWDp2h8kMMxNP9QYCoZKSkzuqBULVo2T4mS5FirmIZgvI7zQzhHTF1zZMe47KMl5jxLfgp7acggwXEKD35WMCEn1gNkVCkWqYgDvVlpaOsi2j5UsccnSmPeUfuZflOPQNE5dSg3rS8OnqVVW3qMpmDLGYn82stMK6a8x/Q/XAkSojlYXHg0MB4OO/qaa+zwrmGNlHFSh+4bjuLJKHSQKZQ+UPbcObZjAq2uY6shefm9KckXY29s3A+rqiNsPY8A1e59c3iPk/Ty7XPvX7nprZ/IFDoVXWVub0xoJx5vKOQ61+IJ5C4ABd51TpgHaYO+NInOVIoCnji3d3OqrOBTMQwz9DOBMv4ZuUCooDWtLuts24NdXcXkk8U1UHn3RSKUa3JltFScXNvwDvLaeMZBYj3R69murl3c74jLV1gUiFuNFfoqMI7r3aKv3z50OObeSzqxBURscSwXUzx1YnhGWWzHbx9slfEbmekuUpesLebSXAbrgH7R1+fLif5Bbl5997Z2d7gCka+TGcI1TGkmafX9M3KqijtlG2bhuYO4qPDw41w68AS5edNp/JFuNl7FwdSvWHTFRFnSj7vQi7UcbUj6DjSzlMsPawNd+Oe04BFlFRBHVE+PAPNO+vfC955bhy/I2B0vTA3sXT0CxrMF8ntHdUC8BvIVjfSknlO435alHDpEWD+doQ2RHXJ+Q6061cS95arcyRvr0tx5ByerJ3Jfv4hfbl85l3b2z7WK0ZzT3c+4q2VglaXEGtu+XyaNzofvU3tcuSe9jnOO4Xu9NIyyeWWz/m81dbubTWRL/oIp/ed5NNHVzbTTuj4/ZO8DdW7dCvjpNDxfnnetT1OT34NIQ+ww/Yx79q+9PR66GPAjoA43rV9v7x4JOU4/4ZHJ3gv6ZzOj6k5wb+h3IL3kk5AnHAt5M8I0Xbe1b9ZfkcdiXv6TDZvhJRbXL04Rgmnv5QJJoA4i33Bi5yNmIFSzOJUgz0sD7U0k1uIkfDjdwobe4iesFnU8BtCDHrmhvf1jBu7oyyTpHhpS9Zv3Z9P/l6mgM+9M4DhCR1LGwoNU3t9YC8h6MB44UrTtQnAhdE0+Rm8CmJxVDvsQ/9zhQTQVL1aFSUTWjD+8KCs9LiVz9TQHRvMS3ybDYj9qiyBal+dE9RdoLSjLIAnhG7Mbj1bpSDurBtItde906oInG23O0v8s+xDqTmybIyQitaRGZCto8cUemaGjhRoE04pav+mwml+BVJOGExWm2uNtjwU8N4eyMGk1sEtIFiajz/WNSMIa92HutGwmheqjvvaWndTFFNIBteByj61V2RN4y10sMSxwVbZV9jsc3H4QXJ3/aQjEL6RkJJgRS5oAW5seJZAmZkNiT8DYoKUGyj+zggNNLiSdUZdcvxZYajRFeUEyqGQRQNMbuDr2dy2UTdQdndz4RxT91oMgqIdzbFWSWC/ptzEE6XmQzScnMMP1oL83g+S/e5L8h8IS8Y0uwWmEgtDlroK1xhYXzwVmMLTUo/7/TbCMM4pQO1JVbQK1Y3sDrG4KjPurqMMSqB5XRrEtrqM3J1y0EdkstYTb6BeTlPaZ3xH3NKK4SaZ4oHG+5VBDdsZxf6+amnjiqZg8/iuyazOkCfdcX51YXQlgpx46IS9sPR8yKTbhHlVjW+Rm4pbyiNL1klkOAwff0zjzj4zk+DqxDWbcs4dxjSvsRqo2GNbjxZ6ds6KdboHuvOoz+94YKYBult/DsK6l3VAWBqydSdoN0+PUnHMsIzGsghl7sIWIv0sc3LFabq6Xpb5bqxW1TK1TnqIPkM7zFRJCozamfrO60AJPYFTFufrm5uxS0tpH9iZXGx7X+khIfBpRQLC8mpvfKPndLo44zJRLmhIPdx4FuHcpHO8PoVP7kEd/OW0x/07gdEUMJmocs4CaoPsciJpqnoKTUBJY3BuLjI166F+Ry+TK/r4Me3T4zQ7nvjs6KkbUmf0jhM7TdDiU8/o/io3/WhiQjkEOUJr/Ac02L6+dSH9BrBm1f4qBPXZom+7BOwFrvfZ3Jj4VE9nMS0yvNjZ8Dcs+LzJ+F0d+bWwv2ovMw4Ib6cevRpiJRVR99TQZ9NSBrFxpAZGDTV/7WZwO73jF1DofVMnucZGqn1Vc7Gqa7PzPfx1Xg7uT90tNSzDGrBZFZykoqqAHWM1EqREh6BD2RVNedN0E+rR6xf6tfqwivfiPfTlR9xo7lgb9SJwH7ekvHDoTYepPCPIGwHcSDAQ3/50Y0XNmPaNytISoT3qyf6U9u71FWeqOHjG477JYjmFGn9w4DxPWPZ6r79EZhvpu2YwAdGU6NsLY+KLPZHQ8zlmUHMMw4kvFBXBKJ1tlI6edVWgXp43D0yFsnC6tl40Gy1Y2v6OPBgLNzMSeQqf/lyrr/DJPCZFXGrjUcu5adkhRg6hM3J7dz3hrfvpO9Wo/VWFfkrx1E5d6b0zq4WZgeE7x8V4Juu/tl2MZ9crjB7MTrIjT7MnqMdnvLRKxmKHe8am1bLMrKEJwuXisj0Kq16NN7VSqwm43qNIh20W+Gx+MG0SWxjUykdxVO+xkavfPk31iUVZeWrUDdLPHEtIT0Vlzx67Ex5H7+2O9awFwVj7fLcxcmE0+IRdpPZ8iH4HfTrIYh/mnqqzp0mwiTIrg6lTLwdogxnq26nStt/SWTuVc70iv4Lt7WmkGFZVZ3jG2S3tu879NSU20jh1tPoxgkWa6U1gFHDajk05YDMOa7FDaqpXOxFVR1gj0xaB3Rqe0xmsdcT4VzqWVCbssrNuf1skhDwRecFq2m59DqfJ7+W0hZsS94o0Ep82GS41zjWYLLPqzDWiruwx4KvxC+gkA/30ySNVR/X7i2vGHNfkEAxqsLjLHbVZrMMTj92FLUOP5qgtcZEgfmH3hQV5whaeDwHihN2aCKG+PUvrCqtqCnHriER0XPqp2wnDkEwjeeV3+O0qq0IL2NihILWIZAx76HcCIo/Cu2h4mHoj34RgaI4Mhz6fWS+aWOBnYtNsEd3N3zrH0J+nEgUSSVjHbqdIlSgg/8BJBiSGzTP3cPjjXFEcN5vUrW1LG9h1ApUOR7yPZsMy0eKqm6VHYVaGwxwgK2B83CIuB3UjYJxlUongqQxuVHySC9hRlME7R/HNzaf/esJMyOI7zx9atz4P4yZQxDzeuWFQj3zhcaHjLs8APyf/OfmPTH6UmBqlAg+RIWOOmwmV2SPNsRyew0iK+hbSp2+c6Lf9mB331myPG47j+7r3oUWVm2IuP1bezx8D/ELgqzUiQrrXuBzsR8ZlzMVJy27/YlaHBPbzi2eJPlp+RO9y4KuH+WuvAwzjytmFHYe5zJlu6GIaT1IFFGokZbdr/fZFdp0Rti6mVpn2fwBMuUWDCF+s8Ion/y1t5g7clN0le8OoeDzsl6xvn2OHDN+z1+8ZCenmEpd7XLVZ6vOTKar1+ssTStDPVGpWf3gxOdvpDHpoUBTLrSFe7ZCkRO61nHHSWU7lL2ePHfQIRdR/nrpBbu69PbYSOvvW3qBjMqSCOz6ee8e1vQax6T7XuYLYtFet60lJr4qAd17iV70i15afppmp824hmduybgvx1tGveydKxf+zeWLaOzc0HjX4VQvLkf9sJXHefOyp+OtfviLAlvifTRS6hUGplDlDOA9WNtf/72EFFyTO1YlYFQ1Gg1bZO4W6U44IcSE8cOZvMZ9RuPZZzH0gJ0UoPvPvwdzXhA/vdO6uYfT4VKout3eEHBEa6JWkRJOm87kstsTlyKQMJ82rmSm9/ZS5/atVI1/yU6tGNcjlM5nua0Y/XuRSAKihOH6jRm4kOqPTf3F5ws/xRfNOweNso39EYOYu0KO0fDr5sRnNsPnfmeNIKn/C4wjRFc/sHwl/aXEJslzmfuQ7pW2FB26Qi8HvPHEnB1EeJjn1mHIWp4PJdM6R8GFGYlei36MI0V7s95yKDJA9ZkNTDh263VcrAVrMoeVmhv0JvUMwmW7cjZneie6u2bSTO0D6Q97VsJrSAUFAa7ml+oeZNhssPWPTPmI/wQ/UkeD3EsG92xBdgF/ub7Djve48UyZN34j0XVp+5m2Qr8yJF+Y8v7oqGJTgnv0cbH4lxMdsUUP5Jm25rPTPmAPvNhAXuqRQ4b/IeinjHN4GwVdWOF3bqIldvEQ7UlLNtWYkb984E7TP8IiqAmdsgT7tNZV9IWErUGEpaCN3cJpCC4ategU5l4qBqXpuOUr+U5IYXRhSMObGrWi9/h41whZ38LnKiuYr4p4WotDwZY5vf+44pR5BnEE3jCx0t9C4GSzGVvXqtRDMmNF8upRDXecdG2CozLqZ6rgs9NpEe+SuE/eZlf1UAY+NybvrVz6kArtBmmxVmXqeqkMwkT0H6tES59U/cCvuGYxJAxcqE18iBtwxmy8ePdj0z90sLm9moeSI8kLcDIxFp1WTzRY5vcRVjLgFlTCWme4SJMusUdYLawlcnYVWXibh+H3mAo8lFzVxK5KBqsUQsVAxi4AWmxAT6kHLaGwQHVqqixMb3LmkQMjgKIfGdRzj3zCHXSHljV+kHKsLvOiGTZeSNJi5aQFaSjMQ9AXJqeYy8I9g4RTsdCaAjuEs1l1R7AZdtkGa63An0K3jUDBDkNhqi3EuxESEHhBfSH6xlLcKsn7hA1R+w/coq/BF6ELiFa8FYorQRR2cQ4H42qcxBLTIkCPfJXIOJz6QmKAVO3wpcb/w+tC2562dnqZcA8zCvdfksxBeub7iFf7JrjtFmdK3HokdX2kMyT7Cy31X93kj/YtR8yoH/23UK+T7/8ao7/cd+6dnjOcTtgK5D+WiH4XHa30z+Au7/7b9n+z+ZPf/Abu4M1XT7x8XTi69L1zyZq5CfFhVRV7IJ/ewpzQ5T8F6LvfLkXNn48ljc33xZHpFIU+/r+gjjJnOoE0oQyeK+7ITgO8dxWUd8pBzSgnkWTdnnhTj5ZE24QPr5Z/f079yRXmfvY8qvPM6QB5xYUWCKiyu6CPYuK5lr6hE2bmP5xWq+WTlVhaSAU+kWiT9szddTleifOxtXSnxrvvcTCfSVh3HzUWvbkNkAyyEvoj0Be6Q+ofmYAyEAu3Tk5T21VTnKltrpbJdrgpbmCNpcGaVMXn8yXNP4LScQXJvv/jWv+lQ0jJa2Vbr4OmGQOEs1ItqTgFIQFVJrR1f51Zc/6Vrtpyf5FCuk/jms0gbNDSzPFY8ADNabm7mXqVvHjEGU6uGuWS/LrpJC9yNeV8w+YnbnX9fww1hxFWCgByxPV91Jy/3cy7PoB/GX37vcg9cdvvnXrECz08nlwdQ+ya5/Oc4Ms6J75epziNDb52o/4ix/+Sav2/5mDZ9JZ1s4c/Hi1rFcPkP2hi1hz73ggeYCvxz8l9aefTluO8MQPU21mlzIcP7UxM42vUHKfXfklGmYvHrZ5yPy326aVk+KxFuIf75uEu2DF/M4uy60C/bkco3/CClATvHnrG1fnvxuSeR8EXk1wAW3/RTfzquUMN3aKgwqf5xTc8/nba4fNkfozTC8XAuNer2us8QCfsiclXplWbwN8D+Pt41KmS2GVFzwIn6NvNTW8TLH6S091cjP1Ds3RVbwb6o4puGX/nPx3EWmnzr5se3THkXMv4F1P+B0v6Tby6wzj249rlNNPOLyEWEYr9pv18B8Fv1zpq37aGlnv/Q46j9g5Sif7cmSqht+Szy2R8EeMSBpbCY6p7Hn/qye2/8IKX/H5vikWsADgPMKUuDg1gTJVVe+oMUOjmTJsEths424CGwfgGVvQvhqLm6bUH0vhKVBFNGlwLRr5NT6swqPRuOL7MoI5ZIJJ1mdFXcZ4bP2tJEE4OPnf/WDSG37EcGSMeFszKswsBXUdkdpk0BghLzJlGZNM2lAc3lkfuCMvRFvFDg81WmrIA89+sAD7HkPV+wXLTvo8v7LQuXNaKnQPf60+04W01lvv6sACr7Q/dxPBYyZHpm0qffLaXLwmQj8TUlXX9sfjqkOaRARD2nCbqoYR4bPsnQq6s0ZJ2TDwmnGJO7Ye/EnMvTdmn1+VdNPJRf2JJpqV70XCxCd8noQnXlY+NPevn9o/Xk2br07PXMVnr1x4U4fHZKPM2rLDtrqZCzUFiVY5TDwXPwhD9OEVJWtXkYyNOXN2tiHCkK5LlXfWHzG6+nb7pFkCGgmqBPOoXFUQvtuZOZmh0Ev+HGyPBmB1BHmj6nOIHeWxznkCMu5EoeMJz2pHNYgKgtqXMP0Zt4BaGP9ITZIH2fEm1Vl0BpQ15/Zsc0j+h7SihCuWn9VEXfGsm11wGtyWimZPQI0FPlQAkQpqGM0u/xqyUvcTBoibqlOnuSj2qZHizzocL8FvQ26a5+of7Edd4s17ov1hP/z1z9tld7IgFUq1WQX4Dy7LlQ4gOKUZvfK0dh17uYDAxCXdpLgemQ4/eeWUEONq/LtFXdHwdzrmFqOzxtpXUnfmsIVz9Cwuc6wK9WXjxQlyW3RlFUqAcqVHf0qsgqLtnaU2RSsIu8aPobLWYkQA31LOAv+BlXuSycsCbfm7nxB/QVEezIp7Fan1lK3hIHV99TlWeHs3AzdoKXwuD6C3T9K8nuAerS9ehtQ5eXwgsRGijmlnr0nmfMbV4KH0SEGH22WqkcGFM6mv2afdMPb69w9MwfFSqwtd+6UmHxf6wFb1E/Xew1MP0qorXcok2xKQT+8lL3A8s20pKxQl/y4VvOrRGUxitd/iSf+31Jc6HhL5+29lKm6CZ0xfm3k/bE45bmKH6zJ2njlg6SoAQ8EYUHDvl4M8HPjmGHwvYjxbmBaHtWmabF0S+B6KN7TxQR2t1dHVZgSb5kXrfFezNPWJipB2RuhcZYsH8nckPMB4BqHNZavnDyffOnYHj+k6+YAq6Nal5VQ3kSFWZfVC220m10rnB9JYJHN5z/bqj97uj/U6jlyeEPhNoLi4FvQgLtgz/hc8uPhtojq0th2q5fQi3+R0PtYOGdV4+rKj+F2l1yPxpqf31EvSm1/tts7H8OtfKIDF2nvrcZn0Lt6x8Ntb/t93OOTeapxf8MYDwt6kdCLU9n8SOh9pXztjj74MDPoXbPj4bau7ZEGbWtn0Ue+KOhlqdL/5FQ+/BaD0ZW+0uodftBgD+gdx4efHu271OoTfzRrHfXlnbGy+gvWa/Sj2a9/weYYnYWzpg835xBC+zoz4W/zw1q/WWBdFI8PkMsjHBKYrbAJVTmq45pt34HtQ9dbgkX1ujh1/jizBYLxIQaN2q531oZKeL1AMu5h+41BS+RJpGujtgIGN74n9Lt38a5t0PkY2hP2XX/nLT8E6LZYjyeVvnv+BMfBOCw+g0w9Li+VaC5fTrCjdzD14UHgo3heAom7OpRJjccvnwgEzMcd+vLpoxznwvumczC5Q162WtWVq2fC+4ve/IOUZRW4ZGfGL6w4v7sf5fzZlXZywU5ZEVT1L0v5z8X7DzL+ZZJ7qiPcGd4tzSNpCJhCZwm8mJTM7PSR2vghdF4Pu/S3qInWUQQw+qjLThdEAdOpxBii4qab+zkuTih9QYvItShFC0iZAHf2VFjzXvA03LLgKmLC3x/kveemgdWUlzEWfQ65Prz7nnSepOzjDw1/yd26O+sMvvd4OpYa+CVUeB3nq3d1j/ItQfZi24Zlbx7zmQv2C1bhJRBR953mqBjn21f9kPRCuPt3+nYO5S2HJVjy4ut+76zYLOSV56asuiR/iwu3s1vK3n9jlpWiIv3qv4KXnl3oa0UF+8uuJW88lx+Wimu72FN+ic0fkLj/wpotDdBCKZo6EDMtqDljZV9TDsbU739Pq2BTuH0lwVsr6QEdgKCxrrR2cmaXZwmkPP39OWag2h9SxVJMrwn3ro8cV6apQpspoA/YasBZpCj9kv5iP2EpY0AebdKE6tBE1sdzFSBz70rSHrrb1CWcs6cNU2CUXuQQhsneSsOu5waPPNfbv88q/sXncx47FefLdeMczECqIwrhWkgSP6ssVwUBloQosEBodCwTLe4oAnzJwrk7kV0A2i6UQccZlqhUuyrIPqMBYSxK2xsgPNDk8+vrqrq9Vg0wPSgbJizd6nxi5PxBWq8AfrLstJYHqIHRCTBasnwg2pKVhdNlK1CjG+qqtwUNlSGDt22nEyd8fp9kDNNKV5a3uZZZWVpp6yz3nU+OU4yYdjexPLJeoLUOC1tu6R4sEkiax0HZRWyW4XTlMcuPgN0NrGPBEhp1HEowFdGFQl+4gOexXANsj4nCg5/H2QJD7bsHOMtnDvLwpnwWSwJjbcwTKX4/ul2vtqvl5giVGwdn47XVzsenbNXnsqgyK07r95iTSVsNU2MmZ3a2UGWET2gQ8KUbupoUHV1Vi8CkyEPEAvh1KcVKlGkrQGjlOImuzLjqSrjynjeruPjxI0VMbcXvDogNxCLnBnjtIE1Ej1+ZWqz89O+S7m0MQKCQuRn6A1Sy9T4onOMPdedn2vRH5tfZJGu3CLINExAz7b1zEQCcv2DJ2U15kN425z8Kq7N3Q9cbzWLSRMducu6UAJ/Mp8gbGQ5R0RvPqCmYhXeLO2Fvm0V1sjnBZrtv5vGfLmnGEVPZ+1HJr+VTKBBMbDnLzHk3Nu2Ls62e6aqKtuNeNud1dVlu1MKTYiELehHhBfCq5VUc95SxIWzuwn4SzsQpAeaNGMtdihpW7+D+i3CHeJfCYfS5RP8SuPgGjIEtKZ0dKCbs8796M6uSMlif6Cz4Lo2vk0dhP5zYTZIcxAKwzAnKs33KZ3N5e0lra4sTx94R+29YQYwdZhhJ7xHpJ4l/izh4J3M8VI1NpXgBg1VQY7BAD0IClvMFVqcHwStIBRneJGmDd3Yi9w0C7iUxko+Z64BEpd33Vh32ZjlvZ5wW+81JTqVygp9gvjrbyDxbpe+sO5nNPkZTX4mGj+h8RMa/xuhsS4rgjbb0a/CoatYOjh4vuQtV4eLKoMP8yJENY5/Z+dru07Xch/gd0rgogHgqyN2/BscHn3nPQyPPIvkNtgiN3znfRIvYbFJOYAdRba8oVVkS3DR4Zb8Owu+864PlqymldBxl6zv6DMr87nHcTOhk2d4i3EDU9splcvc/u8Icb/p1aZHEaJPynnDeuekW7Uul7nr3+lsuB4mnHaMK5uLvLF0shcfcoHLnNgJ3kgSm12jn82VzQBv235SnkB/w2Vu45+8LXvjezlfC65sfir+p+J/Kv6n4n8q/qfifyr+p+J/Kv6n4n8q/qfifyr+/yjFV0/9tXOnv/tHClgnVZul/lFAn1fY7VMkFa3PQtoj7BTy7nrfeCEWTsY8X1gW5xOzdIXl7VqYDZ+2ay3uQQg++rLlSvbzLj37rjchh7n3ZG+IhuxPV7AoWL+8aCKZLuXbQY9a89UGtgDHv1szvv0kwnIfhH5Y/0MI+l6zoXL8qpWnz9T+1/a5Rb116oTt81+f9G/4zx13lyfL3hjia+lfbZTz+c99fVgLwLDhFtQ3H3KQ+8+3Sjf3nTSihOxV/koA4t97/7LywjsJRPn/TW+cjtyPXP4+QhUBziipkkDM1VYxa2iwKrwydGIE44Z15biC3BBbXNZpfcXDDWSZZ9VLOLUddiNzN4YzY8N59rjwZqfK+NBCLpC8a3fwJKbMWHquA40pZb11Zr9NE+OPV6ruInfR8tP5qq1ljFeMVubTP+7MWWhaSyLljsVjdjsR06kOOacJYb+ede1n3e0E2aPGBvuycNtA869/Q5ptNGBUoffmanDybGDeMuRcDVYms9qTWVoIo+5qgC9No8iwUXOVStZSFx4Y9KbMOhTY0OgskolYmjfw5lQQYJNWpeCEIxrBjzIvNk7NwVhEMrztUg1+9tbtLZlu/s4kzhKTFl/TzAo7HRbZOuqrytLmQC+S3fxgeh6festdtWZOekJQb+aad01HIeaiSti/aeigM/5MwBefDcNVGUs/Si2vg2vCLt2woPqBocSz5iF/lamYhHxIHN5sG42yFJAn00LwxpNL0L8YGhDOHb924IuIR/NVZPZkFSeh0gKCwm9WhnZWkQK1WmJmXVMcDBIbBtft/qO1OWDTEmIymarzOysIRdlbpkk/Pah3bRjSbcxck23nKdCdwOI0N8oxyuV1Pu0t0J6jD92xKSjb1GwBb3Z4G8lpZ8e7VQ85DlWZI+2CZzYmpdW2TYfoHmvle4WwWS3kGonD5GhZRBItNCwhUMbLp27bSL6MErj2r8r7zBaN00bDNQD3956k00QuTSW7P7rVcD0q3XCdVZAxpJ8KRrBILps6Tc+fnzEc0BtqvOvGWldoaIraKV1exyXPg0teMXkDRTbQ7W/PG4ksR/XsYpw7QmtLxz9E0TaiZfBhBWtzgbulZatrz1uXAEtjEnIuGZnCyPv22PVf2tab/jtZOcorc5DcVrQ1dVjxZULANgWO1wxxts1cd7DtGCdd6tJo0vSt262UaIpYLoT1+/PnvUsZYb91o3u3eMhm7FGoh5+ZZI4DnZ6M7/37ezItYFWSD/xm07gh40Iz3jBzuqMs9D17w4j3hgQxIWFzpMZkXpZZbJ01GQw0NWuNHvGa2b6KsIe9rQEmvoixdelRRWfhMMO5yoxdoM7LKnt+3/dyFJJeqQlhBauAk4ximqnZ7HIyrfEMzLQA86lD0+zoFudpmGAOorbJsKqdHN4JzwxReH5ml3XoGfWALFsXMvTlNN9BB8kEMcHd0HV9MqPnBeBxtv23pLJwYyqhRsFvqtpjoOdBQaswS3MJnJC9syiiRIIzIz2b9P7j9siA3QI+mGISBkseeR+Sh533fxc64CZDea/NLLftB2SZVfv1t8BWbZaMhq5Pv7S+suLqGB0jZlUtdF/ctQcqWkcg2tzzom1v6TAkTbbC/zhAslOFJzK31Q8n9Nn1J99mAfF5rEvUFMDyZ2eCnZemkoKX30Po/0wqk6VU/pEyhjsgO3Dv7FYTCIs7NORGWJ7MR4eot8aE2QupFRBJWiB6jVFSHk+/IQSPE1lvkjCXC136vbNwMxL9ZS145SoCf0qtztTcdrDKXsYxcGu4hfotFFCS08csvq7G8sgYlMl5BNF9H4qIZlAVpETqLsa0bL2atmZ1j4J42XhdUM8rUOp8UMaFQy3KKEM1OacZE0to9nM7xvDpLBxtsZk2sTQIWhq0wjIQ80kIw8sX03RAl5b2PtMsro0qM3iq0jZN8hLvgaVypcoavPfpdffN7Ne/qiGMz7pmGKKTuqIcw+LtQDHjtn3XAMz07ZJWzsZ/VBe2ROVcpxCFB+gMqD8UghVUBrGHlEvjx+bpGZvMOjTl6eEaHnxDBKKCuIfLrYZS/G6FuRCNF1fcghkoKPTwhCMNMhQn7Ia16U5ye14Hs1IyuvBq9QSUzCIpsAMWOZgUAGq+0XMy8ebtaTcDsXQiIfNOsInNREPWCKc3C/e4EFN5E/fAEwUlgw3sNRNQ8N3HdpZ+DFjlkUhW+KLLGrOjWLcRjyVTKYRCWQKe7IblsLCcRKwNw28bfCMCPazPaILH+r28RCeTsMEj3n1VNQ5AxhYntyp/bgoVPxdaHW9eaKCcsPBy0E9pkFLcNxe6CAv1YreeHloiUZa42Rc0EgBRNZ0EPMdJSGSOlozFC7O66kOq8++zFwZksOXoc5mPZ/Nkosv5DthlOrelHKXTINcB9J6pnYx3QFSylr1EgjHob8O07TSrTlpsx/oxdgWPwi26ZfFk8yjMALikdyTLfYBW7bCVk5O6ZHVH52DJu8nQXRB/aJkeTMnvkBQC9cp+6QmbGEieYMi2xBQywOUiIgM7xy8WPdJBSKCmUi1omsuRtnecvQ2CvaVcCM06NdVFNY45+CbVuVVExbhVySjU+uq1CphyaPyFaRQHaKl+a3uYY1q5S7ywAGT2QznZ5p/3qcnPJXERBBUCGOJux3nHe6CbfCIBVLJjK46iQfAdIQYy2Pn3BJSp6uFPFJzpwc3bm/xpvvW3/UbIafSFS2zzLFwxlWJErxwEl685mPPOsgNtKqzGMj27zXdmyWn5rf8fc0TMyEuP14NlNMGkbM7FAdOOGY/KnvhM/Osg5z9N0ATmaqGcc7g3WbjLp8/+0nRRqoJAFBl5/+4iNu3TFyGK6nLFJ3xGIDPAJY8eGa59L++KYVhlUyBZZvGZaH4zQUG6XpjdsCFarSnQWOTevvpD6pKEjMDGFCGWR13mTmkRBchsCtcpS4p+fE3EfKpM2pYEYvF2n4vnDIMG/HPbCFv+grDCG7ieEHbz5ihscueyIll9fyc+93OQt3OCK62Xzm5ouhDuWaIisM5PXTLODyMBrzzavLfL4HGJ3zVI0L6ls3espis8zOPbt9XGdaEf7SNJbIIDmQzkmBdCeFOxv/H0/b7CZbQo1mA79yPVsnDL6KVlhr3PM5akBi9qKI/vKhv2ybyshGapoN2ycL1nGdMeu1Lad5vuR7GCRneJRnmIpPuARna7mtKq3JhLQW9txT8mW/6tuF6yWK4JfBSMqj7spJ9PtcrKPhXfnUklqxVnzIXqvqIGG4up1l6bA2MCXSap2Xin2l5tw+FZmthhV850IH7cRNfOZeF07tUzVKLw2hpTM/UPHPKDx9e7lO9ub7l9tRKcYWgyH6K7iJxttVTpW9541MWepC1NpmG4ps2chE9S4JP+cu8ixF7mFZRV98I8RIcqQ7UN7XWcNklH36Rg0OsVU62K3CFOVRCdj440VbyaBqMphGkuPaPcOEZP367Flo4YI656ui9THwcBq0RTfMG4JLBSMikLm0tJMy4zJXqvin6KJKT8achGGNm5+LOoxPPZwDYbveTmumSiE2HwnFsBkATUmg76uI+zynnuunPXwUEVWwkYYiZbpcZxa2JcYJgYOFTmz11yXcGbG+5MZG0/0RZ4KbW7WOFN49uZrtWBu6W9NGUNT0y2MCZLVKLKukn85eLCUyQB5ur9FEbnYLP9P03qiUhPFCzotm1/l9Uko89OlaOcBl/AbTdoSIOvCbTJNj4b1DxYX0YMyFYaI3P170YkKFhYWvVonTeKhhSkAJYp3Y9MsVX1EFp8o8l+02p2X1zUtdshF/0hEZu//vHgRdJgMa2um3QOMblLkNokzNySX8GuGAx5L/QH7PGLyx4vZqiCak1zeSztswX5pwQF6LTqbGo9vPFtwyCFXWPrPOv+0WcmIJfTYaao8IjFnARswWztg6HR+Sy0xNGrV9I3STYQ+uy8J8EPKyqb8hFeG32qCFQyqi0F0IaWOM8nqfN62qJ1fuPN8L42ZD7kGuCca4E+SznYBrn1l48v/CdtDPDlZlp4+Ign3IPpiWB4ViEWchFTZ58II6a2IS4x9aXIUT6SeSP1rx+epbTEVFjFSggJ0I2T4sCslEI1qwCC0Gbrdrz8JKQm7py/CtGlv8WxyFr88CT0TD4t4dSn/XP9LDJn6QN+I54s2lqv7NM8CMY5eCys5m8dGmlaBTFmpQ5dUJe0urS7E5LwAMJpSiKS7RNCFPbpLxafaR9v8YkLe0kuoc9dltyJbsO4bx6HkiN+YYI8DK7F3CYfzjJbL1onLjioDGh7BVo7SWb3kftgFCtCjzt82gABYY5jl8YBSFekWeReAHLe9vzQ0KVf1W/ZkUsq4gT1aP4KnCam2/AghGaaRiRUREIXQtLPSFhFVZ1Ul2TtzXgd4OXM9WL0cfam3H92vBZdQ84dXSBhwR1Fi2eoHR/koc61SZiZh1lmqt6hpbb3mQd3Fy8qZqI48yhsVasF8YPlXzoZ/JIgn6SYC/IgdhtoF9eBPQl69byX1tw7iIcj1LY3M3OVwpwRsV02YDgkrz1kqBeCCms0Jeseep0a1+7mDzKdlDj5TzFLxnmCWN1NQgKQ3ZSlzNPEweUPJkYJcGu5oSWAhLJJSIMG0hy8Orl56xyCQ+Os/rgNQYA5kWxMfxUdfs2PSlz9R3ccgmLZ2einpoy9J1ZXwRi0VXXJwVE5z/U9XwzGb/po2rA1JvNDd9K4qPMO/Isc53NqK9DPZcZP4JSljlDqVgv1oibo5hAWbpYELJp5PXdyt+QJxt+EHv8nKMkuV12BhSwxDbZBdwXagDLVS0AcIXIWOrFAYy19e81lxU1AWWbVwcFGji5hzvxglUdKW0WEmlVE645GQFAmg4Yj1iGM7Fcq+hB862D8P0spYD1J2nYQk+yIfso1JsROVugkO2SyguLBWcp4fI9rFjlGeEuxyarW/uXP22Gl1tRxbMhGkgbysQlbZ8YE9Gq5opo3R4ag2ipsbuRWJ/0Fn1ObuiuW7b734y6UR9796xDj6SxwpV0ZKDjcutti1t16nhhcYF0LVimvO0Q0XNuyPTvaee6FzCRpPYl1+xqIVQKqYmWDFtSyzJ5DRRdrQYu13jSBouNd9JvYuZtMa1WC6cNdcOwyO+GMWpVQiIVJs8jHZZNAAe2b84rs9nxfHZI5KDjWNcWxmwyZsFQcrJCfMSGxGcg/x9ryDv9VuPhX4QSJ66MzFdfUPS22tmndNe5aclCADs+FnHngmmZKe/hUBc4pm2NR9CDLKPXF4ypW7WtuHWL4Tt/FFHhzi1gla6U14/MZtLVCOzaPb+81wM43ne117DeADxpw8wkV9qglLTHG3S0j8w/HIONt7vie4i973cufIWUF84xqWQ5u4d7O9sWepnqSo3JrjN+eDVaXVAB2HiJuvz56NidYWtvJWXf+IgKZrK/EycBk9KMRLDQtJx3vBuDfNm+H6NbAi35Zl3i45vj7busxehirMh+7pOxpnmVGWH/cidHtieqr4bBp5JeWG8rI9JKQJ1M+JbTdh75dSEC+3iY59/DDkeffvBfp7+3hchK8V2LIv74fDvw15KvlDWStsPJCawL8F6l13y64aBVpC9xeZTIzqMLpQpK7kEm/H/71m6WRzRIho9tA8zH/ftvU8iu7Dih/aJlEYBs33pI8vPqbO8vclr89WikmNDC+nEQ83K9w5PriCzBFhlQc9GTltariBzgoZ/A1AP1qpzMCtvyBrNWrrgn865OnjWYzrFYm2pmjUmhfkfFGOs6bj/vv8EHrAwX7Xa78L1BLAwQUAAIACAC4tvNKD4Xayk0AAABqAAAAGwAAAHVuaXZlcnNhbC91bml2ZXJzYWwucG5nLnhtbLOxr8jNUShLLSrOzM+zVTLUM1Cyt+PlsikoSi3LTC1XqACKGekZQICSQqWtkgkStzwzpSTDVsncyBwhlpGamZ5RYqtkamIKF9QHGgkAUEsBAgAAFAACAAgAt7bzSqC4XxVlBAAABBEAAB0AAAAAAAAAAQAAAAAAAAAAAHVuaXZlcnNhbC9jb21tb25fbWVzc2FnZXMubG5nUEsBAgAAFAACAAgAt7bzSkPIPPmFBAAADBYAACcAAAAAAAAAAQAAAAAAoAQAAHVuaXZlcnNhbC9mbGFzaF9wdWJsaXNoaW5nX3NldHRpbmdzLnhtbFBLAQIAABQAAgAIALe280qUMH5muAIAAFQKAAAhAAAAAAAAAAEAAAAAAGoJAAB1bml2ZXJzYWwvZmxhc2hfc2tpbl9zZXR0aW5ncy54bWxQSwECAAAUAAIACAC3tvNKGQQLbVgEAAAdFQAAJgAAAAAAAAABAAAAAABhDAAAdW5pdmVyc2FsL2h0bWxfcHVibGlzaGluZ19zZXR0aW5ncy54bWxQSwECAAAUAAIACAC3tvNK1cxcJpUBAAAgBgAAHwAAAAAAAAABAAAAAAD9EAAAdW5pdmVyc2FsL2h0bWxfc2tpbl9zZXR0aW5ncy5qc1BLAQIAABQAAgAIALe280o9PC/RwQAAAOUBAAAaAAAAAAAAAAEAAAAAAM8SAAB1bml2ZXJzYWwvaTE4bl9wcmVzZXRzLnhtbFBLAQIAABQAAgAIALe280qmQ2VXZwAAAGsAAAAcAAAAAAAAAAEAAAAAAMgTAAB1bml2ZXJzYWwvbG9jYWxfc2V0dGluZ3MueG1sUEsBAgAAFAACAAgARJRXRyO0Tvv7AgAAsAgAABQAAAAAAAAAAQAAAAAAaRQAAHVuaXZlcnNhbC9wbGF5ZXIueG1sUEsBAgAAFAACAAgAt7bzSqtYCahECAAAfyAAACkAAAAAAAAAAQAAAAAAlhcAAHVuaXZlcnNhbC9za2luX2N1c3RvbWl6YXRpb25fc2V0dGluZ3MueG1sUEsBAgAAFAACAAgAuLbzSgrKPODnPwAAJXYAABcAAAAAAAAAAAAAAAAAISAAAHVuaXZlcnNhbC91bml2ZXJzYWwucG5nUEsBAgAAFAACAAgAuLbzSg+F2spNAAAAagAAABsAAAAAAAAAAQAAAAAAPWAAAHVuaXZlcnNhbC91bml2ZXJzYWwucG5nLnhtbFBLBQYAAAAACwALAEkDAADDYAAAAAA="/>
  <p:tag name="ISPRING_OUTPUT_FOLDER" val="C:\Users\Administrator\Desktop"/>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2142</Words>
  <Application>Microsoft Office PowerPoint</Application>
  <PresentationFormat>自定义</PresentationFormat>
  <Paragraphs>284</Paragraphs>
  <Slides>25</Slides>
  <Notes>25</Notes>
  <HiddenSlides>0</HiddenSlides>
  <MMClips>1</MMClips>
  <ScaleCrop>false</ScaleCrop>
  <HeadingPairs>
    <vt:vector size="4" baseType="variant">
      <vt:variant>
        <vt:lpstr>主题</vt:lpstr>
      </vt:variant>
      <vt:variant>
        <vt:i4>1</vt:i4>
      </vt:variant>
      <vt:variant>
        <vt:lpstr>幻灯片标题</vt:lpstr>
      </vt:variant>
      <vt:variant>
        <vt:i4>25</vt:i4>
      </vt:variant>
    </vt:vector>
  </HeadingPairs>
  <TitlesOfParts>
    <vt:vector size="26"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User</cp:lastModifiedBy>
  <cp:revision>3</cp:revision>
  <dcterms:created xsi:type="dcterms:W3CDTF">2017-07-12T12:14:56Z</dcterms:created>
  <dcterms:modified xsi:type="dcterms:W3CDTF">2017-08-01T03:41:16Z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2052-10.1.0.6638</vt:lpwstr>
  </property>
</Properties>
</file>