
<file path=[Content_Types].xml><?xml version="1.0" encoding="utf-8"?>
<Types xmlns="http://schemas.openxmlformats.org/package/2006/content-types">
  <Default Extension="png" ContentType="image/png"/>
  <Default Extension="mp3" ContentType="audio/unknown"/>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 id="2147483723" r:id="rId2"/>
    <p:sldMasterId id="2147483668" r:id="rId3"/>
  </p:sldMasterIdLst>
  <p:notesMasterIdLst>
    <p:notesMasterId r:id="rId17"/>
  </p:notesMasterIdLst>
  <p:sldIdLst>
    <p:sldId id="411" r:id="rId4"/>
    <p:sldId id="415" r:id="rId5"/>
    <p:sldId id="423" r:id="rId6"/>
    <p:sldId id="428" r:id="rId7"/>
    <p:sldId id="427" r:id="rId8"/>
    <p:sldId id="424" r:id="rId9"/>
    <p:sldId id="425" r:id="rId10"/>
    <p:sldId id="426" r:id="rId11"/>
    <p:sldId id="422" r:id="rId12"/>
    <p:sldId id="419" r:id="rId13"/>
    <p:sldId id="420" r:id="rId14"/>
    <p:sldId id="421" r:id="rId15"/>
    <p:sldId id="409" r:id="rId16"/>
  </p:sldIdLst>
  <p:sldSz cx="12192000" cy="6858000"/>
  <p:notesSz cx="6858000" cy="9144000"/>
  <p:custDataLst>
    <p:tags r:id="rId18"/>
  </p:custDataLst>
  <p:defaultTextStyle>
    <a:defPPr>
      <a:defRPr lang="ko-KR"/>
    </a:defPPr>
    <a:lvl1pPr algn="l" rtl="0" eaLnBrk="0" fontAlgn="base" hangingPunct="0">
      <a:spcBef>
        <a:spcPct val="0"/>
      </a:spcBef>
      <a:spcAft>
        <a:spcPct val="0"/>
      </a:spcAft>
      <a:defRPr kern="1200">
        <a:solidFill>
          <a:schemeClr val="tx1"/>
        </a:solidFill>
        <a:latin typeface="Gulim" pitchFamily="34" charset="-127"/>
        <a:ea typeface="Gulim" pitchFamily="34" charset="-127"/>
        <a:cs typeface="+mn-cs"/>
      </a:defRPr>
    </a:lvl1pPr>
    <a:lvl2pPr marL="457200" algn="l" rtl="0" eaLnBrk="0" fontAlgn="base" hangingPunct="0">
      <a:spcBef>
        <a:spcPct val="0"/>
      </a:spcBef>
      <a:spcAft>
        <a:spcPct val="0"/>
      </a:spcAft>
      <a:defRPr kern="1200">
        <a:solidFill>
          <a:schemeClr val="tx1"/>
        </a:solidFill>
        <a:latin typeface="Gulim" pitchFamily="34" charset="-127"/>
        <a:ea typeface="Gulim" pitchFamily="34" charset="-127"/>
        <a:cs typeface="+mn-cs"/>
      </a:defRPr>
    </a:lvl2pPr>
    <a:lvl3pPr marL="914400" algn="l" rtl="0" eaLnBrk="0" fontAlgn="base" hangingPunct="0">
      <a:spcBef>
        <a:spcPct val="0"/>
      </a:spcBef>
      <a:spcAft>
        <a:spcPct val="0"/>
      </a:spcAft>
      <a:defRPr kern="1200">
        <a:solidFill>
          <a:schemeClr val="tx1"/>
        </a:solidFill>
        <a:latin typeface="Gulim" pitchFamily="34" charset="-127"/>
        <a:ea typeface="Gulim" pitchFamily="34" charset="-127"/>
        <a:cs typeface="+mn-cs"/>
      </a:defRPr>
    </a:lvl3pPr>
    <a:lvl4pPr marL="1371600" algn="l" rtl="0" eaLnBrk="0" fontAlgn="base" hangingPunct="0">
      <a:spcBef>
        <a:spcPct val="0"/>
      </a:spcBef>
      <a:spcAft>
        <a:spcPct val="0"/>
      </a:spcAft>
      <a:defRPr kern="1200">
        <a:solidFill>
          <a:schemeClr val="tx1"/>
        </a:solidFill>
        <a:latin typeface="Gulim" pitchFamily="34" charset="-127"/>
        <a:ea typeface="Gulim" pitchFamily="34" charset="-127"/>
        <a:cs typeface="+mn-cs"/>
      </a:defRPr>
    </a:lvl4pPr>
    <a:lvl5pPr marL="1828800" algn="l" rtl="0" eaLnBrk="0" fontAlgn="base" hangingPunct="0">
      <a:spcBef>
        <a:spcPct val="0"/>
      </a:spcBef>
      <a:spcAft>
        <a:spcPct val="0"/>
      </a:spcAft>
      <a:defRPr kern="1200">
        <a:solidFill>
          <a:schemeClr val="tx1"/>
        </a:solidFill>
        <a:latin typeface="Gulim" pitchFamily="34" charset="-127"/>
        <a:ea typeface="Gulim" pitchFamily="34" charset="-127"/>
        <a:cs typeface="+mn-cs"/>
      </a:defRPr>
    </a:lvl5pPr>
    <a:lvl6pPr marL="2286000" algn="l" defTabSz="914400" rtl="0" eaLnBrk="1" latinLnBrk="0" hangingPunct="1">
      <a:defRPr kern="1200">
        <a:solidFill>
          <a:schemeClr val="tx1"/>
        </a:solidFill>
        <a:latin typeface="Gulim" pitchFamily="34" charset="-127"/>
        <a:ea typeface="Gulim" pitchFamily="34" charset="-127"/>
        <a:cs typeface="+mn-cs"/>
      </a:defRPr>
    </a:lvl6pPr>
    <a:lvl7pPr marL="2743200" algn="l" defTabSz="914400" rtl="0" eaLnBrk="1" latinLnBrk="0" hangingPunct="1">
      <a:defRPr kern="1200">
        <a:solidFill>
          <a:schemeClr val="tx1"/>
        </a:solidFill>
        <a:latin typeface="Gulim" pitchFamily="34" charset="-127"/>
        <a:ea typeface="Gulim" pitchFamily="34" charset="-127"/>
        <a:cs typeface="+mn-cs"/>
      </a:defRPr>
    </a:lvl7pPr>
    <a:lvl8pPr marL="3200400" algn="l" defTabSz="914400" rtl="0" eaLnBrk="1" latinLnBrk="0" hangingPunct="1">
      <a:defRPr kern="1200">
        <a:solidFill>
          <a:schemeClr val="tx1"/>
        </a:solidFill>
        <a:latin typeface="Gulim" pitchFamily="34" charset="-127"/>
        <a:ea typeface="Gulim" pitchFamily="34" charset="-127"/>
        <a:cs typeface="+mn-cs"/>
      </a:defRPr>
    </a:lvl8pPr>
    <a:lvl9pPr marL="3657600" algn="l" defTabSz="914400" rtl="0" eaLnBrk="1" latinLnBrk="0" hangingPunct="1">
      <a:defRPr kern="1200">
        <a:solidFill>
          <a:schemeClr val="tx1"/>
        </a:solidFill>
        <a:latin typeface="Gulim" pitchFamily="34" charset="-127"/>
        <a:ea typeface="Gulim" pitchFamily="34" charset="-127"/>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45A5A"/>
    <a:srgbClr val="FF0066"/>
    <a:srgbClr val="0000CC"/>
    <a:srgbClr val="F67A7A"/>
    <a:srgbClr val="FF1515"/>
    <a:srgbClr val="00CC00"/>
    <a:srgbClr val="42B97B"/>
    <a:srgbClr val="FF8D2F"/>
    <a:srgbClr val="8BD6C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71" autoAdjust="0"/>
    <p:restoredTop sz="94660"/>
  </p:normalViewPr>
  <p:slideViewPr>
    <p:cSldViewPr>
      <p:cViewPr>
        <p:scale>
          <a:sx n="61" d="100"/>
          <a:sy n="61" d="100"/>
        </p:scale>
        <p:origin x="-1116" y="-192"/>
      </p:cViewPr>
      <p:guideLst>
        <p:guide orient="horz"/>
        <p:guide pos="7651"/>
      </p:guideLst>
    </p:cSldViewPr>
  </p:slideViewPr>
  <p:notesTextViewPr>
    <p:cViewPr>
      <p:scale>
        <a:sx n="100" d="100"/>
        <a:sy n="100" d="100"/>
      </p:scale>
      <p:origin x="0" y="0"/>
    </p:cViewPr>
  </p:notesTextViewPr>
  <p:sorterViewPr>
    <p:cViewPr>
      <p:scale>
        <a:sx n="110" d="100"/>
        <a:sy n="11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gs" Target="tags/tag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9218" name="머리글 개체 틀 1"/>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latinLnBrk="1" hangingPunct="1">
              <a:buFont typeface="Arial" panose="020B0604020202020204" pitchFamily="34" charset="0"/>
              <a:buNone/>
              <a:defRPr sz="1200">
                <a:latin typeface="Malgun Gothic" pitchFamily="34" charset="-127"/>
                <a:ea typeface="Malgun Gothic" pitchFamily="34" charset="-127"/>
              </a:defRPr>
            </a:lvl1pPr>
          </a:lstStyle>
          <a:p>
            <a:pPr>
              <a:defRPr/>
            </a:pPr>
            <a:endParaRPr lang="ko-KR" altLang="en-US"/>
          </a:p>
        </p:txBody>
      </p:sp>
      <p:sp>
        <p:nvSpPr>
          <p:cNvPr id="9219" name="날짜 개체 틀 2"/>
          <p:cNvSpPr>
            <a:spLocks noGrp="1" noChangeArrowheads="1"/>
          </p:cNvSpPr>
          <p:nvPr>
            <p:ph type="dt" idx="1"/>
          </p:nvPr>
        </p:nvSpPr>
        <p:spPr bwMode="auto">
          <a:xfrm>
            <a:off x="3884613"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1" latinLnBrk="1" hangingPunct="1">
              <a:buFont typeface="Arial" panose="020B0604020202020204" pitchFamily="34" charset="0"/>
              <a:buNone/>
              <a:defRPr sz="1200">
                <a:latin typeface="Malgun Gothic" pitchFamily="34" charset="-127"/>
                <a:ea typeface="Malgun Gothic" pitchFamily="34" charset="-127"/>
              </a:defRPr>
            </a:lvl1pPr>
          </a:lstStyle>
          <a:p>
            <a:pPr>
              <a:defRPr/>
            </a:pPr>
            <a:fld id="{60A7111F-618A-497F-90B7-F9236AA8083A}" type="datetimeFigureOut">
              <a:rPr lang="ko-KR" altLang="en-US"/>
              <a:pPr>
                <a:defRPr/>
              </a:pPr>
              <a:t>2017-08-05</a:t>
            </a:fld>
            <a:endParaRPr lang="ko-KR" altLang="en-US"/>
          </a:p>
        </p:txBody>
      </p:sp>
      <p:sp>
        <p:nvSpPr>
          <p:cNvPr id="7172" name="슬라이드 이미지 개체 틀 3"/>
          <p:cNvSpPr>
            <a:spLocks noGrp="1" noRot="1" noChangeAspect="1" noChangeArrowheads="1"/>
          </p:cNvSpPr>
          <p:nvPr>
            <p:ph type="sldImg" idx="2"/>
          </p:nvPr>
        </p:nvSpPr>
        <p:spPr bwMode="auto">
          <a:xfrm>
            <a:off x="381000" y="685800"/>
            <a:ext cx="6096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sp>
      <p:sp>
        <p:nvSpPr>
          <p:cNvPr id="9221" name="슬라이드 노트 개체 틀 4"/>
          <p:cNvSpPr>
            <a:spLocks noGrp="1" noChangeArrowheads="1"/>
          </p:cNvSpPr>
          <p:nvPr>
            <p:ph type="body" sz="quarter" idx="3"/>
          </p:nvPr>
        </p:nvSpPr>
        <p:spPr bwMode="auto">
          <a:xfrm>
            <a:off x="685800" y="4343400"/>
            <a:ext cx="5486400" cy="4114800"/>
          </a:xfrm>
          <a:prstGeom prst="rect">
            <a:avLst/>
          </a:prstGeom>
          <a:noFill/>
          <a:ln w="12700" cmpd="sng">
            <a:noFill/>
            <a:miter lim="800000"/>
            <a:headEnd/>
            <a:tailEnd/>
          </a:ln>
        </p:spPr>
        <p:txBody>
          <a:bodyPr vert="horz" wrap="square" lIns="91440" tIns="45720" rIns="91440" bIns="45720" numCol="1" anchor="ctr" anchorCtr="0" compatLnSpc="1">
            <a:prstTxWarp prst="textNoShape">
              <a:avLst/>
            </a:prstTxWarp>
          </a:bodyPr>
          <a:lstStyle/>
          <a:p>
            <a:pPr lvl="0"/>
            <a:r>
              <a:rPr lang="ko-KR" altLang="en-US" noProof="0" smtClean="0"/>
              <a:t>마스터 텍스트 스타일을 편집합니다</a:t>
            </a:r>
          </a:p>
          <a:p>
            <a:pPr lvl="1"/>
            <a:r>
              <a:rPr lang="ko-KR" altLang="en-US" noProof="0" smtClean="0"/>
              <a:t>둘째 수준</a:t>
            </a:r>
          </a:p>
          <a:p>
            <a:pPr lvl="2"/>
            <a:r>
              <a:rPr lang="ko-KR" altLang="en-US" noProof="0" smtClean="0"/>
              <a:t>셋째 수준</a:t>
            </a:r>
          </a:p>
          <a:p>
            <a:pPr lvl="3"/>
            <a:r>
              <a:rPr lang="ko-KR" altLang="en-US" noProof="0" smtClean="0"/>
              <a:t>넷째 수준</a:t>
            </a:r>
          </a:p>
          <a:p>
            <a:pPr lvl="4"/>
            <a:r>
              <a:rPr lang="ko-KR" altLang="en-US" noProof="0" smtClean="0"/>
              <a:t>다섯째 수준</a:t>
            </a:r>
          </a:p>
        </p:txBody>
      </p:sp>
      <p:sp>
        <p:nvSpPr>
          <p:cNvPr id="9222" name="바닥글 개체 틀 5"/>
          <p:cNvSpPr>
            <a:spLocks noGrp="1" noChangeArrowheads="1"/>
          </p:cNvSpPr>
          <p:nvPr>
            <p:ph type="ftr" sz="quarter" idx="4"/>
          </p:nvPr>
        </p:nvSpPr>
        <p:spPr bwMode="auto">
          <a:xfrm>
            <a:off x="0"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1" latinLnBrk="1" hangingPunct="1">
              <a:buFont typeface="Arial" panose="020B0604020202020204" pitchFamily="34" charset="0"/>
              <a:buNone/>
              <a:defRPr sz="1200">
                <a:latin typeface="Malgun Gothic" pitchFamily="34" charset="-127"/>
                <a:ea typeface="Malgun Gothic" pitchFamily="34" charset="-127"/>
              </a:defRPr>
            </a:lvl1pPr>
          </a:lstStyle>
          <a:p>
            <a:pPr>
              <a:defRPr/>
            </a:pPr>
            <a:endParaRPr lang="ko-KR" altLang="en-US"/>
          </a:p>
        </p:txBody>
      </p:sp>
      <p:sp>
        <p:nvSpPr>
          <p:cNvPr id="9223" name="슬라이드 번호 개체 틀 6"/>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1" latinLnBrk="1" hangingPunct="1">
              <a:buFont typeface="Arial" pitchFamily="34" charset="0"/>
              <a:buNone/>
              <a:defRPr sz="1200">
                <a:latin typeface="Malgun Gothic" pitchFamily="34" charset="-127"/>
                <a:ea typeface="Malgun Gothic" pitchFamily="34" charset="-127"/>
              </a:defRPr>
            </a:lvl1pPr>
          </a:lstStyle>
          <a:p>
            <a:fld id="{4BCCD945-D57A-4193-8C89-FA0715BF710C}" type="slidenum">
              <a:rPr lang="ko-KR" altLang="en-US"/>
              <a:pPr/>
              <a:t>‹#›</a:t>
            </a:fld>
            <a:endParaRPr lang="ko-KR" altLang="en-US"/>
          </a:p>
        </p:txBody>
      </p:sp>
    </p:spTree>
    <p:extLst>
      <p:ext uri="{BB962C8B-B14F-4D97-AF65-F5344CB8AC3E}">
        <p14:creationId xmlns:p14="http://schemas.microsoft.com/office/powerpoint/2010/main" val="2327215726"/>
      </p:ext>
    </p:extLst>
  </p:cSld>
  <p:clrMap bg1="lt1" tx1="dk1" bg2="lt2" tx2="dk2" accent1="accent1" accent2="accent2" accent3="accent3" accent4="accent4" accent5="accent5" accent6="accent6" hlink="hlink" folHlink="folHlink"/>
  <p:notesStyle>
    <a:lvl1pPr algn="l" rtl="0" eaLnBrk="0" fontAlgn="base" latinLnBrk="1" hangingPunct="0">
      <a:spcBef>
        <a:spcPct val="30000"/>
      </a:spcBef>
      <a:spcAft>
        <a:spcPct val="0"/>
      </a:spcAft>
      <a:defRPr sz="1200" kern="1200">
        <a:solidFill>
          <a:schemeClr val="tx1"/>
        </a:solidFill>
        <a:latin typeface="Malgun Gothic" pitchFamily="34" charset="-127"/>
        <a:ea typeface="Malgun Gothic" pitchFamily="34" charset="-127"/>
        <a:cs typeface="+mn-cs"/>
      </a:defRPr>
    </a:lvl1pPr>
    <a:lvl2pPr marL="457200" algn="l" rtl="0" eaLnBrk="0" fontAlgn="base" latinLnBrk="1" hangingPunct="0">
      <a:spcBef>
        <a:spcPct val="30000"/>
      </a:spcBef>
      <a:spcAft>
        <a:spcPct val="0"/>
      </a:spcAft>
      <a:defRPr sz="1200" kern="1200">
        <a:solidFill>
          <a:schemeClr val="tx1"/>
        </a:solidFill>
        <a:latin typeface="Malgun Gothic" pitchFamily="34" charset="-127"/>
        <a:ea typeface="Malgun Gothic" pitchFamily="34" charset="-127"/>
        <a:cs typeface="+mn-cs"/>
      </a:defRPr>
    </a:lvl2pPr>
    <a:lvl3pPr marL="914400" algn="l" rtl="0" eaLnBrk="0" fontAlgn="base" latinLnBrk="1" hangingPunct="0">
      <a:spcBef>
        <a:spcPct val="30000"/>
      </a:spcBef>
      <a:spcAft>
        <a:spcPct val="0"/>
      </a:spcAft>
      <a:defRPr sz="1200" kern="1200">
        <a:solidFill>
          <a:schemeClr val="tx1"/>
        </a:solidFill>
        <a:latin typeface="Malgun Gothic" pitchFamily="34" charset="-127"/>
        <a:ea typeface="Malgun Gothic" pitchFamily="34" charset="-127"/>
        <a:cs typeface="+mn-cs"/>
      </a:defRPr>
    </a:lvl3pPr>
    <a:lvl4pPr marL="1371600" algn="l" rtl="0" eaLnBrk="0" fontAlgn="base" latinLnBrk="1" hangingPunct="0">
      <a:spcBef>
        <a:spcPct val="30000"/>
      </a:spcBef>
      <a:spcAft>
        <a:spcPct val="0"/>
      </a:spcAft>
      <a:defRPr sz="1200" kern="1200">
        <a:solidFill>
          <a:schemeClr val="tx1"/>
        </a:solidFill>
        <a:latin typeface="Malgun Gothic" pitchFamily="34" charset="-127"/>
        <a:ea typeface="Malgun Gothic" pitchFamily="34" charset="-127"/>
        <a:cs typeface="+mn-cs"/>
      </a:defRPr>
    </a:lvl4pPr>
    <a:lvl5pPr marL="1828800" algn="l" rtl="0" eaLnBrk="0" fontAlgn="base" latinLnBrk="1" hangingPunct="0">
      <a:spcBef>
        <a:spcPct val="30000"/>
      </a:spcBef>
      <a:spcAft>
        <a:spcPct val="0"/>
      </a:spcAft>
      <a:defRPr sz="1200" kern="1200">
        <a:solidFill>
          <a:schemeClr val="tx1"/>
        </a:solidFill>
        <a:latin typeface="Malgun Gothic" pitchFamily="34" charset="-127"/>
        <a:ea typeface="Malgun Gothic" pitchFamily="34" charset="-127"/>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p:cNvSpPr>
            <a:spLocks noGrp="1" noRot="1" noChangeAspect="1" noTextEdit="1"/>
          </p:cNvSpPr>
          <p:nvPr>
            <p:ph type="sldImg"/>
          </p:nvPr>
        </p:nvSpPr>
        <p:spPr/>
      </p:sp>
      <p:sp>
        <p:nvSpPr>
          <p:cNvPr id="9219" name="备注占位符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zh-CN" altLang="en-US" smtClean="0"/>
          </a:p>
        </p:txBody>
      </p:sp>
      <p:sp>
        <p:nvSpPr>
          <p:cNvPr id="9220"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ulim" pitchFamily="34" charset="-127"/>
                <a:ea typeface="Gulim" pitchFamily="34" charset="-127"/>
              </a:defRPr>
            </a:lvl1pPr>
            <a:lvl2pPr marL="742950" indent="-285750">
              <a:defRPr>
                <a:solidFill>
                  <a:schemeClr val="tx1"/>
                </a:solidFill>
                <a:latin typeface="Gulim" pitchFamily="34" charset="-127"/>
                <a:ea typeface="Gulim" pitchFamily="34" charset="-127"/>
              </a:defRPr>
            </a:lvl2pPr>
            <a:lvl3pPr marL="1143000" indent="-228600">
              <a:defRPr>
                <a:solidFill>
                  <a:schemeClr val="tx1"/>
                </a:solidFill>
                <a:latin typeface="Gulim" pitchFamily="34" charset="-127"/>
                <a:ea typeface="Gulim" pitchFamily="34" charset="-127"/>
              </a:defRPr>
            </a:lvl3pPr>
            <a:lvl4pPr marL="1600200" indent="-228600">
              <a:defRPr>
                <a:solidFill>
                  <a:schemeClr val="tx1"/>
                </a:solidFill>
                <a:latin typeface="Gulim" pitchFamily="34" charset="-127"/>
                <a:ea typeface="Gulim" pitchFamily="34" charset="-127"/>
              </a:defRPr>
            </a:lvl4pPr>
            <a:lvl5pPr marL="2057400" indent="-228600">
              <a:defRPr>
                <a:solidFill>
                  <a:schemeClr val="tx1"/>
                </a:solidFill>
                <a:latin typeface="Gulim" pitchFamily="34" charset="-127"/>
                <a:ea typeface="Gulim" pitchFamily="34" charset="-127"/>
              </a:defRPr>
            </a:lvl5pPr>
            <a:lvl6pPr marL="2514600" indent="-228600" eaLnBrk="0" fontAlgn="base" hangingPunct="0">
              <a:spcBef>
                <a:spcPct val="0"/>
              </a:spcBef>
              <a:spcAft>
                <a:spcPct val="0"/>
              </a:spcAft>
              <a:defRPr>
                <a:solidFill>
                  <a:schemeClr val="tx1"/>
                </a:solidFill>
                <a:latin typeface="Gulim" pitchFamily="34" charset="-127"/>
                <a:ea typeface="Gulim" pitchFamily="34" charset="-127"/>
              </a:defRPr>
            </a:lvl6pPr>
            <a:lvl7pPr marL="2971800" indent="-228600" eaLnBrk="0" fontAlgn="base" hangingPunct="0">
              <a:spcBef>
                <a:spcPct val="0"/>
              </a:spcBef>
              <a:spcAft>
                <a:spcPct val="0"/>
              </a:spcAft>
              <a:defRPr>
                <a:solidFill>
                  <a:schemeClr val="tx1"/>
                </a:solidFill>
                <a:latin typeface="Gulim" pitchFamily="34" charset="-127"/>
                <a:ea typeface="Gulim" pitchFamily="34" charset="-127"/>
              </a:defRPr>
            </a:lvl7pPr>
            <a:lvl8pPr marL="3429000" indent="-228600" eaLnBrk="0" fontAlgn="base" hangingPunct="0">
              <a:spcBef>
                <a:spcPct val="0"/>
              </a:spcBef>
              <a:spcAft>
                <a:spcPct val="0"/>
              </a:spcAft>
              <a:defRPr>
                <a:solidFill>
                  <a:schemeClr val="tx1"/>
                </a:solidFill>
                <a:latin typeface="Gulim" pitchFamily="34" charset="-127"/>
                <a:ea typeface="Gulim" pitchFamily="34" charset="-127"/>
              </a:defRPr>
            </a:lvl8pPr>
            <a:lvl9pPr marL="3886200" indent="-228600" eaLnBrk="0" fontAlgn="base" hangingPunct="0">
              <a:spcBef>
                <a:spcPct val="0"/>
              </a:spcBef>
              <a:spcAft>
                <a:spcPct val="0"/>
              </a:spcAft>
              <a:defRPr>
                <a:solidFill>
                  <a:schemeClr val="tx1"/>
                </a:solidFill>
                <a:latin typeface="Gulim" pitchFamily="34" charset="-127"/>
                <a:ea typeface="Gulim" pitchFamily="34" charset="-127"/>
              </a:defRPr>
            </a:lvl9pPr>
          </a:lstStyle>
          <a:p>
            <a:fld id="{2E19AC9F-C6F6-4D26-A16E-7B9733C5FF9C}" type="slidenum">
              <a:rPr lang="ko-KR" altLang="en-US">
                <a:latin typeface="Malgun Gothic" pitchFamily="34" charset="-127"/>
                <a:ea typeface="Malgun Gothic" pitchFamily="34" charset="-127"/>
              </a:rPr>
              <a:pPr/>
              <a:t>1</a:t>
            </a:fld>
            <a:endParaRPr lang="ko-KR" altLang="en-US">
              <a:latin typeface="Malgun Gothic" pitchFamily="34" charset="-127"/>
              <a:ea typeface="Malgun Gothic" pitchFamily="34" charset="-127"/>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BCCD945-D57A-4193-8C89-FA0715BF710C}" type="slidenum">
              <a:rPr lang="ko-KR" altLang="en-US" smtClean="0"/>
              <a:pPr/>
              <a:t>10</a:t>
            </a:fld>
            <a:endParaRPr lang="ko-KR" altLang="en-US"/>
          </a:p>
        </p:txBody>
      </p:sp>
    </p:spTree>
    <p:extLst>
      <p:ext uri="{BB962C8B-B14F-4D97-AF65-F5344CB8AC3E}">
        <p14:creationId xmlns:p14="http://schemas.microsoft.com/office/powerpoint/2010/main" val="36252617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BCCD945-D57A-4193-8C89-FA0715BF710C}" type="slidenum">
              <a:rPr lang="ko-KR" altLang="en-US" smtClean="0"/>
              <a:pPr/>
              <a:t>11</a:t>
            </a:fld>
            <a:endParaRPr lang="ko-KR" altLang="en-US"/>
          </a:p>
        </p:txBody>
      </p:sp>
    </p:spTree>
    <p:extLst>
      <p:ext uri="{BB962C8B-B14F-4D97-AF65-F5344CB8AC3E}">
        <p14:creationId xmlns:p14="http://schemas.microsoft.com/office/powerpoint/2010/main" val="4372026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BCCD945-D57A-4193-8C89-FA0715BF710C}" type="slidenum">
              <a:rPr lang="ko-KR" altLang="en-US" smtClean="0"/>
              <a:pPr/>
              <a:t>12</a:t>
            </a:fld>
            <a:endParaRPr lang="ko-KR" altLang="en-US"/>
          </a:p>
        </p:txBody>
      </p:sp>
    </p:spTree>
    <p:extLst>
      <p:ext uri="{BB962C8B-B14F-4D97-AF65-F5344CB8AC3E}">
        <p14:creationId xmlns:p14="http://schemas.microsoft.com/office/powerpoint/2010/main" val="31982587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TextEdit="1"/>
          </p:cNvSpPr>
          <p:nvPr>
            <p:ph type="sldImg"/>
          </p:nvPr>
        </p:nvSpPr>
        <p:spPr/>
      </p:sp>
      <p:sp>
        <p:nvSpPr>
          <p:cNvPr id="13315" name="备注占位符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zh-CN" altLang="en-US" smtClean="0"/>
          </a:p>
        </p:txBody>
      </p:sp>
      <p:sp>
        <p:nvSpPr>
          <p:cNvPr id="13316"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ulim" pitchFamily="34" charset="-127"/>
                <a:ea typeface="Gulim" pitchFamily="34" charset="-127"/>
              </a:defRPr>
            </a:lvl1pPr>
            <a:lvl2pPr marL="742950" indent="-285750">
              <a:defRPr>
                <a:solidFill>
                  <a:schemeClr val="tx1"/>
                </a:solidFill>
                <a:latin typeface="Gulim" pitchFamily="34" charset="-127"/>
                <a:ea typeface="Gulim" pitchFamily="34" charset="-127"/>
              </a:defRPr>
            </a:lvl2pPr>
            <a:lvl3pPr marL="1143000" indent="-228600">
              <a:defRPr>
                <a:solidFill>
                  <a:schemeClr val="tx1"/>
                </a:solidFill>
                <a:latin typeface="Gulim" pitchFamily="34" charset="-127"/>
                <a:ea typeface="Gulim" pitchFamily="34" charset="-127"/>
              </a:defRPr>
            </a:lvl3pPr>
            <a:lvl4pPr marL="1600200" indent="-228600">
              <a:defRPr>
                <a:solidFill>
                  <a:schemeClr val="tx1"/>
                </a:solidFill>
                <a:latin typeface="Gulim" pitchFamily="34" charset="-127"/>
                <a:ea typeface="Gulim" pitchFamily="34" charset="-127"/>
              </a:defRPr>
            </a:lvl4pPr>
            <a:lvl5pPr marL="2057400" indent="-228600">
              <a:defRPr>
                <a:solidFill>
                  <a:schemeClr val="tx1"/>
                </a:solidFill>
                <a:latin typeface="Gulim" pitchFamily="34" charset="-127"/>
                <a:ea typeface="Gulim" pitchFamily="34" charset="-127"/>
              </a:defRPr>
            </a:lvl5pPr>
            <a:lvl6pPr marL="2514600" indent="-228600" eaLnBrk="0" fontAlgn="base" hangingPunct="0">
              <a:spcBef>
                <a:spcPct val="0"/>
              </a:spcBef>
              <a:spcAft>
                <a:spcPct val="0"/>
              </a:spcAft>
              <a:defRPr>
                <a:solidFill>
                  <a:schemeClr val="tx1"/>
                </a:solidFill>
                <a:latin typeface="Gulim" pitchFamily="34" charset="-127"/>
                <a:ea typeface="Gulim" pitchFamily="34" charset="-127"/>
              </a:defRPr>
            </a:lvl6pPr>
            <a:lvl7pPr marL="2971800" indent="-228600" eaLnBrk="0" fontAlgn="base" hangingPunct="0">
              <a:spcBef>
                <a:spcPct val="0"/>
              </a:spcBef>
              <a:spcAft>
                <a:spcPct val="0"/>
              </a:spcAft>
              <a:defRPr>
                <a:solidFill>
                  <a:schemeClr val="tx1"/>
                </a:solidFill>
                <a:latin typeface="Gulim" pitchFamily="34" charset="-127"/>
                <a:ea typeface="Gulim" pitchFamily="34" charset="-127"/>
              </a:defRPr>
            </a:lvl7pPr>
            <a:lvl8pPr marL="3429000" indent="-228600" eaLnBrk="0" fontAlgn="base" hangingPunct="0">
              <a:spcBef>
                <a:spcPct val="0"/>
              </a:spcBef>
              <a:spcAft>
                <a:spcPct val="0"/>
              </a:spcAft>
              <a:defRPr>
                <a:solidFill>
                  <a:schemeClr val="tx1"/>
                </a:solidFill>
                <a:latin typeface="Gulim" pitchFamily="34" charset="-127"/>
                <a:ea typeface="Gulim" pitchFamily="34" charset="-127"/>
              </a:defRPr>
            </a:lvl8pPr>
            <a:lvl9pPr marL="3886200" indent="-228600" eaLnBrk="0" fontAlgn="base" hangingPunct="0">
              <a:spcBef>
                <a:spcPct val="0"/>
              </a:spcBef>
              <a:spcAft>
                <a:spcPct val="0"/>
              </a:spcAft>
              <a:defRPr>
                <a:solidFill>
                  <a:schemeClr val="tx1"/>
                </a:solidFill>
                <a:latin typeface="Gulim" pitchFamily="34" charset="-127"/>
                <a:ea typeface="Gulim" pitchFamily="34" charset="-127"/>
              </a:defRPr>
            </a:lvl9pPr>
          </a:lstStyle>
          <a:p>
            <a:fld id="{26D8231F-D76C-42F0-97FF-F3D40C46050C}" type="slidenum">
              <a:rPr lang="ko-KR" altLang="en-US">
                <a:latin typeface="Malgun Gothic" pitchFamily="34" charset="-127"/>
                <a:ea typeface="Malgun Gothic" pitchFamily="34" charset="-127"/>
              </a:rPr>
              <a:pPr/>
              <a:t>13</a:t>
            </a:fld>
            <a:endParaRPr lang="ko-KR" altLang="en-US">
              <a:latin typeface="Malgun Gothic" pitchFamily="34" charset="-127"/>
              <a:ea typeface="Malgun Gothic" pitchFamily="34" charset="-127"/>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BCCD945-D57A-4193-8C89-FA0715BF710C}" type="slidenum">
              <a:rPr lang="ko-KR" altLang="en-US" smtClean="0"/>
              <a:pPr/>
              <a:t>2</a:t>
            </a:fld>
            <a:endParaRPr lang="ko-KR" altLang="en-US"/>
          </a:p>
        </p:txBody>
      </p:sp>
    </p:spTree>
    <p:extLst>
      <p:ext uri="{BB962C8B-B14F-4D97-AF65-F5344CB8AC3E}">
        <p14:creationId xmlns:p14="http://schemas.microsoft.com/office/powerpoint/2010/main" val="106955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BCCD945-D57A-4193-8C89-FA0715BF710C}" type="slidenum">
              <a:rPr lang="ko-KR" altLang="en-US" smtClean="0"/>
              <a:pPr/>
              <a:t>3</a:t>
            </a:fld>
            <a:endParaRPr lang="ko-KR" altLang="en-US"/>
          </a:p>
        </p:txBody>
      </p:sp>
    </p:spTree>
    <p:extLst>
      <p:ext uri="{BB962C8B-B14F-4D97-AF65-F5344CB8AC3E}">
        <p14:creationId xmlns:p14="http://schemas.microsoft.com/office/powerpoint/2010/main" val="997866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BCCD945-D57A-4193-8C89-FA0715BF710C}" type="slidenum">
              <a:rPr lang="ko-KR" altLang="en-US" smtClean="0"/>
              <a:pPr/>
              <a:t>4</a:t>
            </a:fld>
            <a:endParaRPr lang="ko-KR" altLang="en-US"/>
          </a:p>
        </p:txBody>
      </p:sp>
    </p:spTree>
    <p:extLst>
      <p:ext uri="{BB962C8B-B14F-4D97-AF65-F5344CB8AC3E}">
        <p14:creationId xmlns:p14="http://schemas.microsoft.com/office/powerpoint/2010/main" val="2853922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BCCD945-D57A-4193-8C89-FA0715BF710C}" type="slidenum">
              <a:rPr lang="ko-KR" altLang="en-US" smtClean="0"/>
              <a:pPr/>
              <a:t>5</a:t>
            </a:fld>
            <a:endParaRPr lang="ko-KR" altLang="en-US"/>
          </a:p>
        </p:txBody>
      </p:sp>
    </p:spTree>
    <p:extLst>
      <p:ext uri="{BB962C8B-B14F-4D97-AF65-F5344CB8AC3E}">
        <p14:creationId xmlns:p14="http://schemas.microsoft.com/office/powerpoint/2010/main" val="2395600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BCCD945-D57A-4193-8C89-FA0715BF710C}" type="slidenum">
              <a:rPr lang="ko-KR" altLang="en-US" smtClean="0"/>
              <a:pPr/>
              <a:t>6</a:t>
            </a:fld>
            <a:endParaRPr lang="ko-KR" altLang="en-US"/>
          </a:p>
        </p:txBody>
      </p:sp>
    </p:spTree>
    <p:extLst>
      <p:ext uri="{BB962C8B-B14F-4D97-AF65-F5344CB8AC3E}">
        <p14:creationId xmlns:p14="http://schemas.microsoft.com/office/powerpoint/2010/main" val="2604176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BCCD945-D57A-4193-8C89-FA0715BF710C}" type="slidenum">
              <a:rPr lang="ko-KR" altLang="en-US" smtClean="0"/>
              <a:pPr/>
              <a:t>7</a:t>
            </a:fld>
            <a:endParaRPr lang="ko-KR" altLang="en-US"/>
          </a:p>
        </p:txBody>
      </p:sp>
    </p:spTree>
    <p:extLst>
      <p:ext uri="{BB962C8B-B14F-4D97-AF65-F5344CB8AC3E}">
        <p14:creationId xmlns:p14="http://schemas.microsoft.com/office/powerpoint/2010/main" val="3565917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BCCD945-D57A-4193-8C89-FA0715BF710C}" type="slidenum">
              <a:rPr lang="ko-KR" altLang="en-US" smtClean="0"/>
              <a:pPr/>
              <a:t>8</a:t>
            </a:fld>
            <a:endParaRPr lang="ko-KR" altLang="en-US"/>
          </a:p>
        </p:txBody>
      </p:sp>
    </p:spTree>
    <p:extLst>
      <p:ext uri="{BB962C8B-B14F-4D97-AF65-F5344CB8AC3E}">
        <p14:creationId xmlns:p14="http://schemas.microsoft.com/office/powerpoint/2010/main" val="2457424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BCCD945-D57A-4193-8C89-FA0715BF710C}" type="slidenum">
              <a:rPr lang="ko-KR" altLang="en-US" smtClean="0"/>
              <a:pPr/>
              <a:t>9</a:t>
            </a:fld>
            <a:endParaRPr lang="ko-KR" altLang="en-US"/>
          </a:p>
        </p:txBody>
      </p:sp>
    </p:spTree>
    <p:extLst>
      <p:ext uri="{BB962C8B-B14F-4D97-AF65-F5344CB8AC3E}">
        <p14:creationId xmlns:p14="http://schemas.microsoft.com/office/powerpoint/2010/main" val="3860336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888329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887287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30243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microsoft.com/office/2007/relationships/hdphoto" Target="../media/hdphoto1.wdp"/><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emf"/><Relationship Id="rId4" Type="http://schemas.openxmlformats.org/officeDocument/2006/relationships/image" Target="../media/image2.png"/><Relationship Id="rId9"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10.png"/><Relationship Id="rId7" Type="http://schemas.openxmlformats.org/officeDocument/2006/relationships/image" Target="../media/image7.pn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theme" Target="../theme/theme2.xml"/><Relationship Id="rId16" Type="http://schemas.openxmlformats.org/officeDocument/2006/relationships/image" Target="../media/image19.png"/><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14.png"/><Relationship Id="rId5" Type="http://schemas.openxmlformats.org/officeDocument/2006/relationships/image" Target="../media/image9.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1.png"/><Relationship Id="rId9" Type="http://schemas.openxmlformats.org/officeDocument/2006/relationships/image" Target="../media/image12.png"/><Relationship Id="rId14" Type="http://schemas.openxmlformats.org/officeDocument/2006/relationships/image" Target="../media/image17.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1.png"/><Relationship Id="rId7" Type="http://schemas.openxmlformats.org/officeDocument/2006/relationships/image" Target="../media/image3.png"/><Relationship Id="rId12" Type="http://schemas.openxmlformats.org/officeDocument/2006/relationships/image" Target="../media/image24.png"/><Relationship Id="rId2" Type="http://schemas.openxmlformats.org/officeDocument/2006/relationships/theme" Target="../theme/theme3.xml"/><Relationship Id="rId1" Type="http://schemas.openxmlformats.org/officeDocument/2006/relationships/slideLayout" Target="../slideLayouts/slideLayout3.xml"/><Relationship Id="rId6" Type="http://schemas.microsoft.com/office/2007/relationships/hdphoto" Target="../media/hdphoto3.wdp"/><Relationship Id="rId11" Type="http://schemas.openxmlformats.org/officeDocument/2006/relationships/image" Target="../media/image6.png"/><Relationship Id="rId5" Type="http://schemas.openxmlformats.org/officeDocument/2006/relationships/image" Target="../media/image22.png"/><Relationship Id="rId10" Type="http://schemas.openxmlformats.org/officeDocument/2006/relationships/image" Target="../media/image5.png"/><Relationship Id="rId4" Type="http://schemas.microsoft.com/office/2007/relationships/hdphoto" Target="../media/hdphoto2.wdp"/><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3074" name="그림 6" descr="컨텐츠배경입니다.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b="46851"/>
          <a:stretch>
            <a:fillRect/>
          </a:stretch>
        </p:blipFill>
        <p:spPr bwMode="auto">
          <a:xfrm>
            <a:off x="0" y="0"/>
            <a:ext cx="12192000"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그림 7" descr="컨텐츠배경.png"/>
          <p:cNvPicPr>
            <a:picLocks noChangeAspect="1" noChangeArrowheads="1"/>
          </p:cNvPicPr>
          <p:nvPr userDrawn="1"/>
        </p:nvPicPr>
        <p:blipFill>
          <a:blip r:embed="rId4" cstate="screen">
            <a:extLst>
              <a:ext uri="{28A0092B-C50C-407E-A947-70E740481C1C}">
                <a14:useLocalDpi xmlns:a14="http://schemas.microsoft.com/office/drawing/2010/main"/>
              </a:ext>
            </a:extLst>
          </a:blip>
          <a:srcRect t="79401"/>
          <a:stretch>
            <a:fillRect/>
          </a:stretch>
        </p:blipFill>
        <p:spPr bwMode="auto">
          <a:xfrm>
            <a:off x="0" y="5445125"/>
            <a:ext cx="12192000"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그림 8" descr="컨텐츠새싹.png"/>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flipH="1">
            <a:off x="839416" y="5759971"/>
            <a:ext cx="9795418" cy="134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그림 9" descr="컨텐츠나무.png"/>
          <p:cNvPicPr>
            <a:picLocks noChangeAspect="1" noChangeArrowheads="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9480377" y="3991869"/>
            <a:ext cx="2711624" cy="2519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그림 10" descr="작은하트.png"/>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2447131" y="1881188"/>
            <a:ext cx="115093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그림 11" descr="작은하트하트.png"/>
          <p:cNvPicPr>
            <a:picLocks noChangeAspect="1" noChangeArrowheads="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1870869" y="1665288"/>
            <a:ext cx="6715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그림 7" descr="집.png"/>
          <p:cNvPicPr>
            <a:picLocks noChangeAspect="1" noChangeArrowheads="1"/>
          </p:cNvPicPr>
          <p:nvPr userDrawn="1"/>
        </p:nvPicPr>
        <p:blipFill rotWithShape="1">
          <a:blip r:embed="rId9" cstate="screen">
            <a:extLst>
              <a:ext uri="{28A0092B-C50C-407E-A947-70E740481C1C}">
                <a14:useLocalDpi xmlns:a14="http://schemas.microsoft.com/office/drawing/2010/main"/>
              </a:ext>
            </a:extLst>
          </a:blip>
          <a:srcRect l="11990" t="72050" b="4851"/>
          <a:stretch/>
        </p:blipFill>
        <p:spPr bwMode="auto">
          <a:xfrm>
            <a:off x="-96688" y="4895693"/>
            <a:ext cx="10730161" cy="158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2"/>
          <p:cNvPicPr>
            <a:picLocks noChangeAspect="1"/>
          </p:cNvPicPr>
          <p:nvPr userDrawn="1"/>
        </p:nvPicPr>
        <p:blipFill>
          <a:blip r:embed="rId10">
            <a:duotone>
              <a:schemeClr val="accent6">
                <a:shade val="45000"/>
                <a:satMod val="135000"/>
              </a:schemeClr>
              <a:prstClr val="white"/>
            </a:duotone>
            <a:lum bright="40000" contrast="-20000"/>
            <a:extLst>
              <a:ext uri="{28A0092B-C50C-407E-A947-70E740481C1C}">
                <a14:useLocalDpi xmlns:a14="http://schemas.microsoft.com/office/drawing/2010/main" val="0"/>
              </a:ext>
            </a:extLst>
          </a:blip>
          <a:srcRect/>
          <a:stretch>
            <a:fillRect/>
          </a:stretch>
        </p:blipFill>
        <p:spPr bwMode="auto">
          <a:xfrm>
            <a:off x="10919960" y="2717885"/>
            <a:ext cx="66040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1"/>
          <p:cNvPicPr>
            <a:picLocks noChangeAspect="1"/>
          </p:cNvPicPr>
          <p:nvPr userDrawn="1"/>
        </p:nvPicPr>
        <p:blipFill rotWithShape="1">
          <a:blip r:embed="rId11">
            <a:extLst>
              <a:ext uri="{BEBA8EAE-BF5A-486C-A8C5-ECC9F3942E4B}">
                <a14:imgProps xmlns:a14="http://schemas.microsoft.com/office/drawing/2010/main">
                  <a14:imgLayer r:embed="rId12">
                    <a14:imgEffect>
                      <a14:saturation sat="300000"/>
                    </a14:imgEffect>
                  </a14:imgLayer>
                </a14:imgProps>
              </a:ext>
              <a:ext uri="{28A0092B-C50C-407E-A947-70E740481C1C}">
                <a14:useLocalDpi xmlns:a14="http://schemas.microsoft.com/office/drawing/2010/main" val="0"/>
              </a:ext>
            </a:extLst>
          </a:blip>
          <a:srcRect b="57204"/>
          <a:stretch/>
        </p:blipFill>
        <p:spPr>
          <a:xfrm>
            <a:off x="671269" y="22222"/>
            <a:ext cx="9194245" cy="2282169"/>
          </a:xfrm>
          <a:prstGeom prst="rect">
            <a:avLst/>
          </a:prstGeom>
        </p:spPr>
      </p:pic>
    </p:spTree>
  </p:cSld>
  <p:clrMap bg1="lt1" tx1="dk1" bg2="lt2" tx2="dk2" accent1="accent1" accent2="accent2" accent3="accent3" accent4="accent4" accent5="accent5" accent6="accent6" hlink="hlink" folHlink="folHlink"/>
  <p:sldLayoutIdLst>
    <p:sldLayoutId id="2147483711" r:id="rId1"/>
  </p:sldLayoutIdLst>
  <p:timing>
    <p:tnLst>
      <p:par>
        <p:cTn id="1" dur="indefinite" restart="never" nodeType="tmRoot"/>
      </p:par>
    </p:tnLst>
  </p:timing>
  <p:txStyles>
    <p:titleStyle>
      <a:lvl1pPr algn="l" rtl="0" eaLnBrk="0" fontAlgn="base" latinLnBrk="1" hangingPunct="0">
        <a:spcBef>
          <a:spcPct val="0"/>
        </a:spcBef>
        <a:spcAft>
          <a:spcPct val="0"/>
        </a:spcAft>
        <a:defRPr sz="3600">
          <a:solidFill>
            <a:srgbClr val="7F7F7F"/>
          </a:solidFill>
          <a:latin typeface="+mj-lt"/>
          <a:ea typeface="+mj-ea"/>
          <a:cs typeface="+mj-cs"/>
        </a:defRPr>
      </a:lvl1pPr>
      <a:lvl2pPr algn="l" rtl="0" eaLnBrk="0" fontAlgn="base" latinLnBrk="1" hangingPunct="0">
        <a:spcBef>
          <a:spcPct val="0"/>
        </a:spcBef>
        <a:spcAft>
          <a:spcPct val="0"/>
        </a:spcAft>
        <a:defRPr sz="3600">
          <a:solidFill>
            <a:srgbClr val="7F7F7F"/>
          </a:solidFill>
          <a:latin typeface="HY견고딕" pitchFamily="2" charset="-127"/>
          <a:ea typeface="HY견고딕" pitchFamily="2" charset="-127"/>
        </a:defRPr>
      </a:lvl2pPr>
      <a:lvl3pPr algn="l" rtl="0" eaLnBrk="0" fontAlgn="base" latinLnBrk="1" hangingPunct="0">
        <a:spcBef>
          <a:spcPct val="0"/>
        </a:spcBef>
        <a:spcAft>
          <a:spcPct val="0"/>
        </a:spcAft>
        <a:defRPr sz="3600">
          <a:solidFill>
            <a:srgbClr val="7F7F7F"/>
          </a:solidFill>
          <a:latin typeface="HY견고딕" pitchFamily="2" charset="-127"/>
          <a:ea typeface="HY견고딕" pitchFamily="2" charset="-127"/>
        </a:defRPr>
      </a:lvl3pPr>
      <a:lvl4pPr algn="l" rtl="0" eaLnBrk="0" fontAlgn="base" latinLnBrk="1" hangingPunct="0">
        <a:spcBef>
          <a:spcPct val="0"/>
        </a:spcBef>
        <a:spcAft>
          <a:spcPct val="0"/>
        </a:spcAft>
        <a:defRPr sz="3600">
          <a:solidFill>
            <a:srgbClr val="7F7F7F"/>
          </a:solidFill>
          <a:latin typeface="HY견고딕" pitchFamily="2" charset="-127"/>
          <a:ea typeface="HY견고딕" pitchFamily="2" charset="-127"/>
        </a:defRPr>
      </a:lvl4pPr>
      <a:lvl5pPr algn="l" rtl="0" eaLnBrk="0" fontAlgn="base" latinLnBrk="1" hangingPunct="0">
        <a:spcBef>
          <a:spcPct val="0"/>
        </a:spcBef>
        <a:spcAft>
          <a:spcPct val="0"/>
        </a:spcAft>
        <a:defRPr sz="3600">
          <a:solidFill>
            <a:srgbClr val="7F7F7F"/>
          </a:solidFill>
          <a:latin typeface="HY견고딕" pitchFamily="2" charset="-127"/>
          <a:ea typeface="HY견고딕" pitchFamily="2" charset="-127"/>
        </a:defRPr>
      </a:lvl5pPr>
      <a:lvl6pPr marL="457200" algn="l" rtl="0" fontAlgn="base" latinLnBrk="1">
        <a:spcBef>
          <a:spcPct val="0"/>
        </a:spcBef>
        <a:spcAft>
          <a:spcPct val="0"/>
        </a:spcAft>
        <a:defRPr sz="3600">
          <a:solidFill>
            <a:srgbClr val="7F7F7F"/>
          </a:solidFill>
          <a:latin typeface="HY견고딕" pitchFamily="2" charset="-127"/>
          <a:ea typeface="HY견고딕" pitchFamily="2" charset="-127"/>
        </a:defRPr>
      </a:lvl6pPr>
      <a:lvl7pPr marL="914400" algn="l" rtl="0" fontAlgn="base" latinLnBrk="1">
        <a:spcBef>
          <a:spcPct val="0"/>
        </a:spcBef>
        <a:spcAft>
          <a:spcPct val="0"/>
        </a:spcAft>
        <a:defRPr sz="3600">
          <a:solidFill>
            <a:srgbClr val="7F7F7F"/>
          </a:solidFill>
          <a:latin typeface="HY견고딕" pitchFamily="2" charset="-127"/>
          <a:ea typeface="HY견고딕" pitchFamily="2" charset="-127"/>
        </a:defRPr>
      </a:lvl7pPr>
      <a:lvl8pPr marL="1371600" algn="l" rtl="0" fontAlgn="base" latinLnBrk="1">
        <a:spcBef>
          <a:spcPct val="0"/>
        </a:spcBef>
        <a:spcAft>
          <a:spcPct val="0"/>
        </a:spcAft>
        <a:defRPr sz="3600">
          <a:solidFill>
            <a:srgbClr val="7F7F7F"/>
          </a:solidFill>
          <a:latin typeface="HY견고딕" pitchFamily="2" charset="-127"/>
          <a:ea typeface="HY견고딕" pitchFamily="2" charset="-127"/>
        </a:defRPr>
      </a:lvl8pPr>
      <a:lvl9pPr marL="1828800" algn="l" rtl="0" fontAlgn="base" latinLnBrk="1">
        <a:spcBef>
          <a:spcPct val="0"/>
        </a:spcBef>
        <a:spcAft>
          <a:spcPct val="0"/>
        </a:spcAft>
        <a:defRPr sz="3600">
          <a:solidFill>
            <a:srgbClr val="7F7F7F"/>
          </a:solidFill>
          <a:latin typeface="HY견고딕" pitchFamily="2" charset="-127"/>
          <a:ea typeface="HY견고딕" pitchFamily="2" charset="-127"/>
        </a:defRPr>
      </a:lvl9pPr>
    </p:titleStyle>
    <p:bodyStyle>
      <a:lvl1pPr marL="342900" indent="-342900" algn="l" rtl="0" eaLnBrk="0" fontAlgn="base" latinLnBrk="1" hangingPunct="0">
        <a:spcBef>
          <a:spcPct val="20000"/>
        </a:spcBef>
        <a:spcAft>
          <a:spcPct val="0"/>
        </a:spcAft>
        <a:buFont typeface="Arial" pitchFamily="34" charset="0"/>
        <a:buChar char="•"/>
        <a:defRPr sz="3200">
          <a:solidFill>
            <a:schemeClr val="tx1"/>
          </a:solidFill>
          <a:latin typeface="+mn-lt"/>
          <a:ea typeface="+mn-ea"/>
          <a:cs typeface="+mn-cs"/>
        </a:defRPr>
      </a:lvl1pPr>
      <a:lvl2pPr marL="742950" indent="-285750" algn="l" rtl="0" eaLnBrk="0" fontAlgn="base" latinLnBrk="1" hangingPunct="0">
        <a:spcBef>
          <a:spcPct val="20000"/>
        </a:spcBef>
        <a:spcAft>
          <a:spcPct val="0"/>
        </a:spcAft>
        <a:buFont typeface="Arial" pitchFamily="34" charset="0"/>
        <a:buChar char="–"/>
        <a:defRPr sz="2800">
          <a:solidFill>
            <a:schemeClr val="tx1"/>
          </a:solidFill>
          <a:latin typeface="+mn-lt"/>
          <a:ea typeface="+mn-ea"/>
        </a:defRPr>
      </a:lvl2pPr>
      <a:lvl3pPr marL="1143000" indent="-228600" algn="l" rtl="0" eaLnBrk="0" fontAlgn="base" latinLnBrk="1" hangingPunct="0">
        <a:spcBef>
          <a:spcPct val="20000"/>
        </a:spcBef>
        <a:spcAft>
          <a:spcPct val="0"/>
        </a:spcAft>
        <a:buFont typeface="Arial" pitchFamily="34" charset="0"/>
        <a:buChar char="•"/>
        <a:defRPr sz="2400">
          <a:solidFill>
            <a:schemeClr val="tx1"/>
          </a:solidFill>
          <a:latin typeface="+mn-lt"/>
          <a:ea typeface="+mn-ea"/>
        </a:defRPr>
      </a:lvl3pPr>
      <a:lvl4pPr marL="1600200" indent="-228600" algn="l" rtl="0" eaLnBrk="0" fontAlgn="base" latinLnBrk="1" hangingPunct="0">
        <a:spcBef>
          <a:spcPct val="20000"/>
        </a:spcBef>
        <a:spcAft>
          <a:spcPct val="0"/>
        </a:spcAft>
        <a:buFont typeface="Arial" pitchFamily="34" charset="0"/>
        <a:buChar char="–"/>
        <a:defRPr sz="2000">
          <a:solidFill>
            <a:schemeClr val="tx1"/>
          </a:solidFill>
          <a:latin typeface="+mn-lt"/>
          <a:ea typeface="+mn-ea"/>
        </a:defRPr>
      </a:lvl4pPr>
      <a:lvl5pPr marL="2057400" indent="-228600" algn="l" rtl="0" eaLnBrk="0" fontAlgn="base" latinLnBrk="1" hangingPunct="0">
        <a:spcBef>
          <a:spcPct val="20000"/>
        </a:spcBef>
        <a:spcAft>
          <a:spcPct val="0"/>
        </a:spcAft>
        <a:buFont typeface="Arial" pitchFamily="34" charset="0"/>
        <a:buChar char="»"/>
        <a:defRPr sz="2000">
          <a:solidFill>
            <a:schemeClr val="tx1"/>
          </a:solidFill>
          <a:latin typeface="+mn-lt"/>
          <a:ea typeface="+mn-ea"/>
        </a:defRPr>
      </a:lvl5pPr>
      <a:lvl6pPr marL="2514600" indent="-228600" algn="l" rtl="0" fontAlgn="base" latinLnBrk="1">
        <a:spcBef>
          <a:spcPct val="20000"/>
        </a:spcBef>
        <a:spcAft>
          <a:spcPct val="0"/>
        </a:spcAft>
        <a:buFont typeface="Arial" pitchFamily="34" charset="0"/>
        <a:buChar char="»"/>
        <a:defRPr sz="2000">
          <a:solidFill>
            <a:schemeClr val="tx1"/>
          </a:solidFill>
          <a:latin typeface="+mn-lt"/>
          <a:ea typeface="+mn-ea"/>
        </a:defRPr>
      </a:lvl6pPr>
      <a:lvl7pPr marL="2971800" indent="-228600" algn="l" rtl="0" fontAlgn="base" latinLnBrk="1">
        <a:spcBef>
          <a:spcPct val="20000"/>
        </a:spcBef>
        <a:spcAft>
          <a:spcPct val="0"/>
        </a:spcAft>
        <a:buFont typeface="Arial" pitchFamily="34" charset="0"/>
        <a:buChar char="»"/>
        <a:defRPr sz="2000">
          <a:solidFill>
            <a:schemeClr val="tx1"/>
          </a:solidFill>
          <a:latin typeface="+mn-lt"/>
          <a:ea typeface="+mn-ea"/>
        </a:defRPr>
      </a:lvl7pPr>
      <a:lvl8pPr marL="3429000" indent="-228600" algn="l" rtl="0" fontAlgn="base" latinLnBrk="1">
        <a:spcBef>
          <a:spcPct val="20000"/>
        </a:spcBef>
        <a:spcAft>
          <a:spcPct val="0"/>
        </a:spcAft>
        <a:buFont typeface="Arial" pitchFamily="34" charset="0"/>
        <a:buChar char="»"/>
        <a:defRPr sz="2000">
          <a:solidFill>
            <a:schemeClr val="tx1"/>
          </a:solidFill>
          <a:latin typeface="+mn-lt"/>
          <a:ea typeface="+mn-ea"/>
        </a:defRPr>
      </a:lvl8pPr>
      <a:lvl9pPr marL="3886200" indent="-228600" algn="l" rtl="0" fontAlgn="base" latinLnBrk="1">
        <a:spcBef>
          <a:spcPct val="20000"/>
        </a:spcBef>
        <a:spcAft>
          <a:spcPct val="0"/>
        </a:spcAft>
        <a:buFont typeface="Arial" pitchFamily="34"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그림 6" descr="속지배경.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t="2751" b="75200"/>
          <a:stretch>
            <a:fillRect/>
          </a:stretch>
        </p:blipFill>
        <p:spPr bwMode="auto">
          <a:xfrm>
            <a:off x="-168696" y="5590108"/>
            <a:ext cx="121920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그림 6" descr="컨텐츠배경입니다.png"/>
          <p:cNvPicPr>
            <a:picLocks noChangeAspect="1" noChangeArrowheads="1"/>
          </p:cNvPicPr>
          <p:nvPr userDrawn="1"/>
        </p:nvPicPr>
        <p:blipFill>
          <a:blip r:embed="rId4" cstate="screen">
            <a:extLst>
              <a:ext uri="{28A0092B-C50C-407E-A947-70E740481C1C}">
                <a14:useLocalDpi xmlns:a14="http://schemas.microsoft.com/office/drawing/2010/main"/>
              </a:ext>
            </a:extLst>
          </a:blip>
          <a:srcRect b="46851"/>
          <a:stretch>
            <a:fillRect/>
          </a:stretch>
        </p:blipFill>
        <p:spPr bwMode="auto">
          <a:xfrm>
            <a:off x="0" y="0"/>
            <a:ext cx="12192000"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p:cNvPicPr>
            <a:picLocks noChangeAspect="1"/>
          </p:cNvPicPr>
          <p:nvPr userDrawn="1"/>
        </p:nvPicPr>
        <p:blipFill rotWithShape="1">
          <a:blip r:embed="rId5">
            <a:extLst>
              <a:ext uri="{BEBA8EAE-BF5A-486C-A8C5-ECC9F3942E4B}">
                <a14:imgProps xmlns:a14="http://schemas.microsoft.com/office/drawing/2010/main">
                  <a14:imgLayer r:embed="rId6">
                    <a14:imgEffect>
                      <a14:saturation sat="300000"/>
                    </a14:imgEffect>
                  </a14:imgLayer>
                </a14:imgProps>
              </a:ext>
              <a:ext uri="{28A0092B-C50C-407E-A947-70E740481C1C}">
                <a14:useLocalDpi xmlns:a14="http://schemas.microsoft.com/office/drawing/2010/main" val="0"/>
              </a:ext>
            </a:extLst>
          </a:blip>
          <a:srcRect l="11957" r="67837" b="72944"/>
          <a:stretch/>
        </p:blipFill>
        <p:spPr>
          <a:xfrm>
            <a:off x="175778" y="188641"/>
            <a:ext cx="1155517" cy="897366"/>
          </a:xfrm>
          <a:prstGeom prst="rect">
            <a:avLst/>
          </a:prstGeom>
        </p:spPr>
      </p:pic>
      <p:pic>
        <p:nvPicPr>
          <p:cNvPr id="11" name="그림 7" descr="집.png"/>
          <p:cNvPicPr>
            <a:picLocks noChangeAspect="1" noChangeArrowheads="1"/>
          </p:cNvPicPr>
          <p:nvPr userDrawn="1"/>
        </p:nvPicPr>
        <p:blipFill rotWithShape="1">
          <a:blip r:embed="rId7" cstate="screen">
            <a:extLst>
              <a:ext uri="{28A0092B-C50C-407E-A947-70E740481C1C}">
                <a14:useLocalDpi xmlns:a14="http://schemas.microsoft.com/office/drawing/2010/main"/>
              </a:ext>
            </a:extLst>
          </a:blip>
          <a:srcRect l="25670" t="72050" r="13497" b="4851"/>
          <a:stretch/>
        </p:blipFill>
        <p:spPr bwMode="auto">
          <a:xfrm>
            <a:off x="2422938" y="4986799"/>
            <a:ext cx="7416800" cy="158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组合 11"/>
          <p:cNvGrpSpPr/>
          <p:nvPr userDrawn="1"/>
        </p:nvGrpSpPr>
        <p:grpSpPr>
          <a:xfrm>
            <a:off x="10000661" y="4894250"/>
            <a:ext cx="2023597" cy="1765936"/>
            <a:chOff x="0" y="3860800"/>
            <a:chExt cx="3600450" cy="2663825"/>
          </a:xfrm>
        </p:grpSpPr>
        <p:pic>
          <p:nvPicPr>
            <p:cNvPr id="13" name="그림 9" descr="작은나무가지.png"/>
            <p:cNvPicPr>
              <a:picLocks noChangeAspect="1" noChangeArrowheads="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527050" y="4076700"/>
              <a:ext cx="2687638"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그림 10" descr="하트1.png"/>
            <p:cNvPicPr>
              <a:picLocks noChangeAspect="1" noChangeArrowheads="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719138" y="4797425"/>
              <a:ext cx="278447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그림 11" descr="하트2.png"/>
            <p:cNvPicPr>
              <a:picLocks noChangeAspect="1" noChangeArrowheads="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1487488" y="3860800"/>
              <a:ext cx="1344612"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그림 12" descr="하트3.png"/>
            <p:cNvPicPr>
              <a:picLocks noChangeAspect="1" noChangeArrowheads="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0" y="4292600"/>
              <a:ext cx="360045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그림 13" descr="하트4.png"/>
            <p:cNvPicPr>
              <a:picLocks noChangeAspect="1" noChangeArrowheads="1"/>
            </p:cNvPicPr>
            <p:nvPr userDrawn="1"/>
          </p:nvPicPr>
          <p:blipFill>
            <a:blip r:embed="rId12" cstate="screen">
              <a:extLst>
                <a:ext uri="{28A0092B-C50C-407E-A947-70E740481C1C}">
                  <a14:useLocalDpi xmlns:a14="http://schemas.microsoft.com/office/drawing/2010/main"/>
                </a:ext>
              </a:extLst>
            </a:blip>
            <a:srcRect/>
            <a:stretch>
              <a:fillRect/>
            </a:stretch>
          </p:blipFill>
          <p:spPr bwMode="auto">
            <a:xfrm>
              <a:off x="527050" y="3860800"/>
              <a:ext cx="1441450"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 name="组合 17"/>
          <p:cNvGrpSpPr/>
          <p:nvPr userDrawn="1"/>
        </p:nvGrpSpPr>
        <p:grpSpPr>
          <a:xfrm>
            <a:off x="239652" y="4744226"/>
            <a:ext cx="2183286" cy="1737608"/>
            <a:chOff x="6191250" y="1989138"/>
            <a:chExt cx="6000750" cy="4392612"/>
          </a:xfrm>
        </p:grpSpPr>
        <p:pic>
          <p:nvPicPr>
            <p:cNvPr id="19" name="그림 14" descr="큰나무가지.png"/>
            <p:cNvPicPr>
              <a:picLocks noChangeAspect="1" noChangeArrowheads="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7056438" y="2420938"/>
              <a:ext cx="4608512" cy="396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그림 15" descr="큰하트1.png"/>
            <p:cNvPicPr>
              <a:picLocks noChangeAspect="1" noChangeArrowheads="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7440613" y="3573463"/>
              <a:ext cx="4751387"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그림 16" descr="큰하트2.png"/>
            <p:cNvPicPr>
              <a:picLocks noChangeAspect="1" noChangeArrowheads="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8878888" y="1989138"/>
              <a:ext cx="1922462" cy="251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그림 17" descr="큰하트3.png"/>
            <p:cNvPicPr>
              <a:picLocks noChangeAspect="1" noChangeArrowheads="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6191250" y="2636838"/>
              <a:ext cx="600075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그림 18" descr="큰하트4.png"/>
            <p:cNvPicPr>
              <a:picLocks noChangeAspect="1" noChangeArrowheads="1"/>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7246938" y="2133600"/>
              <a:ext cx="2209800"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659447695"/>
      </p:ext>
    </p:extLst>
  </p:cSld>
  <p:clrMap bg1="lt1" tx1="dk1" bg2="lt2" tx2="dk2" accent1="accent1" accent2="accent2" accent3="accent3" accent4="accent4" accent5="accent5" accent6="accent6" hlink="hlink" folHlink="folHlink"/>
  <p:sldLayoutIdLst>
    <p:sldLayoutId id="2147483730"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13" name="그림 6" descr="컨텐츠배경입니다.png"/>
          <p:cNvPicPr>
            <a:picLocks noChangeAspect="1" noChangeArrowheads="1"/>
          </p:cNvPicPr>
          <p:nvPr userDrawn="1"/>
        </p:nvPicPr>
        <p:blipFill>
          <a:blip r:embed="rId3" cstate="screen">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rcRect b="46851"/>
          <a:stretch>
            <a:fillRect/>
          </a:stretch>
        </p:blipFill>
        <p:spPr bwMode="auto">
          <a:xfrm>
            <a:off x="0" y="0"/>
            <a:ext cx="12192000"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98" name="Group 2"/>
          <p:cNvGrpSpPr>
            <a:grpSpLocks noChangeAspect="1"/>
          </p:cNvGrpSpPr>
          <p:nvPr userDrawn="1"/>
        </p:nvGrpSpPr>
        <p:grpSpPr bwMode="auto">
          <a:xfrm>
            <a:off x="0" y="5445125"/>
            <a:ext cx="12192000" cy="1412875"/>
            <a:chOff x="0" y="0"/>
            <a:chExt cx="9144000" cy="1412776"/>
          </a:xfrm>
        </p:grpSpPr>
        <p:pic>
          <p:nvPicPr>
            <p:cNvPr id="4105" name="그림 7" descr="컨텐츠배경.png"/>
            <p:cNvPicPr>
              <a:picLocks noChangeAspect="1" noChangeArrowheads="1"/>
            </p:cNvPicPr>
            <p:nvPr userDrawn="1"/>
          </p:nvPicPr>
          <p:blipFill>
            <a:blip r:embed="rId5" cstate="screen">
              <a:extLst>
                <a:ext uri="{BEBA8EAE-BF5A-486C-A8C5-ECC9F3942E4B}">
                  <a14:imgProps xmlns:a14="http://schemas.microsoft.com/office/drawing/2010/main">
                    <a14:imgLayer r:embed="rId6">
                      <a14:imgEffect>
                        <a14:colorTemperature colorTemp="8800"/>
                      </a14:imgEffect>
                    </a14:imgLayer>
                  </a14:imgProps>
                </a:ext>
                <a:ext uri="{28A0092B-C50C-407E-A947-70E740481C1C}">
                  <a14:useLocalDpi xmlns:a14="http://schemas.microsoft.com/office/drawing/2010/main"/>
                </a:ext>
              </a:extLst>
            </a:blip>
            <a:srcRect t="79401"/>
            <a:stretch>
              <a:fillRect/>
            </a:stretch>
          </p:blipFill>
          <p:spPr bwMode="auto">
            <a:xfrm>
              <a:off x="0" y="0"/>
              <a:ext cx="9144000" cy="1412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그림 8" descr="컨텐츠새싹.png"/>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0" y="72008"/>
              <a:ext cx="8028384" cy="1340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099" name="그림 9" descr="분홍.png"/>
          <p:cNvPicPr>
            <a:picLocks noChangeAspect="1" noChangeArrowheads="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263352" y="3523172"/>
            <a:ext cx="2927350" cy="259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그림 10" descr="컨텐츠나무.png"/>
          <p:cNvPicPr>
            <a:picLocks noChangeAspect="1" noChangeArrowheads="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8446321" y="3627253"/>
            <a:ext cx="3745679" cy="2878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그림 11" descr="작은하트.png"/>
          <p:cNvPicPr>
            <a:picLocks noChangeAspect="1" noChangeArrowheads="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10272713" y="1773238"/>
            <a:ext cx="1150937"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그림 12" descr="작은하트하트.png"/>
          <p:cNvPicPr>
            <a:picLocks noChangeAspect="1" noChangeArrowheads="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9696450" y="1557338"/>
            <a:ext cx="6715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D:\Personal\administrator\Desktop\无标题.png"/>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4677264" y="4005064"/>
            <a:ext cx="2786888" cy="1944216"/>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22" r:id="rId1"/>
  </p:sldLayoutIdLst>
  <p:timing>
    <p:tnLst>
      <p:par>
        <p:cTn id="1" dur="indefinite" restart="never" nodeType="tmRoot"/>
      </p:par>
    </p:tnLst>
  </p:timing>
  <p:txStyles>
    <p:titleStyle>
      <a:lvl1pPr algn="l" rtl="0" eaLnBrk="0" fontAlgn="base" latinLnBrk="1" hangingPunct="0">
        <a:spcBef>
          <a:spcPct val="0"/>
        </a:spcBef>
        <a:spcAft>
          <a:spcPct val="0"/>
        </a:spcAft>
        <a:defRPr sz="3600">
          <a:solidFill>
            <a:srgbClr val="7F7F7F"/>
          </a:solidFill>
          <a:latin typeface="+mj-lt"/>
          <a:ea typeface="+mj-ea"/>
          <a:cs typeface="+mj-cs"/>
        </a:defRPr>
      </a:lvl1pPr>
      <a:lvl2pPr algn="l" rtl="0" eaLnBrk="0" fontAlgn="base" latinLnBrk="1" hangingPunct="0">
        <a:spcBef>
          <a:spcPct val="0"/>
        </a:spcBef>
        <a:spcAft>
          <a:spcPct val="0"/>
        </a:spcAft>
        <a:defRPr sz="3600">
          <a:solidFill>
            <a:srgbClr val="7F7F7F"/>
          </a:solidFill>
          <a:latin typeface="HY견고딕" pitchFamily="2" charset="-127"/>
          <a:ea typeface="HY견고딕" pitchFamily="2" charset="-127"/>
        </a:defRPr>
      </a:lvl2pPr>
      <a:lvl3pPr algn="l" rtl="0" eaLnBrk="0" fontAlgn="base" latinLnBrk="1" hangingPunct="0">
        <a:spcBef>
          <a:spcPct val="0"/>
        </a:spcBef>
        <a:spcAft>
          <a:spcPct val="0"/>
        </a:spcAft>
        <a:defRPr sz="3600">
          <a:solidFill>
            <a:srgbClr val="7F7F7F"/>
          </a:solidFill>
          <a:latin typeface="HY견고딕" pitchFamily="2" charset="-127"/>
          <a:ea typeface="HY견고딕" pitchFamily="2" charset="-127"/>
        </a:defRPr>
      </a:lvl3pPr>
      <a:lvl4pPr algn="l" rtl="0" eaLnBrk="0" fontAlgn="base" latinLnBrk="1" hangingPunct="0">
        <a:spcBef>
          <a:spcPct val="0"/>
        </a:spcBef>
        <a:spcAft>
          <a:spcPct val="0"/>
        </a:spcAft>
        <a:defRPr sz="3600">
          <a:solidFill>
            <a:srgbClr val="7F7F7F"/>
          </a:solidFill>
          <a:latin typeface="HY견고딕" pitchFamily="2" charset="-127"/>
          <a:ea typeface="HY견고딕" pitchFamily="2" charset="-127"/>
        </a:defRPr>
      </a:lvl4pPr>
      <a:lvl5pPr algn="l" rtl="0" eaLnBrk="0" fontAlgn="base" latinLnBrk="1" hangingPunct="0">
        <a:spcBef>
          <a:spcPct val="0"/>
        </a:spcBef>
        <a:spcAft>
          <a:spcPct val="0"/>
        </a:spcAft>
        <a:defRPr sz="3600">
          <a:solidFill>
            <a:srgbClr val="7F7F7F"/>
          </a:solidFill>
          <a:latin typeface="HY견고딕" pitchFamily="2" charset="-127"/>
          <a:ea typeface="HY견고딕" pitchFamily="2" charset="-127"/>
        </a:defRPr>
      </a:lvl5pPr>
      <a:lvl6pPr marL="457200" algn="l" rtl="0" fontAlgn="base" latinLnBrk="1">
        <a:spcBef>
          <a:spcPct val="0"/>
        </a:spcBef>
        <a:spcAft>
          <a:spcPct val="0"/>
        </a:spcAft>
        <a:defRPr sz="3600">
          <a:solidFill>
            <a:srgbClr val="7F7F7F"/>
          </a:solidFill>
          <a:latin typeface="HY견고딕" pitchFamily="2" charset="-127"/>
          <a:ea typeface="HY견고딕" pitchFamily="2" charset="-127"/>
        </a:defRPr>
      </a:lvl6pPr>
      <a:lvl7pPr marL="914400" algn="l" rtl="0" fontAlgn="base" latinLnBrk="1">
        <a:spcBef>
          <a:spcPct val="0"/>
        </a:spcBef>
        <a:spcAft>
          <a:spcPct val="0"/>
        </a:spcAft>
        <a:defRPr sz="3600">
          <a:solidFill>
            <a:srgbClr val="7F7F7F"/>
          </a:solidFill>
          <a:latin typeface="HY견고딕" pitchFamily="2" charset="-127"/>
          <a:ea typeface="HY견고딕" pitchFamily="2" charset="-127"/>
        </a:defRPr>
      </a:lvl7pPr>
      <a:lvl8pPr marL="1371600" algn="l" rtl="0" fontAlgn="base" latinLnBrk="1">
        <a:spcBef>
          <a:spcPct val="0"/>
        </a:spcBef>
        <a:spcAft>
          <a:spcPct val="0"/>
        </a:spcAft>
        <a:defRPr sz="3600">
          <a:solidFill>
            <a:srgbClr val="7F7F7F"/>
          </a:solidFill>
          <a:latin typeface="HY견고딕" pitchFamily="2" charset="-127"/>
          <a:ea typeface="HY견고딕" pitchFamily="2" charset="-127"/>
        </a:defRPr>
      </a:lvl8pPr>
      <a:lvl9pPr marL="1828800" algn="l" rtl="0" fontAlgn="base" latinLnBrk="1">
        <a:spcBef>
          <a:spcPct val="0"/>
        </a:spcBef>
        <a:spcAft>
          <a:spcPct val="0"/>
        </a:spcAft>
        <a:defRPr sz="3600">
          <a:solidFill>
            <a:srgbClr val="7F7F7F"/>
          </a:solidFill>
          <a:latin typeface="HY견고딕" pitchFamily="2" charset="-127"/>
          <a:ea typeface="HY견고딕" pitchFamily="2" charset="-127"/>
        </a:defRPr>
      </a:lvl9pPr>
    </p:titleStyle>
    <p:bodyStyle>
      <a:lvl1pPr marL="342900" indent="-342900" algn="l" rtl="0" eaLnBrk="0" fontAlgn="base" latinLnBrk="1" hangingPunct="0">
        <a:spcBef>
          <a:spcPct val="20000"/>
        </a:spcBef>
        <a:spcAft>
          <a:spcPct val="0"/>
        </a:spcAft>
        <a:buFont typeface="Arial" pitchFamily="34" charset="0"/>
        <a:buChar char="•"/>
        <a:defRPr sz="3200">
          <a:solidFill>
            <a:schemeClr val="tx1"/>
          </a:solidFill>
          <a:latin typeface="+mn-lt"/>
          <a:ea typeface="+mn-ea"/>
          <a:cs typeface="+mn-cs"/>
        </a:defRPr>
      </a:lvl1pPr>
      <a:lvl2pPr marL="742950" indent="-285750" algn="l" rtl="0" eaLnBrk="0" fontAlgn="base" latinLnBrk="1" hangingPunct="0">
        <a:spcBef>
          <a:spcPct val="20000"/>
        </a:spcBef>
        <a:spcAft>
          <a:spcPct val="0"/>
        </a:spcAft>
        <a:buFont typeface="Arial" pitchFamily="34" charset="0"/>
        <a:buChar char="–"/>
        <a:defRPr sz="2800">
          <a:solidFill>
            <a:schemeClr val="tx1"/>
          </a:solidFill>
          <a:latin typeface="+mn-lt"/>
          <a:ea typeface="+mn-ea"/>
        </a:defRPr>
      </a:lvl2pPr>
      <a:lvl3pPr marL="1143000" indent="-228600" algn="l" rtl="0" eaLnBrk="0" fontAlgn="base" latinLnBrk="1" hangingPunct="0">
        <a:spcBef>
          <a:spcPct val="20000"/>
        </a:spcBef>
        <a:spcAft>
          <a:spcPct val="0"/>
        </a:spcAft>
        <a:buFont typeface="Arial" pitchFamily="34" charset="0"/>
        <a:buChar char="•"/>
        <a:defRPr sz="2400">
          <a:solidFill>
            <a:schemeClr val="tx1"/>
          </a:solidFill>
          <a:latin typeface="+mn-lt"/>
          <a:ea typeface="+mn-ea"/>
        </a:defRPr>
      </a:lvl3pPr>
      <a:lvl4pPr marL="1600200" indent="-228600" algn="l" rtl="0" eaLnBrk="0" fontAlgn="base" latinLnBrk="1" hangingPunct="0">
        <a:spcBef>
          <a:spcPct val="20000"/>
        </a:spcBef>
        <a:spcAft>
          <a:spcPct val="0"/>
        </a:spcAft>
        <a:buFont typeface="Arial" pitchFamily="34" charset="0"/>
        <a:buChar char="–"/>
        <a:defRPr sz="2000">
          <a:solidFill>
            <a:schemeClr val="tx1"/>
          </a:solidFill>
          <a:latin typeface="+mn-lt"/>
          <a:ea typeface="+mn-ea"/>
        </a:defRPr>
      </a:lvl4pPr>
      <a:lvl5pPr marL="2057400" indent="-228600" algn="l" rtl="0" eaLnBrk="0" fontAlgn="base" latinLnBrk="1" hangingPunct="0">
        <a:spcBef>
          <a:spcPct val="20000"/>
        </a:spcBef>
        <a:spcAft>
          <a:spcPct val="0"/>
        </a:spcAft>
        <a:buFont typeface="Arial" pitchFamily="34" charset="0"/>
        <a:buChar char="»"/>
        <a:defRPr sz="2000">
          <a:solidFill>
            <a:schemeClr val="tx1"/>
          </a:solidFill>
          <a:latin typeface="+mn-lt"/>
          <a:ea typeface="+mn-ea"/>
        </a:defRPr>
      </a:lvl5pPr>
      <a:lvl6pPr marL="2514600" indent="-228600" algn="l" rtl="0" fontAlgn="base" latinLnBrk="1">
        <a:spcBef>
          <a:spcPct val="20000"/>
        </a:spcBef>
        <a:spcAft>
          <a:spcPct val="0"/>
        </a:spcAft>
        <a:buFont typeface="Arial" pitchFamily="34" charset="0"/>
        <a:buChar char="»"/>
        <a:defRPr sz="2000">
          <a:solidFill>
            <a:schemeClr val="tx1"/>
          </a:solidFill>
          <a:latin typeface="+mn-lt"/>
          <a:ea typeface="+mn-ea"/>
        </a:defRPr>
      </a:lvl6pPr>
      <a:lvl7pPr marL="2971800" indent="-228600" algn="l" rtl="0" fontAlgn="base" latinLnBrk="1">
        <a:spcBef>
          <a:spcPct val="20000"/>
        </a:spcBef>
        <a:spcAft>
          <a:spcPct val="0"/>
        </a:spcAft>
        <a:buFont typeface="Arial" pitchFamily="34" charset="0"/>
        <a:buChar char="»"/>
        <a:defRPr sz="2000">
          <a:solidFill>
            <a:schemeClr val="tx1"/>
          </a:solidFill>
          <a:latin typeface="+mn-lt"/>
          <a:ea typeface="+mn-ea"/>
        </a:defRPr>
      </a:lvl7pPr>
      <a:lvl8pPr marL="3429000" indent="-228600" algn="l" rtl="0" fontAlgn="base" latinLnBrk="1">
        <a:spcBef>
          <a:spcPct val="20000"/>
        </a:spcBef>
        <a:spcAft>
          <a:spcPct val="0"/>
        </a:spcAft>
        <a:buFont typeface="Arial" pitchFamily="34" charset="0"/>
        <a:buChar char="»"/>
        <a:defRPr sz="2000">
          <a:solidFill>
            <a:schemeClr val="tx1"/>
          </a:solidFill>
          <a:latin typeface="+mn-lt"/>
          <a:ea typeface="+mn-ea"/>
        </a:defRPr>
      </a:lvl8pPr>
      <a:lvl9pPr marL="3886200" indent="-228600" algn="l" rtl="0" fontAlgn="base" latinLnBrk="1">
        <a:spcBef>
          <a:spcPct val="20000"/>
        </a:spcBef>
        <a:spcAft>
          <a:spcPct val="0"/>
        </a:spcAft>
        <a:buFont typeface="Arial" pitchFamily="34"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slideLayout" Target="../slideLayouts/slideLayout1.xml"/><Relationship Id="rId7" Type="http://schemas.openxmlformats.org/officeDocument/2006/relationships/image" Target="../media/image27.jp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29.png"/><Relationship Id="rId7" Type="http://schemas.openxmlformats.org/officeDocument/2006/relationships/image" Target="../media/image4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51.emf"/><Relationship Id="rId5" Type="http://schemas.openxmlformats.org/officeDocument/2006/relationships/image" Target="../media/image30.png"/><Relationship Id="rId10" Type="http://schemas.microsoft.com/office/2007/relationships/hdphoto" Target="../media/hdphoto6.wdp"/><Relationship Id="rId4" Type="http://schemas.microsoft.com/office/2007/relationships/hdphoto" Target="../media/hdphoto4.wdp"/><Relationship Id="rId9" Type="http://schemas.openxmlformats.org/officeDocument/2006/relationships/image" Target="../media/image50.png"/></Relationships>
</file>

<file path=ppt/slides/_rels/slide11.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29.png"/><Relationship Id="rId7" Type="http://schemas.openxmlformats.org/officeDocument/2006/relationships/image" Target="../media/image5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microsoft.com/office/2007/relationships/hdphoto" Target="../media/hdphoto4.wdp"/></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5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microsoft.com/office/2007/relationships/hdphoto" Target="../media/hdphoto4.wdp"/></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54.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microsoft.com/office/2007/relationships/hdphoto" Target="../media/hdphoto4.wdp"/></Relationships>
</file>

<file path=ppt/slides/_rels/slide3.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microsoft.com/office/2007/relationships/hdphoto" Target="../media/hdphoto4.wdp"/></Relationships>
</file>

<file path=ppt/slides/_rels/slide4.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microsoft.com/office/2007/relationships/hdphoto" Target="../media/hdphoto4.wdp"/></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4.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microsoft.com/office/2007/relationships/hdphoto" Target="../media/hdphoto4.wdp"/></Relationships>
</file>

<file path=ppt/slides/_rels/slide6.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29.png"/><Relationship Id="rId7" Type="http://schemas.openxmlformats.org/officeDocument/2006/relationships/image" Target="../media/image35.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microsoft.com/office/2007/relationships/hdphoto" Target="../media/hdphoto4.wdp"/><Relationship Id="rId9" Type="http://schemas.openxmlformats.org/officeDocument/2006/relationships/image" Target="../media/image37.jpeg"/></Relationships>
</file>

<file path=ppt/slides/_rels/slide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29.png"/><Relationship Id="rId7" Type="http://schemas.openxmlformats.org/officeDocument/2006/relationships/image" Target="../media/image38.png"/><Relationship Id="rId12" Type="http://schemas.openxmlformats.org/officeDocument/2006/relationships/image" Target="../media/image43.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42.jpeg"/><Relationship Id="rId5" Type="http://schemas.openxmlformats.org/officeDocument/2006/relationships/image" Target="../media/image30.png"/><Relationship Id="rId10" Type="http://schemas.openxmlformats.org/officeDocument/2006/relationships/image" Target="../media/image41.jpeg"/><Relationship Id="rId4" Type="http://schemas.microsoft.com/office/2007/relationships/hdphoto" Target="../media/hdphoto4.wdp"/><Relationship Id="rId9" Type="http://schemas.openxmlformats.org/officeDocument/2006/relationships/image" Target="../media/image40.jpeg"/></Relationships>
</file>

<file path=ppt/slides/_rels/slide8.xml.rels><?xml version="1.0" encoding="UTF-8" standalone="yes"?>
<Relationships xmlns="http://schemas.openxmlformats.org/package/2006/relationships"><Relationship Id="rId8" Type="http://schemas.openxmlformats.org/officeDocument/2006/relationships/image" Target="../media/image45.jpg"/><Relationship Id="rId3" Type="http://schemas.openxmlformats.org/officeDocument/2006/relationships/image" Target="../media/image29.png"/><Relationship Id="rId7" Type="http://schemas.openxmlformats.org/officeDocument/2006/relationships/image" Target="../media/image44.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microsoft.com/office/2007/relationships/hdphoto" Target="../media/hdphoto4.wdp"/></Relationships>
</file>

<file path=ppt/slides/_rels/slide9.xml.rels><?xml version="1.0" encoding="UTF-8" standalone="yes"?>
<Relationships xmlns="http://schemas.openxmlformats.org/package/2006/relationships"><Relationship Id="rId8" Type="http://schemas.openxmlformats.org/officeDocument/2006/relationships/image" Target="../media/image47.jpg"/><Relationship Id="rId3" Type="http://schemas.openxmlformats.org/officeDocument/2006/relationships/image" Target="../media/image29.png"/><Relationship Id="rId7" Type="http://schemas.openxmlformats.org/officeDocument/2006/relationships/image" Target="../media/image46.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microsoft.com/office/2007/relationships/hdphoto" Target="../media/hdphoto4.wdp"/><Relationship Id="rId9" Type="http://schemas.openxmlformats.org/officeDocument/2006/relationships/image" Target="../media/image4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五角星 5"/>
          <p:cNvSpPr/>
          <p:nvPr/>
        </p:nvSpPr>
        <p:spPr>
          <a:xfrm rot="19903756">
            <a:off x="4598648" y="3945300"/>
            <a:ext cx="792273" cy="792273"/>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6"/>
          <p:cNvSpPr txBox="1"/>
          <p:nvPr/>
        </p:nvSpPr>
        <p:spPr>
          <a:xfrm>
            <a:off x="3503712" y="2753633"/>
            <a:ext cx="5057795" cy="1323439"/>
          </a:xfrm>
          <a:prstGeom prst="rect">
            <a:avLst/>
          </a:prstGeom>
          <a:noFill/>
        </p:spPr>
        <p:txBody>
          <a:bodyPr wrap="none" rtlCol="0">
            <a:spAutoFit/>
          </a:bodyPr>
          <a:lstStyle/>
          <a:p>
            <a:pPr lvl="0" algn="ctr"/>
            <a:r>
              <a:rPr lang="zh-CN" altLang="en-US" sz="8000" dirty="0" smtClean="0">
                <a:ln w="9525">
                  <a:noFill/>
                </a:ln>
                <a:solidFill>
                  <a:srgbClr val="FC6E5B"/>
                </a:solidFill>
                <a:effectLst>
                  <a:outerShdw blurRad="50800" dist="38100" dir="5400000" algn="t" rotWithShape="0">
                    <a:prstClr val="black">
                      <a:alpha val="40000"/>
                    </a:prstClr>
                  </a:outerShdw>
                </a:effectLst>
                <a:latin typeface="方正小标宋简体" pitchFamily="65" charset="-122"/>
                <a:ea typeface="方正小标宋简体" pitchFamily="65" charset="-122"/>
              </a:rPr>
              <a:t>自 我 介 绍</a:t>
            </a:r>
            <a:endParaRPr lang="zh-CN" altLang="en-US" sz="8000" dirty="0">
              <a:ln w="9525">
                <a:noFill/>
              </a:ln>
              <a:solidFill>
                <a:srgbClr val="FC6E5B"/>
              </a:solidFill>
              <a:effectLst>
                <a:outerShdw blurRad="50800" dist="38100" dir="5400000" algn="t" rotWithShape="0">
                  <a:prstClr val="black">
                    <a:alpha val="40000"/>
                  </a:prstClr>
                </a:outerShdw>
              </a:effectLst>
              <a:latin typeface="方正小标宋简体" pitchFamily="65" charset="-122"/>
              <a:ea typeface="方正小标宋简体" pitchFamily="65" charset="-122"/>
            </a:endParaRPr>
          </a:p>
        </p:txBody>
      </p:sp>
      <p:sp>
        <p:nvSpPr>
          <p:cNvPr id="3" name="文本框 3">
            <a:extLst>
              <a:ext uri="{FF2B5EF4-FFF2-40B4-BE49-F238E27FC236}">
                <a16:creationId xmlns="" xmlns:a16="http://schemas.microsoft.com/office/drawing/2014/main" id="{F231260E-393F-4141-B060-019873D1865F}"/>
              </a:ext>
            </a:extLst>
          </p:cNvPr>
          <p:cNvSpPr txBox="1"/>
          <p:nvPr/>
        </p:nvSpPr>
        <p:spPr>
          <a:xfrm>
            <a:off x="3647728" y="1844824"/>
            <a:ext cx="4698722"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4400" b="1" i="0" u="none" strike="noStrike" kern="1200" cap="none" spc="0" normalizeH="0" baseline="0" noProof="0" dirty="0">
                <a:ln>
                  <a:noFill/>
                </a:ln>
                <a:solidFill>
                  <a:srgbClr val="00B050"/>
                </a:solidFill>
                <a:effectLst/>
                <a:uLnTx/>
                <a:uFillTx/>
                <a:latin typeface="方正小标宋简体" pitchFamily="65" charset="-122"/>
                <a:ea typeface="方正小标宋简体" pitchFamily="65" charset="-122"/>
              </a:rPr>
              <a:t>小学生班干部竞选</a:t>
            </a:r>
          </a:p>
        </p:txBody>
      </p:sp>
      <p:sp>
        <p:nvSpPr>
          <p:cNvPr id="5" name="文本框 5">
            <a:extLst>
              <a:ext uri="{FF2B5EF4-FFF2-40B4-BE49-F238E27FC236}">
                <a16:creationId xmlns="" xmlns:a16="http://schemas.microsoft.com/office/drawing/2014/main" id="{3E224E29-A606-4E80-927D-FCE98AABFCDA}"/>
              </a:ext>
            </a:extLst>
          </p:cNvPr>
          <p:cNvSpPr txBox="1"/>
          <p:nvPr/>
        </p:nvSpPr>
        <p:spPr>
          <a:xfrm>
            <a:off x="5666019" y="4248175"/>
            <a:ext cx="2778325"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prstClr val="black"/>
                </a:solidFill>
                <a:effectLst/>
                <a:uLnTx/>
                <a:uFillTx/>
                <a:latin typeface="华文新魏" pitchFamily="2" charset="-122"/>
                <a:ea typeface="华文新魏" pitchFamily="2" charset="-122"/>
              </a:rPr>
              <a:t>三年级二班 </a:t>
            </a:r>
            <a:r>
              <a:rPr kumimoji="0" lang="zh-CN" altLang="en-US" sz="2400" b="1" i="0" u="none" strike="noStrike" kern="1200" cap="none" spc="0" normalizeH="0" baseline="0" noProof="0" dirty="0" smtClean="0">
                <a:ln>
                  <a:noFill/>
                </a:ln>
                <a:solidFill>
                  <a:prstClr val="black"/>
                </a:solidFill>
                <a:effectLst/>
                <a:uLnTx/>
                <a:uFillTx/>
                <a:latin typeface="华文新魏" pitchFamily="2" charset="-122"/>
                <a:ea typeface="华文新魏" pitchFamily="2" charset="-122"/>
              </a:rPr>
              <a:t>  </a:t>
            </a:r>
            <a:r>
              <a:rPr kumimoji="0" lang="en-US" altLang="zh-CN" sz="2400" b="1" i="0" u="none" strike="noStrike" kern="1200" cap="none" spc="0" normalizeH="0" baseline="0" noProof="0" dirty="0" smtClean="0">
                <a:ln>
                  <a:noFill/>
                </a:ln>
                <a:solidFill>
                  <a:prstClr val="black"/>
                </a:solidFill>
                <a:effectLst/>
                <a:uLnTx/>
                <a:uFillTx/>
                <a:latin typeface="华文新魏" pitchFamily="2" charset="-122"/>
                <a:ea typeface="华文新魏" pitchFamily="2" charset="-122"/>
              </a:rPr>
              <a:t>PPT</a:t>
            </a:r>
            <a:r>
              <a:rPr kumimoji="0" lang="zh-CN" altLang="en-US" sz="2400" b="1" i="0" u="none" strike="noStrike" kern="1200" cap="none" spc="0" normalizeH="0" baseline="0" noProof="0" dirty="0" smtClean="0">
                <a:ln>
                  <a:noFill/>
                </a:ln>
                <a:solidFill>
                  <a:prstClr val="black"/>
                </a:solidFill>
                <a:effectLst/>
                <a:uLnTx/>
                <a:uFillTx/>
                <a:latin typeface="华文新魏" pitchFamily="2" charset="-122"/>
                <a:ea typeface="华文新魏" pitchFamily="2" charset="-122"/>
              </a:rPr>
              <a:t>网</a:t>
            </a:r>
            <a:endParaRPr kumimoji="0" lang="zh-CN" altLang="en-US" sz="2400" b="1" i="0" u="none" strike="noStrike" kern="1200" cap="none" spc="0" normalizeH="0" baseline="0" noProof="0" dirty="0">
              <a:ln>
                <a:noFill/>
              </a:ln>
              <a:solidFill>
                <a:prstClr val="black"/>
              </a:solidFill>
              <a:effectLst/>
              <a:uLnTx/>
              <a:uFillTx/>
              <a:latin typeface="华文新魏" pitchFamily="2" charset="-122"/>
              <a:ea typeface="华文新魏" pitchFamily="2" charset="-122"/>
            </a:endParaRPr>
          </a:p>
        </p:txBody>
      </p:sp>
      <p:sp>
        <p:nvSpPr>
          <p:cNvPr id="7" name="五角星 6"/>
          <p:cNvSpPr/>
          <p:nvPr/>
        </p:nvSpPr>
        <p:spPr>
          <a:xfrm rot="21380687">
            <a:off x="2336371" y="2484145"/>
            <a:ext cx="458393" cy="458393"/>
          </a:xfrm>
          <a:prstGeom prst="star5">
            <a:avLst>
              <a:gd name="adj" fmla="val 23926"/>
              <a:gd name="hf" fmla="val 105146"/>
              <a:gd name="vf" fmla="val 110557"/>
            </a:avLst>
          </a:prstGeom>
          <a:blipFill dpi="0" rotWithShape="1">
            <a:blip r:embed="rId6">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五角星 7"/>
          <p:cNvSpPr/>
          <p:nvPr/>
        </p:nvSpPr>
        <p:spPr>
          <a:xfrm rot="19938392">
            <a:off x="8979713" y="4449293"/>
            <a:ext cx="364784" cy="364784"/>
          </a:xfrm>
          <a:prstGeom prst="star5">
            <a:avLst>
              <a:gd name="adj" fmla="val 23926"/>
              <a:gd name="hf" fmla="val 105146"/>
              <a:gd name="vf" fmla="val 110557"/>
            </a:avLst>
          </a:prstGeom>
          <a:solidFill>
            <a:srgbClr val="FFFF00"/>
          </a:solid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五角星 8"/>
          <p:cNvSpPr/>
          <p:nvPr/>
        </p:nvSpPr>
        <p:spPr>
          <a:xfrm rot="19938392">
            <a:off x="9472240" y="2152980"/>
            <a:ext cx="364784" cy="364784"/>
          </a:xfrm>
          <a:prstGeom prst="star5">
            <a:avLst>
              <a:gd name="adj" fmla="val 23926"/>
              <a:gd name="hf" fmla="val 105146"/>
              <a:gd name="vf" fmla="val 110557"/>
            </a:avLst>
          </a:prstGeom>
          <a:blipFill dpi="0" rotWithShape="1">
            <a:blip r:embed="rId7">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七公主 - 施展咒语">
            <a:hlinkClick r:id="" action="ppaction://media"/>
            <a:extLst>
              <a:ext uri="{FF2B5EF4-FFF2-40B4-BE49-F238E27FC236}">
                <a16:creationId xmlns="" xmlns:a16="http://schemas.microsoft.com/office/drawing/2014/main" id="{D58B5E9E-79D9-4B19-9F53-187521C7811A}"/>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280576" y="-963488"/>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advTm="0">
        <p14:ripple/>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withEffect">
                                      <p:stCondLst>
                                        <p:cond delay="120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strVal val="(6*min(max(#ppt_w*#ppt_h,.3),1)-7.4)/-.7*#ppt_w"/>
                                              </p:val>
                                            </p:tav>
                                            <p:tav tm="100000">
                                              <p:val>
                                                <p:strVal val="#ppt_w"/>
                                              </p:val>
                                            </p:tav>
                                          </p:tavLst>
                                        </p:anim>
                                        <p:anim calcmode="lin" valueType="num">
                                          <p:cBhvr>
                                            <p:cTn id="8" dur="750" fill="hold"/>
                                            <p:tgtEl>
                                              <p:spTgt spid="2"/>
                                            </p:tgtEl>
                                            <p:attrNameLst>
                                              <p:attrName>ppt_h</p:attrName>
                                            </p:attrNameLst>
                                          </p:cBhvr>
                                          <p:tavLst>
                                            <p:tav tm="0">
                                              <p:val>
                                                <p:strVal val="(6*min(max(#ppt_w*#ppt_h,.3),1)-7.4)/-.7*#ppt_h"/>
                                              </p:val>
                                            </p:tav>
                                            <p:tav tm="100000">
                                              <p:val>
                                                <p:strVal val="#ppt_h"/>
                                              </p:val>
                                            </p:tav>
                                          </p:tavLst>
                                        </p:anim>
                                        <p:anim calcmode="lin" valueType="num">
                                          <p:cBhvr>
                                            <p:cTn id="9" dur="750" fill="hold"/>
                                            <p:tgtEl>
                                              <p:spTgt spid="2"/>
                                            </p:tgtEl>
                                            <p:attrNameLst>
                                              <p:attrName>ppt_x</p:attrName>
                                            </p:attrNameLst>
                                          </p:cBhvr>
                                          <p:tavLst>
                                            <p:tav tm="0">
                                              <p:val>
                                                <p:fltVal val="0.5"/>
                                              </p:val>
                                            </p:tav>
                                            <p:tav tm="100000">
                                              <p:val>
                                                <p:strVal val="#ppt_x"/>
                                              </p:val>
                                            </p:tav>
                                          </p:tavLst>
                                        </p:anim>
                                        <p:anim calcmode="lin" valueType="num">
                                          <p:cBhvr>
                                            <p:cTn id="10" dur="750" fill="hold"/>
                                            <p:tgtEl>
                                              <p:spTgt spid="2"/>
                                            </p:tgtEl>
                                            <p:attrNameLst>
                                              <p:attrName>ppt_y</p:attrName>
                                            </p:attrNameLst>
                                          </p:cBhvr>
                                          <p:tavLst>
                                            <p:tav tm="0">
                                              <p:val>
                                                <p:strVal val="1+(6*min(max(#ppt_w*#ppt_h,.3),1)-7.4)/-.7*#ppt_h/2"/>
                                              </p:val>
                                            </p:tav>
                                            <p:tav tm="100000">
                                              <p:val>
                                                <p:strVal val="#ppt_y"/>
                                              </p:val>
                                            </p:tav>
                                          </p:tavLst>
                                        </p:anim>
                                      </p:childTnLst>
                                    </p:cTn>
                                  </p:par>
                                  <p:par>
                                    <p:cTn id="11" presetID="53" presetClass="entr" presetSubtype="528" fill="hold" grpId="0" nodeType="withEffect">
                                      <p:stCondLst>
                                        <p:cond delay="0"/>
                                      </p:stCondLst>
                                      <p:iterate type="lt">
                                        <p:tmPct val="10000"/>
                                      </p:iterate>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anim calcmode="lin" valueType="num">
                                          <p:cBhvr>
                                            <p:cTn id="16" dur="500" fill="hold"/>
                                            <p:tgtEl>
                                              <p:spTgt spid="3"/>
                                            </p:tgtEl>
                                            <p:attrNameLst>
                                              <p:attrName>ppt_x</p:attrName>
                                            </p:attrNameLst>
                                          </p:cBhvr>
                                          <p:tavLst>
                                            <p:tav tm="0">
                                              <p:val>
                                                <p:fltVal val="0.5"/>
                                              </p:val>
                                            </p:tav>
                                            <p:tav tm="100000">
                                              <p:val>
                                                <p:strVal val="#ppt_x"/>
                                              </p:val>
                                            </p:tav>
                                          </p:tavLst>
                                        </p:anim>
                                        <p:anim calcmode="lin" valueType="num">
                                          <p:cBhvr>
                                            <p:cTn id="17" dur="500" fill="hold"/>
                                            <p:tgtEl>
                                              <p:spTgt spid="3"/>
                                            </p:tgtEl>
                                            <p:attrNameLst>
                                              <p:attrName>ppt_y</p:attrName>
                                            </p:attrNameLst>
                                          </p:cBhvr>
                                          <p:tavLst>
                                            <p:tav tm="0">
                                              <p:val>
                                                <p:fltVal val="0.5"/>
                                              </p:val>
                                            </p:tav>
                                            <p:tav tm="100000">
                                              <p:val>
                                                <p:strVal val="#ppt_y"/>
                                              </p:val>
                                            </p:tav>
                                          </p:tavLst>
                                        </p:anim>
                                      </p:childTnLst>
                                    </p:cTn>
                                  </p:par>
                                </p:childTnLst>
                              </p:cTn>
                            </p:par>
                            <p:par>
                              <p:cTn id="18" fill="hold">
                                <p:stCondLst>
                                  <p:cond delay="2175"/>
                                </p:stCondLst>
                                <p:childTnLst>
                                  <p:par>
                                    <p:cTn id="19" presetID="53" presetClass="entr" presetSubtype="16"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par>
                              <p:cTn id="24" fill="hold">
                                <p:stCondLst>
                                  <p:cond delay="2675"/>
                                </p:stCondLst>
                                <p:childTnLst>
                                  <p:par>
                                    <p:cTn id="25" presetID="2" presetClass="entr" presetSubtype="1" fill="hold" grpId="0" nodeType="afterEffect" p14:presetBounceEnd="50000">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14:bounceEnd="50000">
                                          <p:cBhvr additive="base">
                                            <p:cTn id="27" dur="500" fill="hold"/>
                                            <p:tgtEl>
                                              <p:spTgt spid="6"/>
                                            </p:tgtEl>
                                            <p:attrNameLst>
                                              <p:attrName>ppt_x</p:attrName>
                                            </p:attrNameLst>
                                          </p:cBhvr>
                                          <p:tavLst>
                                            <p:tav tm="0">
                                              <p:val>
                                                <p:strVal val="#ppt_x"/>
                                              </p:val>
                                            </p:tav>
                                            <p:tav tm="100000">
                                              <p:val>
                                                <p:strVal val="#ppt_x"/>
                                              </p:val>
                                            </p:tav>
                                          </p:tavLst>
                                        </p:anim>
                                        <p:anim calcmode="lin" valueType="num" p14:bounceEnd="50000">
                                          <p:cBhvr additive="base">
                                            <p:cTn id="28" dur="500" fill="hold"/>
                                            <p:tgtEl>
                                              <p:spTgt spid="6"/>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14:presetBounceEnd="50000">
                                      <p:stCondLst>
                                        <p:cond delay="250"/>
                                      </p:stCondLst>
                                      <p:childTnLst>
                                        <p:set>
                                          <p:cBhvr>
                                            <p:cTn id="30" dur="1" fill="hold">
                                              <p:stCondLst>
                                                <p:cond delay="0"/>
                                              </p:stCondLst>
                                            </p:cTn>
                                            <p:tgtEl>
                                              <p:spTgt spid="7"/>
                                            </p:tgtEl>
                                            <p:attrNameLst>
                                              <p:attrName>style.visibility</p:attrName>
                                            </p:attrNameLst>
                                          </p:cBhvr>
                                          <p:to>
                                            <p:strVal val="visible"/>
                                          </p:to>
                                        </p:set>
                                        <p:anim calcmode="lin" valueType="num" p14:bounceEnd="50000">
                                          <p:cBhvr additive="base">
                                            <p:cTn id="31" dur="500" fill="hold"/>
                                            <p:tgtEl>
                                              <p:spTgt spid="7"/>
                                            </p:tgtEl>
                                            <p:attrNameLst>
                                              <p:attrName>ppt_x</p:attrName>
                                            </p:attrNameLst>
                                          </p:cBhvr>
                                          <p:tavLst>
                                            <p:tav tm="0">
                                              <p:val>
                                                <p:strVal val="#ppt_x"/>
                                              </p:val>
                                            </p:tav>
                                            <p:tav tm="100000">
                                              <p:val>
                                                <p:strVal val="#ppt_x"/>
                                              </p:val>
                                            </p:tav>
                                          </p:tavLst>
                                        </p:anim>
                                        <p:anim calcmode="lin" valueType="num" p14:bounceEnd="50000">
                                          <p:cBhvr additive="base">
                                            <p:cTn id="32" dur="500" fill="hold"/>
                                            <p:tgtEl>
                                              <p:spTgt spid="7"/>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14:presetBounceEnd="50000">
                                      <p:stCondLst>
                                        <p:cond delay="500"/>
                                      </p:stCondLst>
                                      <p:childTnLst>
                                        <p:set>
                                          <p:cBhvr>
                                            <p:cTn id="34" dur="1" fill="hold">
                                              <p:stCondLst>
                                                <p:cond delay="0"/>
                                              </p:stCondLst>
                                            </p:cTn>
                                            <p:tgtEl>
                                              <p:spTgt spid="8"/>
                                            </p:tgtEl>
                                            <p:attrNameLst>
                                              <p:attrName>style.visibility</p:attrName>
                                            </p:attrNameLst>
                                          </p:cBhvr>
                                          <p:to>
                                            <p:strVal val="visible"/>
                                          </p:to>
                                        </p:set>
                                        <p:anim calcmode="lin" valueType="num" p14:bounceEnd="50000">
                                          <p:cBhvr additive="base">
                                            <p:cTn id="35" dur="500" fill="hold"/>
                                            <p:tgtEl>
                                              <p:spTgt spid="8"/>
                                            </p:tgtEl>
                                            <p:attrNameLst>
                                              <p:attrName>ppt_x</p:attrName>
                                            </p:attrNameLst>
                                          </p:cBhvr>
                                          <p:tavLst>
                                            <p:tav tm="0">
                                              <p:val>
                                                <p:strVal val="#ppt_x"/>
                                              </p:val>
                                            </p:tav>
                                            <p:tav tm="100000">
                                              <p:val>
                                                <p:strVal val="#ppt_x"/>
                                              </p:val>
                                            </p:tav>
                                          </p:tavLst>
                                        </p:anim>
                                        <p:anim calcmode="lin" valueType="num" p14:bounceEnd="50000">
                                          <p:cBhvr additive="base">
                                            <p:cTn id="36" dur="500" fill="hold"/>
                                            <p:tgtEl>
                                              <p:spTgt spid="8"/>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14:presetBounceEnd="50000">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14:bounceEnd="50000">
                                          <p:cBhvr additive="base">
                                            <p:cTn id="39" dur="750" fill="hold"/>
                                            <p:tgtEl>
                                              <p:spTgt spid="9"/>
                                            </p:tgtEl>
                                            <p:attrNameLst>
                                              <p:attrName>ppt_x</p:attrName>
                                            </p:attrNameLst>
                                          </p:cBhvr>
                                          <p:tavLst>
                                            <p:tav tm="0">
                                              <p:val>
                                                <p:strVal val="#ppt_x"/>
                                              </p:val>
                                            </p:tav>
                                            <p:tav tm="100000">
                                              <p:val>
                                                <p:strVal val="#ppt_x"/>
                                              </p:val>
                                            </p:tav>
                                          </p:tavLst>
                                        </p:anim>
                                        <p:anim calcmode="lin" valueType="num" p14:bounceEnd="50000">
                                          <p:cBhvr additive="base">
                                            <p:cTn id="40" dur="750" fill="hold"/>
                                            <p:tgtEl>
                                              <p:spTgt spid="9"/>
                                            </p:tgtEl>
                                            <p:attrNameLst>
                                              <p:attrName>ppt_y</p:attrName>
                                            </p:attrNameLst>
                                          </p:cBhvr>
                                          <p:tavLst>
                                            <p:tav tm="0">
                                              <p:val>
                                                <p:strVal val="0-#ppt_h/2"/>
                                              </p:val>
                                            </p:tav>
                                            <p:tav tm="100000">
                                              <p:val>
                                                <p:strVal val="#ppt_y"/>
                                              </p:val>
                                            </p:tav>
                                          </p:tavLst>
                                        </p:anim>
                                      </p:childTnLst>
                                    </p:cTn>
                                  </p:par>
                                  <p:par>
                                    <p:cTn id="41" presetID="8" presetClass="emph" presetSubtype="0" repeatCount="2000" fill="hold" grpId="1" nodeType="withEffect">
                                      <p:stCondLst>
                                        <p:cond delay="0"/>
                                      </p:stCondLst>
                                      <p:childTnLst>
                                        <p:animRot by="21600000">
                                          <p:cBhvr>
                                            <p:cTn id="42" dur="3500" fill="hold"/>
                                            <p:tgtEl>
                                              <p:spTgt spid="6"/>
                                            </p:tgtEl>
                                            <p:attrNameLst>
                                              <p:attrName>r</p:attrName>
                                            </p:attrNameLst>
                                          </p:cBhvr>
                                        </p:animRot>
                                      </p:childTnLst>
                                    </p:cTn>
                                  </p:par>
                                  <p:par>
                                    <p:cTn id="43" presetID="8" presetClass="emph" presetSubtype="0" repeatCount="2000" fill="hold" grpId="1" nodeType="withEffect">
                                      <p:stCondLst>
                                        <p:cond delay="0"/>
                                      </p:stCondLst>
                                      <p:childTnLst>
                                        <p:animRot by="-21600000">
                                          <p:cBhvr>
                                            <p:cTn id="44" dur="3500" fill="hold"/>
                                            <p:tgtEl>
                                              <p:spTgt spid="9"/>
                                            </p:tgtEl>
                                            <p:attrNameLst>
                                              <p:attrName>r</p:attrName>
                                            </p:attrNameLst>
                                          </p:cBhvr>
                                        </p:animRot>
                                      </p:childTnLst>
                                    </p:cTn>
                                  </p:par>
                                  <p:par>
                                    <p:cTn id="45" presetID="8" presetClass="emph" presetSubtype="0" repeatCount="2000" fill="hold" grpId="1" nodeType="withEffect">
                                      <p:stCondLst>
                                        <p:cond delay="0"/>
                                      </p:stCondLst>
                                      <p:childTnLst>
                                        <p:animRot by="21600000">
                                          <p:cBhvr>
                                            <p:cTn id="46" dur="3500" fill="hold"/>
                                            <p:tgtEl>
                                              <p:spTgt spid="8"/>
                                            </p:tgtEl>
                                            <p:attrNameLst>
                                              <p:attrName>r</p:attrName>
                                            </p:attrNameLst>
                                          </p:cBhvr>
                                        </p:animRot>
                                      </p:childTnLst>
                                    </p:cTn>
                                  </p:par>
                                  <p:par>
                                    <p:cTn id="47" presetID="6" presetClass="emph" presetSubtype="0" repeatCount="2000" autoRev="1" fill="hold" grpId="1" nodeType="withEffect">
                                      <p:stCondLst>
                                        <p:cond delay="0"/>
                                      </p:stCondLst>
                                      <p:childTnLst>
                                        <p:animScale>
                                          <p:cBhvr>
                                            <p:cTn id="48" dur="2000" fill="hold"/>
                                            <p:tgtEl>
                                              <p:spTgt spid="7"/>
                                            </p:tgtEl>
                                          </p:cBhvr>
                                          <p:by x="150000" y="150000"/>
                                        </p:animScale>
                                      </p:childTnLst>
                                    </p:cTn>
                                  </p:par>
                                </p:childTnLst>
                              </p:cTn>
                            </p:par>
                            <p:par>
                              <p:cTn id="49" fill="hold">
                                <p:stCondLst>
                                  <p:cond delay="10675"/>
                                </p:stCondLst>
                                <p:childTnLst>
                                  <p:par>
                                    <p:cTn id="50" presetID="1" presetClass="mediacall" presetSubtype="0" fill="hold" nodeType="afterEffect">
                                      <p:stCondLst>
                                        <p:cond delay="0"/>
                                      </p:stCondLst>
                                      <p:childTnLst>
                                        <p:cmd type="call" cmd="playFrom(0.0)">
                                          <p:cBhvr>
                                            <p:cTn id="51"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52" repeatCount="indefinite" fill="hold" display="0">
                      <p:stCondLst>
                        <p:cond delay="indefinite"/>
                      </p:stCondLst>
                      <p:endCondLst>
                        <p:cond evt="onStopAudio" delay="0">
                          <p:tgtEl>
                            <p:sldTgt/>
                          </p:tgtEl>
                        </p:cond>
                      </p:endCondLst>
                    </p:cTn>
                    <p:tgtEl>
                      <p:spTgt spid="10"/>
                    </p:tgtEl>
                  </p:cMediaNode>
                </p:audio>
              </p:childTnLst>
            </p:cTn>
          </p:par>
        </p:tnLst>
        <p:bldLst>
          <p:bldP spid="6" grpId="0" animBg="1"/>
          <p:bldP spid="6" grpId="1" animBg="1"/>
          <p:bldP spid="2" grpId="0"/>
          <p:bldP spid="3" grpId="0"/>
          <p:bldP spid="5" grpId="0"/>
          <p:bldP spid="7" grpId="0" animBg="1"/>
          <p:bldP spid="7" grpId="1" animBg="1"/>
          <p:bldP spid="8" grpId="0" animBg="1"/>
          <p:bldP spid="8" grpId="1" animBg="1"/>
          <p:bldP spid="9" grpId="0" animBg="1"/>
          <p:bldP spid="9"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withEffect">
                                      <p:stCondLst>
                                        <p:cond delay="120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strVal val="(6*min(max(#ppt_w*#ppt_h,.3),1)-7.4)/-.7*#ppt_w"/>
                                              </p:val>
                                            </p:tav>
                                            <p:tav tm="100000">
                                              <p:val>
                                                <p:strVal val="#ppt_w"/>
                                              </p:val>
                                            </p:tav>
                                          </p:tavLst>
                                        </p:anim>
                                        <p:anim calcmode="lin" valueType="num">
                                          <p:cBhvr>
                                            <p:cTn id="8" dur="750" fill="hold"/>
                                            <p:tgtEl>
                                              <p:spTgt spid="2"/>
                                            </p:tgtEl>
                                            <p:attrNameLst>
                                              <p:attrName>ppt_h</p:attrName>
                                            </p:attrNameLst>
                                          </p:cBhvr>
                                          <p:tavLst>
                                            <p:tav tm="0">
                                              <p:val>
                                                <p:strVal val="(6*min(max(#ppt_w*#ppt_h,.3),1)-7.4)/-.7*#ppt_h"/>
                                              </p:val>
                                            </p:tav>
                                            <p:tav tm="100000">
                                              <p:val>
                                                <p:strVal val="#ppt_h"/>
                                              </p:val>
                                            </p:tav>
                                          </p:tavLst>
                                        </p:anim>
                                        <p:anim calcmode="lin" valueType="num">
                                          <p:cBhvr>
                                            <p:cTn id="9" dur="750" fill="hold"/>
                                            <p:tgtEl>
                                              <p:spTgt spid="2"/>
                                            </p:tgtEl>
                                            <p:attrNameLst>
                                              <p:attrName>ppt_x</p:attrName>
                                            </p:attrNameLst>
                                          </p:cBhvr>
                                          <p:tavLst>
                                            <p:tav tm="0">
                                              <p:val>
                                                <p:fltVal val="0.5"/>
                                              </p:val>
                                            </p:tav>
                                            <p:tav tm="100000">
                                              <p:val>
                                                <p:strVal val="#ppt_x"/>
                                              </p:val>
                                            </p:tav>
                                          </p:tavLst>
                                        </p:anim>
                                        <p:anim calcmode="lin" valueType="num">
                                          <p:cBhvr>
                                            <p:cTn id="10" dur="750" fill="hold"/>
                                            <p:tgtEl>
                                              <p:spTgt spid="2"/>
                                            </p:tgtEl>
                                            <p:attrNameLst>
                                              <p:attrName>ppt_y</p:attrName>
                                            </p:attrNameLst>
                                          </p:cBhvr>
                                          <p:tavLst>
                                            <p:tav tm="0">
                                              <p:val>
                                                <p:strVal val="1+(6*min(max(#ppt_w*#ppt_h,.3),1)-7.4)/-.7*#ppt_h/2"/>
                                              </p:val>
                                            </p:tav>
                                            <p:tav tm="100000">
                                              <p:val>
                                                <p:strVal val="#ppt_y"/>
                                              </p:val>
                                            </p:tav>
                                          </p:tavLst>
                                        </p:anim>
                                      </p:childTnLst>
                                    </p:cTn>
                                  </p:par>
                                  <p:par>
                                    <p:cTn id="11" presetID="53" presetClass="entr" presetSubtype="528" fill="hold" grpId="0" nodeType="withEffect">
                                      <p:stCondLst>
                                        <p:cond delay="0"/>
                                      </p:stCondLst>
                                      <p:iterate type="lt">
                                        <p:tmPct val="10000"/>
                                      </p:iterate>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anim calcmode="lin" valueType="num">
                                          <p:cBhvr>
                                            <p:cTn id="16" dur="500" fill="hold"/>
                                            <p:tgtEl>
                                              <p:spTgt spid="3"/>
                                            </p:tgtEl>
                                            <p:attrNameLst>
                                              <p:attrName>ppt_x</p:attrName>
                                            </p:attrNameLst>
                                          </p:cBhvr>
                                          <p:tavLst>
                                            <p:tav tm="0">
                                              <p:val>
                                                <p:fltVal val="0.5"/>
                                              </p:val>
                                            </p:tav>
                                            <p:tav tm="100000">
                                              <p:val>
                                                <p:strVal val="#ppt_x"/>
                                              </p:val>
                                            </p:tav>
                                          </p:tavLst>
                                        </p:anim>
                                        <p:anim calcmode="lin" valueType="num">
                                          <p:cBhvr>
                                            <p:cTn id="17" dur="500" fill="hold"/>
                                            <p:tgtEl>
                                              <p:spTgt spid="3"/>
                                            </p:tgtEl>
                                            <p:attrNameLst>
                                              <p:attrName>ppt_y</p:attrName>
                                            </p:attrNameLst>
                                          </p:cBhvr>
                                          <p:tavLst>
                                            <p:tav tm="0">
                                              <p:val>
                                                <p:fltVal val="0.5"/>
                                              </p:val>
                                            </p:tav>
                                            <p:tav tm="100000">
                                              <p:val>
                                                <p:strVal val="#ppt_y"/>
                                              </p:val>
                                            </p:tav>
                                          </p:tavLst>
                                        </p:anim>
                                      </p:childTnLst>
                                    </p:cTn>
                                  </p:par>
                                </p:childTnLst>
                              </p:cTn>
                            </p:par>
                            <p:par>
                              <p:cTn id="18" fill="hold">
                                <p:stCondLst>
                                  <p:cond delay="2175"/>
                                </p:stCondLst>
                                <p:childTnLst>
                                  <p:par>
                                    <p:cTn id="19" presetID="53" presetClass="entr" presetSubtype="16"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par>
                              <p:cTn id="24" fill="hold">
                                <p:stCondLst>
                                  <p:cond delay="2675"/>
                                </p:stCondLst>
                                <p:childTnLst>
                                  <p:par>
                                    <p:cTn id="25" presetID="2" presetClass="entr" presetSubtype="1"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25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50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750" fill="hold"/>
                                            <p:tgtEl>
                                              <p:spTgt spid="9"/>
                                            </p:tgtEl>
                                            <p:attrNameLst>
                                              <p:attrName>ppt_x</p:attrName>
                                            </p:attrNameLst>
                                          </p:cBhvr>
                                          <p:tavLst>
                                            <p:tav tm="0">
                                              <p:val>
                                                <p:strVal val="#ppt_x"/>
                                              </p:val>
                                            </p:tav>
                                            <p:tav tm="100000">
                                              <p:val>
                                                <p:strVal val="#ppt_x"/>
                                              </p:val>
                                            </p:tav>
                                          </p:tavLst>
                                        </p:anim>
                                        <p:anim calcmode="lin" valueType="num">
                                          <p:cBhvr additive="base">
                                            <p:cTn id="40" dur="750" fill="hold"/>
                                            <p:tgtEl>
                                              <p:spTgt spid="9"/>
                                            </p:tgtEl>
                                            <p:attrNameLst>
                                              <p:attrName>ppt_y</p:attrName>
                                            </p:attrNameLst>
                                          </p:cBhvr>
                                          <p:tavLst>
                                            <p:tav tm="0">
                                              <p:val>
                                                <p:strVal val="0-#ppt_h/2"/>
                                              </p:val>
                                            </p:tav>
                                            <p:tav tm="100000">
                                              <p:val>
                                                <p:strVal val="#ppt_y"/>
                                              </p:val>
                                            </p:tav>
                                          </p:tavLst>
                                        </p:anim>
                                      </p:childTnLst>
                                    </p:cTn>
                                  </p:par>
                                  <p:par>
                                    <p:cTn id="41" presetID="8" presetClass="emph" presetSubtype="0" repeatCount="2000" fill="hold" grpId="1" nodeType="withEffect">
                                      <p:stCondLst>
                                        <p:cond delay="0"/>
                                      </p:stCondLst>
                                      <p:childTnLst>
                                        <p:animRot by="21600000">
                                          <p:cBhvr>
                                            <p:cTn id="42" dur="3500" fill="hold"/>
                                            <p:tgtEl>
                                              <p:spTgt spid="6"/>
                                            </p:tgtEl>
                                            <p:attrNameLst>
                                              <p:attrName>r</p:attrName>
                                            </p:attrNameLst>
                                          </p:cBhvr>
                                        </p:animRot>
                                      </p:childTnLst>
                                    </p:cTn>
                                  </p:par>
                                  <p:par>
                                    <p:cTn id="43" presetID="8" presetClass="emph" presetSubtype="0" repeatCount="2000" fill="hold" grpId="1" nodeType="withEffect">
                                      <p:stCondLst>
                                        <p:cond delay="0"/>
                                      </p:stCondLst>
                                      <p:childTnLst>
                                        <p:animRot by="-21600000">
                                          <p:cBhvr>
                                            <p:cTn id="44" dur="3500" fill="hold"/>
                                            <p:tgtEl>
                                              <p:spTgt spid="9"/>
                                            </p:tgtEl>
                                            <p:attrNameLst>
                                              <p:attrName>r</p:attrName>
                                            </p:attrNameLst>
                                          </p:cBhvr>
                                        </p:animRot>
                                      </p:childTnLst>
                                    </p:cTn>
                                  </p:par>
                                  <p:par>
                                    <p:cTn id="45" presetID="8" presetClass="emph" presetSubtype="0" repeatCount="2000" fill="hold" grpId="1" nodeType="withEffect">
                                      <p:stCondLst>
                                        <p:cond delay="0"/>
                                      </p:stCondLst>
                                      <p:childTnLst>
                                        <p:animRot by="21600000">
                                          <p:cBhvr>
                                            <p:cTn id="46" dur="3500" fill="hold"/>
                                            <p:tgtEl>
                                              <p:spTgt spid="8"/>
                                            </p:tgtEl>
                                            <p:attrNameLst>
                                              <p:attrName>r</p:attrName>
                                            </p:attrNameLst>
                                          </p:cBhvr>
                                        </p:animRot>
                                      </p:childTnLst>
                                    </p:cTn>
                                  </p:par>
                                  <p:par>
                                    <p:cTn id="47" presetID="6" presetClass="emph" presetSubtype="0" repeatCount="2000" autoRev="1" fill="hold" grpId="1" nodeType="withEffect">
                                      <p:stCondLst>
                                        <p:cond delay="0"/>
                                      </p:stCondLst>
                                      <p:childTnLst>
                                        <p:animScale>
                                          <p:cBhvr>
                                            <p:cTn id="48" dur="2000" fill="hold"/>
                                            <p:tgtEl>
                                              <p:spTgt spid="7"/>
                                            </p:tgtEl>
                                          </p:cBhvr>
                                          <p:by x="150000" y="150000"/>
                                        </p:animScale>
                                      </p:childTnLst>
                                    </p:cTn>
                                  </p:par>
                                </p:childTnLst>
                              </p:cTn>
                            </p:par>
                            <p:par>
                              <p:cTn id="49" fill="hold">
                                <p:stCondLst>
                                  <p:cond delay="10675"/>
                                </p:stCondLst>
                                <p:childTnLst>
                                  <p:par>
                                    <p:cTn id="50" presetID="1" presetClass="mediacall" presetSubtype="0" fill="hold" nodeType="afterEffect">
                                      <p:stCondLst>
                                        <p:cond delay="0"/>
                                      </p:stCondLst>
                                      <p:childTnLst>
                                        <p:cmd type="call" cmd="playFrom(0.0)">
                                          <p:cBhvr>
                                            <p:cTn id="51"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52" repeatCount="indefinite" fill="hold" display="0">
                      <p:stCondLst>
                        <p:cond delay="indefinite"/>
                      </p:stCondLst>
                      <p:endCondLst>
                        <p:cond evt="onStopAudio" delay="0">
                          <p:tgtEl>
                            <p:sldTgt/>
                          </p:tgtEl>
                        </p:cond>
                      </p:endCondLst>
                    </p:cTn>
                    <p:tgtEl>
                      <p:spTgt spid="10"/>
                    </p:tgtEl>
                  </p:cMediaNode>
                </p:audio>
              </p:childTnLst>
            </p:cTn>
          </p:par>
        </p:tnLst>
        <p:bldLst>
          <p:bldP spid="6" grpId="0" animBg="1"/>
          <p:bldP spid="6" grpId="1" animBg="1"/>
          <p:bldP spid="2" grpId="0"/>
          <p:bldP spid="3" grpId="0"/>
          <p:bldP spid="5" grpId="0"/>
          <p:bldP spid="7" grpId="0" animBg="1"/>
          <p:bldP spid="7" grpId="1" animBg="1"/>
          <p:bldP spid="8" grpId="0" animBg="1"/>
          <p:bldP spid="8" grpId="1" animBg="1"/>
          <p:bldP spid="9" grpId="0" animBg="1"/>
          <p:bldP spid="9" grpId="1"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3719736" y="116632"/>
            <a:ext cx="4248472" cy="946906"/>
            <a:chOff x="3647728" y="180802"/>
            <a:chExt cx="4248472" cy="946906"/>
          </a:xfrm>
        </p:grpSpPr>
        <p:sp>
          <p:nvSpPr>
            <p:cNvPr id="5" name="云形标注 4"/>
            <p:cNvSpPr/>
            <p:nvPr/>
          </p:nvSpPr>
          <p:spPr>
            <a:xfrm>
              <a:off x="4369928" y="285544"/>
              <a:ext cx="2816737" cy="842164"/>
            </a:xfrm>
            <a:prstGeom prst="cloudCallout">
              <a:avLst>
                <a:gd name="adj1" fmla="val -63967"/>
                <a:gd name="adj2" fmla="val -8191"/>
              </a:avLst>
            </a:prstGeom>
            <a:noFill/>
            <a:ln>
              <a:solidFill>
                <a:srgbClr val="FFC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zh-CN" altLang="en-US"/>
            </a:p>
          </p:txBody>
        </p:sp>
        <p:pic>
          <p:nvPicPr>
            <p:cNvPr id="2"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9596" b="94444" l="9689" r="89965">
                          <a14:backgroundMark x1="34256" y1="86869" x2="37370" y2="87879"/>
                        </a14:backgroundRemoval>
                      </a14:imgEffect>
                    </a14:imgLayer>
                  </a14:imgProps>
                </a:ext>
                <a:ext uri="{28A0092B-C50C-407E-A947-70E740481C1C}">
                  <a14:useLocalDpi xmlns:a14="http://schemas.microsoft.com/office/drawing/2010/main" val="0"/>
                </a:ext>
              </a:extLst>
            </a:blip>
            <a:srcRect/>
            <a:stretch>
              <a:fillRect/>
            </a:stretch>
          </p:blipFill>
          <p:spPr bwMode="auto">
            <a:xfrm>
              <a:off x="3647728" y="215978"/>
              <a:ext cx="1069575" cy="786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rrowheads="1"/>
            </p:cNvPicPr>
            <p:nvPr/>
          </p:nvPicPr>
          <p:blipFill>
            <a:blip r:embed="rId3" cstate="print">
              <a:extLst>
                <a:ext uri="{BEBA8EAE-BF5A-486C-A8C5-ECC9F3942E4B}">
                  <a14:imgProps xmlns:a14="http://schemas.microsoft.com/office/drawing/2010/main">
                    <a14:imgLayer r:embed="rId4">
                      <a14:imgEffect>
                        <a14:backgroundRemoval t="9596" b="94444" l="9689" r="89965">
                          <a14:backgroundMark x1="34256" y1="86869" x2="37370" y2="87879"/>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6827000" y="180802"/>
              <a:ext cx="1069200" cy="78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2" name="文本框 5">
            <a:extLst>
              <a:ext uri="{FF2B5EF4-FFF2-40B4-BE49-F238E27FC236}">
                <a16:creationId xmlns="" xmlns:a16="http://schemas.microsoft.com/office/drawing/2014/main" id="{3E224E29-A606-4E80-927D-FCE98AABFCDA}"/>
              </a:ext>
            </a:extLst>
          </p:cNvPr>
          <p:cNvSpPr txBox="1"/>
          <p:nvPr/>
        </p:nvSpPr>
        <p:spPr>
          <a:xfrm>
            <a:off x="4983527" y="331783"/>
            <a:ext cx="1832553"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dirty="0" smtClean="0">
                <a:ln>
                  <a:noFill/>
                </a:ln>
                <a:solidFill>
                  <a:srgbClr val="0000CC"/>
                </a:solidFill>
                <a:effectLst/>
                <a:uLnTx/>
                <a:uFillTx/>
                <a:latin typeface="叶根友毛笔行书2.0版" pitchFamily="2" charset="-122"/>
                <a:ea typeface="叶根友毛笔行书2.0版" pitchFamily="2" charset="-122"/>
              </a:rPr>
              <a:t>我的理想</a:t>
            </a:r>
            <a:endParaRPr kumimoji="0" lang="zh-CN" altLang="en-US" sz="3200" b="1" i="0" u="none" strike="noStrike" kern="1200" cap="none" spc="0" normalizeH="0" baseline="0" noProof="0" dirty="0">
              <a:ln>
                <a:noFill/>
              </a:ln>
              <a:solidFill>
                <a:srgbClr val="0000CC"/>
              </a:solidFill>
              <a:effectLst/>
              <a:uLnTx/>
              <a:uFillTx/>
              <a:latin typeface="叶根友毛笔行书2.0版" pitchFamily="2" charset="-122"/>
              <a:ea typeface="叶根友毛笔行书2.0版" pitchFamily="2" charset="-122"/>
            </a:endParaRPr>
          </a:p>
        </p:txBody>
      </p:sp>
      <p:pic>
        <p:nvPicPr>
          <p:cNvPr id="8" name="图片 7"/>
          <p:cNvPicPr>
            <a:picLocks noChangeAspect="1"/>
          </p:cNvPicPr>
          <p:nvPr/>
        </p:nvPicPr>
        <p:blipFill>
          <a:blip r:embed="rId5">
            <a:duotone>
              <a:prstClr val="black"/>
              <a:schemeClr val="accent5">
                <a:lumMod val="60000"/>
                <a:lumOff val="40000"/>
                <a:tint val="45000"/>
                <a:satMod val="400000"/>
              </a:schemeClr>
            </a:duotone>
          </a:blip>
          <a:stretch>
            <a:fillRect/>
          </a:stretch>
        </p:blipFill>
        <p:spPr>
          <a:xfrm rot="19431792">
            <a:off x="10605094" y="183794"/>
            <a:ext cx="1260000" cy="562315"/>
          </a:xfrm>
          <a:prstGeom prst="rect">
            <a:avLst/>
          </a:prstGeom>
        </p:spPr>
      </p:pic>
      <p:pic>
        <p:nvPicPr>
          <p:cNvPr id="9" name="图片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03712" y="867558"/>
            <a:ext cx="5404115" cy="905258"/>
          </a:xfrm>
          <a:prstGeom prst="rect">
            <a:avLst/>
          </a:prstGeom>
        </p:spPr>
      </p:pic>
      <p:pic>
        <p:nvPicPr>
          <p:cNvPr id="10" name="图片 9">
            <a:extLst>
              <a:ext uri="{FF2B5EF4-FFF2-40B4-BE49-F238E27FC236}">
                <a16:creationId xmlns:a16="http://schemas.microsoft.com/office/drawing/2014/main" xmlns="" id="{366F57EC-261E-4048-975D-FA89E0FC9352}"/>
              </a:ext>
            </a:extLst>
          </p:cNvPr>
          <p:cNvPicPr>
            <a:picLocks noChangeAspect="1"/>
          </p:cNvPicPr>
          <p:nvPr/>
        </p:nvPicPr>
        <p:blipFill>
          <a:blip r:embed="rId7" cstate="print">
            <a:extLst>
              <a:ext uri="{BEBA8EAE-BF5A-486C-A8C5-ECC9F3942E4B}">
                <a14:imgProps xmlns:a14="http://schemas.microsoft.com/office/drawing/2010/main">
                  <a14:imgLayer r:embed="rId8">
                    <a14:imgEffect>
                      <a14:colorTemperature colorTemp="53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20636016">
            <a:off x="664890" y="1379053"/>
            <a:ext cx="3181689" cy="1789700"/>
          </a:xfrm>
          <a:prstGeom prst="rect">
            <a:avLst/>
          </a:prstGeom>
        </p:spPr>
      </p:pic>
      <p:pic>
        <p:nvPicPr>
          <p:cNvPr id="15" name="图片 14">
            <a:extLst>
              <a:ext uri="{FF2B5EF4-FFF2-40B4-BE49-F238E27FC236}">
                <a16:creationId xmlns:a16="http://schemas.microsoft.com/office/drawing/2014/main" xmlns="" id="{7F170234-324C-40C2-81E4-2B5B7B501EE5}"/>
              </a:ext>
            </a:extLst>
          </p:cNvPr>
          <p:cNvPicPr>
            <a:picLocks noChangeAspect="1"/>
          </p:cNvPicPr>
          <p:nvPr/>
        </p:nvPicPr>
        <p:blipFill>
          <a:blip r:embed="rId9" cstate="print">
            <a:extLst>
              <a:ext uri="{BEBA8EAE-BF5A-486C-A8C5-ECC9F3942E4B}">
                <a14:imgProps xmlns:a14="http://schemas.microsoft.com/office/drawing/2010/main">
                  <a14:imgLayer r:embed="rId10">
                    <a14:imgEffect>
                      <a14:colorTemperature colorTemp="4700"/>
                    </a14:imgEffect>
                  </a14:imgLayer>
                </a14:imgProps>
              </a:ext>
              <a:ext uri="{28A0092B-C50C-407E-A947-70E740481C1C}">
                <a14:useLocalDpi xmlns:a14="http://schemas.microsoft.com/office/drawing/2010/main" val="0"/>
              </a:ext>
            </a:extLst>
          </a:blip>
          <a:stretch>
            <a:fillRect/>
          </a:stretch>
        </p:blipFill>
        <p:spPr>
          <a:xfrm>
            <a:off x="8872681" y="3049238"/>
            <a:ext cx="2877838" cy="2015606"/>
          </a:xfrm>
          <a:prstGeom prst="rect">
            <a:avLst/>
          </a:prstGeom>
        </p:spPr>
      </p:pic>
      <p:sp>
        <p:nvSpPr>
          <p:cNvPr id="16" name="思想气泡: 云 17">
            <a:extLst>
              <a:ext uri="{FF2B5EF4-FFF2-40B4-BE49-F238E27FC236}">
                <a16:creationId xmlns:a16="http://schemas.microsoft.com/office/drawing/2014/main" xmlns="" id="{64670710-A9B2-498F-AE6B-178FDB5573A2}"/>
              </a:ext>
            </a:extLst>
          </p:cNvPr>
          <p:cNvSpPr/>
          <p:nvPr/>
        </p:nvSpPr>
        <p:spPr>
          <a:xfrm rot="1168798">
            <a:off x="3858554" y="1654235"/>
            <a:ext cx="4858430" cy="3255147"/>
          </a:xfrm>
          <a:prstGeom prst="cloudCallout">
            <a:avLst>
              <a:gd name="adj1" fmla="val -25842"/>
              <a:gd name="adj2" fmla="val 81375"/>
            </a:avLst>
          </a:prstGeom>
          <a:noFill/>
          <a:ln w="127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xmlns="" id="{EF5F22A7-C076-4703-B577-EC5BA45EA4EE}"/>
              </a:ext>
            </a:extLst>
          </p:cNvPr>
          <p:cNvSpPr/>
          <p:nvPr/>
        </p:nvSpPr>
        <p:spPr>
          <a:xfrm>
            <a:off x="4493306" y="2420888"/>
            <a:ext cx="3618918" cy="1708160"/>
          </a:xfrm>
          <a:prstGeom prst="rect">
            <a:avLst/>
          </a:prstGeom>
        </p:spPr>
        <p:txBody>
          <a:bodyPr wrap="square">
            <a:spAutoFit/>
          </a:bodyPr>
          <a:lstStyle/>
          <a:p>
            <a:pPr>
              <a:lnSpc>
                <a:spcPct val="150000"/>
              </a:lnSpc>
            </a:pPr>
            <a:r>
              <a:rPr lang="zh-CN" altLang="en-US" sz="1400" dirty="0">
                <a:solidFill>
                  <a:schemeClr val="tx1">
                    <a:lumMod val="75000"/>
                    <a:lumOff val="25000"/>
                  </a:schemeClr>
                </a:solidFill>
                <a:latin typeface="微软雅黑" pitchFamily="34" charset="-122"/>
                <a:ea typeface="微软雅黑" pitchFamily="34" charset="-122"/>
              </a:rPr>
              <a:t>在这里输入内容文本在这里输入内容文本在这里输入内容文本在这里输入内容文本在这里输入内容文本在这里输入内容</a:t>
            </a:r>
            <a:r>
              <a:rPr lang="zh-CN" altLang="en-US" sz="1400" dirty="0" smtClean="0">
                <a:solidFill>
                  <a:schemeClr val="tx1">
                    <a:lumMod val="75000"/>
                    <a:lumOff val="25000"/>
                  </a:schemeClr>
                </a:solidFill>
                <a:latin typeface="微软雅黑" pitchFamily="34" charset="-122"/>
                <a:ea typeface="微软雅黑" pitchFamily="34" charset="-122"/>
              </a:rPr>
              <a:t>文本</a:t>
            </a:r>
            <a:r>
              <a:rPr lang="zh-CN" altLang="en-US" sz="1400" dirty="0">
                <a:solidFill>
                  <a:schemeClr val="tx1">
                    <a:lumMod val="75000"/>
                    <a:lumOff val="25000"/>
                  </a:schemeClr>
                </a:solidFill>
                <a:latin typeface="微软雅黑" pitchFamily="34" charset="-122"/>
                <a:ea typeface="微软雅黑" pitchFamily="34" charset="-122"/>
              </a:rPr>
              <a:t>在这里输入内容</a:t>
            </a:r>
            <a:r>
              <a:rPr lang="zh-CN" altLang="en-US" sz="1400" dirty="0" smtClean="0">
                <a:solidFill>
                  <a:schemeClr val="tx1">
                    <a:lumMod val="75000"/>
                    <a:lumOff val="25000"/>
                  </a:schemeClr>
                </a:solidFill>
                <a:latin typeface="微软雅黑" pitchFamily="34" charset="-122"/>
                <a:ea typeface="微软雅黑" pitchFamily="34" charset="-122"/>
              </a:rPr>
              <a:t>文本</a:t>
            </a:r>
            <a:r>
              <a:rPr lang="zh-CN" altLang="en-US" sz="1400" dirty="0">
                <a:solidFill>
                  <a:schemeClr val="tx1">
                    <a:lumMod val="75000"/>
                    <a:lumOff val="25000"/>
                  </a:schemeClr>
                </a:solidFill>
                <a:latin typeface="微软雅黑" pitchFamily="34" charset="-122"/>
                <a:ea typeface="微软雅黑" pitchFamily="34" charset="-122"/>
              </a:rPr>
              <a:t>在这里输入内容</a:t>
            </a:r>
            <a:r>
              <a:rPr lang="zh-CN" altLang="en-US" sz="1400" dirty="0" smtClean="0">
                <a:solidFill>
                  <a:schemeClr val="tx1">
                    <a:lumMod val="75000"/>
                    <a:lumOff val="25000"/>
                  </a:schemeClr>
                </a:solidFill>
                <a:latin typeface="微软雅黑" pitchFamily="34" charset="-122"/>
                <a:ea typeface="微软雅黑" pitchFamily="34" charset="-122"/>
              </a:rPr>
              <a:t>文本</a:t>
            </a:r>
            <a:r>
              <a:rPr lang="zh-CN" altLang="en-US" sz="1400" dirty="0">
                <a:solidFill>
                  <a:schemeClr val="tx1">
                    <a:lumMod val="75000"/>
                    <a:lumOff val="25000"/>
                  </a:schemeClr>
                </a:solidFill>
                <a:latin typeface="微软雅黑" pitchFamily="34" charset="-122"/>
                <a:ea typeface="微软雅黑" pitchFamily="34" charset="-122"/>
              </a:rPr>
              <a:t>在这里输入内容</a:t>
            </a:r>
            <a:r>
              <a:rPr lang="zh-CN" altLang="en-US" sz="1400" dirty="0" smtClean="0">
                <a:solidFill>
                  <a:schemeClr val="tx1">
                    <a:lumMod val="75000"/>
                    <a:lumOff val="25000"/>
                  </a:schemeClr>
                </a:solidFill>
                <a:latin typeface="微软雅黑" pitchFamily="34" charset="-122"/>
                <a:ea typeface="微软雅黑" pitchFamily="34" charset="-122"/>
              </a:rPr>
              <a:t>文本</a:t>
            </a:r>
            <a:endParaRPr lang="zh-CN" altLang="en-US" sz="1400" dirty="0">
              <a:solidFill>
                <a:schemeClr val="tx1">
                  <a:lumMod val="75000"/>
                  <a:lumOff val="25000"/>
                </a:schemeClr>
              </a:solidFill>
              <a:latin typeface="微软雅黑" pitchFamily="34" charset="-122"/>
              <a:ea typeface="微软雅黑" pitchFamily="34" charset="-122"/>
            </a:endParaRPr>
          </a:p>
        </p:txBody>
      </p:sp>
      <p:pic>
        <p:nvPicPr>
          <p:cNvPr id="18" name="图片 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208619" y="5202097"/>
            <a:ext cx="977929" cy="1477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9176117"/>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9194 0.12972 L -1.04167E-6 -4.16185E-6 " pathEditMode="relative" rAng="0" ptsTypes="AA">
                                      <p:cBhvr>
                                        <p:cTn id="6" dur="2000" fill="hold"/>
                                        <p:tgtEl>
                                          <p:spTgt spid="8"/>
                                        </p:tgtEl>
                                        <p:attrNameLst>
                                          <p:attrName>ppt_x</p:attrName>
                                          <p:attrName>ppt_y</p:attrName>
                                        </p:attrNameLst>
                                      </p:cBhvr>
                                      <p:rCtr x="45964" y="-6497"/>
                                    </p:animMotion>
                                  </p:childTnLst>
                                </p:cTn>
                              </p:par>
                            </p:childTnLst>
                          </p:cTn>
                        </p:par>
                        <p:par>
                          <p:cTn id="7" fill="hold">
                            <p:stCondLst>
                              <p:cond delay="2000"/>
                            </p:stCondLst>
                            <p:childTnLst>
                              <p:par>
                                <p:cTn id="8" presetID="47" presetClass="entr" presetSubtype="0" fill="hold" grpId="0" nodeType="after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anim calcmode="lin" valueType="num">
                                      <p:cBhvr>
                                        <p:cTn id="11" dur="1000" fill="hold"/>
                                        <p:tgtEl>
                                          <p:spTgt spid="12"/>
                                        </p:tgtEl>
                                        <p:attrNameLst>
                                          <p:attrName>ppt_x</p:attrName>
                                        </p:attrNameLst>
                                      </p:cBhvr>
                                      <p:tavLst>
                                        <p:tav tm="0">
                                          <p:val>
                                            <p:strVal val="#ppt_x"/>
                                          </p:val>
                                        </p:tav>
                                        <p:tav tm="100000">
                                          <p:val>
                                            <p:strVal val="#ppt_x"/>
                                          </p:val>
                                        </p:tav>
                                      </p:tavLst>
                                    </p:anim>
                                    <p:anim calcmode="lin" valueType="num">
                                      <p:cBhvr>
                                        <p:cTn id="12" dur="1000" fill="hold"/>
                                        <p:tgtEl>
                                          <p:spTgt spid="12"/>
                                        </p:tgtEl>
                                        <p:attrNameLst>
                                          <p:attrName>ppt_y</p:attrName>
                                        </p:attrNameLst>
                                      </p:cBhvr>
                                      <p:tavLst>
                                        <p:tav tm="0">
                                          <p:val>
                                            <p:strVal val="#ppt_y-.1"/>
                                          </p:val>
                                        </p:tav>
                                        <p:tav tm="100000">
                                          <p:val>
                                            <p:strVal val="#ppt_y"/>
                                          </p:val>
                                        </p:tav>
                                      </p:tavLst>
                                    </p:anim>
                                  </p:childTnLst>
                                </p:cTn>
                              </p:par>
                              <p:par>
                                <p:cTn id="13" presetID="47"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par>
                          <p:cTn id="22" fill="hold">
                            <p:stCondLst>
                              <p:cond delay="3500"/>
                            </p:stCondLst>
                            <p:childTnLst>
                              <p:par>
                                <p:cTn id="23" presetID="42" presetClass="entr" presetSubtype="0"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42" presetClass="entr" presetSubtype="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53" presetClass="entr" presetSubtype="16"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p:cTn id="48" dur="500" fill="hold"/>
                                        <p:tgtEl>
                                          <p:spTgt spid="17"/>
                                        </p:tgtEl>
                                        <p:attrNameLst>
                                          <p:attrName>ppt_w</p:attrName>
                                        </p:attrNameLst>
                                      </p:cBhvr>
                                      <p:tavLst>
                                        <p:tav tm="0">
                                          <p:val>
                                            <p:fltVal val="0"/>
                                          </p:val>
                                        </p:tav>
                                        <p:tav tm="100000">
                                          <p:val>
                                            <p:strVal val="#ppt_w"/>
                                          </p:val>
                                        </p:tav>
                                      </p:tavLst>
                                    </p:anim>
                                    <p:anim calcmode="lin" valueType="num">
                                      <p:cBhvr>
                                        <p:cTn id="49" dur="500" fill="hold"/>
                                        <p:tgtEl>
                                          <p:spTgt spid="17"/>
                                        </p:tgtEl>
                                        <p:attrNameLst>
                                          <p:attrName>ppt_h</p:attrName>
                                        </p:attrNameLst>
                                      </p:cBhvr>
                                      <p:tavLst>
                                        <p:tav tm="0">
                                          <p:val>
                                            <p:fltVal val="0"/>
                                          </p:val>
                                        </p:tav>
                                        <p:tav tm="100000">
                                          <p:val>
                                            <p:strVal val="#ppt_h"/>
                                          </p:val>
                                        </p:tav>
                                      </p:tavLst>
                                    </p:anim>
                                    <p:animEffect transition="in" filter="fade">
                                      <p:cBhvr>
                                        <p:cTn id="5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3719736" y="116632"/>
            <a:ext cx="4248472" cy="946906"/>
            <a:chOff x="3647728" y="180802"/>
            <a:chExt cx="4248472" cy="946906"/>
          </a:xfrm>
        </p:grpSpPr>
        <p:sp>
          <p:nvSpPr>
            <p:cNvPr id="5" name="云形标注 4"/>
            <p:cNvSpPr/>
            <p:nvPr/>
          </p:nvSpPr>
          <p:spPr>
            <a:xfrm>
              <a:off x="4369928" y="285544"/>
              <a:ext cx="2816737" cy="842164"/>
            </a:xfrm>
            <a:prstGeom prst="cloudCallout">
              <a:avLst>
                <a:gd name="adj1" fmla="val -63967"/>
                <a:gd name="adj2" fmla="val -8191"/>
              </a:avLst>
            </a:prstGeom>
            <a:noFill/>
            <a:ln>
              <a:solidFill>
                <a:srgbClr val="FFC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zh-CN" altLang="en-US"/>
            </a:p>
          </p:txBody>
        </p:sp>
        <p:pic>
          <p:nvPicPr>
            <p:cNvPr id="2"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9596" b="94444" l="9689" r="89965">
                          <a14:backgroundMark x1="34256" y1="86869" x2="37370" y2="87879"/>
                        </a14:backgroundRemoval>
                      </a14:imgEffect>
                    </a14:imgLayer>
                  </a14:imgProps>
                </a:ext>
                <a:ext uri="{28A0092B-C50C-407E-A947-70E740481C1C}">
                  <a14:useLocalDpi xmlns:a14="http://schemas.microsoft.com/office/drawing/2010/main" val="0"/>
                </a:ext>
              </a:extLst>
            </a:blip>
            <a:srcRect/>
            <a:stretch>
              <a:fillRect/>
            </a:stretch>
          </p:blipFill>
          <p:spPr bwMode="auto">
            <a:xfrm>
              <a:off x="3647728" y="215978"/>
              <a:ext cx="1069575" cy="786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rrowheads="1"/>
            </p:cNvPicPr>
            <p:nvPr/>
          </p:nvPicPr>
          <p:blipFill>
            <a:blip r:embed="rId3" cstate="print">
              <a:extLst>
                <a:ext uri="{BEBA8EAE-BF5A-486C-A8C5-ECC9F3942E4B}">
                  <a14:imgProps xmlns:a14="http://schemas.microsoft.com/office/drawing/2010/main">
                    <a14:imgLayer r:embed="rId4">
                      <a14:imgEffect>
                        <a14:backgroundRemoval t="9596" b="94444" l="9689" r="89965">
                          <a14:backgroundMark x1="34256" y1="86869" x2="37370" y2="87879"/>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6827000" y="180802"/>
              <a:ext cx="1069200" cy="78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2" name="文本框 5">
            <a:extLst>
              <a:ext uri="{FF2B5EF4-FFF2-40B4-BE49-F238E27FC236}">
                <a16:creationId xmlns="" xmlns:a16="http://schemas.microsoft.com/office/drawing/2014/main" id="{3E224E29-A606-4E80-927D-FCE98AABFCDA}"/>
              </a:ext>
            </a:extLst>
          </p:cNvPr>
          <p:cNvSpPr txBox="1"/>
          <p:nvPr/>
        </p:nvSpPr>
        <p:spPr>
          <a:xfrm>
            <a:off x="4983527" y="331783"/>
            <a:ext cx="1832553"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3200" b="1" dirty="0" smtClean="0">
                <a:solidFill>
                  <a:srgbClr val="FF0000"/>
                </a:solidFill>
                <a:latin typeface="叶根友毛笔行书2.0版" pitchFamily="2" charset="-122"/>
                <a:ea typeface="叶根友毛笔行书2.0版" pitchFamily="2" charset="-122"/>
              </a:rPr>
              <a:t>竞选目标</a:t>
            </a:r>
            <a:endParaRPr kumimoji="0" lang="zh-CN" altLang="en-US" sz="3200" b="1" i="0" u="none" strike="noStrike" kern="1200" cap="none" spc="0" normalizeH="0" baseline="0" noProof="0" dirty="0">
              <a:ln>
                <a:noFill/>
              </a:ln>
              <a:solidFill>
                <a:srgbClr val="FF0000"/>
              </a:solidFill>
              <a:effectLst/>
              <a:uLnTx/>
              <a:uFillTx/>
              <a:latin typeface="叶根友毛笔行书2.0版" pitchFamily="2" charset="-122"/>
              <a:ea typeface="叶根友毛笔行书2.0版" pitchFamily="2" charset="-122"/>
            </a:endParaRPr>
          </a:p>
        </p:txBody>
      </p:sp>
      <p:pic>
        <p:nvPicPr>
          <p:cNvPr id="8" name="图片 7"/>
          <p:cNvPicPr>
            <a:picLocks noChangeAspect="1"/>
          </p:cNvPicPr>
          <p:nvPr/>
        </p:nvPicPr>
        <p:blipFill>
          <a:blip r:embed="rId5">
            <a:duotone>
              <a:prstClr val="black"/>
              <a:schemeClr val="accent5">
                <a:lumMod val="60000"/>
                <a:lumOff val="40000"/>
                <a:tint val="45000"/>
                <a:satMod val="400000"/>
              </a:schemeClr>
            </a:duotone>
          </a:blip>
          <a:stretch>
            <a:fillRect/>
          </a:stretch>
        </p:blipFill>
        <p:spPr>
          <a:xfrm rot="19431792">
            <a:off x="10605094" y="183794"/>
            <a:ext cx="1260000" cy="562315"/>
          </a:xfrm>
          <a:prstGeom prst="rect">
            <a:avLst/>
          </a:prstGeom>
        </p:spPr>
      </p:pic>
      <p:pic>
        <p:nvPicPr>
          <p:cNvPr id="9" name="图片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03712" y="867558"/>
            <a:ext cx="5404115" cy="905258"/>
          </a:xfrm>
          <a:prstGeom prst="rect">
            <a:avLst/>
          </a:prstGeom>
        </p:spPr>
      </p:pic>
      <p:grpSp>
        <p:nvGrpSpPr>
          <p:cNvPr id="10" name="组合 9">
            <a:extLst>
              <a:ext uri="{FF2B5EF4-FFF2-40B4-BE49-F238E27FC236}">
                <a16:creationId xmlns:a16="http://schemas.microsoft.com/office/drawing/2014/main" xmlns="" id="{789CB02B-1CDD-4312-BD2D-9C05E0B44DE6}"/>
              </a:ext>
            </a:extLst>
          </p:cNvPr>
          <p:cNvGrpSpPr/>
          <p:nvPr/>
        </p:nvGrpSpPr>
        <p:grpSpPr>
          <a:xfrm>
            <a:off x="5597502" y="1682960"/>
            <a:ext cx="3672211" cy="2672716"/>
            <a:chOff x="730921" y="1833163"/>
            <a:chExt cx="3672211" cy="2672716"/>
          </a:xfrm>
        </p:grpSpPr>
        <p:sp>
          <p:nvSpPr>
            <p:cNvPr id="14" name="云形 13">
              <a:extLst>
                <a:ext uri="{FF2B5EF4-FFF2-40B4-BE49-F238E27FC236}">
                  <a16:creationId xmlns:a16="http://schemas.microsoft.com/office/drawing/2014/main" xmlns="" id="{7F637542-44DF-4A8D-ABB3-038E04E85492}"/>
                </a:ext>
              </a:extLst>
            </p:cNvPr>
            <p:cNvSpPr/>
            <p:nvPr/>
          </p:nvSpPr>
          <p:spPr>
            <a:xfrm>
              <a:off x="730921" y="1833163"/>
              <a:ext cx="3672211" cy="2672716"/>
            </a:xfrm>
            <a:prstGeom prst="cloud">
              <a:avLst/>
            </a:prstGeom>
            <a:solidFill>
              <a:schemeClr val="bg1"/>
            </a:solidFill>
            <a:ln w="952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矩形 14">
              <a:extLst>
                <a:ext uri="{FF2B5EF4-FFF2-40B4-BE49-F238E27FC236}">
                  <a16:creationId xmlns:a16="http://schemas.microsoft.com/office/drawing/2014/main" xmlns="" id="{211BFE58-0B36-4310-9520-DE975CA44E42}"/>
                </a:ext>
              </a:extLst>
            </p:cNvPr>
            <p:cNvSpPr/>
            <p:nvPr/>
          </p:nvSpPr>
          <p:spPr>
            <a:xfrm>
              <a:off x="1301427" y="2499083"/>
              <a:ext cx="2733504" cy="1346907"/>
            </a:xfrm>
            <a:prstGeom prst="rect">
              <a:avLst/>
            </a:prstGeom>
          </p:spPr>
          <p:txBody>
            <a:bodyPr wrap="square">
              <a:spAutoFit/>
            </a:bodyPr>
            <a:lstStyle/>
            <a:p>
              <a:pPr>
                <a:lnSpc>
                  <a:spcPct val="150000"/>
                </a:lnSpc>
              </a:pPr>
              <a:r>
                <a:rPr lang="zh-CN" altLang="en-US" sz="1400" dirty="0">
                  <a:solidFill>
                    <a:schemeClr val="tx1">
                      <a:lumMod val="75000"/>
                      <a:lumOff val="25000"/>
                    </a:schemeClr>
                  </a:solidFill>
                  <a:latin typeface="微软雅黑" pitchFamily="34" charset="-122"/>
                  <a:ea typeface="微软雅黑" pitchFamily="34" charset="-122"/>
                </a:rPr>
                <a:t>在这里输入内容文本在这里输入内容文本在这里输入内容文本在这里输入内容文本在这里输入内容</a:t>
              </a:r>
              <a:r>
                <a:rPr lang="zh-CN" altLang="en-US" sz="1400" dirty="0" smtClean="0">
                  <a:solidFill>
                    <a:schemeClr val="tx1">
                      <a:lumMod val="75000"/>
                      <a:lumOff val="25000"/>
                    </a:schemeClr>
                  </a:solidFill>
                  <a:latin typeface="微软雅黑" pitchFamily="34" charset="-122"/>
                  <a:ea typeface="微软雅黑" pitchFamily="34" charset="-122"/>
                </a:rPr>
                <a:t>文本</a:t>
              </a:r>
              <a:endParaRPr lang="zh-CN" altLang="en-US" sz="1400" dirty="0">
                <a:solidFill>
                  <a:schemeClr val="tx1">
                    <a:lumMod val="75000"/>
                    <a:lumOff val="25000"/>
                  </a:schemeClr>
                </a:solidFill>
                <a:latin typeface="微软雅黑" pitchFamily="34" charset="-122"/>
                <a:ea typeface="微软雅黑" pitchFamily="34" charset="-122"/>
              </a:endParaRPr>
            </a:p>
          </p:txBody>
        </p:sp>
      </p:grpSp>
      <p:pic>
        <p:nvPicPr>
          <p:cNvPr id="16" name="图片 15"/>
          <p:cNvPicPr>
            <a:picLocks noChangeAspect="1"/>
          </p:cNvPicPr>
          <p:nvPr/>
        </p:nvPicPr>
        <p:blipFill>
          <a:blip r:embed="rId7">
            <a:extLst>
              <a:ext uri="{BEBA8EAE-BF5A-486C-A8C5-ECC9F3942E4B}">
                <a14:imgProps xmlns:a14="http://schemas.microsoft.com/office/drawing/2010/main">
                  <a14:imgLayer r:embed="rId8">
                    <a14:imgEffect>
                      <a14:saturation sat="200000"/>
                    </a14:imgEffect>
                  </a14:imgLayer>
                </a14:imgProps>
              </a:ext>
              <a:ext uri="{28A0092B-C50C-407E-A947-70E740481C1C}">
                <a14:useLocalDpi xmlns:a14="http://schemas.microsoft.com/office/drawing/2010/main" val="0"/>
              </a:ext>
            </a:extLst>
          </a:blip>
          <a:stretch>
            <a:fillRect/>
          </a:stretch>
        </p:blipFill>
        <p:spPr>
          <a:xfrm flipH="1">
            <a:off x="2663918" y="3235817"/>
            <a:ext cx="2211456" cy="2569447"/>
          </a:xfrm>
          <a:prstGeom prst="rect">
            <a:avLst/>
          </a:prstGeom>
        </p:spPr>
      </p:pic>
    </p:spTree>
    <p:extLst>
      <p:ext uri="{BB962C8B-B14F-4D97-AF65-F5344CB8AC3E}">
        <p14:creationId xmlns:p14="http://schemas.microsoft.com/office/powerpoint/2010/main" val="2912993478"/>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9194 0.12972 L -1.04167E-6 -4.16185E-6 " pathEditMode="relative" rAng="0" ptsTypes="AA">
                                      <p:cBhvr>
                                        <p:cTn id="6" dur="2000" fill="hold"/>
                                        <p:tgtEl>
                                          <p:spTgt spid="8"/>
                                        </p:tgtEl>
                                        <p:attrNameLst>
                                          <p:attrName>ppt_x</p:attrName>
                                          <p:attrName>ppt_y</p:attrName>
                                        </p:attrNameLst>
                                      </p:cBhvr>
                                      <p:rCtr x="45964" y="-6497"/>
                                    </p:animMotion>
                                  </p:childTnLst>
                                </p:cTn>
                              </p:par>
                            </p:childTnLst>
                          </p:cTn>
                        </p:par>
                        <p:par>
                          <p:cTn id="7" fill="hold">
                            <p:stCondLst>
                              <p:cond delay="2000"/>
                            </p:stCondLst>
                            <p:childTnLst>
                              <p:par>
                                <p:cTn id="8" presetID="47" presetClass="entr" presetSubtype="0" fill="hold" grpId="0" nodeType="after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anim calcmode="lin" valueType="num">
                                      <p:cBhvr>
                                        <p:cTn id="11" dur="1000" fill="hold"/>
                                        <p:tgtEl>
                                          <p:spTgt spid="12"/>
                                        </p:tgtEl>
                                        <p:attrNameLst>
                                          <p:attrName>ppt_x</p:attrName>
                                        </p:attrNameLst>
                                      </p:cBhvr>
                                      <p:tavLst>
                                        <p:tav tm="0">
                                          <p:val>
                                            <p:strVal val="#ppt_x"/>
                                          </p:val>
                                        </p:tav>
                                        <p:tav tm="100000">
                                          <p:val>
                                            <p:strVal val="#ppt_x"/>
                                          </p:val>
                                        </p:tav>
                                      </p:tavLst>
                                    </p:anim>
                                    <p:anim calcmode="lin" valueType="num">
                                      <p:cBhvr>
                                        <p:cTn id="12" dur="1000" fill="hold"/>
                                        <p:tgtEl>
                                          <p:spTgt spid="12"/>
                                        </p:tgtEl>
                                        <p:attrNameLst>
                                          <p:attrName>ppt_y</p:attrName>
                                        </p:attrNameLst>
                                      </p:cBhvr>
                                      <p:tavLst>
                                        <p:tav tm="0">
                                          <p:val>
                                            <p:strVal val="#ppt_y-.1"/>
                                          </p:val>
                                        </p:tav>
                                        <p:tav tm="100000">
                                          <p:val>
                                            <p:strVal val="#ppt_y"/>
                                          </p:val>
                                        </p:tav>
                                      </p:tavLst>
                                    </p:anim>
                                  </p:childTnLst>
                                </p:cTn>
                              </p:par>
                              <p:par>
                                <p:cTn id="13" presetID="47"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par>
                                <p:cTn id="22" presetID="42"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childTnLst>
                          </p:cTn>
                        </p:par>
                        <p:par>
                          <p:cTn id="27" fill="hold">
                            <p:stCondLst>
                              <p:cond delay="4000"/>
                            </p:stCondLst>
                            <p:childTnLst>
                              <p:par>
                                <p:cTn id="28" presetID="42" presetClass="entr" presetSubtype="0"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1000"/>
                                        <p:tgtEl>
                                          <p:spTgt spid="10"/>
                                        </p:tgtEl>
                                      </p:cBhvr>
                                    </p:animEffect>
                                    <p:anim calcmode="lin" valueType="num">
                                      <p:cBhvr>
                                        <p:cTn id="31" dur="1000" fill="hold"/>
                                        <p:tgtEl>
                                          <p:spTgt spid="10"/>
                                        </p:tgtEl>
                                        <p:attrNameLst>
                                          <p:attrName>ppt_x</p:attrName>
                                        </p:attrNameLst>
                                      </p:cBhvr>
                                      <p:tavLst>
                                        <p:tav tm="0">
                                          <p:val>
                                            <p:strVal val="#ppt_x"/>
                                          </p:val>
                                        </p:tav>
                                        <p:tav tm="100000">
                                          <p:val>
                                            <p:strVal val="#ppt_x"/>
                                          </p:val>
                                        </p:tav>
                                      </p:tavLst>
                                    </p:anim>
                                    <p:anim calcmode="lin" valueType="num">
                                      <p:cBhvr>
                                        <p:cTn id="3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3719736" y="116632"/>
            <a:ext cx="4248472" cy="946906"/>
            <a:chOff x="3647728" y="180802"/>
            <a:chExt cx="4248472" cy="946906"/>
          </a:xfrm>
        </p:grpSpPr>
        <p:sp>
          <p:nvSpPr>
            <p:cNvPr id="5" name="云形标注 4"/>
            <p:cNvSpPr/>
            <p:nvPr/>
          </p:nvSpPr>
          <p:spPr>
            <a:xfrm>
              <a:off x="4369928" y="285544"/>
              <a:ext cx="2816737" cy="842164"/>
            </a:xfrm>
            <a:prstGeom prst="cloudCallout">
              <a:avLst>
                <a:gd name="adj1" fmla="val -63967"/>
                <a:gd name="adj2" fmla="val -8191"/>
              </a:avLst>
            </a:prstGeom>
            <a:noFill/>
            <a:ln>
              <a:solidFill>
                <a:srgbClr val="FFC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zh-CN" altLang="en-US"/>
            </a:p>
          </p:txBody>
        </p:sp>
        <p:pic>
          <p:nvPicPr>
            <p:cNvPr id="2"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9596" b="94444" l="9689" r="89965">
                          <a14:backgroundMark x1="34256" y1="86869" x2="37370" y2="87879"/>
                        </a14:backgroundRemoval>
                      </a14:imgEffect>
                    </a14:imgLayer>
                  </a14:imgProps>
                </a:ext>
                <a:ext uri="{28A0092B-C50C-407E-A947-70E740481C1C}">
                  <a14:useLocalDpi xmlns:a14="http://schemas.microsoft.com/office/drawing/2010/main" val="0"/>
                </a:ext>
              </a:extLst>
            </a:blip>
            <a:srcRect/>
            <a:stretch>
              <a:fillRect/>
            </a:stretch>
          </p:blipFill>
          <p:spPr bwMode="auto">
            <a:xfrm>
              <a:off x="3647728" y="215978"/>
              <a:ext cx="1069575" cy="786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rrowheads="1"/>
            </p:cNvPicPr>
            <p:nvPr/>
          </p:nvPicPr>
          <p:blipFill>
            <a:blip r:embed="rId3" cstate="print">
              <a:extLst>
                <a:ext uri="{BEBA8EAE-BF5A-486C-A8C5-ECC9F3942E4B}">
                  <a14:imgProps xmlns:a14="http://schemas.microsoft.com/office/drawing/2010/main">
                    <a14:imgLayer r:embed="rId4">
                      <a14:imgEffect>
                        <a14:backgroundRemoval t="9596" b="94444" l="9689" r="89965">
                          <a14:backgroundMark x1="34256" y1="86869" x2="37370" y2="87879"/>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6827000" y="180802"/>
              <a:ext cx="1069200" cy="78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2" name="文本框 5">
            <a:extLst>
              <a:ext uri="{FF2B5EF4-FFF2-40B4-BE49-F238E27FC236}">
                <a16:creationId xmlns="" xmlns:a16="http://schemas.microsoft.com/office/drawing/2014/main" id="{3E224E29-A606-4E80-927D-FCE98AABFCDA}"/>
              </a:ext>
            </a:extLst>
          </p:cNvPr>
          <p:cNvSpPr txBox="1"/>
          <p:nvPr/>
        </p:nvSpPr>
        <p:spPr>
          <a:xfrm>
            <a:off x="4983527" y="331783"/>
            <a:ext cx="1832553"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3200" b="1" dirty="0" smtClean="0">
                <a:solidFill>
                  <a:srgbClr val="FF0000"/>
                </a:solidFill>
                <a:latin typeface="叶根友毛笔行书2.0版" pitchFamily="2" charset="-122"/>
                <a:ea typeface="叶根友毛笔行书2.0版" pitchFamily="2" charset="-122"/>
              </a:rPr>
              <a:t>竞选宣言</a:t>
            </a:r>
            <a:endParaRPr kumimoji="0" lang="zh-CN" altLang="en-US" sz="3200" b="1" i="0" u="none" strike="noStrike" kern="1200" cap="none" spc="0" normalizeH="0" baseline="0" noProof="0" dirty="0">
              <a:ln>
                <a:noFill/>
              </a:ln>
              <a:solidFill>
                <a:srgbClr val="FF0000"/>
              </a:solidFill>
              <a:effectLst/>
              <a:uLnTx/>
              <a:uFillTx/>
              <a:latin typeface="叶根友毛笔行书2.0版" pitchFamily="2" charset="-122"/>
              <a:ea typeface="叶根友毛笔行书2.0版" pitchFamily="2" charset="-122"/>
            </a:endParaRPr>
          </a:p>
        </p:txBody>
      </p:sp>
      <p:pic>
        <p:nvPicPr>
          <p:cNvPr id="8" name="图片 7"/>
          <p:cNvPicPr>
            <a:picLocks noChangeAspect="1"/>
          </p:cNvPicPr>
          <p:nvPr/>
        </p:nvPicPr>
        <p:blipFill>
          <a:blip r:embed="rId5">
            <a:duotone>
              <a:prstClr val="black"/>
              <a:schemeClr val="accent5">
                <a:lumMod val="60000"/>
                <a:lumOff val="40000"/>
                <a:tint val="45000"/>
                <a:satMod val="400000"/>
              </a:schemeClr>
            </a:duotone>
          </a:blip>
          <a:stretch>
            <a:fillRect/>
          </a:stretch>
        </p:blipFill>
        <p:spPr>
          <a:xfrm rot="19431792">
            <a:off x="10605094" y="183794"/>
            <a:ext cx="1260000" cy="562315"/>
          </a:xfrm>
          <a:prstGeom prst="rect">
            <a:avLst/>
          </a:prstGeom>
        </p:spPr>
      </p:pic>
      <p:pic>
        <p:nvPicPr>
          <p:cNvPr id="9" name="图片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03712" y="867558"/>
            <a:ext cx="5404115" cy="905258"/>
          </a:xfrm>
          <a:prstGeom prst="rect">
            <a:avLst/>
          </a:prstGeom>
        </p:spPr>
      </p:pic>
      <p:grpSp>
        <p:nvGrpSpPr>
          <p:cNvPr id="10" name="组合 9">
            <a:extLst>
              <a:ext uri="{FF2B5EF4-FFF2-40B4-BE49-F238E27FC236}">
                <a16:creationId xmlns:a16="http://schemas.microsoft.com/office/drawing/2014/main" xmlns="" id="{0851B0A6-9527-45DC-B5A5-F196C302AFCD}"/>
              </a:ext>
            </a:extLst>
          </p:cNvPr>
          <p:cNvGrpSpPr/>
          <p:nvPr/>
        </p:nvGrpSpPr>
        <p:grpSpPr>
          <a:xfrm>
            <a:off x="3719737" y="1679090"/>
            <a:ext cx="5760640" cy="3139568"/>
            <a:chOff x="2320777" y="1544043"/>
            <a:chExt cx="5941817" cy="3601481"/>
          </a:xfrm>
        </p:grpSpPr>
        <p:sp>
          <p:nvSpPr>
            <p:cNvPr id="14" name="云形 13">
              <a:extLst>
                <a:ext uri="{FF2B5EF4-FFF2-40B4-BE49-F238E27FC236}">
                  <a16:creationId xmlns:a16="http://schemas.microsoft.com/office/drawing/2014/main" xmlns="" id="{7F637542-44DF-4A8D-ABB3-038E04E85492}"/>
                </a:ext>
              </a:extLst>
            </p:cNvPr>
            <p:cNvSpPr/>
            <p:nvPr/>
          </p:nvSpPr>
          <p:spPr>
            <a:xfrm>
              <a:off x="2320777" y="1544043"/>
              <a:ext cx="5941817" cy="3601481"/>
            </a:xfrm>
            <a:prstGeom prst="cloud">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矩形 14">
              <a:extLst>
                <a:ext uri="{FF2B5EF4-FFF2-40B4-BE49-F238E27FC236}">
                  <a16:creationId xmlns:a16="http://schemas.microsoft.com/office/drawing/2014/main" xmlns="" id="{211BFE58-0B36-4310-9520-DE975CA44E42}"/>
                </a:ext>
              </a:extLst>
            </p:cNvPr>
            <p:cNvSpPr/>
            <p:nvPr/>
          </p:nvSpPr>
          <p:spPr>
            <a:xfrm>
              <a:off x="3405439" y="2221399"/>
              <a:ext cx="4009510" cy="2246768"/>
            </a:xfrm>
            <a:prstGeom prst="rect">
              <a:avLst/>
            </a:prstGeom>
          </p:spPr>
          <p:txBody>
            <a:bodyPr wrap="square">
              <a:spAutoFit/>
            </a:bodyPr>
            <a:lstStyle/>
            <a:p>
              <a:pPr>
                <a:lnSpc>
                  <a:spcPct val="150000"/>
                </a:lnSpc>
              </a:pPr>
              <a:r>
                <a:rPr lang="zh-CN" altLang="en-US" sz="1400" dirty="0">
                  <a:solidFill>
                    <a:schemeClr val="tx1">
                      <a:lumMod val="75000"/>
                      <a:lumOff val="25000"/>
                    </a:schemeClr>
                  </a:solidFill>
                  <a:latin typeface="微软雅黑" pitchFamily="34" charset="-122"/>
                  <a:ea typeface="微软雅黑" pitchFamily="34" charset="-122"/>
                </a:rPr>
                <a:t>在这里输入内容文本在这里输入内容文本在这里输入内容文本在这里输入内容文本在这里输入内容</a:t>
              </a:r>
              <a:r>
                <a:rPr lang="zh-CN" altLang="en-US" sz="1400" dirty="0" smtClean="0">
                  <a:solidFill>
                    <a:schemeClr val="tx1">
                      <a:lumMod val="75000"/>
                      <a:lumOff val="25000"/>
                    </a:schemeClr>
                  </a:solidFill>
                  <a:latin typeface="微软雅黑" pitchFamily="34" charset="-122"/>
                  <a:ea typeface="微软雅黑" pitchFamily="34" charset="-122"/>
                </a:rPr>
                <a:t>文本</a:t>
              </a:r>
              <a:r>
                <a:rPr lang="zh-CN" altLang="en-US" sz="1400" dirty="0">
                  <a:solidFill>
                    <a:schemeClr val="tx1">
                      <a:lumMod val="75000"/>
                      <a:lumOff val="25000"/>
                    </a:schemeClr>
                  </a:solidFill>
                  <a:latin typeface="微软雅黑" pitchFamily="34" charset="-122"/>
                  <a:ea typeface="微软雅黑" pitchFamily="34" charset="-122"/>
                </a:rPr>
                <a:t>在这里输入内容文本在这里输入内容文本在这里输入内容文本在这里输入内容文本在这里输入内容文本</a:t>
              </a:r>
            </a:p>
            <a:p>
              <a:pPr>
                <a:lnSpc>
                  <a:spcPct val="150000"/>
                </a:lnSpc>
              </a:pPr>
              <a:endParaRPr lang="zh-CN" altLang="en-US" sz="1400" dirty="0">
                <a:solidFill>
                  <a:schemeClr val="tx1">
                    <a:lumMod val="75000"/>
                    <a:lumOff val="25000"/>
                  </a:schemeClr>
                </a:solidFill>
                <a:latin typeface="微软雅黑" pitchFamily="34" charset="-122"/>
                <a:ea typeface="微软雅黑" pitchFamily="34" charset="-122"/>
              </a:endParaRPr>
            </a:p>
            <a:p>
              <a:endParaRPr lang="zh-CN" altLang="en-US" sz="1400" dirty="0">
                <a:solidFill>
                  <a:srgbClr val="518FBA"/>
                </a:solidFill>
                <a:latin typeface="华康少女文字W5(P)" panose="040F0500000000000000" pitchFamily="82" charset="-122"/>
                <a:ea typeface="华康少女文字W5(P)" panose="040F0500000000000000" pitchFamily="82" charset="-122"/>
              </a:endParaRPr>
            </a:p>
          </p:txBody>
        </p:sp>
      </p:grpSp>
      <p:pic>
        <p:nvPicPr>
          <p:cNvPr id="16" name="图片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75519" y="3789040"/>
            <a:ext cx="2232249" cy="3051623"/>
          </a:xfrm>
          <a:prstGeom prst="rect">
            <a:avLst/>
          </a:prstGeom>
        </p:spPr>
      </p:pic>
    </p:spTree>
    <p:extLst>
      <p:ext uri="{BB962C8B-B14F-4D97-AF65-F5344CB8AC3E}">
        <p14:creationId xmlns:p14="http://schemas.microsoft.com/office/powerpoint/2010/main" val="947048466"/>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9194 0.12972 L -1.04167E-6 -4.16185E-6 " pathEditMode="relative" rAng="0" ptsTypes="AA">
                                      <p:cBhvr>
                                        <p:cTn id="6" dur="2000" fill="hold"/>
                                        <p:tgtEl>
                                          <p:spTgt spid="8"/>
                                        </p:tgtEl>
                                        <p:attrNameLst>
                                          <p:attrName>ppt_x</p:attrName>
                                          <p:attrName>ppt_y</p:attrName>
                                        </p:attrNameLst>
                                      </p:cBhvr>
                                      <p:rCtr x="45964" y="-6497"/>
                                    </p:animMotion>
                                  </p:childTnLst>
                                </p:cTn>
                              </p:par>
                            </p:childTnLst>
                          </p:cTn>
                        </p:par>
                        <p:par>
                          <p:cTn id="7" fill="hold">
                            <p:stCondLst>
                              <p:cond delay="2000"/>
                            </p:stCondLst>
                            <p:childTnLst>
                              <p:par>
                                <p:cTn id="8" presetID="47" presetClass="entr" presetSubtype="0" fill="hold" grpId="0" nodeType="after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anim calcmode="lin" valueType="num">
                                      <p:cBhvr>
                                        <p:cTn id="11" dur="1000" fill="hold"/>
                                        <p:tgtEl>
                                          <p:spTgt spid="12"/>
                                        </p:tgtEl>
                                        <p:attrNameLst>
                                          <p:attrName>ppt_x</p:attrName>
                                        </p:attrNameLst>
                                      </p:cBhvr>
                                      <p:tavLst>
                                        <p:tav tm="0">
                                          <p:val>
                                            <p:strVal val="#ppt_x"/>
                                          </p:val>
                                        </p:tav>
                                        <p:tav tm="100000">
                                          <p:val>
                                            <p:strVal val="#ppt_x"/>
                                          </p:val>
                                        </p:tav>
                                      </p:tavLst>
                                    </p:anim>
                                    <p:anim calcmode="lin" valueType="num">
                                      <p:cBhvr>
                                        <p:cTn id="12" dur="1000" fill="hold"/>
                                        <p:tgtEl>
                                          <p:spTgt spid="12"/>
                                        </p:tgtEl>
                                        <p:attrNameLst>
                                          <p:attrName>ppt_y</p:attrName>
                                        </p:attrNameLst>
                                      </p:cBhvr>
                                      <p:tavLst>
                                        <p:tav tm="0">
                                          <p:val>
                                            <p:strVal val="#ppt_y-.1"/>
                                          </p:val>
                                        </p:tav>
                                        <p:tav tm="100000">
                                          <p:val>
                                            <p:strVal val="#ppt_y"/>
                                          </p:val>
                                        </p:tav>
                                      </p:tavLst>
                                    </p:anim>
                                  </p:childTnLst>
                                </p:cTn>
                              </p:par>
                              <p:par>
                                <p:cTn id="13" presetID="47"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par>
                          <p:cTn id="22" fill="hold">
                            <p:stCondLst>
                              <p:cond delay="3500"/>
                            </p:stCondLst>
                            <p:childTnLst>
                              <p:par>
                                <p:cTn id="23" presetID="42"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rcRect l="11957" r="67837" b="72944"/>
          <a:stretch/>
        </p:blipFill>
        <p:spPr>
          <a:xfrm>
            <a:off x="175778" y="743250"/>
            <a:ext cx="1155517" cy="897366"/>
          </a:xfrm>
          <a:prstGeom prst="rect">
            <a:avLst/>
          </a:prstGeom>
        </p:spPr>
      </p:pic>
      <p:pic>
        <p:nvPicPr>
          <p:cNvPr id="4" name="图片 3"/>
          <p:cNvPicPr>
            <a:picLocks noChangeAspect="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rot="5400000">
            <a:off x="4968237" y="-1607388"/>
            <a:ext cx="2831590" cy="8496943"/>
          </a:xfrm>
          <a:prstGeom prst="rect">
            <a:avLst/>
          </a:prstGeom>
        </p:spPr>
      </p:pic>
      <p:sp>
        <p:nvSpPr>
          <p:cNvPr id="5" name="TextBox 4"/>
          <p:cNvSpPr txBox="1"/>
          <p:nvPr/>
        </p:nvSpPr>
        <p:spPr>
          <a:xfrm>
            <a:off x="3185805" y="1557529"/>
            <a:ext cx="6396453" cy="1754318"/>
          </a:xfrm>
          <a:prstGeom prst="rect">
            <a:avLst/>
          </a:prstGeom>
          <a:noFill/>
          <a:ln>
            <a:noFill/>
          </a:ln>
        </p:spPr>
        <p:txBody>
          <a:bodyPr wrap="square" lIns="91431" tIns="45716" rIns="91431" bIns="45716" rtlCol="0">
            <a:spAutoFit/>
          </a:bodyPr>
          <a:lstStyle/>
          <a:p>
            <a:pPr algn="ctr">
              <a:lnSpc>
                <a:spcPct val="150000"/>
              </a:lnSpc>
            </a:pPr>
            <a:r>
              <a:rPr lang="zh-CN" altLang="en-US" sz="3600" b="1" dirty="0" smtClean="0">
                <a:solidFill>
                  <a:schemeClr val="tx1">
                    <a:lumMod val="85000"/>
                    <a:lumOff val="15000"/>
                  </a:schemeClr>
                </a:solidFill>
                <a:latin typeface="微软雅黑" pitchFamily="34" charset="-122"/>
                <a:ea typeface="微软雅黑" pitchFamily="34" charset="-122"/>
                <a:cs typeface="+mn-ea"/>
              </a:rPr>
              <a:t>相信我，我们一起</a:t>
            </a:r>
            <a:r>
              <a:rPr lang="zh-CN" altLang="en-US" sz="3600" b="1" dirty="0" smtClean="0">
                <a:solidFill>
                  <a:srgbClr val="00CC00"/>
                </a:solidFill>
                <a:latin typeface="微软雅黑" pitchFamily="34" charset="-122"/>
                <a:ea typeface="微软雅黑" pitchFamily="34" charset="-122"/>
                <a:cs typeface="+mn-ea"/>
              </a:rPr>
              <a:t>携手共进！</a:t>
            </a:r>
            <a:endParaRPr lang="en-US" altLang="zh-CN" sz="3600" b="1" dirty="0">
              <a:solidFill>
                <a:srgbClr val="00CC00"/>
              </a:solidFill>
              <a:latin typeface="微软雅黑" pitchFamily="34" charset="-122"/>
              <a:ea typeface="微软雅黑" pitchFamily="34" charset="-122"/>
              <a:cs typeface="+mn-ea"/>
            </a:endParaRPr>
          </a:p>
          <a:p>
            <a:pPr algn="ctr">
              <a:lnSpc>
                <a:spcPct val="150000"/>
              </a:lnSpc>
            </a:pPr>
            <a:r>
              <a:rPr lang="zh-CN" altLang="en-US" sz="3600" b="1" dirty="0" smtClean="0">
                <a:solidFill>
                  <a:schemeClr val="tx1">
                    <a:lumMod val="85000"/>
                    <a:lumOff val="15000"/>
                  </a:schemeClr>
                </a:solidFill>
                <a:latin typeface="微软雅黑" pitchFamily="34" charset="-122"/>
                <a:ea typeface="微软雅黑" pitchFamily="34" charset="-122"/>
                <a:cs typeface="+mn-ea"/>
              </a:rPr>
              <a:t>请大家投上你</a:t>
            </a:r>
            <a:r>
              <a:rPr lang="zh-CN" altLang="en-US" sz="3600" b="1" dirty="0" smtClean="0">
                <a:solidFill>
                  <a:srgbClr val="FF0000"/>
                </a:solidFill>
                <a:latin typeface="微软雅黑" pitchFamily="34" charset="-122"/>
                <a:ea typeface="微软雅黑" pitchFamily="34" charset="-122"/>
                <a:cs typeface="+mn-ea"/>
              </a:rPr>
              <a:t>神圣的一票！</a:t>
            </a:r>
            <a:endParaRPr lang="en-US" altLang="zh-CN" sz="3600" b="1" dirty="0" smtClean="0">
              <a:solidFill>
                <a:srgbClr val="FF0000"/>
              </a:solidFill>
              <a:latin typeface="微软雅黑" pitchFamily="34" charset="-122"/>
              <a:ea typeface="微软雅黑" pitchFamily="34" charset="-122"/>
              <a:cs typeface="+mn-ea"/>
            </a:endParaRPr>
          </a:p>
        </p:txBody>
      </p:sp>
      <p:sp>
        <p:nvSpPr>
          <p:cNvPr id="6" name="文本框 5">
            <a:extLst>
              <a:ext uri="{FF2B5EF4-FFF2-40B4-BE49-F238E27FC236}">
                <a16:creationId xmlns="" xmlns:a16="http://schemas.microsoft.com/office/drawing/2014/main" id="{3E224E29-A606-4E80-927D-FCE98AABFCDA}"/>
              </a:ext>
            </a:extLst>
          </p:cNvPr>
          <p:cNvSpPr txBox="1"/>
          <p:nvPr/>
        </p:nvSpPr>
        <p:spPr>
          <a:xfrm>
            <a:off x="6959421" y="3284984"/>
            <a:ext cx="2778325"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prstClr val="black"/>
                </a:solidFill>
                <a:effectLst/>
                <a:uLnTx/>
                <a:uFillTx/>
                <a:latin typeface="华文新魏" pitchFamily="2" charset="-122"/>
                <a:ea typeface="华文新魏" pitchFamily="2" charset="-122"/>
              </a:rPr>
              <a:t>三年级二班 </a:t>
            </a:r>
            <a:r>
              <a:rPr kumimoji="0" lang="zh-CN" altLang="en-US" sz="2400" b="1" i="0" u="none" strike="noStrike" kern="1200" cap="none" spc="0" normalizeH="0" baseline="0" noProof="0" dirty="0" smtClean="0">
                <a:ln>
                  <a:noFill/>
                </a:ln>
                <a:solidFill>
                  <a:prstClr val="black"/>
                </a:solidFill>
                <a:effectLst/>
                <a:uLnTx/>
                <a:uFillTx/>
                <a:latin typeface="华文新魏" pitchFamily="2" charset="-122"/>
                <a:ea typeface="华文新魏" pitchFamily="2" charset="-122"/>
              </a:rPr>
              <a:t>  </a:t>
            </a:r>
            <a:r>
              <a:rPr kumimoji="0" lang="en-US" altLang="zh-CN" sz="2400" b="1" i="0" u="none" strike="noStrike" kern="1200" cap="none" spc="0" normalizeH="0" baseline="0" noProof="0" dirty="0" smtClean="0">
                <a:ln>
                  <a:noFill/>
                </a:ln>
                <a:solidFill>
                  <a:prstClr val="black"/>
                </a:solidFill>
                <a:effectLst/>
                <a:uLnTx/>
                <a:uFillTx/>
                <a:latin typeface="华文新魏" pitchFamily="2" charset="-122"/>
                <a:ea typeface="华文新魏" pitchFamily="2" charset="-122"/>
              </a:rPr>
              <a:t>PPT</a:t>
            </a:r>
            <a:r>
              <a:rPr kumimoji="0" lang="zh-CN" altLang="en-US" sz="2400" b="1" i="0" u="none" strike="noStrike" kern="1200" cap="none" spc="0" normalizeH="0" baseline="0" noProof="0" dirty="0" smtClean="0">
                <a:ln>
                  <a:noFill/>
                </a:ln>
                <a:solidFill>
                  <a:prstClr val="black"/>
                </a:solidFill>
                <a:effectLst/>
                <a:uLnTx/>
                <a:uFillTx/>
                <a:latin typeface="华文新魏" pitchFamily="2" charset="-122"/>
                <a:ea typeface="华文新魏" pitchFamily="2" charset="-122"/>
              </a:rPr>
              <a:t>网</a:t>
            </a:r>
            <a:endParaRPr kumimoji="0" lang="zh-CN" altLang="en-US" sz="2400" b="1" i="0" u="none" strike="noStrike" kern="1200" cap="none" spc="0" normalizeH="0" baseline="0" noProof="0" dirty="0">
              <a:ln>
                <a:noFill/>
              </a:ln>
              <a:solidFill>
                <a:prstClr val="black"/>
              </a:solidFill>
              <a:effectLst/>
              <a:uLnTx/>
              <a:uFillTx/>
              <a:latin typeface="华文新魏" pitchFamily="2" charset="-122"/>
              <a:ea typeface="华文新魏"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10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path" presetSubtype="0" accel="50000" decel="50000" fill="hold" nodeType="withEffect">
                                  <p:stCondLst>
                                    <p:cond delay="0"/>
                                  </p:stCondLst>
                                  <p:childTnLst>
                                    <p:animMotion origin="layout" path="M -6.25E-7 3.4104E-6 L 0.23919 -0.07515 C 0.28893 -0.09203 0.36367 -0.10128 0.44206 -0.10128 C 0.53151 -0.10128 0.60287 -0.09203 0.6526 -0.07515 L 0.89193 3.4104E-6 " pathEditMode="relative" rAng="0" ptsTypes="FffFF">
                                      <p:cBhvr>
                                        <p:cTn id="6" dur="3000" fill="hold"/>
                                        <p:tgtEl>
                                          <p:spTgt spid="3"/>
                                        </p:tgtEl>
                                        <p:attrNameLst>
                                          <p:attrName>ppt_x</p:attrName>
                                          <p:attrName>ppt_y</p:attrName>
                                        </p:attrNameLst>
                                      </p:cBhvr>
                                      <p:rCtr x="44596" y="-5064"/>
                                    </p:animMotion>
                                  </p:childTnLst>
                                </p:cTn>
                              </p:par>
                            </p:childTnLst>
                          </p:cTn>
                        </p:par>
                        <p:par>
                          <p:cTn id="7" fill="hold">
                            <p:stCondLst>
                              <p:cond delay="3000"/>
                            </p:stCondLst>
                            <p:childTnLst>
                              <p:par>
                                <p:cTn id="8" presetID="16" presetClass="entr" presetSubtype="21" fill="hold"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par>
                          <p:cTn id="11" fill="hold">
                            <p:stCondLst>
                              <p:cond delay="3500"/>
                            </p:stCondLst>
                            <p:childTnLst>
                              <p:par>
                                <p:cTn id="12" presetID="22" presetClass="entr" presetSubtype="8"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1000"/>
                                        <p:tgtEl>
                                          <p:spTgt spid="5"/>
                                        </p:tgtEl>
                                      </p:cBhvr>
                                    </p:animEffect>
                                  </p:childTnLst>
                                </p:cTn>
                              </p:par>
                            </p:childTnLst>
                          </p:cTn>
                        </p:par>
                        <p:par>
                          <p:cTn id="15" fill="hold">
                            <p:stCondLst>
                              <p:cond delay="4500"/>
                            </p:stCondLst>
                            <p:childTnLst>
                              <p:par>
                                <p:cTn id="16" presetID="53" presetClass="entr" presetSubtype="16"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3719736" y="116632"/>
            <a:ext cx="4248472" cy="946906"/>
            <a:chOff x="3647728" y="180802"/>
            <a:chExt cx="4248472" cy="946906"/>
          </a:xfrm>
        </p:grpSpPr>
        <p:sp>
          <p:nvSpPr>
            <p:cNvPr id="5" name="云形标注 4"/>
            <p:cNvSpPr/>
            <p:nvPr/>
          </p:nvSpPr>
          <p:spPr>
            <a:xfrm>
              <a:off x="4369928" y="285544"/>
              <a:ext cx="2816737" cy="842164"/>
            </a:xfrm>
            <a:prstGeom prst="cloudCallout">
              <a:avLst>
                <a:gd name="adj1" fmla="val -63967"/>
                <a:gd name="adj2" fmla="val -8191"/>
              </a:avLst>
            </a:prstGeom>
            <a:noFill/>
            <a:ln>
              <a:solidFill>
                <a:srgbClr val="FFC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zh-CN" altLang="en-US"/>
            </a:p>
          </p:txBody>
        </p:sp>
        <p:pic>
          <p:nvPicPr>
            <p:cNvPr id="2"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9596" b="94444" l="9689" r="89965">
                          <a14:backgroundMark x1="34256" y1="86869" x2="37370" y2="87879"/>
                        </a14:backgroundRemoval>
                      </a14:imgEffect>
                    </a14:imgLayer>
                  </a14:imgProps>
                </a:ext>
                <a:ext uri="{28A0092B-C50C-407E-A947-70E740481C1C}">
                  <a14:useLocalDpi xmlns:a14="http://schemas.microsoft.com/office/drawing/2010/main" val="0"/>
                </a:ext>
              </a:extLst>
            </a:blip>
            <a:srcRect/>
            <a:stretch>
              <a:fillRect/>
            </a:stretch>
          </p:blipFill>
          <p:spPr bwMode="auto">
            <a:xfrm>
              <a:off x="3647728" y="215978"/>
              <a:ext cx="1069575" cy="786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rrowheads="1"/>
            </p:cNvPicPr>
            <p:nvPr/>
          </p:nvPicPr>
          <p:blipFill>
            <a:blip r:embed="rId3" cstate="print">
              <a:extLst>
                <a:ext uri="{BEBA8EAE-BF5A-486C-A8C5-ECC9F3942E4B}">
                  <a14:imgProps xmlns:a14="http://schemas.microsoft.com/office/drawing/2010/main">
                    <a14:imgLayer r:embed="rId4">
                      <a14:imgEffect>
                        <a14:backgroundRemoval t="9596" b="94444" l="9689" r="89965">
                          <a14:backgroundMark x1="34256" y1="86869" x2="37370" y2="87879"/>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6827000" y="180802"/>
              <a:ext cx="1069200" cy="78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2" name="文本框 5">
            <a:extLst>
              <a:ext uri="{FF2B5EF4-FFF2-40B4-BE49-F238E27FC236}">
                <a16:creationId xmlns="" xmlns:a16="http://schemas.microsoft.com/office/drawing/2014/main" id="{3E224E29-A606-4E80-927D-FCE98AABFCDA}"/>
              </a:ext>
            </a:extLst>
          </p:cNvPr>
          <p:cNvSpPr txBox="1"/>
          <p:nvPr/>
        </p:nvSpPr>
        <p:spPr>
          <a:xfrm>
            <a:off x="4983527" y="331783"/>
            <a:ext cx="1832553"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dirty="0" smtClean="0">
                <a:ln>
                  <a:noFill/>
                </a:ln>
                <a:solidFill>
                  <a:srgbClr val="0000CC"/>
                </a:solidFill>
                <a:effectLst/>
                <a:uLnTx/>
                <a:uFillTx/>
                <a:latin typeface="叶根友毛笔行书2.0版" pitchFamily="2" charset="-122"/>
                <a:ea typeface="叶根友毛笔行书2.0版" pitchFamily="2" charset="-122"/>
              </a:rPr>
              <a:t>个人资料</a:t>
            </a:r>
            <a:endParaRPr kumimoji="0" lang="zh-CN" altLang="en-US" sz="3200" b="1" i="0" u="none" strike="noStrike" kern="1200" cap="none" spc="0" normalizeH="0" baseline="0" noProof="0" dirty="0">
              <a:ln>
                <a:noFill/>
              </a:ln>
              <a:solidFill>
                <a:srgbClr val="0000CC"/>
              </a:solidFill>
              <a:effectLst/>
              <a:uLnTx/>
              <a:uFillTx/>
              <a:latin typeface="叶根友毛笔行书2.0版" pitchFamily="2" charset="-122"/>
              <a:ea typeface="叶根友毛笔行书2.0版" pitchFamily="2" charset="-122"/>
            </a:endParaRPr>
          </a:p>
        </p:txBody>
      </p:sp>
      <p:pic>
        <p:nvPicPr>
          <p:cNvPr id="8" name="图片 7"/>
          <p:cNvPicPr>
            <a:picLocks noChangeAspect="1"/>
          </p:cNvPicPr>
          <p:nvPr/>
        </p:nvPicPr>
        <p:blipFill>
          <a:blip r:embed="rId5">
            <a:duotone>
              <a:prstClr val="black"/>
              <a:schemeClr val="accent5">
                <a:lumMod val="60000"/>
                <a:lumOff val="40000"/>
                <a:tint val="45000"/>
                <a:satMod val="400000"/>
              </a:schemeClr>
            </a:duotone>
          </a:blip>
          <a:stretch>
            <a:fillRect/>
          </a:stretch>
        </p:blipFill>
        <p:spPr>
          <a:xfrm rot="19431792">
            <a:off x="10605094" y="183794"/>
            <a:ext cx="1260000" cy="562315"/>
          </a:xfrm>
          <a:prstGeom prst="rect">
            <a:avLst/>
          </a:prstGeom>
        </p:spPr>
      </p:pic>
      <p:pic>
        <p:nvPicPr>
          <p:cNvPr id="9" name="图片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03712" y="867558"/>
            <a:ext cx="5404115" cy="905258"/>
          </a:xfrm>
          <a:prstGeom prst="rect">
            <a:avLst/>
          </a:prstGeom>
        </p:spPr>
      </p:pic>
      <p:sp>
        <p:nvSpPr>
          <p:cNvPr id="10" name="文本框 3">
            <a:extLst>
              <a:ext uri="{FF2B5EF4-FFF2-40B4-BE49-F238E27FC236}">
                <a16:creationId xmlns:a16="http://schemas.microsoft.com/office/drawing/2014/main" xmlns="" id="{05BB9A53-0FEE-4A9A-9117-85F9BF63DE6D}"/>
              </a:ext>
            </a:extLst>
          </p:cNvPr>
          <p:cNvSpPr txBox="1"/>
          <p:nvPr/>
        </p:nvSpPr>
        <p:spPr>
          <a:xfrm>
            <a:off x="6274779" y="1988840"/>
            <a:ext cx="3898824" cy="2862322"/>
          </a:xfrm>
          <a:prstGeom prst="rect">
            <a:avLst/>
          </a:prstGeom>
          <a:noFill/>
        </p:spPr>
        <p:txBody>
          <a:bodyPr wrap="non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4000" b="0" i="0" u="none" strike="noStrike" kern="1200" cap="none" spc="0" normalizeH="0" baseline="0" noProof="0" dirty="0" smtClean="0">
                <a:ln>
                  <a:noFill/>
                </a:ln>
                <a:solidFill>
                  <a:srgbClr val="FF0066"/>
                </a:solidFill>
                <a:effectLst/>
                <a:uLnTx/>
                <a:uFillTx/>
                <a:latin typeface="叶根友毛笔行书2.0版" pitchFamily="2" charset="-122"/>
                <a:ea typeface="叶根友毛笔行书2.0版" pitchFamily="2" charset="-122"/>
              </a:rPr>
              <a:t>姓  名</a:t>
            </a:r>
            <a:r>
              <a:rPr kumimoji="0" lang="zh-CN" altLang="en-US" sz="4000" b="0" i="0" u="none" strike="noStrike" kern="1200" cap="none" spc="0" normalizeH="0" noProof="0" dirty="0" smtClean="0">
                <a:ln>
                  <a:noFill/>
                </a:ln>
                <a:solidFill>
                  <a:srgbClr val="FF0066"/>
                </a:solidFill>
                <a:effectLst/>
                <a:uLnTx/>
                <a:uFillTx/>
                <a:latin typeface="叶根友毛笔行书2.0版" pitchFamily="2" charset="-122"/>
                <a:ea typeface="叶根友毛笔行书2.0版" pitchFamily="2" charset="-122"/>
              </a:rPr>
              <a:t>    </a:t>
            </a:r>
            <a:r>
              <a:rPr kumimoji="0" lang="en-US" altLang="zh-CN" sz="3200" b="0" i="0" u="none" strike="noStrike" kern="1200" cap="none" spc="0" normalizeH="0" baseline="0" noProof="0" dirty="0" smtClean="0">
                <a:ln>
                  <a:noFill/>
                </a:ln>
                <a:solidFill>
                  <a:prstClr val="black"/>
                </a:solidFill>
                <a:effectLst/>
                <a:uLnTx/>
                <a:uFillTx/>
                <a:latin typeface="微软雅黑" pitchFamily="34" charset="-122"/>
                <a:ea typeface="微软雅黑" pitchFamily="34" charset="-122"/>
              </a:rPr>
              <a:t>PPT</a:t>
            </a:r>
            <a:r>
              <a:rPr kumimoji="0" lang="zh-CN" altLang="en-US" sz="3200" b="0" i="0" u="none" strike="noStrike" kern="1200" cap="none" spc="0" normalizeH="0" baseline="0" noProof="0" dirty="0" smtClean="0">
                <a:ln>
                  <a:noFill/>
                </a:ln>
                <a:solidFill>
                  <a:prstClr val="black"/>
                </a:solidFill>
                <a:effectLst/>
                <a:uLnTx/>
                <a:uFillTx/>
                <a:latin typeface="微软雅黑" pitchFamily="34" charset="-122"/>
                <a:ea typeface="微软雅黑" pitchFamily="34" charset="-122"/>
              </a:rPr>
              <a:t>网</a:t>
            </a:r>
            <a:endParaRPr kumimoji="0" lang="en-US" altLang="zh-CN" sz="3200" b="0" i="0" u="none" strike="noStrike" kern="1200" cap="none" spc="0" normalizeH="0" baseline="0" noProof="0" dirty="0">
              <a:ln>
                <a:noFill/>
              </a:ln>
              <a:solidFill>
                <a:prstClr val="black"/>
              </a:solidFill>
              <a:effectLst/>
              <a:uLnTx/>
              <a:uFillTx/>
              <a:latin typeface="微软雅黑" pitchFamily="34" charset="-122"/>
              <a:ea typeface="微软雅黑" pitchFamily="34" charset="-122"/>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4000" b="0" i="0" u="none" strike="noStrike" kern="1200" cap="none" spc="0" normalizeH="0" baseline="0" noProof="0" dirty="0" smtClean="0">
                <a:ln>
                  <a:noFill/>
                </a:ln>
                <a:solidFill>
                  <a:srgbClr val="F45A5A"/>
                </a:solidFill>
                <a:effectLst/>
                <a:uLnTx/>
                <a:uFillTx/>
                <a:latin typeface="叶根友毛笔行书2.0版" pitchFamily="2" charset="-122"/>
                <a:ea typeface="叶根友毛笔行书2.0版" pitchFamily="2" charset="-122"/>
              </a:rPr>
              <a:t>年  龄</a:t>
            </a:r>
            <a:r>
              <a:rPr kumimoji="0" lang="zh-CN" altLang="en-US" sz="4000" b="0" i="0" u="none" strike="noStrike" kern="1200" cap="none" spc="0" normalizeH="0" noProof="0" dirty="0" smtClean="0">
                <a:ln>
                  <a:noFill/>
                </a:ln>
                <a:solidFill>
                  <a:srgbClr val="F45A5A"/>
                </a:solidFill>
                <a:effectLst/>
                <a:uLnTx/>
                <a:uFillTx/>
                <a:latin typeface="叶根友毛笔行书2.0版" pitchFamily="2" charset="-122"/>
                <a:ea typeface="叶根友毛笔行书2.0版" pitchFamily="2" charset="-122"/>
              </a:rPr>
              <a:t>    </a:t>
            </a:r>
            <a:r>
              <a:rPr kumimoji="0" lang="en-US" altLang="zh-CN" sz="3200" b="0" i="0" u="none" strike="noStrike" kern="1200" cap="none" spc="0" normalizeH="0" baseline="0" noProof="0" dirty="0" smtClean="0">
                <a:ln>
                  <a:noFill/>
                </a:ln>
                <a:solidFill>
                  <a:prstClr val="black"/>
                </a:solidFill>
                <a:effectLst/>
                <a:uLnTx/>
                <a:uFillTx/>
                <a:latin typeface="微软雅黑" pitchFamily="34" charset="-122"/>
                <a:ea typeface="微软雅黑" pitchFamily="34" charset="-122"/>
              </a:rPr>
              <a:t>10</a:t>
            </a:r>
            <a:r>
              <a:rPr kumimoji="0" lang="zh-CN" altLang="en-US" sz="3200" b="0" i="0" u="none" strike="noStrike" kern="1200" cap="none" spc="0" normalizeH="0" baseline="0" noProof="0" dirty="0">
                <a:ln>
                  <a:noFill/>
                </a:ln>
                <a:solidFill>
                  <a:prstClr val="black"/>
                </a:solidFill>
                <a:effectLst/>
                <a:uLnTx/>
                <a:uFillTx/>
                <a:latin typeface="微软雅黑" pitchFamily="34" charset="-122"/>
                <a:ea typeface="微软雅黑" pitchFamily="34" charset="-122"/>
              </a:rPr>
              <a:t>岁</a:t>
            </a:r>
            <a:endParaRPr kumimoji="0" lang="en-US" altLang="zh-CN" sz="3200" b="0" i="0" u="none" strike="noStrike" kern="1200" cap="none" spc="0" normalizeH="0" baseline="0" noProof="0" dirty="0">
              <a:ln>
                <a:noFill/>
              </a:ln>
              <a:solidFill>
                <a:prstClr val="black"/>
              </a:solidFill>
              <a:effectLst/>
              <a:uLnTx/>
              <a:uFillTx/>
              <a:latin typeface="微软雅黑" pitchFamily="34" charset="-122"/>
              <a:ea typeface="微软雅黑" pitchFamily="34" charset="-122"/>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4000" b="0" i="0" u="none" strike="noStrike" kern="1200" cap="none" spc="0" normalizeH="0" baseline="0" noProof="0" dirty="0" smtClean="0">
                <a:ln>
                  <a:noFill/>
                </a:ln>
                <a:solidFill>
                  <a:schemeClr val="accent6"/>
                </a:solidFill>
                <a:effectLst/>
                <a:uLnTx/>
                <a:uFillTx/>
                <a:latin typeface="叶根友毛笔行书2.0版" pitchFamily="2" charset="-122"/>
                <a:ea typeface="叶根友毛笔行书2.0版" pitchFamily="2" charset="-122"/>
              </a:rPr>
              <a:t>性  别</a:t>
            </a:r>
            <a:r>
              <a:rPr kumimoji="0" lang="zh-CN" altLang="en-US" sz="4000" b="0" i="0" u="none" strike="noStrike" kern="1200" cap="none" spc="0" normalizeH="0" noProof="0" dirty="0" smtClean="0">
                <a:ln>
                  <a:noFill/>
                </a:ln>
                <a:solidFill>
                  <a:schemeClr val="accent6"/>
                </a:solidFill>
                <a:effectLst/>
                <a:uLnTx/>
                <a:uFillTx/>
                <a:latin typeface="叶根友毛笔行书2.0版" pitchFamily="2" charset="-122"/>
                <a:ea typeface="叶根友毛笔行书2.0版" pitchFamily="2" charset="-122"/>
              </a:rPr>
              <a:t>    </a:t>
            </a:r>
            <a:r>
              <a:rPr kumimoji="0" lang="zh-CN" altLang="en-US" sz="3200" b="0" i="0" u="none" strike="noStrike" kern="1200" cap="none" spc="0" normalizeH="0" noProof="0" dirty="0" smtClean="0">
                <a:ln>
                  <a:noFill/>
                </a:ln>
                <a:solidFill>
                  <a:prstClr val="black"/>
                </a:solidFill>
                <a:effectLst/>
                <a:uLnTx/>
                <a:uFillTx/>
                <a:latin typeface="微软雅黑" pitchFamily="34" charset="-122"/>
                <a:ea typeface="微软雅黑" pitchFamily="34" charset="-122"/>
              </a:rPr>
              <a:t>女</a:t>
            </a:r>
            <a:endParaRPr kumimoji="0" lang="en-US" altLang="zh-CN" sz="3200" b="0" i="0" u="none" strike="noStrike" kern="1200" cap="none" spc="0" normalizeH="0" baseline="0" noProof="0" dirty="0">
              <a:ln>
                <a:noFill/>
              </a:ln>
              <a:solidFill>
                <a:prstClr val="black"/>
              </a:solidFill>
              <a:effectLst/>
              <a:uLnTx/>
              <a:uFillTx/>
              <a:latin typeface="微软雅黑" pitchFamily="34" charset="-122"/>
              <a:ea typeface="微软雅黑" pitchFamily="34" charset="-122"/>
            </a:endParaRPr>
          </a:p>
        </p:txBody>
      </p:sp>
      <p:sp>
        <p:nvSpPr>
          <p:cNvPr id="14" name="椭圆 13">
            <a:extLst>
              <a:ext uri="{FF2B5EF4-FFF2-40B4-BE49-F238E27FC236}">
                <a16:creationId xmlns:a16="http://schemas.microsoft.com/office/drawing/2014/main" xmlns="" id="{98B850EE-A7A0-4F2E-96F7-B9633C1E1275}"/>
              </a:ext>
            </a:extLst>
          </p:cNvPr>
          <p:cNvSpPr/>
          <p:nvPr/>
        </p:nvSpPr>
        <p:spPr>
          <a:xfrm>
            <a:off x="2198762" y="1980034"/>
            <a:ext cx="3105150" cy="310515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占位符 6">
            <a:extLst>
              <a:ext uri="{FF2B5EF4-FFF2-40B4-BE49-F238E27FC236}">
                <a16:creationId xmlns:a16="http://schemas.microsoft.com/office/drawing/2014/main" xmlns="" id="{4E20677A-10CB-4A5D-B332-DEBD5CD9C93F}"/>
              </a:ext>
            </a:extLst>
          </p:cNvPr>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2495600" y="2320352"/>
            <a:ext cx="2476800" cy="2476800"/>
          </a:xfrm>
          <a:custGeom>
            <a:avLst/>
            <a:gdLst>
              <a:gd name="connsiteX0" fmla="*/ 1238250 w 2476500"/>
              <a:gd name="connsiteY0" fmla="*/ 0 h 2476500"/>
              <a:gd name="connsiteX1" fmla="*/ 2476500 w 2476500"/>
              <a:gd name="connsiteY1" fmla="*/ 1238250 h 2476500"/>
              <a:gd name="connsiteX2" fmla="*/ 1238250 w 2476500"/>
              <a:gd name="connsiteY2" fmla="*/ 2476500 h 2476500"/>
              <a:gd name="connsiteX3" fmla="*/ 0 w 2476500"/>
              <a:gd name="connsiteY3" fmla="*/ 1238250 h 2476500"/>
              <a:gd name="connsiteX4" fmla="*/ 1238250 w 2476500"/>
              <a:gd name="connsiteY4" fmla="*/ 0 h 2476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2476500">
                <a:moveTo>
                  <a:pt x="1238250" y="0"/>
                </a:moveTo>
                <a:cubicBezTo>
                  <a:pt x="1922117" y="0"/>
                  <a:pt x="2476500" y="554383"/>
                  <a:pt x="2476500" y="1238250"/>
                </a:cubicBezTo>
                <a:cubicBezTo>
                  <a:pt x="2476500" y="1922117"/>
                  <a:pt x="1922117" y="2476500"/>
                  <a:pt x="1238250" y="2476500"/>
                </a:cubicBezTo>
                <a:cubicBezTo>
                  <a:pt x="554383" y="2476500"/>
                  <a:pt x="0" y="1922117"/>
                  <a:pt x="0" y="1238250"/>
                </a:cubicBezTo>
                <a:cubicBezTo>
                  <a:pt x="0" y="554383"/>
                  <a:pt x="554383" y="0"/>
                  <a:pt x="1238250" y="0"/>
                </a:cubicBezTo>
                <a:close/>
              </a:path>
            </a:pathLst>
          </a:custGeom>
          <a:ln w="69850" cmpd="dbl">
            <a:solidFill>
              <a:schemeClr val="bg1"/>
            </a:solidFill>
          </a:ln>
        </p:spPr>
      </p:pic>
    </p:spTree>
    <p:extLst>
      <p:ext uri="{BB962C8B-B14F-4D97-AF65-F5344CB8AC3E}">
        <p14:creationId xmlns:p14="http://schemas.microsoft.com/office/powerpoint/2010/main" val="2869386032"/>
      </p:ext>
    </p:extLst>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9194 0.12972 L -1.04167E-6 -4.16185E-6 " pathEditMode="relative" rAng="0" ptsTypes="AA">
                                      <p:cBhvr>
                                        <p:cTn id="6" dur="2000" fill="hold"/>
                                        <p:tgtEl>
                                          <p:spTgt spid="8"/>
                                        </p:tgtEl>
                                        <p:attrNameLst>
                                          <p:attrName>ppt_x</p:attrName>
                                          <p:attrName>ppt_y</p:attrName>
                                        </p:attrNameLst>
                                      </p:cBhvr>
                                      <p:rCtr x="45964" y="-6497"/>
                                    </p:animMotion>
                                  </p:childTnLst>
                                </p:cTn>
                              </p:par>
                            </p:childTnLst>
                          </p:cTn>
                        </p:par>
                        <p:par>
                          <p:cTn id="7" fill="hold">
                            <p:stCondLst>
                              <p:cond delay="2000"/>
                            </p:stCondLst>
                            <p:childTnLst>
                              <p:par>
                                <p:cTn id="8" presetID="47" presetClass="entr" presetSubtype="0" fill="hold" grpId="0" nodeType="after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anim calcmode="lin" valueType="num">
                                      <p:cBhvr>
                                        <p:cTn id="11" dur="1000" fill="hold"/>
                                        <p:tgtEl>
                                          <p:spTgt spid="12"/>
                                        </p:tgtEl>
                                        <p:attrNameLst>
                                          <p:attrName>ppt_x</p:attrName>
                                        </p:attrNameLst>
                                      </p:cBhvr>
                                      <p:tavLst>
                                        <p:tav tm="0">
                                          <p:val>
                                            <p:strVal val="#ppt_x"/>
                                          </p:val>
                                        </p:tav>
                                        <p:tav tm="100000">
                                          <p:val>
                                            <p:strVal val="#ppt_x"/>
                                          </p:val>
                                        </p:tav>
                                      </p:tavLst>
                                    </p:anim>
                                    <p:anim calcmode="lin" valueType="num">
                                      <p:cBhvr>
                                        <p:cTn id="12" dur="1000" fill="hold"/>
                                        <p:tgtEl>
                                          <p:spTgt spid="12"/>
                                        </p:tgtEl>
                                        <p:attrNameLst>
                                          <p:attrName>ppt_y</p:attrName>
                                        </p:attrNameLst>
                                      </p:cBhvr>
                                      <p:tavLst>
                                        <p:tav tm="0">
                                          <p:val>
                                            <p:strVal val="#ppt_y-.1"/>
                                          </p:val>
                                        </p:tav>
                                        <p:tav tm="100000">
                                          <p:val>
                                            <p:strVal val="#ppt_y"/>
                                          </p:val>
                                        </p:tav>
                                      </p:tavLst>
                                    </p:anim>
                                  </p:childTnLst>
                                </p:cTn>
                              </p:par>
                              <p:par>
                                <p:cTn id="13" presetID="47"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animEffect transition="in" filter="fade">
                                      <p:cBhvr>
                                        <p:cTn id="31" dur="500"/>
                                        <p:tgtEl>
                                          <p:spTgt spid="15"/>
                                        </p:tgtEl>
                                      </p:cBhvr>
                                    </p:animEffect>
                                  </p:childTnLst>
                                </p:cTn>
                              </p:par>
                            </p:childTnLst>
                          </p:cTn>
                        </p:par>
                        <p:par>
                          <p:cTn id="32" fill="hold">
                            <p:stCondLst>
                              <p:cond delay="3750"/>
                            </p:stCondLst>
                            <p:childTnLst>
                              <p:par>
                                <p:cTn id="33" presetID="2" presetClass="entr" presetSubtype="2" fill="hold" grpId="0" nodeType="afterEffect">
                                  <p:stCondLst>
                                    <p:cond delay="0"/>
                                  </p:stCondLst>
                                  <p:iterate type="wd">
                                    <p:tmPct val="10000"/>
                                  </p:iterate>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1+#ppt_w/2"/>
                                          </p:val>
                                        </p:tav>
                                        <p:tav tm="100000">
                                          <p:val>
                                            <p:strVal val="#ppt_x"/>
                                          </p:val>
                                        </p:tav>
                                      </p:tavLst>
                                    </p:anim>
                                    <p:anim calcmode="lin" valueType="num">
                                      <p:cBhvr additive="base">
                                        <p:cTn id="36"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3719736" y="116632"/>
            <a:ext cx="4248472" cy="946906"/>
            <a:chOff x="3647728" y="180802"/>
            <a:chExt cx="4248472" cy="946906"/>
          </a:xfrm>
        </p:grpSpPr>
        <p:sp>
          <p:nvSpPr>
            <p:cNvPr id="5" name="云形标注 4"/>
            <p:cNvSpPr/>
            <p:nvPr/>
          </p:nvSpPr>
          <p:spPr>
            <a:xfrm>
              <a:off x="4369928" y="285544"/>
              <a:ext cx="2816737" cy="842164"/>
            </a:xfrm>
            <a:prstGeom prst="cloudCallout">
              <a:avLst>
                <a:gd name="adj1" fmla="val -63967"/>
                <a:gd name="adj2" fmla="val -8191"/>
              </a:avLst>
            </a:prstGeom>
            <a:noFill/>
            <a:ln>
              <a:solidFill>
                <a:srgbClr val="FFC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zh-CN" altLang="en-US"/>
            </a:p>
          </p:txBody>
        </p:sp>
        <p:pic>
          <p:nvPicPr>
            <p:cNvPr id="2"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9596" b="94444" l="9689" r="89965">
                          <a14:backgroundMark x1="34256" y1="86869" x2="37370" y2="87879"/>
                        </a14:backgroundRemoval>
                      </a14:imgEffect>
                    </a14:imgLayer>
                  </a14:imgProps>
                </a:ext>
                <a:ext uri="{28A0092B-C50C-407E-A947-70E740481C1C}">
                  <a14:useLocalDpi xmlns:a14="http://schemas.microsoft.com/office/drawing/2010/main" val="0"/>
                </a:ext>
              </a:extLst>
            </a:blip>
            <a:srcRect/>
            <a:stretch>
              <a:fillRect/>
            </a:stretch>
          </p:blipFill>
          <p:spPr bwMode="auto">
            <a:xfrm>
              <a:off x="3647728" y="215978"/>
              <a:ext cx="1069575" cy="786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rrowheads="1"/>
            </p:cNvPicPr>
            <p:nvPr/>
          </p:nvPicPr>
          <p:blipFill>
            <a:blip r:embed="rId3" cstate="print">
              <a:extLst>
                <a:ext uri="{BEBA8EAE-BF5A-486C-A8C5-ECC9F3942E4B}">
                  <a14:imgProps xmlns:a14="http://schemas.microsoft.com/office/drawing/2010/main">
                    <a14:imgLayer r:embed="rId4">
                      <a14:imgEffect>
                        <a14:backgroundRemoval t="9596" b="94444" l="9689" r="89965">
                          <a14:backgroundMark x1="34256" y1="86869" x2="37370" y2="87879"/>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6827000" y="180802"/>
              <a:ext cx="1069200" cy="78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2" name="文本框 5">
            <a:extLst>
              <a:ext uri="{FF2B5EF4-FFF2-40B4-BE49-F238E27FC236}">
                <a16:creationId xmlns="" xmlns:a16="http://schemas.microsoft.com/office/drawing/2014/main" id="{3E224E29-A606-4E80-927D-FCE98AABFCDA}"/>
              </a:ext>
            </a:extLst>
          </p:cNvPr>
          <p:cNvSpPr txBox="1"/>
          <p:nvPr/>
        </p:nvSpPr>
        <p:spPr>
          <a:xfrm>
            <a:off x="4983527" y="331783"/>
            <a:ext cx="1832553"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dirty="0" smtClean="0">
                <a:ln>
                  <a:noFill/>
                </a:ln>
                <a:solidFill>
                  <a:srgbClr val="0000CC"/>
                </a:solidFill>
                <a:effectLst/>
                <a:uLnTx/>
                <a:uFillTx/>
                <a:latin typeface="叶根友毛笔行书2.0版" pitchFamily="2" charset="-122"/>
                <a:ea typeface="叶根友毛笔行书2.0版" pitchFamily="2" charset="-122"/>
              </a:rPr>
              <a:t>自我介绍</a:t>
            </a:r>
            <a:endParaRPr kumimoji="0" lang="zh-CN" altLang="en-US" sz="3200" b="1" i="0" u="none" strike="noStrike" kern="1200" cap="none" spc="0" normalizeH="0" baseline="0" noProof="0" dirty="0">
              <a:ln>
                <a:noFill/>
              </a:ln>
              <a:solidFill>
                <a:srgbClr val="0000CC"/>
              </a:solidFill>
              <a:effectLst/>
              <a:uLnTx/>
              <a:uFillTx/>
              <a:latin typeface="叶根友毛笔行书2.0版" pitchFamily="2" charset="-122"/>
              <a:ea typeface="叶根友毛笔行书2.0版" pitchFamily="2" charset="-122"/>
            </a:endParaRPr>
          </a:p>
        </p:txBody>
      </p:sp>
      <p:pic>
        <p:nvPicPr>
          <p:cNvPr id="8" name="图片 7"/>
          <p:cNvPicPr>
            <a:picLocks noChangeAspect="1"/>
          </p:cNvPicPr>
          <p:nvPr/>
        </p:nvPicPr>
        <p:blipFill>
          <a:blip r:embed="rId5">
            <a:duotone>
              <a:prstClr val="black"/>
              <a:schemeClr val="accent2">
                <a:tint val="45000"/>
                <a:satMod val="400000"/>
              </a:schemeClr>
            </a:duotone>
          </a:blip>
          <a:stretch>
            <a:fillRect/>
          </a:stretch>
        </p:blipFill>
        <p:spPr>
          <a:xfrm rot="19431792">
            <a:off x="10605094" y="183794"/>
            <a:ext cx="1260000" cy="562315"/>
          </a:xfrm>
          <a:prstGeom prst="rect">
            <a:avLst/>
          </a:prstGeom>
        </p:spPr>
      </p:pic>
      <p:pic>
        <p:nvPicPr>
          <p:cNvPr id="9" name="图片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03712" y="867558"/>
            <a:ext cx="5404115" cy="905258"/>
          </a:xfrm>
          <a:prstGeom prst="rect">
            <a:avLst/>
          </a:prstGeom>
        </p:spPr>
      </p:pic>
      <p:sp>
        <p:nvSpPr>
          <p:cNvPr id="45" name="文本框 1">
            <a:extLst>
              <a:ext uri="{FF2B5EF4-FFF2-40B4-BE49-F238E27FC236}">
                <a16:creationId xmlns:a16="http://schemas.microsoft.com/office/drawing/2014/main" xmlns="" id="{5B2CE8FA-A4F5-48F7-8B39-11E9B6867239}"/>
              </a:ext>
            </a:extLst>
          </p:cNvPr>
          <p:cNvSpPr txBox="1"/>
          <p:nvPr/>
        </p:nvSpPr>
        <p:spPr>
          <a:xfrm>
            <a:off x="1943862" y="1772816"/>
            <a:ext cx="3877985"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0" i="0" u="none" strike="noStrike" kern="1200" cap="none" spc="0" normalizeH="0" baseline="0" noProof="0" dirty="0">
                <a:ln>
                  <a:noFill/>
                </a:ln>
                <a:solidFill>
                  <a:prstClr val="black"/>
                </a:solidFill>
                <a:effectLst/>
                <a:uLnTx/>
                <a:uFillTx/>
                <a:latin typeface="汉仪小麦体简" panose="00020600040101010101" pitchFamily="18" charset="-122"/>
                <a:ea typeface="汉仪小麦体简" panose="00020600040101010101" pitchFamily="18" charset="-122"/>
                <a:cs typeface="+mn-cs"/>
              </a:rPr>
              <a:t>同学们好！老师好！</a:t>
            </a:r>
          </a:p>
        </p:txBody>
      </p:sp>
      <p:sp>
        <p:nvSpPr>
          <p:cNvPr id="46" name="文本框 2">
            <a:extLst>
              <a:ext uri="{FF2B5EF4-FFF2-40B4-BE49-F238E27FC236}">
                <a16:creationId xmlns:a16="http://schemas.microsoft.com/office/drawing/2014/main" xmlns="" id="{80830117-FCAF-445B-A360-855E2AB08706}"/>
              </a:ext>
            </a:extLst>
          </p:cNvPr>
          <p:cNvSpPr txBox="1"/>
          <p:nvPr/>
        </p:nvSpPr>
        <p:spPr>
          <a:xfrm>
            <a:off x="1946837" y="2357591"/>
            <a:ext cx="8613659" cy="2939266"/>
          </a:xfrm>
          <a:prstGeom prst="rect">
            <a:avLst/>
          </a:prstGeom>
          <a:noFill/>
        </p:spPr>
        <p:txBody>
          <a:bodyPr wrap="square" rtlCol="0">
            <a:spAutoFit/>
          </a:bodyPr>
          <a:lstStyle/>
          <a:p>
            <a:pPr lvl="0" indent="457200" eaLnBrk="1" fontAlgn="auto" hangingPunct="1">
              <a:lnSpc>
                <a:spcPct val="150000"/>
              </a:lnSpc>
              <a:spcBef>
                <a:spcPts val="0"/>
              </a:spcBef>
              <a:spcAft>
                <a:spcPts val="600"/>
              </a:spcAft>
              <a:defRPr/>
            </a:pPr>
            <a:r>
              <a:rPr kumimoji="0" lang="zh-CN" altLang="en-US" sz="2400" b="0" i="0" u="none" strike="noStrike" kern="1200" cap="none" spc="0" normalizeH="0" baseline="0" noProof="0" dirty="0">
                <a:ln>
                  <a:noFill/>
                </a:ln>
                <a:solidFill>
                  <a:prstClr val="black"/>
                </a:solidFill>
                <a:effectLst/>
                <a:uLnTx/>
                <a:uFillTx/>
                <a:latin typeface="汉仪小麦体简" panose="00020600040101010101" pitchFamily="18" charset="-122"/>
                <a:ea typeface="汉仪小麦体简" panose="00020600040101010101" pitchFamily="18" charset="-122"/>
                <a:cs typeface="+mn-cs"/>
              </a:rPr>
              <a:t>我是三二班</a:t>
            </a:r>
            <a:r>
              <a:rPr lang="zh-CN" altLang="en-US" sz="2400" dirty="0" smtClean="0">
                <a:solidFill>
                  <a:prstClr val="black"/>
                </a:solidFill>
                <a:latin typeface="汉仪小麦体简" panose="00020600040101010101" pitchFamily="18" charset="-122"/>
                <a:ea typeface="汉仪小麦体简" panose="00020600040101010101" pitchFamily="18" charset="-122"/>
              </a:rPr>
              <a:t>的</a:t>
            </a:r>
            <a:r>
              <a:rPr lang="en-US" altLang="zh-CN" sz="2400" dirty="0" smtClean="0">
                <a:solidFill>
                  <a:prstClr val="black"/>
                </a:solidFill>
                <a:latin typeface="汉仪小麦体简" panose="00020600040101010101" pitchFamily="18" charset="-122"/>
                <a:ea typeface="汉仪小麦体简" panose="00020600040101010101" pitchFamily="18" charset="-122"/>
              </a:rPr>
              <a:t>PPT</a:t>
            </a:r>
            <a:r>
              <a:rPr lang="zh-CN" altLang="en-US" sz="2400" dirty="0" smtClean="0">
                <a:solidFill>
                  <a:prstClr val="black"/>
                </a:solidFill>
                <a:latin typeface="汉仪小麦体简" panose="00020600040101010101" pitchFamily="18" charset="-122"/>
                <a:ea typeface="汉仪小麦体简" panose="00020600040101010101" pitchFamily="18" charset="-122"/>
              </a:rPr>
              <a:t>网</a:t>
            </a:r>
            <a:r>
              <a:rPr lang="zh-CN" altLang="en-US" sz="2400" dirty="0" smtClean="0">
                <a:solidFill>
                  <a:prstClr val="black"/>
                </a:solidFill>
                <a:latin typeface="汉仪小麦体简" panose="00020600040101010101" pitchFamily="18" charset="-122"/>
                <a:ea typeface="汉仪小麦体简" panose="00020600040101010101" pitchFamily="18" charset="-122"/>
              </a:rPr>
              <a:t>，</a:t>
            </a:r>
            <a:r>
              <a:rPr lang="zh-CN" altLang="en-US" sz="2400" dirty="0">
                <a:solidFill>
                  <a:prstClr val="black"/>
                </a:solidFill>
                <a:latin typeface="汉仪小麦体简" panose="00020600040101010101" pitchFamily="18" charset="-122"/>
                <a:ea typeface="汉仪小麦体简" panose="00020600040101010101" pitchFamily="18" charset="-122"/>
              </a:rPr>
              <a:t>在这里输入内容文本在这里输入内容文本在这里输入内容文本在这里输入内容</a:t>
            </a:r>
            <a:r>
              <a:rPr lang="zh-CN" altLang="en-US" sz="2400" dirty="0" smtClean="0">
                <a:solidFill>
                  <a:prstClr val="black"/>
                </a:solidFill>
                <a:latin typeface="汉仪小麦体简" panose="00020600040101010101" pitchFamily="18" charset="-122"/>
                <a:ea typeface="汉仪小麦体简" panose="00020600040101010101" pitchFamily="18" charset="-122"/>
              </a:rPr>
              <a:t>文本</a:t>
            </a:r>
            <a:endParaRPr lang="en-US" altLang="zh-CN" sz="2400" dirty="0">
              <a:solidFill>
                <a:prstClr val="black"/>
              </a:solidFill>
              <a:latin typeface="汉仪小麦体简" panose="00020600040101010101" pitchFamily="18" charset="-122"/>
              <a:ea typeface="汉仪小麦体简" panose="00020600040101010101" pitchFamily="18" charset="-122"/>
            </a:endParaRPr>
          </a:p>
          <a:p>
            <a:pPr lvl="0" eaLnBrk="1" fontAlgn="auto" hangingPunct="1">
              <a:lnSpc>
                <a:spcPct val="150000"/>
              </a:lnSpc>
              <a:spcBef>
                <a:spcPts val="0"/>
              </a:spcBef>
              <a:spcAft>
                <a:spcPts val="0"/>
              </a:spcAft>
              <a:defRPr/>
            </a:pPr>
            <a:r>
              <a:rPr kumimoji="0" lang="en-US" altLang="zh-CN" sz="2400" b="0" i="0" u="none" strike="noStrike" kern="1200" cap="none" spc="0" normalizeH="0" noProof="0" dirty="0" smtClean="0">
                <a:ln>
                  <a:noFill/>
                </a:ln>
                <a:solidFill>
                  <a:prstClr val="black"/>
                </a:solidFill>
                <a:effectLst/>
                <a:uLnTx/>
                <a:uFillTx/>
                <a:latin typeface="汉仪小麦体简" panose="00020600040101010101" pitchFamily="18" charset="-122"/>
                <a:ea typeface="汉仪小麦体简" panose="00020600040101010101" pitchFamily="18" charset="-122"/>
                <a:cs typeface="+mn-cs"/>
              </a:rPr>
              <a:t>    </a:t>
            </a:r>
            <a:r>
              <a:rPr lang="zh-CN" altLang="en-US" sz="2400" noProof="0" dirty="0" smtClean="0">
                <a:solidFill>
                  <a:srgbClr val="FF0066"/>
                </a:solidFill>
                <a:latin typeface="微软雅黑" pitchFamily="34" charset="-122"/>
                <a:ea typeface="微软雅黑" pitchFamily="34" charset="-122"/>
              </a:rPr>
              <a:t>老师们眼中的我</a:t>
            </a:r>
            <a:r>
              <a:rPr kumimoji="0" lang="zh-CN" altLang="en-US" sz="2400" b="0" i="0" u="none" strike="noStrike" kern="1200" cap="none" spc="0" normalizeH="0" baseline="0" noProof="0" dirty="0" smtClean="0">
                <a:ln>
                  <a:noFill/>
                </a:ln>
                <a:solidFill>
                  <a:srgbClr val="FF0066"/>
                </a:solidFill>
                <a:effectLst/>
                <a:uLnTx/>
                <a:uFillTx/>
                <a:latin typeface="微软雅黑" pitchFamily="34" charset="-122"/>
                <a:ea typeface="微软雅黑" pitchFamily="34" charset="-122"/>
              </a:rPr>
              <a:t>：</a:t>
            </a:r>
            <a:r>
              <a:rPr lang="zh-CN" altLang="en-US" sz="2400" b="1" dirty="0">
                <a:solidFill>
                  <a:srgbClr val="FF0066"/>
                </a:solidFill>
                <a:latin typeface="微软雅黑" pitchFamily="34" charset="-122"/>
                <a:ea typeface="微软雅黑" pitchFamily="34" charset="-122"/>
              </a:rPr>
              <a:t>这里输入内容文本这里输入内容</a:t>
            </a:r>
            <a:r>
              <a:rPr lang="zh-CN" altLang="en-US" sz="2400" b="1" dirty="0" smtClean="0">
                <a:solidFill>
                  <a:srgbClr val="FF0066"/>
                </a:solidFill>
                <a:latin typeface="微软雅黑" pitchFamily="34" charset="-122"/>
                <a:ea typeface="微软雅黑" pitchFamily="34" charset="-122"/>
              </a:rPr>
              <a:t>文本</a:t>
            </a:r>
            <a:endParaRPr lang="en-US" altLang="zh-CN" sz="2400" b="1" dirty="0" smtClean="0">
              <a:solidFill>
                <a:srgbClr val="FF0066"/>
              </a:solidFill>
              <a:latin typeface="微软雅黑" pitchFamily="34" charset="-122"/>
              <a:ea typeface="微软雅黑" pitchFamily="34" charset="-122"/>
            </a:endParaRPr>
          </a:p>
          <a:p>
            <a:pPr lvl="0" indent="357188" eaLnBrk="1" fontAlgn="auto" hangingPunct="1">
              <a:lnSpc>
                <a:spcPct val="150000"/>
              </a:lnSpc>
              <a:spcBef>
                <a:spcPts val="0"/>
              </a:spcBef>
              <a:spcAft>
                <a:spcPts val="0"/>
              </a:spcAft>
              <a:defRPr/>
            </a:pPr>
            <a:r>
              <a:rPr kumimoji="0" lang="zh-CN" altLang="en-US" sz="2400" b="0" i="0" u="none" strike="noStrike" kern="1200" cap="none" spc="0" normalizeH="0" baseline="0" noProof="0" dirty="0" smtClean="0">
                <a:ln>
                  <a:noFill/>
                </a:ln>
                <a:solidFill>
                  <a:srgbClr val="F45A5A"/>
                </a:solidFill>
                <a:effectLst/>
                <a:uLnTx/>
                <a:uFillTx/>
                <a:latin typeface="微软雅黑" pitchFamily="34" charset="-122"/>
                <a:ea typeface="微软雅黑" pitchFamily="34" charset="-122"/>
              </a:rPr>
              <a:t>同学们眼中的我：</a:t>
            </a:r>
            <a:r>
              <a:rPr lang="zh-CN" altLang="en-US" sz="2400" b="1" dirty="0">
                <a:solidFill>
                  <a:srgbClr val="F45A5A"/>
                </a:solidFill>
                <a:latin typeface="微软雅黑" pitchFamily="34" charset="-122"/>
                <a:ea typeface="微软雅黑" pitchFamily="34" charset="-122"/>
              </a:rPr>
              <a:t>这里输入内容文本这里输入内容</a:t>
            </a:r>
            <a:r>
              <a:rPr lang="zh-CN" altLang="en-US" sz="2400" b="1" dirty="0" smtClean="0">
                <a:solidFill>
                  <a:srgbClr val="F45A5A"/>
                </a:solidFill>
                <a:latin typeface="微软雅黑" pitchFamily="34" charset="-122"/>
                <a:ea typeface="微软雅黑" pitchFamily="34" charset="-122"/>
              </a:rPr>
              <a:t>文本</a:t>
            </a:r>
            <a:endParaRPr lang="en-US" altLang="zh-CN" sz="2400" b="1" dirty="0">
              <a:solidFill>
                <a:srgbClr val="F45A5A"/>
              </a:solidFill>
              <a:latin typeface="微软雅黑" pitchFamily="34" charset="-122"/>
              <a:ea typeface="微软雅黑" pitchFamily="34" charset="-122"/>
            </a:endParaRPr>
          </a:p>
          <a:p>
            <a:pPr marL="342900" lvl="0" indent="-342900" eaLnBrk="1" fontAlgn="auto" hangingPunct="1">
              <a:lnSpc>
                <a:spcPct val="150000"/>
              </a:lnSpc>
              <a:spcBef>
                <a:spcPts val="0"/>
              </a:spcBef>
              <a:spcAft>
                <a:spcPts val="0"/>
              </a:spcAft>
              <a:buFont typeface="Wingdings" panose="05000000000000000000" pitchFamily="2" charset="2"/>
              <a:buChar char="l"/>
              <a:defRPr/>
            </a:pPr>
            <a:r>
              <a:rPr lang="zh-CN" altLang="en-US" sz="2400" dirty="0" smtClean="0">
                <a:solidFill>
                  <a:schemeClr val="accent6"/>
                </a:solidFill>
                <a:latin typeface="微软雅黑" pitchFamily="34" charset="-122"/>
                <a:ea typeface="微软雅黑" pitchFamily="34" charset="-122"/>
              </a:rPr>
              <a:t>我对自己的评价：</a:t>
            </a:r>
            <a:r>
              <a:rPr lang="zh-CN" altLang="en-US" sz="2400" b="1" dirty="0" smtClean="0">
                <a:solidFill>
                  <a:schemeClr val="accent6"/>
                </a:solidFill>
                <a:latin typeface="微软雅黑" pitchFamily="34" charset="-122"/>
                <a:ea typeface="微软雅黑" pitchFamily="34" charset="-122"/>
              </a:rPr>
              <a:t>这里输入</a:t>
            </a:r>
            <a:r>
              <a:rPr lang="zh-CN" altLang="en-US" sz="2400" b="1" dirty="0">
                <a:solidFill>
                  <a:schemeClr val="accent6"/>
                </a:solidFill>
                <a:latin typeface="微软雅黑" pitchFamily="34" charset="-122"/>
                <a:ea typeface="微软雅黑" pitchFamily="34" charset="-122"/>
              </a:rPr>
              <a:t>内容文本这里输入内容</a:t>
            </a:r>
            <a:r>
              <a:rPr lang="zh-CN" altLang="en-US" sz="2400" b="1" dirty="0" smtClean="0">
                <a:solidFill>
                  <a:schemeClr val="accent6"/>
                </a:solidFill>
                <a:latin typeface="微软雅黑" pitchFamily="34" charset="-122"/>
                <a:ea typeface="微软雅黑" pitchFamily="34" charset="-122"/>
              </a:rPr>
              <a:t>文本</a:t>
            </a:r>
            <a:endParaRPr lang="zh-CN" altLang="en-US" sz="2400" b="1" dirty="0">
              <a:solidFill>
                <a:schemeClr val="accent6"/>
              </a:solidFill>
              <a:latin typeface="微软雅黑" pitchFamily="34" charset="-122"/>
              <a:ea typeface="微软雅黑" pitchFamily="34" charset="-122"/>
            </a:endParaRPr>
          </a:p>
        </p:txBody>
      </p:sp>
      <p:pic>
        <p:nvPicPr>
          <p:cNvPr id="47" name="图片 2"/>
          <p:cNvPicPr>
            <a:picLocks noChangeAspect="1"/>
          </p:cNvPicPr>
          <p:nvPr/>
        </p:nvPicPr>
        <p:blipFill>
          <a:blip r:embed="rId7">
            <a:lum bright="40000" contrast="20000"/>
            <a:extLst>
              <a:ext uri="{28A0092B-C50C-407E-A947-70E740481C1C}">
                <a14:useLocalDpi xmlns:a14="http://schemas.microsoft.com/office/drawing/2010/main" val="0"/>
              </a:ext>
            </a:extLst>
          </a:blip>
          <a:srcRect/>
          <a:stretch>
            <a:fillRect/>
          </a:stretch>
        </p:blipFill>
        <p:spPr bwMode="auto">
          <a:xfrm>
            <a:off x="1055440" y="1772816"/>
            <a:ext cx="66040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图片 2"/>
          <p:cNvPicPr>
            <a:picLocks noChangeAspect="1"/>
          </p:cNvPicPr>
          <p:nvPr/>
        </p:nvPicPr>
        <p:blipFill>
          <a:blip r:embed="rId7">
            <a:lum bright="40000" contrast="40000"/>
            <a:extLst>
              <a:ext uri="{28A0092B-C50C-407E-A947-70E740481C1C}">
                <a14:useLocalDpi xmlns:a14="http://schemas.microsoft.com/office/drawing/2010/main" val="0"/>
              </a:ext>
            </a:extLst>
          </a:blip>
          <a:srcRect/>
          <a:stretch>
            <a:fillRect/>
          </a:stretch>
        </p:blipFill>
        <p:spPr bwMode="auto">
          <a:xfrm>
            <a:off x="10776520" y="3933056"/>
            <a:ext cx="66040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3149554"/>
      </p:ext>
    </p:extLst>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9194 0.12972 L -1.04167E-6 -4.16185E-6 " pathEditMode="relative" rAng="0" ptsTypes="AA">
                                      <p:cBhvr>
                                        <p:cTn id="6" dur="2000" fill="hold"/>
                                        <p:tgtEl>
                                          <p:spTgt spid="8"/>
                                        </p:tgtEl>
                                        <p:attrNameLst>
                                          <p:attrName>ppt_x</p:attrName>
                                          <p:attrName>ppt_y</p:attrName>
                                        </p:attrNameLst>
                                      </p:cBhvr>
                                      <p:rCtr x="45964" y="-6497"/>
                                    </p:animMotion>
                                  </p:childTnLst>
                                </p:cTn>
                              </p:par>
                            </p:childTnLst>
                          </p:cTn>
                        </p:par>
                        <p:par>
                          <p:cTn id="7" fill="hold">
                            <p:stCondLst>
                              <p:cond delay="2000"/>
                            </p:stCondLst>
                            <p:childTnLst>
                              <p:par>
                                <p:cTn id="8" presetID="47" presetClass="entr" presetSubtype="0" fill="hold" grpId="0" nodeType="after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anim calcmode="lin" valueType="num">
                                      <p:cBhvr>
                                        <p:cTn id="11" dur="1000" fill="hold"/>
                                        <p:tgtEl>
                                          <p:spTgt spid="12"/>
                                        </p:tgtEl>
                                        <p:attrNameLst>
                                          <p:attrName>ppt_x</p:attrName>
                                        </p:attrNameLst>
                                      </p:cBhvr>
                                      <p:tavLst>
                                        <p:tav tm="0">
                                          <p:val>
                                            <p:strVal val="#ppt_x"/>
                                          </p:val>
                                        </p:tav>
                                        <p:tav tm="100000">
                                          <p:val>
                                            <p:strVal val="#ppt_x"/>
                                          </p:val>
                                        </p:tav>
                                      </p:tavLst>
                                    </p:anim>
                                    <p:anim calcmode="lin" valueType="num">
                                      <p:cBhvr>
                                        <p:cTn id="12" dur="1000" fill="hold"/>
                                        <p:tgtEl>
                                          <p:spTgt spid="12"/>
                                        </p:tgtEl>
                                        <p:attrNameLst>
                                          <p:attrName>ppt_y</p:attrName>
                                        </p:attrNameLst>
                                      </p:cBhvr>
                                      <p:tavLst>
                                        <p:tav tm="0">
                                          <p:val>
                                            <p:strVal val="#ppt_y-.1"/>
                                          </p:val>
                                        </p:tav>
                                        <p:tav tm="100000">
                                          <p:val>
                                            <p:strVal val="#ppt_y"/>
                                          </p:val>
                                        </p:tav>
                                      </p:tavLst>
                                    </p:anim>
                                  </p:childTnLst>
                                </p:cTn>
                              </p:par>
                              <p:par>
                                <p:cTn id="13" presetID="47"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par>
                          <p:cTn id="22" fill="hold">
                            <p:stCondLst>
                              <p:cond delay="3500"/>
                            </p:stCondLst>
                            <p:childTnLst>
                              <p:par>
                                <p:cTn id="23" presetID="1" presetClass="entr" presetSubtype="0"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fade">
                                      <p:cBhvr>
                                        <p:cTn id="28" dur="1000"/>
                                        <p:tgtEl>
                                          <p:spTgt spid="45"/>
                                        </p:tgtEl>
                                      </p:cBhvr>
                                    </p:animEffect>
                                    <p:anim calcmode="lin" valueType="num">
                                      <p:cBhvr>
                                        <p:cTn id="29" dur="1000" fill="hold"/>
                                        <p:tgtEl>
                                          <p:spTgt spid="45"/>
                                        </p:tgtEl>
                                        <p:attrNameLst>
                                          <p:attrName>ppt_x</p:attrName>
                                        </p:attrNameLst>
                                      </p:cBhvr>
                                      <p:tavLst>
                                        <p:tav tm="0">
                                          <p:val>
                                            <p:strVal val="#ppt_x"/>
                                          </p:val>
                                        </p:tav>
                                        <p:tav tm="100000">
                                          <p:val>
                                            <p:strVal val="#ppt_x"/>
                                          </p:val>
                                        </p:tav>
                                      </p:tavLst>
                                    </p:anim>
                                    <p:anim calcmode="lin" valueType="num">
                                      <p:cBhvr>
                                        <p:cTn id="30" dur="1000" fill="hold"/>
                                        <p:tgtEl>
                                          <p:spTgt spid="45"/>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53" presetClass="entr" presetSubtype="16" fill="hold" grpId="0" nodeType="afterEffect">
                                  <p:stCondLst>
                                    <p:cond delay="0"/>
                                  </p:stCondLst>
                                  <p:iterate type="lt">
                                    <p:tmPct val="10000"/>
                                  </p:iterate>
                                  <p:childTnLst>
                                    <p:set>
                                      <p:cBhvr>
                                        <p:cTn id="33" dur="1" fill="hold">
                                          <p:stCondLst>
                                            <p:cond delay="0"/>
                                          </p:stCondLst>
                                        </p:cTn>
                                        <p:tgtEl>
                                          <p:spTgt spid="46"/>
                                        </p:tgtEl>
                                        <p:attrNameLst>
                                          <p:attrName>style.visibility</p:attrName>
                                        </p:attrNameLst>
                                      </p:cBhvr>
                                      <p:to>
                                        <p:strVal val="visible"/>
                                      </p:to>
                                    </p:set>
                                    <p:anim calcmode="lin" valueType="num">
                                      <p:cBhvr>
                                        <p:cTn id="34" dur="500" fill="hold"/>
                                        <p:tgtEl>
                                          <p:spTgt spid="46"/>
                                        </p:tgtEl>
                                        <p:attrNameLst>
                                          <p:attrName>ppt_w</p:attrName>
                                        </p:attrNameLst>
                                      </p:cBhvr>
                                      <p:tavLst>
                                        <p:tav tm="0">
                                          <p:val>
                                            <p:fltVal val="0"/>
                                          </p:val>
                                        </p:tav>
                                        <p:tav tm="100000">
                                          <p:val>
                                            <p:strVal val="#ppt_w"/>
                                          </p:val>
                                        </p:tav>
                                      </p:tavLst>
                                    </p:anim>
                                    <p:anim calcmode="lin" valueType="num">
                                      <p:cBhvr>
                                        <p:cTn id="35" dur="500" fill="hold"/>
                                        <p:tgtEl>
                                          <p:spTgt spid="46"/>
                                        </p:tgtEl>
                                        <p:attrNameLst>
                                          <p:attrName>ppt_h</p:attrName>
                                        </p:attrNameLst>
                                      </p:cBhvr>
                                      <p:tavLst>
                                        <p:tav tm="0">
                                          <p:val>
                                            <p:fltVal val="0"/>
                                          </p:val>
                                        </p:tav>
                                        <p:tav tm="100000">
                                          <p:val>
                                            <p:strVal val="#ppt_h"/>
                                          </p:val>
                                        </p:tav>
                                      </p:tavLst>
                                    </p:anim>
                                    <p:animEffect transition="in" filter="fade">
                                      <p:cBhvr>
                                        <p:cTn id="36" dur="500"/>
                                        <p:tgtEl>
                                          <p:spTgt spid="46"/>
                                        </p:tgtEl>
                                      </p:cBhvr>
                                    </p:animEffect>
                                  </p:childTnLst>
                                </p:cTn>
                              </p:par>
                              <p:par>
                                <p:cTn id="37" presetID="1" presetClass="entr" presetSubtype="0" fill="hold" nodeType="withEffect">
                                  <p:stCondLst>
                                    <p:cond delay="0"/>
                                  </p:stCondLst>
                                  <p:childTnLst>
                                    <p:set>
                                      <p:cBhvr>
                                        <p:cTn id="38"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5" grpId="0"/>
      <p:bldP spid="4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3719736" y="116632"/>
            <a:ext cx="4248472" cy="946906"/>
            <a:chOff x="3647728" y="180802"/>
            <a:chExt cx="4248472" cy="946906"/>
          </a:xfrm>
        </p:grpSpPr>
        <p:sp>
          <p:nvSpPr>
            <p:cNvPr id="5" name="云形标注 4"/>
            <p:cNvSpPr/>
            <p:nvPr/>
          </p:nvSpPr>
          <p:spPr>
            <a:xfrm>
              <a:off x="4369928" y="285544"/>
              <a:ext cx="2816737" cy="842164"/>
            </a:xfrm>
            <a:prstGeom prst="cloudCallout">
              <a:avLst>
                <a:gd name="adj1" fmla="val -63967"/>
                <a:gd name="adj2" fmla="val -8191"/>
              </a:avLst>
            </a:prstGeom>
            <a:noFill/>
            <a:ln>
              <a:solidFill>
                <a:srgbClr val="FFC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zh-CN" altLang="en-US"/>
            </a:p>
          </p:txBody>
        </p:sp>
        <p:pic>
          <p:nvPicPr>
            <p:cNvPr id="2"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9596" b="94444" l="9689" r="89965">
                          <a14:backgroundMark x1="34256" y1="86869" x2="37370" y2="87879"/>
                        </a14:backgroundRemoval>
                      </a14:imgEffect>
                    </a14:imgLayer>
                  </a14:imgProps>
                </a:ext>
                <a:ext uri="{28A0092B-C50C-407E-A947-70E740481C1C}">
                  <a14:useLocalDpi xmlns:a14="http://schemas.microsoft.com/office/drawing/2010/main" val="0"/>
                </a:ext>
              </a:extLst>
            </a:blip>
            <a:srcRect/>
            <a:stretch>
              <a:fillRect/>
            </a:stretch>
          </p:blipFill>
          <p:spPr bwMode="auto">
            <a:xfrm>
              <a:off x="3647728" y="215978"/>
              <a:ext cx="1069575" cy="786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rrowheads="1"/>
            </p:cNvPicPr>
            <p:nvPr/>
          </p:nvPicPr>
          <p:blipFill>
            <a:blip r:embed="rId3" cstate="print">
              <a:extLst>
                <a:ext uri="{BEBA8EAE-BF5A-486C-A8C5-ECC9F3942E4B}">
                  <a14:imgProps xmlns:a14="http://schemas.microsoft.com/office/drawing/2010/main">
                    <a14:imgLayer r:embed="rId4">
                      <a14:imgEffect>
                        <a14:backgroundRemoval t="9596" b="94444" l="9689" r="89965">
                          <a14:backgroundMark x1="34256" y1="86869" x2="37370" y2="87879"/>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6827000" y="180802"/>
              <a:ext cx="1069200" cy="78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2" name="文本框 5">
            <a:extLst>
              <a:ext uri="{FF2B5EF4-FFF2-40B4-BE49-F238E27FC236}">
                <a16:creationId xmlns="" xmlns:a16="http://schemas.microsoft.com/office/drawing/2014/main" id="{3E224E29-A606-4E80-927D-FCE98AABFCDA}"/>
              </a:ext>
            </a:extLst>
          </p:cNvPr>
          <p:cNvSpPr txBox="1"/>
          <p:nvPr/>
        </p:nvSpPr>
        <p:spPr>
          <a:xfrm>
            <a:off x="4983527" y="331783"/>
            <a:ext cx="1832553"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dirty="0" smtClean="0">
                <a:ln>
                  <a:noFill/>
                </a:ln>
                <a:solidFill>
                  <a:srgbClr val="FF0000"/>
                </a:solidFill>
                <a:effectLst/>
                <a:uLnTx/>
                <a:uFillTx/>
                <a:latin typeface="叶根友毛笔行书2.0版" pitchFamily="2" charset="-122"/>
                <a:ea typeface="叶根友毛笔行书2.0版" pitchFamily="2" charset="-122"/>
              </a:rPr>
              <a:t>我的荣誉</a:t>
            </a:r>
            <a:endParaRPr kumimoji="0" lang="zh-CN" altLang="en-US" sz="3200" b="1" i="0" u="none" strike="noStrike" kern="1200" cap="none" spc="0" normalizeH="0" baseline="0" noProof="0" dirty="0">
              <a:ln>
                <a:noFill/>
              </a:ln>
              <a:solidFill>
                <a:srgbClr val="FF0000"/>
              </a:solidFill>
              <a:effectLst/>
              <a:uLnTx/>
              <a:uFillTx/>
              <a:latin typeface="叶根友毛笔行书2.0版" pitchFamily="2" charset="-122"/>
              <a:ea typeface="叶根友毛笔行书2.0版" pitchFamily="2" charset="-122"/>
            </a:endParaRPr>
          </a:p>
        </p:txBody>
      </p:sp>
      <p:pic>
        <p:nvPicPr>
          <p:cNvPr id="8" name="图片 7"/>
          <p:cNvPicPr>
            <a:picLocks noChangeAspect="1"/>
          </p:cNvPicPr>
          <p:nvPr/>
        </p:nvPicPr>
        <p:blipFill>
          <a:blip r:embed="rId5">
            <a:duotone>
              <a:prstClr val="black"/>
              <a:schemeClr val="accent2">
                <a:tint val="45000"/>
                <a:satMod val="400000"/>
              </a:schemeClr>
            </a:duotone>
          </a:blip>
          <a:stretch>
            <a:fillRect/>
          </a:stretch>
        </p:blipFill>
        <p:spPr>
          <a:xfrm rot="19431792">
            <a:off x="10605094" y="183794"/>
            <a:ext cx="1260000" cy="562315"/>
          </a:xfrm>
          <a:prstGeom prst="rect">
            <a:avLst/>
          </a:prstGeom>
        </p:spPr>
      </p:pic>
      <p:pic>
        <p:nvPicPr>
          <p:cNvPr id="9" name="图片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03712" y="867558"/>
            <a:ext cx="5404115" cy="905258"/>
          </a:xfrm>
          <a:prstGeom prst="rect">
            <a:avLst/>
          </a:prstGeom>
        </p:spPr>
      </p:pic>
      <p:grpSp>
        <p:nvGrpSpPr>
          <p:cNvPr id="15" name="组合 14"/>
          <p:cNvGrpSpPr/>
          <p:nvPr/>
        </p:nvGrpSpPr>
        <p:grpSpPr>
          <a:xfrm rot="16200000">
            <a:off x="3362294" y="-96794"/>
            <a:ext cx="1329062" cy="4570398"/>
            <a:chOff x="1526955" y="2385044"/>
            <a:chExt cx="2081801" cy="4570398"/>
          </a:xfrm>
        </p:grpSpPr>
        <p:sp>
          <p:nvSpPr>
            <p:cNvPr id="16" name="Rectangle 69"/>
            <p:cNvSpPr/>
            <p:nvPr/>
          </p:nvSpPr>
          <p:spPr>
            <a:xfrm rot="16200000">
              <a:off x="227505" y="3684494"/>
              <a:ext cx="4437306" cy="1838406"/>
            </a:xfrm>
            <a:prstGeom prst="homePlate">
              <a:avLst/>
            </a:prstGeom>
            <a:solidFill>
              <a:schemeClr val="bg1"/>
            </a:solidFill>
            <a:ln w="28575" cap="rnd" cmpd="sng" algn="ctr">
              <a:solidFill>
                <a:srgbClr val="FF0066"/>
              </a:solidFill>
              <a:prstDash val="sysDot"/>
            </a:ln>
            <a:effectLst/>
          </p:spPr>
          <p:txBody>
            <a:bodyPr rtlCol="0" anchor="ctr"/>
            <a:lstStyle/>
            <a:p>
              <a:pPr algn="ctr">
                <a:defRPr/>
              </a:pPr>
              <a:endParaRPr lang="en-US" sz="2400" kern="0">
                <a:solidFill>
                  <a:prstClr val="white"/>
                </a:solidFill>
                <a:latin typeface="PT Sans"/>
              </a:endParaRPr>
            </a:p>
          </p:txBody>
        </p:sp>
        <p:pic>
          <p:nvPicPr>
            <p:cNvPr id="17" name="图片 16"/>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3022211" y="6523442"/>
              <a:ext cx="586545" cy="432000"/>
            </a:xfrm>
            <a:prstGeom prst="rect">
              <a:avLst/>
            </a:prstGeom>
            <a:ln>
              <a:noFill/>
            </a:ln>
          </p:spPr>
        </p:pic>
      </p:grpSp>
      <p:sp>
        <p:nvSpPr>
          <p:cNvPr id="18" name="矩形 17"/>
          <p:cNvSpPr/>
          <p:nvPr/>
        </p:nvSpPr>
        <p:spPr>
          <a:xfrm>
            <a:off x="2567607" y="1735067"/>
            <a:ext cx="3473810" cy="1061829"/>
          </a:xfrm>
          <a:prstGeom prst="rect">
            <a:avLst/>
          </a:prstGeom>
        </p:spPr>
        <p:txBody>
          <a:bodyPr wrap="square">
            <a:spAutoFit/>
          </a:bodyPr>
          <a:lstStyle/>
          <a:p>
            <a:pPr>
              <a:lnSpc>
                <a:spcPct val="150000"/>
              </a:lnSpc>
            </a:pPr>
            <a:r>
              <a:rPr lang="zh-CN" altLang="en-US" sz="1400" dirty="0">
                <a:solidFill>
                  <a:schemeClr val="tx1">
                    <a:lumMod val="75000"/>
                    <a:lumOff val="25000"/>
                  </a:schemeClr>
                </a:solidFill>
                <a:latin typeface="微软雅黑" pitchFamily="34" charset="-122"/>
                <a:ea typeface="微软雅黑" pitchFamily="34" charset="-122"/>
              </a:rPr>
              <a:t>在这里输入内容文本在这里输入内容文本在这里输入内容文本在这里输入内容</a:t>
            </a:r>
            <a:r>
              <a:rPr lang="zh-CN" altLang="en-US" sz="1400" dirty="0" smtClean="0">
                <a:solidFill>
                  <a:schemeClr val="tx1">
                    <a:lumMod val="75000"/>
                    <a:lumOff val="25000"/>
                  </a:schemeClr>
                </a:solidFill>
                <a:latin typeface="微软雅黑" pitchFamily="34" charset="-122"/>
                <a:ea typeface="微软雅黑" pitchFamily="34" charset="-122"/>
              </a:rPr>
              <a:t>文本</a:t>
            </a:r>
            <a:endParaRPr lang="en-US" altLang="zh-CN" sz="1400" dirty="0" smtClean="0">
              <a:solidFill>
                <a:schemeClr val="tx1">
                  <a:lumMod val="75000"/>
                  <a:lumOff val="25000"/>
                </a:schemeClr>
              </a:solidFill>
              <a:latin typeface="微软雅黑" pitchFamily="34" charset="-122"/>
              <a:ea typeface="微软雅黑" pitchFamily="34" charset="-122"/>
            </a:endParaRPr>
          </a:p>
          <a:p>
            <a:pPr>
              <a:lnSpc>
                <a:spcPct val="150000"/>
              </a:lnSpc>
            </a:pPr>
            <a:r>
              <a:rPr lang="zh-CN" altLang="en-US" sz="1400" dirty="0">
                <a:solidFill>
                  <a:schemeClr val="tx1">
                    <a:lumMod val="75000"/>
                    <a:lumOff val="25000"/>
                  </a:schemeClr>
                </a:solidFill>
                <a:latin typeface="微软雅黑" pitchFamily="34" charset="-122"/>
                <a:ea typeface="微软雅黑" pitchFamily="34" charset="-122"/>
              </a:rPr>
              <a:t>在这里输入内容文本在这里输入内容</a:t>
            </a:r>
            <a:r>
              <a:rPr lang="zh-CN" altLang="en-US" sz="1400" dirty="0" smtClean="0">
                <a:solidFill>
                  <a:schemeClr val="tx1">
                    <a:lumMod val="75000"/>
                    <a:lumOff val="25000"/>
                  </a:schemeClr>
                </a:solidFill>
                <a:latin typeface="微软雅黑" pitchFamily="34" charset="-122"/>
                <a:ea typeface="微软雅黑" pitchFamily="34" charset="-122"/>
              </a:rPr>
              <a:t>文本</a:t>
            </a:r>
            <a:endParaRPr lang="zh-CN" altLang="en-US" sz="1400" dirty="0">
              <a:solidFill>
                <a:schemeClr val="tx1">
                  <a:lumMod val="75000"/>
                  <a:lumOff val="25000"/>
                </a:schemeClr>
              </a:solidFill>
              <a:latin typeface="微软雅黑" pitchFamily="34" charset="-122"/>
              <a:ea typeface="微软雅黑" pitchFamily="34" charset="-122"/>
            </a:endParaRPr>
          </a:p>
        </p:txBody>
      </p:sp>
      <p:grpSp>
        <p:nvGrpSpPr>
          <p:cNvPr id="19" name="组合 18"/>
          <p:cNvGrpSpPr/>
          <p:nvPr/>
        </p:nvGrpSpPr>
        <p:grpSpPr>
          <a:xfrm>
            <a:off x="1115016" y="1623340"/>
            <a:ext cx="1308575" cy="1301604"/>
            <a:chOff x="1797665" y="1700808"/>
            <a:chExt cx="1308575" cy="1301604"/>
          </a:xfrm>
        </p:grpSpPr>
        <p:grpSp>
          <p:nvGrpSpPr>
            <p:cNvPr id="23" name="组合 22"/>
            <p:cNvGrpSpPr/>
            <p:nvPr/>
          </p:nvGrpSpPr>
          <p:grpSpPr>
            <a:xfrm>
              <a:off x="1797665" y="1700808"/>
              <a:ext cx="1308575" cy="1301604"/>
              <a:chOff x="1797666" y="1796016"/>
              <a:chExt cx="1308575" cy="1301604"/>
            </a:xfrm>
          </p:grpSpPr>
          <p:sp>
            <p:nvSpPr>
              <p:cNvPr id="25" name="Oval 15"/>
              <p:cNvSpPr>
                <a:spLocks noChangeArrowheads="1"/>
              </p:cNvSpPr>
              <p:nvPr/>
            </p:nvSpPr>
            <p:spPr bwMode="auto">
              <a:xfrm>
                <a:off x="1797666" y="1796016"/>
                <a:ext cx="1308575" cy="1301604"/>
              </a:xfrm>
              <a:prstGeom prst="ellipse">
                <a:avLst/>
              </a:prstGeom>
              <a:solidFill>
                <a:schemeClr val="bg1"/>
              </a:solidFill>
              <a:ln w="12700" cap="flat" cmpd="sng" algn="ctr">
                <a:solidFill>
                  <a:srgbClr val="FF0066"/>
                </a:solidFill>
                <a:prstDash val="solid"/>
                <a:headEnd type="none" w="med" len="med"/>
                <a:tailEnd type="arrow" w="med" len="med"/>
              </a:ln>
              <a:effectLst/>
            </p:spPr>
            <p:txBody>
              <a:bodyPr rot="0" spcFirstLastPara="0" vertOverflow="overflow" horzOverflow="overflow" vert="horz" wrap="square" lIns="121505" tIns="60753" rIns="121505" bIns="60753" numCol="1" spcCol="0" rtlCol="0" fromWordArt="0" anchor="ctr" anchorCtr="0" forceAA="0" compatLnSpc="1">
                <a:prstTxWarp prst="textNoShape">
                  <a:avLst/>
                </a:prstTxWarp>
                <a:noAutofit/>
              </a:bodyPr>
              <a:lstStyle/>
              <a:p>
                <a:pPr algn="ctr"/>
                <a:endParaRPr lang="ko-KR" altLang="ko-KR" sz="1900" dirty="0">
                  <a:solidFill>
                    <a:schemeClr val="bg1"/>
                  </a:solidFill>
                  <a:latin typeface="+mn-ea"/>
                  <a:ea typeface="+mn-ea"/>
                </a:endParaRPr>
              </a:p>
            </p:txBody>
          </p:sp>
          <p:sp>
            <p:nvSpPr>
              <p:cNvPr id="26" name="Oval 15"/>
              <p:cNvSpPr>
                <a:spLocks noChangeArrowheads="1"/>
              </p:cNvSpPr>
              <p:nvPr/>
            </p:nvSpPr>
            <p:spPr bwMode="auto">
              <a:xfrm>
                <a:off x="1891301" y="1872501"/>
                <a:ext cx="1154786" cy="1148634"/>
              </a:xfrm>
              <a:prstGeom prst="ellipse">
                <a:avLst/>
              </a:prstGeom>
              <a:solidFill>
                <a:srgbClr val="FF0066"/>
              </a:solidFill>
              <a:ln w="12700" cap="flat" cmpd="sng" algn="ctr">
                <a:solidFill>
                  <a:srgbClr val="FF0066"/>
                </a:solidFill>
                <a:prstDash val="solid"/>
                <a:headEnd type="none" w="med" len="med"/>
                <a:tailEnd type="arrow" w="med" len="med"/>
              </a:ln>
              <a:effectLst/>
            </p:spPr>
            <p:txBody>
              <a:bodyPr rot="0" spcFirstLastPara="0" vertOverflow="overflow" horzOverflow="overflow" vert="horz" wrap="square" lIns="121505" tIns="60753" rIns="121505" bIns="60753" numCol="1" spcCol="0" rtlCol="0" fromWordArt="0" anchor="ctr" anchorCtr="0" forceAA="0" compatLnSpc="1">
                <a:prstTxWarp prst="textNoShape">
                  <a:avLst/>
                </a:prstTxWarp>
                <a:noAutofit/>
              </a:bodyPr>
              <a:lstStyle/>
              <a:p>
                <a:pPr algn="ctr"/>
                <a:endParaRPr lang="ko-KR" altLang="ko-KR" sz="1900" dirty="0">
                  <a:solidFill>
                    <a:schemeClr val="bg1"/>
                  </a:solidFill>
                  <a:latin typeface="+mn-ea"/>
                  <a:ea typeface="+mn-ea"/>
                </a:endParaRPr>
              </a:p>
            </p:txBody>
          </p:sp>
        </p:grpSp>
        <p:sp>
          <p:nvSpPr>
            <p:cNvPr id="24" name="矩形 23"/>
            <p:cNvSpPr/>
            <p:nvPr/>
          </p:nvSpPr>
          <p:spPr>
            <a:xfrm>
              <a:off x="2053021" y="1936111"/>
              <a:ext cx="800219" cy="830997"/>
            </a:xfrm>
            <a:prstGeom prst="rect">
              <a:avLst/>
            </a:prstGeom>
          </p:spPr>
          <p:txBody>
            <a:bodyPr wrap="none">
              <a:spAutoFit/>
            </a:bodyPr>
            <a:lstStyle/>
            <a:p>
              <a:pPr algn="ctr"/>
              <a:r>
                <a:rPr lang="zh-CN" altLang="en-US" sz="2400" b="1" dirty="0" smtClean="0">
                  <a:solidFill>
                    <a:schemeClr val="bg1"/>
                  </a:solidFill>
                  <a:latin typeface="微软雅黑" pitchFamily="34" charset="-122"/>
                  <a:ea typeface="微软雅黑" pitchFamily="34" charset="-122"/>
                </a:rPr>
                <a:t>输入</a:t>
              </a:r>
              <a:endParaRPr lang="en-US" altLang="zh-CN" sz="2400" b="1" dirty="0" smtClean="0">
                <a:solidFill>
                  <a:schemeClr val="bg1"/>
                </a:solidFill>
                <a:latin typeface="微软雅黑" pitchFamily="34" charset="-122"/>
                <a:ea typeface="微软雅黑" pitchFamily="34" charset="-122"/>
              </a:endParaRPr>
            </a:p>
            <a:p>
              <a:pPr algn="ctr"/>
              <a:r>
                <a:rPr lang="zh-CN" altLang="en-US" sz="2400" b="1" dirty="0" smtClean="0">
                  <a:solidFill>
                    <a:schemeClr val="bg1"/>
                  </a:solidFill>
                  <a:latin typeface="微软雅黑" pitchFamily="34" charset="-122"/>
                  <a:ea typeface="微软雅黑" pitchFamily="34" charset="-122"/>
                </a:rPr>
                <a:t>文字</a:t>
              </a:r>
              <a:endParaRPr lang="zh-CN" altLang="en-US" sz="2400" b="1" dirty="0">
                <a:solidFill>
                  <a:schemeClr val="bg1"/>
                </a:solidFill>
                <a:latin typeface="微软雅黑" pitchFamily="34" charset="-122"/>
                <a:ea typeface="微软雅黑" pitchFamily="34" charset="-122"/>
              </a:endParaRPr>
            </a:p>
          </p:txBody>
        </p:sp>
      </p:grpSp>
      <p:grpSp>
        <p:nvGrpSpPr>
          <p:cNvPr id="27" name="组合 26"/>
          <p:cNvGrpSpPr/>
          <p:nvPr/>
        </p:nvGrpSpPr>
        <p:grpSpPr>
          <a:xfrm rot="16200000">
            <a:off x="7898798" y="2960460"/>
            <a:ext cx="1329062" cy="4570398"/>
            <a:chOff x="1526955" y="2385044"/>
            <a:chExt cx="2081801" cy="4570398"/>
          </a:xfrm>
        </p:grpSpPr>
        <p:sp>
          <p:nvSpPr>
            <p:cNvPr id="28" name="Rectangle 69"/>
            <p:cNvSpPr/>
            <p:nvPr/>
          </p:nvSpPr>
          <p:spPr>
            <a:xfrm rot="16200000">
              <a:off x="227505" y="3684494"/>
              <a:ext cx="4437306" cy="1838406"/>
            </a:xfrm>
            <a:prstGeom prst="homePlate">
              <a:avLst/>
            </a:prstGeom>
            <a:solidFill>
              <a:schemeClr val="bg1"/>
            </a:solidFill>
            <a:ln w="28575" cap="rnd" cmpd="sng" algn="ctr">
              <a:solidFill>
                <a:schemeClr val="accent6"/>
              </a:solidFill>
              <a:prstDash val="sysDot"/>
            </a:ln>
            <a:effectLst/>
          </p:spPr>
          <p:txBody>
            <a:bodyPr rtlCol="0" anchor="ctr"/>
            <a:lstStyle/>
            <a:p>
              <a:pPr algn="ctr">
                <a:defRPr/>
              </a:pPr>
              <a:endParaRPr lang="en-US" sz="2400" kern="0">
                <a:solidFill>
                  <a:prstClr val="white"/>
                </a:solidFill>
                <a:latin typeface="PT Sans"/>
              </a:endParaRPr>
            </a:p>
          </p:txBody>
        </p:sp>
        <p:pic>
          <p:nvPicPr>
            <p:cNvPr id="29" name="图片 28"/>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3022211" y="6523442"/>
              <a:ext cx="586545" cy="432000"/>
            </a:xfrm>
            <a:prstGeom prst="rect">
              <a:avLst/>
            </a:prstGeom>
            <a:ln>
              <a:noFill/>
            </a:ln>
          </p:spPr>
        </p:pic>
      </p:grpSp>
      <p:sp>
        <p:nvSpPr>
          <p:cNvPr id="30" name="矩形 29"/>
          <p:cNvSpPr/>
          <p:nvPr/>
        </p:nvSpPr>
        <p:spPr>
          <a:xfrm>
            <a:off x="7104111" y="4792321"/>
            <a:ext cx="3473810" cy="1061829"/>
          </a:xfrm>
          <a:prstGeom prst="rect">
            <a:avLst/>
          </a:prstGeom>
        </p:spPr>
        <p:txBody>
          <a:bodyPr wrap="square">
            <a:spAutoFit/>
          </a:bodyPr>
          <a:lstStyle/>
          <a:p>
            <a:pPr>
              <a:lnSpc>
                <a:spcPct val="150000"/>
              </a:lnSpc>
            </a:pPr>
            <a:r>
              <a:rPr lang="zh-CN" altLang="en-US" sz="1400" dirty="0">
                <a:solidFill>
                  <a:schemeClr val="tx1">
                    <a:lumMod val="75000"/>
                    <a:lumOff val="25000"/>
                  </a:schemeClr>
                </a:solidFill>
                <a:latin typeface="微软雅黑" pitchFamily="34" charset="-122"/>
                <a:ea typeface="微软雅黑" pitchFamily="34" charset="-122"/>
              </a:rPr>
              <a:t>在这里输入内容文本在这里输入内容文本在这里输入内容文本在这里输入内容</a:t>
            </a:r>
            <a:r>
              <a:rPr lang="zh-CN" altLang="en-US" sz="1400" dirty="0" smtClean="0">
                <a:solidFill>
                  <a:schemeClr val="tx1">
                    <a:lumMod val="75000"/>
                    <a:lumOff val="25000"/>
                  </a:schemeClr>
                </a:solidFill>
                <a:latin typeface="微软雅黑" pitchFamily="34" charset="-122"/>
                <a:ea typeface="微软雅黑" pitchFamily="34" charset="-122"/>
              </a:rPr>
              <a:t>文本</a:t>
            </a:r>
            <a:endParaRPr lang="en-US" altLang="zh-CN" sz="1400" dirty="0" smtClean="0">
              <a:solidFill>
                <a:schemeClr val="tx1">
                  <a:lumMod val="75000"/>
                  <a:lumOff val="25000"/>
                </a:schemeClr>
              </a:solidFill>
              <a:latin typeface="微软雅黑" pitchFamily="34" charset="-122"/>
              <a:ea typeface="微软雅黑" pitchFamily="34" charset="-122"/>
            </a:endParaRPr>
          </a:p>
          <a:p>
            <a:pPr>
              <a:lnSpc>
                <a:spcPct val="150000"/>
              </a:lnSpc>
            </a:pPr>
            <a:r>
              <a:rPr lang="zh-CN" altLang="en-US" sz="1400" dirty="0">
                <a:solidFill>
                  <a:schemeClr val="tx1">
                    <a:lumMod val="75000"/>
                    <a:lumOff val="25000"/>
                  </a:schemeClr>
                </a:solidFill>
                <a:latin typeface="微软雅黑" pitchFamily="34" charset="-122"/>
                <a:ea typeface="微软雅黑" pitchFamily="34" charset="-122"/>
              </a:rPr>
              <a:t>在这里输入内容文本在这里输入内容</a:t>
            </a:r>
            <a:r>
              <a:rPr lang="zh-CN" altLang="en-US" sz="1400" dirty="0" smtClean="0">
                <a:solidFill>
                  <a:schemeClr val="tx1">
                    <a:lumMod val="75000"/>
                    <a:lumOff val="25000"/>
                  </a:schemeClr>
                </a:solidFill>
                <a:latin typeface="微软雅黑" pitchFamily="34" charset="-122"/>
                <a:ea typeface="微软雅黑" pitchFamily="34" charset="-122"/>
              </a:rPr>
              <a:t>文本</a:t>
            </a:r>
            <a:endParaRPr lang="zh-CN" altLang="en-US" sz="1400" dirty="0">
              <a:solidFill>
                <a:schemeClr val="tx1">
                  <a:lumMod val="75000"/>
                  <a:lumOff val="25000"/>
                </a:schemeClr>
              </a:solidFill>
              <a:latin typeface="微软雅黑" pitchFamily="34" charset="-122"/>
              <a:ea typeface="微软雅黑" pitchFamily="34" charset="-122"/>
            </a:endParaRPr>
          </a:p>
        </p:txBody>
      </p:sp>
      <p:grpSp>
        <p:nvGrpSpPr>
          <p:cNvPr id="31" name="组合 30"/>
          <p:cNvGrpSpPr/>
          <p:nvPr/>
        </p:nvGrpSpPr>
        <p:grpSpPr>
          <a:xfrm>
            <a:off x="5651520" y="4680594"/>
            <a:ext cx="1308575" cy="1301604"/>
            <a:chOff x="1797665" y="1700808"/>
            <a:chExt cx="1308575" cy="1301604"/>
          </a:xfrm>
        </p:grpSpPr>
        <p:grpSp>
          <p:nvGrpSpPr>
            <p:cNvPr id="32" name="组合 31"/>
            <p:cNvGrpSpPr/>
            <p:nvPr/>
          </p:nvGrpSpPr>
          <p:grpSpPr>
            <a:xfrm>
              <a:off x="1797665" y="1700808"/>
              <a:ext cx="1308575" cy="1301604"/>
              <a:chOff x="1797666" y="1796016"/>
              <a:chExt cx="1308575" cy="1301604"/>
            </a:xfrm>
          </p:grpSpPr>
          <p:sp>
            <p:nvSpPr>
              <p:cNvPr id="34" name="Oval 15"/>
              <p:cNvSpPr>
                <a:spLocks noChangeArrowheads="1"/>
              </p:cNvSpPr>
              <p:nvPr/>
            </p:nvSpPr>
            <p:spPr bwMode="auto">
              <a:xfrm>
                <a:off x="1797666" y="1796016"/>
                <a:ext cx="1308575" cy="1301604"/>
              </a:xfrm>
              <a:prstGeom prst="ellipse">
                <a:avLst/>
              </a:prstGeom>
              <a:solidFill>
                <a:schemeClr val="bg1"/>
              </a:solidFill>
              <a:ln w="12700" cap="flat" cmpd="sng" algn="ctr">
                <a:solidFill>
                  <a:schemeClr val="accent6"/>
                </a:solidFill>
                <a:prstDash val="solid"/>
                <a:headEnd type="none" w="med" len="med"/>
                <a:tailEnd type="arrow" w="med" len="med"/>
              </a:ln>
              <a:effectLst/>
            </p:spPr>
            <p:txBody>
              <a:bodyPr rot="0" spcFirstLastPara="0" vertOverflow="overflow" horzOverflow="overflow" vert="horz" wrap="square" lIns="121505" tIns="60753" rIns="121505" bIns="60753" numCol="1" spcCol="0" rtlCol="0" fromWordArt="0" anchor="ctr" anchorCtr="0" forceAA="0" compatLnSpc="1">
                <a:prstTxWarp prst="textNoShape">
                  <a:avLst/>
                </a:prstTxWarp>
                <a:noAutofit/>
              </a:bodyPr>
              <a:lstStyle/>
              <a:p>
                <a:pPr algn="ctr"/>
                <a:endParaRPr lang="ko-KR" altLang="ko-KR" sz="1900" dirty="0">
                  <a:solidFill>
                    <a:schemeClr val="bg1"/>
                  </a:solidFill>
                  <a:latin typeface="+mn-ea"/>
                  <a:ea typeface="+mn-ea"/>
                </a:endParaRPr>
              </a:p>
            </p:txBody>
          </p:sp>
          <p:sp>
            <p:nvSpPr>
              <p:cNvPr id="35" name="Oval 15"/>
              <p:cNvSpPr>
                <a:spLocks noChangeArrowheads="1"/>
              </p:cNvSpPr>
              <p:nvPr/>
            </p:nvSpPr>
            <p:spPr bwMode="auto">
              <a:xfrm>
                <a:off x="1891301" y="1872501"/>
                <a:ext cx="1154786" cy="1148634"/>
              </a:xfrm>
              <a:prstGeom prst="ellipse">
                <a:avLst/>
              </a:prstGeom>
              <a:solidFill>
                <a:schemeClr val="accent6"/>
              </a:solidFill>
              <a:ln w="12700" cap="flat" cmpd="sng" algn="ctr">
                <a:solidFill>
                  <a:schemeClr val="accent6"/>
                </a:solidFill>
                <a:prstDash val="solid"/>
                <a:headEnd type="none" w="med" len="med"/>
                <a:tailEnd type="arrow" w="med" len="med"/>
              </a:ln>
              <a:effectLst/>
            </p:spPr>
            <p:txBody>
              <a:bodyPr rot="0" spcFirstLastPara="0" vertOverflow="overflow" horzOverflow="overflow" vert="horz" wrap="square" lIns="121505" tIns="60753" rIns="121505" bIns="60753" numCol="1" spcCol="0" rtlCol="0" fromWordArt="0" anchor="ctr" anchorCtr="0" forceAA="0" compatLnSpc="1">
                <a:prstTxWarp prst="textNoShape">
                  <a:avLst/>
                </a:prstTxWarp>
                <a:noAutofit/>
              </a:bodyPr>
              <a:lstStyle/>
              <a:p>
                <a:pPr algn="ctr"/>
                <a:endParaRPr lang="ko-KR" altLang="ko-KR" sz="1900" dirty="0">
                  <a:solidFill>
                    <a:schemeClr val="bg1"/>
                  </a:solidFill>
                  <a:latin typeface="+mn-ea"/>
                  <a:ea typeface="+mn-ea"/>
                </a:endParaRPr>
              </a:p>
            </p:txBody>
          </p:sp>
        </p:grpSp>
        <p:sp>
          <p:nvSpPr>
            <p:cNvPr id="33" name="矩形 32"/>
            <p:cNvSpPr/>
            <p:nvPr/>
          </p:nvSpPr>
          <p:spPr>
            <a:xfrm>
              <a:off x="2053021" y="1936111"/>
              <a:ext cx="800219" cy="830997"/>
            </a:xfrm>
            <a:prstGeom prst="rect">
              <a:avLst/>
            </a:prstGeom>
          </p:spPr>
          <p:txBody>
            <a:bodyPr wrap="none">
              <a:spAutoFit/>
            </a:bodyPr>
            <a:lstStyle/>
            <a:p>
              <a:pPr algn="ctr"/>
              <a:r>
                <a:rPr lang="zh-CN" altLang="en-US" sz="2400" b="1" dirty="0" smtClean="0">
                  <a:solidFill>
                    <a:schemeClr val="bg1"/>
                  </a:solidFill>
                  <a:latin typeface="微软雅黑" pitchFamily="34" charset="-122"/>
                  <a:ea typeface="微软雅黑" pitchFamily="34" charset="-122"/>
                </a:rPr>
                <a:t>输入</a:t>
              </a:r>
              <a:endParaRPr lang="en-US" altLang="zh-CN" sz="2400" b="1" dirty="0" smtClean="0">
                <a:solidFill>
                  <a:schemeClr val="bg1"/>
                </a:solidFill>
                <a:latin typeface="微软雅黑" pitchFamily="34" charset="-122"/>
                <a:ea typeface="微软雅黑" pitchFamily="34" charset="-122"/>
              </a:endParaRPr>
            </a:p>
            <a:p>
              <a:pPr algn="ctr"/>
              <a:r>
                <a:rPr lang="zh-CN" altLang="en-US" sz="2400" b="1" dirty="0" smtClean="0">
                  <a:solidFill>
                    <a:schemeClr val="bg1"/>
                  </a:solidFill>
                  <a:latin typeface="微软雅黑" pitchFamily="34" charset="-122"/>
                  <a:ea typeface="微软雅黑" pitchFamily="34" charset="-122"/>
                </a:rPr>
                <a:t>文字</a:t>
              </a:r>
              <a:endParaRPr lang="zh-CN" altLang="en-US" sz="2400" b="1" dirty="0">
                <a:solidFill>
                  <a:schemeClr val="bg1"/>
                </a:solidFill>
                <a:latin typeface="微软雅黑" pitchFamily="34" charset="-122"/>
                <a:ea typeface="微软雅黑" pitchFamily="34" charset="-122"/>
              </a:endParaRPr>
            </a:p>
          </p:txBody>
        </p:sp>
      </p:grpSp>
      <p:grpSp>
        <p:nvGrpSpPr>
          <p:cNvPr id="36" name="组合 35"/>
          <p:cNvGrpSpPr/>
          <p:nvPr/>
        </p:nvGrpSpPr>
        <p:grpSpPr>
          <a:xfrm rot="5400000">
            <a:off x="5648225" y="1381014"/>
            <a:ext cx="1241995" cy="4617887"/>
            <a:chOff x="1419939" y="2385044"/>
            <a:chExt cx="1945422" cy="4617887"/>
          </a:xfrm>
        </p:grpSpPr>
        <p:sp>
          <p:nvSpPr>
            <p:cNvPr id="37" name="Rectangle 69"/>
            <p:cNvSpPr/>
            <p:nvPr/>
          </p:nvSpPr>
          <p:spPr>
            <a:xfrm rot="16200000">
              <a:off x="227505" y="3684494"/>
              <a:ext cx="4437306" cy="1838406"/>
            </a:xfrm>
            <a:prstGeom prst="homePlate">
              <a:avLst/>
            </a:prstGeom>
            <a:solidFill>
              <a:schemeClr val="bg1"/>
            </a:solidFill>
            <a:ln w="28575" cap="rnd" cmpd="sng" algn="ctr">
              <a:solidFill>
                <a:srgbClr val="F45A5A"/>
              </a:solidFill>
              <a:prstDash val="sysDot"/>
            </a:ln>
            <a:effectLst/>
          </p:spPr>
          <p:txBody>
            <a:bodyPr rtlCol="0" anchor="ctr"/>
            <a:lstStyle/>
            <a:p>
              <a:pPr algn="ctr">
                <a:defRPr/>
              </a:pPr>
              <a:endParaRPr lang="en-US" sz="2400" kern="0">
                <a:solidFill>
                  <a:prstClr val="white"/>
                </a:solidFill>
                <a:latin typeface="PT Sans"/>
              </a:endParaRPr>
            </a:p>
          </p:txBody>
        </p:sp>
        <p:pic>
          <p:nvPicPr>
            <p:cNvPr id="38" name="图片 37"/>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1419939" y="6570931"/>
              <a:ext cx="586546" cy="432000"/>
            </a:xfrm>
            <a:prstGeom prst="rect">
              <a:avLst/>
            </a:prstGeom>
            <a:ln>
              <a:noFill/>
            </a:ln>
          </p:spPr>
        </p:pic>
      </p:grpSp>
      <p:sp>
        <p:nvSpPr>
          <p:cNvPr id="39" name="矩形 38"/>
          <p:cNvSpPr/>
          <p:nvPr/>
        </p:nvSpPr>
        <p:spPr>
          <a:xfrm>
            <a:off x="4442955" y="3188848"/>
            <a:ext cx="3473810" cy="1061829"/>
          </a:xfrm>
          <a:prstGeom prst="rect">
            <a:avLst/>
          </a:prstGeom>
        </p:spPr>
        <p:txBody>
          <a:bodyPr wrap="square">
            <a:spAutoFit/>
          </a:bodyPr>
          <a:lstStyle/>
          <a:p>
            <a:pPr>
              <a:lnSpc>
                <a:spcPct val="150000"/>
              </a:lnSpc>
            </a:pPr>
            <a:r>
              <a:rPr lang="zh-CN" altLang="en-US" sz="1400" dirty="0">
                <a:solidFill>
                  <a:schemeClr val="tx1">
                    <a:lumMod val="75000"/>
                    <a:lumOff val="25000"/>
                  </a:schemeClr>
                </a:solidFill>
                <a:latin typeface="微软雅黑" pitchFamily="34" charset="-122"/>
                <a:ea typeface="微软雅黑" pitchFamily="34" charset="-122"/>
              </a:rPr>
              <a:t>在这里输入内容文本在这里输入内容文本在这里输入内容文本在这里输入内容</a:t>
            </a:r>
            <a:r>
              <a:rPr lang="zh-CN" altLang="en-US" sz="1400" dirty="0" smtClean="0">
                <a:solidFill>
                  <a:schemeClr val="tx1">
                    <a:lumMod val="75000"/>
                    <a:lumOff val="25000"/>
                  </a:schemeClr>
                </a:solidFill>
                <a:latin typeface="微软雅黑" pitchFamily="34" charset="-122"/>
                <a:ea typeface="微软雅黑" pitchFamily="34" charset="-122"/>
              </a:rPr>
              <a:t>文本</a:t>
            </a:r>
            <a:endParaRPr lang="en-US" altLang="zh-CN" sz="1400" dirty="0" smtClean="0">
              <a:solidFill>
                <a:schemeClr val="tx1">
                  <a:lumMod val="75000"/>
                  <a:lumOff val="25000"/>
                </a:schemeClr>
              </a:solidFill>
              <a:latin typeface="微软雅黑" pitchFamily="34" charset="-122"/>
              <a:ea typeface="微软雅黑" pitchFamily="34" charset="-122"/>
            </a:endParaRPr>
          </a:p>
          <a:p>
            <a:pPr>
              <a:lnSpc>
                <a:spcPct val="150000"/>
              </a:lnSpc>
            </a:pPr>
            <a:r>
              <a:rPr lang="zh-CN" altLang="en-US" sz="1400" dirty="0">
                <a:solidFill>
                  <a:schemeClr val="tx1">
                    <a:lumMod val="75000"/>
                    <a:lumOff val="25000"/>
                  </a:schemeClr>
                </a:solidFill>
                <a:latin typeface="微软雅黑" pitchFamily="34" charset="-122"/>
                <a:ea typeface="微软雅黑" pitchFamily="34" charset="-122"/>
              </a:rPr>
              <a:t>在这里输入内容文本在这里输入内容</a:t>
            </a:r>
            <a:r>
              <a:rPr lang="zh-CN" altLang="en-US" sz="1400" dirty="0" smtClean="0">
                <a:solidFill>
                  <a:schemeClr val="tx1">
                    <a:lumMod val="75000"/>
                    <a:lumOff val="25000"/>
                  </a:schemeClr>
                </a:solidFill>
                <a:latin typeface="微软雅黑" pitchFamily="34" charset="-122"/>
                <a:ea typeface="微软雅黑" pitchFamily="34" charset="-122"/>
              </a:rPr>
              <a:t>文本</a:t>
            </a:r>
            <a:endParaRPr lang="zh-CN" altLang="en-US" sz="1400" dirty="0">
              <a:solidFill>
                <a:schemeClr val="tx1">
                  <a:lumMod val="75000"/>
                  <a:lumOff val="25000"/>
                </a:schemeClr>
              </a:solidFill>
              <a:latin typeface="微软雅黑" pitchFamily="34" charset="-122"/>
              <a:ea typeface="微软雅黑" pitchFamily="34" charset="-122"/>
            </a:endParaRPr>
          </a:p>
        </p:txBody>
      </p:sp>
      <p:grpSp>
        <p:nvGrpSpPr>
          <p:cNvPr id="40" name="组合 39"/>
          <p:cNvGrpSpPr/>
          <p:nvPr/>
        </p:nvGrpSpPr>
        <p:grpSpPr>
          <a:xfrm>
            <a:off x="7663765" y="3068960"/>
            <a:ext cx="1308575" cy="1301604"/>
            <a:chOff x="1797665" y="1700808"/>
            <a:chExt cx="1308575" cy="1301604"/>
          </a:xfrm>
        </p:grpSpPr>
        <p:grpSp>
          <p:nvGrpSpPr>
            <p:cNvPr id="41" name="组合 40"/>
            <p:cNvGrpSpPr/>
            <p:nvPr/>
          </p:nvGrpSpPr>
          <p:grpSpPr>
            <a:xfrm>
              <a:off x="1797665" y="1700808"/>
              <a:ext cx="1308575" cy="1301604"/>
              <a:chOff x="1797666" y="1796016"/>
              <a:chExt cx="1308575" cy="1301604"/>
            </a:xfrm>
          </p:grpSpPr>
          <p:sp>
            <p:nvSpPr>
              <p:cNvPr id="43" name="Oval 15"/>
              <p:cNvSpPr>
                <a:spLocks noChangeArrowheads="1"/>
              </p:cNvSpPr>
              <p:nvPr/>
            </p:nvSpPr>
            <p:spPr bwMode="auto">
              <a:xfrm>
                <a:off x="1797666" y="1796016"/>
                <a:ext cx="1308575" cy="1301604"/>
              </a:xfrm>
              <a:prstGeom prst="ellipse">
                <a:avLst/>
              </a:prstGeom>
              <a:solidFill>
                <a:schemeClr val="bg1"/>
              </a:solidFill>
              <a:ln w="12700" cap="flat" cmpd="sng" algn="ctr">
                <a:solidFill>
                  <a:srgbClr val="F45A5A"/>
                </a:solidFill>
                <a:prstDash val="solid"/>
                <a:headEnd type="none" w="med" len="med"/>
                <a:tailEnd type="arrow" w="med" len="med"/>
              </a:ln>
              <a:effectLst/>
            </p:spPr>
            <p:txBody>
              <a:bodyPr rot="0" spcFirstLastPara="0" vertOverflow="overflow" horzOverflow="overflow" vert="horz" wrap="square" lIns="121505" tIns="60753" rIns="121505" bIns="60753" numCol="1" spcCol="0" rtlCol="0" fromWordArt="0" anchor="ctr" anchorCtr="0" forceAA="0" compatLnSpc="1">
                <a:prstTxWarp prst="textNoShape">
                  <a:avLst/>
                </a:prstTxWarp>
                <a:noAutofit/>
              </a:bodyPr>
              <a:lstStyle/>
              <a:p>
                <a:pPr algn="ctr"/>
                <a:endParaRPr lang="ko-KR" altLang="ko-KR" sz="1900" dirty="0">
                  <a:solidFill>
                    <a:schemeClr val="bg1"/>
                  </a:solidFill>
                  <a:latin typeface="+mn-ea"/>
                  <a:ea typeface="+mn-ea"/>
                </a:endParaRPr>
              </a:p>
            </p:txBody>
          </p:sp>
          <p:sp>
            <p:nvSpPr>
              <p:cNvPr id="44" name="Oval 15"/>
              <p:cNvSpPr>
                <a:spLocks noChangeArrowheads="1"/>
              </p:cNvSpPr>
              <p:nvPr/>
            </p:nvSpPr>
            <p:spPr bwMode="auto">
              <a:xfrm>
                <a:off x="1891301" y="1872501"/>
                <a:ext cx="1154786" cy="1148634"/>
              </a:xfrm>
              <a:prstGeom prst="ellipse">
                <a:avLst/>
              </a:prstGeom>
              <a:solidFill>
                <a:srgbClr val="F45A5A"/>
              </a:solidFill>
              <a:ln w="12700" cap="flat" cmpd="sng" algn="ctr">
                <a:solidFill>
                  <a:srgbClr val="F45A5A"/>
                </a:solidFill>
                <a:prstDash val="solid"/>
                <a:headEnd type="none" w="med" len="med"/>
                <a:tailEnd type="arrow" w="med" len="med"/>
              </a:ln>
              <a:effectLst/>
            </p:spPr>
            <p:txBody>
              <a:bodyPr rot="0" spcFirstLastPara="0" vertOverflow="overflow" horzOverflow="overflow" vert="horz" wrap="square" lIns="121505" tIns="60753" rIns="121505" bIns="60753" numCol="1" spcCol="0" rtlCol="0" fromWordArt="0" anchor="ctr" anchorCtr="0" forceAA="0" compatLnSpc="1">
                <a:prstTxWarp prst="textNoShape">
                  <a:avLst/>
                </a:prstTxWarp>
                <a:noAutofit/>
              </a:bodyPr>
              <a:lstStyle/>
              <a:p>
                <a:pPr algn="ctr"/>
                <a:endParaRPr lang="ko-KR" altLang="ko-KR" sz="1900" dirty="0">
                  <a:solidFill>
                    <a:schemeClr val="bg1"/>
                  </a:solidFill>
                  <a:latin typeface="+mn-ea"/>
                  <a:ea typeface="+mn-ea"/>
                </a:endParaRPr>
              </a:p>
            </p:txBody>
          </p:sp>
        </p:grpSp>
        <p:sp>
          <p:nvSpPr>
            <p:cNvPr id="42" name="矩形 41"/>
            <p:cNvSpPr/>
            <p:nvPr/>
          </p:nvSpPr>
          <p:spPr>
            <a:xfrm>
              <a:off x="2053021" y="1936111"/>
              <a:ext cx="800219" cy="830997"/>
            </a:xfrm>
            <a:prstGeom prst="rect">
              <a:avLst/>
            </a:prstGeom>
            <a:ln>
              <a:noFill/>
            </a:ln>
          </p:spPr>
          <p:txBody>
            <a:bodyPr wrap="none">
              <a:spAutoFit/>
            </a:bodyPr>
            <a:lstStyle/>
            <a:p>
              <a:pPr algn="ctr"/>
              <a:r>
                <a:rPr lang="zh-CN" altLang="en-US" sz="2400" b="1" dirty="0" smtClean="0">
                  <a:solidFill>
                    <a:schemeClr val="bg1"/>
                  </a:solidFill>
                  <a:latin typeface="微软雅黑" pitchFamily="34" charset="-122"/>
                  <a:ea typeface="微软雅黑" pitchFamily="34" charset="-122"/>
                </a:rPr>
                <a:t>输入</a:t>
              </a:r>
              <a:endParaRPr lang="en-US" altLang="zh-CN" sz="2400" b="1" dirty="0" smtClean="0">
                <a:solidFill>
                  <a:schemeClr val="bg1"/>
                </a:solidFill>
                <a:latin typeface="微软雅黑" pitchFamily="34" charset="-122"/>
                <a:ea typeface="微软雅黑" pitchFamily="34" charset="-122"/>
              </a:endParaRPr>
            </a:p>
            <a:p>
              <a:pPr algn="ctr"/>
              <a:r>
                <a:rPr lang="zh-CN" altLang="en-US" sz="2400" b="1" dirty="0" smtClean="0">
                  <a:solidFill>
                    <a:schemeClr val="bg1"/>
                  </a:solidFill>
                  <a:latin typeface="微软雅黑" pitchFamily="34" charset="-122"/>
                  <a:ea typeface="微软雅黑" pitchFamily="34" charset="-122"/>
                </a:rPr>
                <a:t>文字</a:t>
              </a:r>
              <a:endParaRPr lang="zh-CN" altLang="en-US" sz="2400" b="1" dirty="0">
                <a:solidFill>
                  <a:schemeClr val="bg1"/>
                </a:solidFill>
                <a:latin typeface="微软雅黑" pitchFamily="34" charset="-122"/>
                <a:ea typeface="微软雅黑" pitchFamily="34" charset="-122"/>
              </a:endParaRPr>
            </a:p>
          </p:txBody>
        </p:sp>
      </p:grpSp>
    </p:spTree>
    <p:extLst>
      <p:ext uri="{BB962C8B-B14F-4D97-AF65-F5344CB8AC3E}">
        <p14:creationId xmlns:p14="http://schemas.microsoft.com/office/powerpoint/2010/main" val="1291688871"/>
      </p:ext>
    </p:extLst>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9194 0.12972 L -1.04167E-6 -4.16185E-6 " pathEditMode="relative" rAng="0" ptsTypes="AA">
                                      <p:cBhvr>
                                        <p:cTn id="6" dur="2000" fill="hold"/>
                                        <p:tgtEl>
                                          <p:spTgt spid="8"/>
                                        </p:tgtEl>
                                        <p:attrNameLst>
                                          <p:attrName>ppt_x</p:attrName>
                                          <p:attrName>ppt_y</p:attrName>
                                        </p:attrNameLst>
                                      </p:cBhvr>
                                      <p:rCtr x="45964" y="-6497"/>
                                    </p:animMotion>
                                  </p:childTnLst>
                                </p:cTn>
                              </p:par>
                            </p:childTnLst>
                          </p:cTn>
                        </p:par>
                        <p:par>
                          <p:cTn id="7" fill="hold">
                            <p:stCondLst>
                              <p:cond delay="2000"/>
                            </p:stCondLst>
                            <p:childTnLst>
                              <p:par>
                                <p:cTn id="8" presetID="47" presetClass="entr" presetSubtype="0" fill="hold" grpId="0" nodeType="after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anim calcmode="lin" valueType="num">
                                      <p:cBhvr>
                                        <p:cTn id="11" dur="1000" fill="hold"/>
                                        <p:tgtEl>
                                          <p:spTgt spid="12"/>
                                        </p:tgtEl>
                                        <p:attrNameLst>
                                          <p:attrName>ppt_x</p:attrName>
                                        </p:attrNameLst>
                                      </p:cBhvr>
                                      <p:tavLst>
                                        <p:tav tm="0">
                                          <p:val>
                                            <p:strVal val="#ppt_x"/>
                                          </p:val>
                                        </p:tav>
                                        <p:tav tm="100000">
                                          <p:val>
                                            <p:strVal val="#ppt_x"/>
                                          </p:val>
                                        </p:tav>
                                      </p:tavLst>
                                    </p:anim>
                                    <p:anim calcmode="lin" valueType="num">
                                      <p:cBhvr>
                                        <p:cTn id="12" dur="1000" fill="hold"/>
                                        <p:tgtEl>
                                          <p:spTgt spid="12"/>
                                        </p:tgtEl>
                                        <p:attrNameLst>
                                          <p:attrName>ppt_y</p:attrName>
                                        </p:attrNameLst>
                                      </p:cBhvr>
                                      <p:tavLst>
                                        <p:tav tm="0">
                                          <p:val>
                                            <p:strVal val="#ppt_y-.1"/>
                                          </p:val>
                                        </p:tav>
                                        <p:tav tm="100000">
                                          <p:val>
                                            <p:strVal val="#ppt_y"/>
                                          </p:val>
                                        </p:tav>
                                      </p:tavLst>
                                    </p:anim>
                                  </p:childTnLst>
                                </p:cTn>
                              </p:par>
                              <p:par>
                                <p:cTn id="13" presetID="47"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par>
                          <p:cTn id="22" fill="hold">
                            <p:stCondLst>
                              <p:cond delay="3500"/>
                            </p:stCondLst>
                            <p:childTnLst>
                              <p:par>
                                <p:cTn id="23" presetID="23" presetClass="entr" presetSubtype="36"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p:cTn id="25" dur="500" fill="hold"/>
                                        <p:tgtEl>
                                          <p:spTgt spid="19"/>
                                        </p:tgtEl>
                                        <p:attrNameLst>
                                          <p:attrName>ppt_w</p:attrName>
                                        </p:attrNameLst>
                                      </p:cBhvr>
                                      <p:tavLst>
                                        <p:tav tm="0">
                                          <p:val>
                                            <p:strVal val="(6*min(max(#ppt_w*#ppt_h,.3),1)-7.4)/-.7*#ppt_w"/>
                                          </p:val>
                                        </p:tav>
                                        <p:tav tm="100000">
                                          <p:val>
                                            <p:strVal val="#ppt_w"/>
                                          </p:val>
                                        </p:tav>
                                      </p:tavLst>
                                    </p:anim>
                                    <p:anim calcmode="lin" valueType="num">
                                      <p:cBhvr>
                                        <p:cTn id="26" dur="500" fill="hold"/>
                                        <p:tgtEl>
                                          <p:spTgt spid="19"/>
                                        </p:tgtEl>
                                        <p:attrNameLst>
                                          <p:attrName>ppt_h</p:attrName>
                                        </p:attrNameLst>
                                      </p:cBhvr>
                                      <p:tavLst>
                                        <p:tav tm="0">
                                          <p:val>
                                            <p:strVal val="(6*min(max(#ppt_w*#ppt_h,.3),1)-7.4)/-.7*#ppt_h"/>
                                          </p:val>
                                        </p:tav>
                                        <p:tav tm="100000">
                                          <p:val>
                                            <p:strVal val="#ppt_h"/>
                                          </p:val>
                                        </p:tav>
                                      </p:tavLst>
                                    </p:anim>
                                    <p:anim calcmode="lin" valueType="num">
                                      <p:cBhvr>
                                        <p:cTn id="27" dur="500" fill="hold"/>
                                        <p:tgtEl>
                                          <p:spTgt spid="19"/>
                                        </p:tgtEl>
                                        <p:attrNameLst>
                                          <p:attrName>ppt_x</p:attrName>
                                        </p:attrNameLst>
                                      </p:cBhvr>
                                      <p:tavLst>
                                        <p:tav tm="0">
                                          <p:val>
                                            <p:fltVal val="0.5"/>
                                          </p:val>
                                        </p:tav>
                                        <p:tav tm="100000">
                                          <p:val>
                                            <p:strVal val="#ppt_x"/>
                                          </p:val>
                                        </p:tav>
                                      </p:tavLst>
                                    </p:anim>
                                    <p:anim calcmode="lin" valueType="num">
                                      <p:cBhvr>
                                        <p:cTn id="28"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4000"/>
                            </p:stCondLst>
                            <p:childTnLst>
                              <p:par>
                                <p:cTn id="30" presetID="47"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750"/>
                                        <p:tgtEl>
                                          <p:spTgt spid="15"/>
                                        </p:tgtEl>
                                      </p:cBhvr>
                                    </p:animEffect>
                                    <p:anim calcmode="lin" valueType="num">
                                      <p:cBhvr>
                                        <p:cTn id="33" dur="750" fill="hold"/>
                                        <p:tgtEl>
                                          <p:spTgt spid="15"/>
                                        </p:tgtEl>
                                        <p:attrNameLst>
                                          <p:attrName>ppt_x</p:attrName>
                                        </p:attrNameLst>
                                      </p:cBhvr>
                                      <p:tavLst>
                                        <p:tav tm="0">
                                          <p:val>
                                            <p:strVal val="#ppt_x"/>
                                          </p:val>
                                        </p:tav>
                                        <p:tav tm="100000">
                                          <p:val>
                                            <p:strVal val="#ppt_x"/>
                                          </p:val>
                                        </p:tav>
                                      </p:tavLst>
                                    </p:anim>
                                    <p:anim calcmode="lin" valueType="num">
                                      <p:cBhvr>
                                        <p:cTn id="34" dur="750" fill="hold"/>
                                        <p:tgtEl>
                                          <p:spTgt spid="15"/>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14" presetClass="entr" presetSubtype="10"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randombar(horizontal)">
                                      <p:cBhvr>
                                        <p:cTn id="38" dur="500"/>
                                        <p:tgtEl>
                                          <p:spTgt spid="18"/>
                                        </p:tgtEl>
                                      </p:cBhvr>
                                    </p:animEffect>
                                  </p:childTnLst>
                                </p:cTn>
                              </p:par>
                            </p:childTnLst>
                          </p:cTn>
                        </p:par>
                        <p:par>
                          <p:cTn id="39" fill="hold">
                            <p:stCondLst>
                              <p:cond delay="5250"/>
                            </p:stCondLst>
                            <p:childTnLst>
                              <p:par>
                                <p:cTn id="40" presetID="23" presetClass="entr" presetSubtype="36" fill="hold" nodeType="after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strVal val="(6*min(max(#ppt_w*#ppt_h,.3),1)-7.4)/-.7*#ppt_w"/>
                                          </p:val>
                                        </p:tav>
                                        <p:tav tm="100000">
                                          <p:val>
                                            <p:strVal val="#ppt_w"/>
                                          </p:val>
                                        </p:tav>
                                      </p:tavLst>
                                    </p:anim>
                                    <p:anim calcmode="lin" valueType="num">
                                      <p:cBhvr>
                                        <p:cTn id="43" dur="500" fill="hold"/>
                                        <p:tgtEl>
                                          <p:spTgt spid="40"/>
                                        </p:tgtEl>
                                        <p:attrNameLst>
                                          <p:attrName>ppt_h</p:attrName>
                                        </p:attrNameLst>
                                      </p:cBhvr>
                                      <p:tavLst>
                                        <p:tav tm="0">
                                          <p:val>
                                            <p:strVal val="(6*min(max(#ppt_w*#ppt_h,.3),1)-7.4)/-.7*#ppt_h"/>
                                          </p:val>
                                        </p:tav>
                                        <p:tav tm="100000">
                                          <p:val>
                                            <p:strVal val="#ppt_h"/>
                                          </p:val>
                                        </p:tav>
                                      </p:tavLst>
                                    </p:anim>
                                    <p:anim calcmode="lin" valueType="num">
                                      <p:cBhvr>
                                        <p:cTn id="44" dur="500" fill="hold"/>
                                        <p:tgtEl>
                                          <p:spTgt spid="40"/>
                                        </p:tgtEl>
                                        <p:attrNameLst>
                                          <p:attrName>ppt_x</p:attrName>
                                        </p:attrNameLst>
                                      </p:cBhvr>
                                      <p:tavLst>
                                        <p:tav tm="0">
                                          <p:val>
                                            <p:fltVal val="0.5"/>
                                          </p:val>
                                        </p:tav>
                                        <p:tav tm="100000">
                                          <p:val>
                                            <p:strVal val="#ppt_x"/>
                                          </p:val>
                                        </p:tav>
                                      </p:tavLst>
                                    </p:anim>
                                    <p:anim calcmode="lin" valueType="num">
                                      <p:cBhvr>
                                        <p:cTn id="45" dur="500" fill="hold"/>
                                        <p:tgtEl>
                                          <p:spTgt spid="4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5750"/>
                            </p:stCondLst>
                            <p:childTnLst>
                              <p:par>
                                <p:cTn id="47" presetID="47" presetClass="entr" presetSubtype="0" fill="hold" nodeType="after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fade">
                                      <p:cBhvr>
                                        <p:cTn id="49" dur="750"/>
                                        <p:tgtEl>
                                          <p:spTgt spid="36"/>
                                        </p:tgtEl>
                                      </p:cBhvr>
                                    </p:animEffect>
                                    <p:anim calcmode="lin" valueType="num">
                                      <p:cBhvr>
                                        <p:cTn id="50" dur="750" fill="hold"/>
                                        <p:tgtEl>
                                          <p:spTgt spid="36"/>
                                        </p:tgtEl>
                                        <p:attrNameLst>
                                          <p:attrName>ppt_x</p:attrName>
                                        </p:attrNameLst>
                                      </p:cBhvr>
                                      <p:tavLst>
                                        <p:tav tm="0">
                                          <p:val>
                                            <p:strVal val="#ppt_x"/>
                                          </p:val>
                                        </p:tav>
                                        <p:tav tm="100000">
                                          <p:val>
                                            <p:strVal val="#ppt_x"/>
                                          </p:val>
                                        </p:tav>
                                      </p:tavLst>
                                    </p:anim>
                                    <p:anim calcmode="lin" valueType="num">
                                      <p:cBhvr>
                                        <p:cTn id="51" dur="750" fill="hold"/>
                                        <p:tgtEl>
                                          <p:spTgt spid="36"/>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14" presetClass="entr" presetSubtype="10" fill="hold" grpId="0" nodeType="after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randombar(horizontal)">
                                      <p:cBhvr>
                                        <p:cTn id="55" dur="500"/>
                                        <p:tgtEl>
                                          <p:spTgt spid="39"/>
                                        </p:tgtEl>
                                      </p:cBhvr>
                                    </p:animEffect>
                                  </p:childTnLst>
                                </p:cTn>
                              </p:par>
                            </p:childTnLst>
                          </p:cTn>
                        </p:par>
                        <p:par>
                          <p:cTn id="56" fill="hold">
                            <p:stCondLst>
                              <p:cond delay="7000"/>
                            </p:stCondLst>
                            <p:childTnLst>
                              <p:par>
                                <p:cTn id="57" presetID="23" presetClass="entr" presetSubtype="36" fill="hold"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strVal val="(6*min(max(#ppt_w*#ppt_h,.3),1)-7.4)/-.7*#ppt_w"/>
                                          </p:val>
                                        </p:tav>
                                        <p:tav tm="100000">
                                          <p:val>
                                            <p:strVal val="#ppt_w"/>
                                          </p:val>
                                        </p:tav>
                                      </p:tavLst>
                                    </p:anim>
                                    <p:anim calcmode="lin" valueType="num">
                                      <p:cBhvr>
                                        <p:cTn id="60" dur="500" fill="hold"/>
                                        <p:tgtEl>
                                          <p:spTgt spid="31"/>
                                        </p:tgtEl>
                                        <p:attrNameLst>
                                          <p:attrName>ppt_h</p:attrName>
                                        </p:attrNameLst>
                                      </p:cBhvr>
                                      <p:tavLst>
                                        <p:tav tm="0">
                                          <p:val>
                                            <p:strVal val="(6*min(max(#ppt_w*#ppt_h,.3),1)-7.4)/-.7*#ppt_h"/>
                                          </p:val>
                                        </p:tav>
                                        <p:tav tm="100000">
                                          <p:val>
                                            <p:strVal val="#ppt_h"/>
                                          </p:val>
                                        </p:tav>
                                      </p:tavLst>
                                    </p:anim>
                                    <p:anim calcmode="lin" valueType="num">
                                      <p:cBhvr>
                                        <p:cTn id="61" dur="500" fill="hold"/>
                                        <p:tgtEl>
                                          <p:spTgt spid="31"/>
                                        </p:tgtEl>
                                        <p:attrNameLst>
                                          <p:attrName>ppt_x</p:attrName>
                                        </p:attrNameLst>
                                      </p:cBhvr>
                                      <p:tavLst>
                                        <p:tav tm="0">
                                          <p:val>
                                            <p:fltVal val="0.5"/>
                                          </p:val>
                                        </p:tav>
                                        <p:tav tm="100000">
                                          <p:val>
                                            <p:strVal val="#ppt_x"/>
                                          </p:val>
                                        </p:tav>
                                      </p:tavLst>
                                    </p:anim>
                                    <p:anim calcmode="lin" valueType="num">
                                      <p:cBhvr>
                                        <p:cTn id="62"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7500"/>
                            </p:stCondLst>
                            <p:childTnLst>
                              <p:par>
                                <p:cTn id="64" presetID="47" presetClass="entr" presetSubtype="0" fill="hold" nodeType="after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fade">
                                      <p:cBhvr>
                                        <p:cTn id="66" dur="750"/>
                                        <p:tgtEl>
                                          <p:spTgt spid="27"/>
                                        </p:tgtEl>
                                      </p:cBhvr>
                                    </p:animEffect>
                                    <p:anim calcmode="lin" valueType="num">
                                      <p:cBhvr>
                                        <p:cTn id="67" dur="750" fill="hold"/>
                                        <p:tgtEl>
                                          <p:spTgt spid="27"/>
                                        </p:tgtEl>
                                        <p:attrNameLst>
                                          <p:attrName>ppt_x</p:attrName>
                                        </p:attrNameLst>
                                      </p:cBhvr>
                                      <p:tavLst>
                                        <p:tav tm="0">
                                          <p:val>
                                            <p:strVal val="#ppt_x"/>
                                          </p:val>
                                        </p:tav>
                                        <p:tav tm="100000">
                                          <p:val>
                                            <p:strVal val="#ppt_x"/>
                                          </p:val>
                                        </p:tav>
                                      </p:tavLst>
                                    </p:anim>
                                    <p:anim calcmode="lin" valueType="num">
                                      <p:cBhvr>
                                        <p:cTn id="68" dur="750" fill="hold"/>
                                        <p:tgtEl>
                                          <p:spTgt spid="27"/>
                                        </p:tgtEl>
                                        <p:attrNameLst>
                                          <p:attrName>ppt_y</p:attrName>
                                        </p:attrNameLst>
                                      </p:cBhvr>
                                      <p:tavLst>
                                        <p:tav tm="0">
                                          <p:val>
                                            <p:strVal val="#ppt_y-.1"/>
                                          </p:val>
                                        </p:tav>
                                        <p:tav tm="100000">
                                          <p:val>
                                            <p:strVal val="#ppt_y"/>
                                          </p:val>
                                        </p:tav>
                                      </p:tavLst>
                                    </p:anim>
                                  </p:childTnLst>
                                </p:cTn>
                              </p:par>
                            </p:childTnLst>
                          </p:cTn>
                        </p:par>
                        <p:par>
                          <p:cTn id="69" fill="hold">
                            <p:stCondLst>
                              <p:cond delay="8250"/>
                            </p:stCondLst>
                            <p:childTnLst>
                              <p:par>
                                <p:cTn id="70" presetID="14" presetClass="entr" presetSubtype="1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randombar(horizontal)">
                                      <p:cBhvr>
                                        <p:cTn id="7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p:bldP spid="30" grpId="0"/>
      <p:bldP spid="3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3719736" y="116632"/>
            <a:ext cx="4248472" cy="946906"/>
            <a:chOff x="3647728" y="180802"/>
            <a:chExt cx="4248472" cy="946906"/>
          </a:xfrm>
        </p:grpSpPr>
        <p:sp>
          <p:nvSpPr>
            <p:cNvPr id="5" name="云形标注 4"/>
            <p:cNvSpPr/>
            <p:nvPr/>
          </p:nvSpPr>
          <p:spPr>
            <a:xfrm>
              <a:off x="4369928" y="285544"/>
              <a:ext cx="2816737" cy="842164"/>
            </a:xfrm>
            <a:prstGeom prst="cloudCallout">
              <a:avLst>
                <a:gd name="adj1" fmla="val -63967"/>
                <a:gd name="adj2" fmla="val -8191"/>
              </a:avLst>
            </a:prstGeom>
            <a:noFill/>
            <a:ln>
              <a:solidFill>
                <a:srgbClr val="FFC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zh-CN" altLang="en-US"/>
            </a:p>
          </p:txBody>
        </p:sp>
        <p:pic>
          <p:nvPicPr>
            <p:cNvPr id="2"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9596" b="94444" l="9689" r="89965">
                          <a14:backgroundMark x1="34256" y1="86869" x2="37370" y2="87879"/>
                        </a14:backgroundRemoval>
                      </a14:imgEffect>
                    </a14:imgLayer>
                  </a14:imgProps>
                </a:ext>
                <a:ext uri="{28A0092B-C50C-407E-A947-70E740481C1C}">
                  <a14:useLocalDpi xmlns:a14="http://schemas.microsoft.com/office/drawing/2010/main" val="0"/>
                </a:ext>
              </a:extLst>
            </a:blip>
            <a:srcRect/>
            <a:stretch>
              <a:fillRect/>
            </a:stretch>
          </p:blipFill>
          <p:spPr bwMode="auto">
            <a:xfrm>
              <a:off x="3647728" y="215978"/>
              <a:ext cx="1069575" cy="786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rrowheads="1"/>
            </p:cNvPicPr>
            <p:nvPr/>
          </p:nvPicPr>
          <p:blipFill>
            <a:blip r:embed="rId3" cstate="print">
              <a:extLst>
                <a:ext uri="{BEBA8EAE-BF5A-486C-A8C5-ECC9F3942E4B}">
                  <a14:imgProps xmlns:a14="http://schemas.microsoft.com/office/drawing/2010/main">
                    <a14:imgLayer r:embed="rId4">
                      <a14:imgEffect>
                        <a14:backgroundRemoval t="9596" b="94444" l="9689" r="89965">
                          <a14:backgroundMark x1="34256" y1="86869" x2="37370" y2="87879"/>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6827000" y="180802"/>
              <a:ext cx="1069200" cy="78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2" name="文本框 5">
            <a:extLst>
              <a:ext uri="{FF2B5EF4-FFF2-40B4-BE49-F238E27FC236}">
                <a16:creationId xmlns="" xmlns:a16="http://schemas.microsoft.com/office/drawing/2014/main" id="{3E224E29-A606-4E80-927D-FCE98AABFCDA}"/>
              </a:ext>
            </a:extLst>
          </p:cNvPr>
          <p:cNvSpPr txBox="1"/>
          <p:nvPr/>
        </p:nvSpPr>
        <p:spPr>
          <a:xfrm>
            <a:off x="4983527" y="331783"/>
            <a:ext cx="1832553"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3200" b="1" noProof="0" dirty="0" smtClean="0">
                <a:solidFill>
                  <a:srgbClr val="FF0000"/>
                </a:solidFill>
                <a:latin typeface="叶根友毛笔行书2.0版" pitchFamily="2" charset="-122"/>
                <a:ea typeface="叶根友毛笔行书2.0版" pitchFamily="2" charset="-122"/>
              </a:rPr>
              <a:t>我的奖状</a:t>
            </a:r>
            <a:endParaRPr kumimoji="0" lang="zh-CN" altLang="en-US" sz="3200" b="1" i="0" u="none" strike="noStrike" kern="1200" cap="none" spc="0" normalizeH="0" baseline="0" noProof="0" dirty="0">
              <a:ln>
                <a:noFill/>
              </a:ln>
              <a:solidFill>
                <a:srgbClr val="FF0000"/>
              </a:solidFill>
              <a:effectLst/>
              <a:uLnTx/>
              <a:uFillTx/>
              <a:latin typeface="叶根友毛笔行书2.0版" pitchFamily="2" charset="-122"/>
              <a:ea typeface="叶根友毛笔行书2.0版" pitchFamily="2" charset="-122"/>
            </a:endParaRPr>
          </a:p>
        </p:txBody>
      </p:sp>
      <p:pic>
        <p:nvPicPr>
          <p:cNvPr id="8" name="图片 7"/>
          <p:cNvPicPr>
            <a:picLocks noChangeAspect="1"/>
          </p:cNvPicPr>
          <p:nvPr/>
        </p:nvPicPr>
        <p:blipFill>
          <a:blip r:embed="rId5">
            <a:duotone>
              <a:prstClr val="black"/>
              <a:schemeClr val="accent2">
                <a:tint val="45000"/>
                <a:satMod val="400000"/>
              </a:schemeClr>
            </a:duotone>
          </a:blip>
          <a:stretch>
            <a:fillRect/>
          </a:stretch>
        </p:blipFill>
        <p:spPr>
          <a:xfrm rot="19431792">
            <a:off x="10605094" y="183794"/>
            <a:ext cx="1260000" cy="562315"/>
          </a:xfrm>
          <a:prstGeom prst="rect">
            <a:avLst/>
          </a:prstGeom>
        </p:spPr>
      </p:pic>
      <p:pic>
        <p:nvPicPr>
          <p:cNvPr id="9" name="图片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03712" y="867558"/>
            <a:ext cx="5404115" cy="905258"/>
          </a:xfrm>
          <a:prstGeom prst="rect">
            <a:avLst/>
          </a:prstGeom>
        </p:spPr>
      </p:pic>
      <p:pic>
        <p:nvPicPr>
          <p:cNvPr id="20" name="图片 19">
            <a:extLst>
              <a:ext uri="{FF2B5EF4-FFF2-40B4-BE49-F238E27FC236}">
                <a16:creationId xmlns="" xmlns:a16="http://schemas.microsoft.com/office/drawing/2014/main" id="{3EDE4721-910B-4673-9F4D-C1BD4206417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7816" y="2471680"/>
            <a:ext cx="3243169" cy="2160000"/>
          </a:xfrm>
          <a:prstGeom prst="rect">
            <a:avLst/>
          </a:prstGeom>
          <a:ln>
            <a:noFill/>
          </a:ln>
          <a:effectLst>
            <a:outerShdw blurRad="292100" dist="139700" dir="2700000" algn="tl" rotWithShape="0">
              <a:srgbClr val="333333">
                <a:alpha val="65000"/>
              </a:srgbClr>
            </a:outerShdw>
          </a:effectLst>
        </p:spPr>
      </p:pic>
      <p:pic>
        <p:nvPicPr>
          <p:cNvPr id="21" name="图片 20">
            <a:extLst>
              <a:ext uri="{FF2B5EF4-FFF2-40B4-BE49-F238E27FC236}">
                <a16:creationId xmlns="" xmlns:a16="http://schemas.microsoft.com/office/drawing/2014/main" id="{3EDE4721-910B-4673-9F4D-C1BD4206417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03399" y="2471680"/>
            <a:ext cx="3243169" cy="2160000"/>
          </a:xfrm>
          <a:prstGeom prst="rect">
            <a:avLst/>
          </a:prstGeom>
          <a:ln>
            <a:noFill/>
          </a:ln>
          <a:effectLst>
            <a:outerShdw blurRad="292100" dist="139700" dir="2700000" algn="tl" rotWithShape="0">
              <a:srgbClr val="333333">
                <a:alpha val="65000"/>
              </a:srgbClr>
            </a:outerShdw>
          </a:effectLst>
        </p:spPr>
      </p:pic>
      <p:pic>
        <p:nvPicPr>
          <p:cNvPr id="22" name="图片 21">
            <a:extLst>
              <a:ext uri="{FF2B5EF4-FFF2-40B4-BE49-F238E27FC236}">
                <a16:creationId xmlns="" xmlns:a16="http://schemas.microsoft.com/office/drawing/2014/main" id="{3EDE4721-910B-4673-9F4D-C1BD4206417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37407" y="2493136"/>
            <a:ext cx="3243169" cy="2160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40010339"/>
      </p:ext>
    </p:extLst>
  </p:cSld>
  <p:clrMapOvr>
    <a:masterClrMapping/>
  </p:clrMapOvr>
  <mc:AlternateContent xmlns:mc="http://schemas.openxmlformats.org/markup-compatibility/2006" xmlns:p14="http://schemas.microsoft.com/office/powerpoint/2010/main">
    <mc:Choice Requires="p14">
      <p:transition spd="slow" p14:dur="1600" advTm="0">
        <p14:prism dir="r"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9194 0.12972 L -1.04167E-6 -4.16185E-6 " pathEditMode="relative" rAng="0" ptsTypes="AA">
                                      <p:cBhvr>
                                        <p:cTn id="6" dur="2000" fill="hold"/>
                                        <p:tgtEl>
                                          <p:spTgt spid="8"/>
                                        </p:tgtEl>
                                        <p:attrNameLst>
                                          <p:attrName>ppt_x</p:attrName>
                                          <p:attrName>ppt_y</p:attrName>
                                        </p:attrNameLst>
                                      </p:cBhvr>
                                      <p:rCtr x="45964" y="-6497"/>
                                    </p:animMotion>
                                  </p:childTnLst>
                                </p:cTn>
                              </p:par>
                            </p:childTnLst>
                          </p:cTn>
                        </p:par>
                        <p:par>
                          <p:cTn id="7" fill="hold">
                            <p:stCondLst>
                              <p:cond delay="2000"/>
                            </p:stCondLst>
                            <p:childTnLst>
                              <p:par>
                                <p:cTn id="8" presetID="47" presetClass="entr" presetSubtype="0" fill="hold" grpId="0" nodeType="after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anim calcmode="lin" valueType="num">
                                      <p:cBhvr>
                                        <p:cTn id="11" dur="1000" fill="hold"/>
                                        <p:tgtEl>
                                          <p:spTgt spid="12"/>
                                        </p:tgtEl>
                                        <p:attrNameLst>
                                          <p:attrName>ppt_x</p:attrName>
                                        </p:attrNameLst>
                                      </p:cBhvr>
                                      <p:tavLst>
                                        <p:tav tm="0">
                                          <p:val>
                                            <p:strVal val="#ppt_x"/>
                                          </p:val>
                                        </p:tav>
                                        <p:tav tm="100000">
                                          <p:val>
                                            <p:strVal val="#ppt_x"/>
                                          </p:val>
                                        </p:tav>
                                      </p:tavLst>
                                    </p:anim>
                                    <p:anim calcmode="lin" valueType="num">
                                      <p:cBhvr>
                                        <p:cTn id="12" dur="1000" fill="hold"/>
                                        <p:tgtEl>
                                          <p:spTgt spid="12"/>
                                        </p:tgtEl>
                                        <p:attrNameLst>
                                          <p:attrName>ppt_y</p:attrName>
                                        </p:attrNameLst>
                                      </p:cBhvr>
                                      <p:tavLst>
                                        <p:tav tm="0">
                                          <p:val>
                                            <p:strVal val="#ppt_y-.1"/>
                                          </p:val>
                                        </p:tav>
                                        <p:tav tm="100000">
                                          <p:val>
                                            <p:strVal val="#ppt_y"/>
                                          </p:val>
                                        </p:tav>
                                      </p:tavLst>
                                    </p:anim>
                                  </p:childTnLst>
                                </p:cTn>
                              </p:par>
                              <p:par>
                                <p:cTn id="13" presetID="47"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par>
                          <p:cTn id="22" fill="hold">
                            <p:stCondLst>
                              <p:cond delay="3500"/>
                            </p:stCondLst>
                            <p:childTnLst>
                              <p:par>
                                <p:cTn id="23" presetID="35"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style.rotation</p:attrName>
                                        </p:attrNameLst>
                                      </p:cBhvr>
                                      <p:tavLst>
                                        <p:tav tm="0">
                                          <p:val>
                                            <p:fltVal val="720"/>
                                          </p:val>
                                        </p:tav>
                                        <p:tav tm="100000">
                                          <p:val>
                                            <p:fltVal val="0"/>
                                          </p:val>
                                        </p:tav>
                                      </p:tavLst>
                                    </p:anim>
                                    <p:anim calcmode="lin" valueType="num">
                                      <p:cBhvr>
                                        <p:cTn id="27" dur="1000" fill="hold"/>
                                        <p:tgtEl>
                                          <p:spTgt spid="20"/>
                                        </p:tgtEl>
                                        <p:attrNameLst>
                                          <p:attrName>ppt_h</p:attrName>
                                        </p:attrNameLst>
                                      </p:cBhvr>
                                      <p:tavLst>
                                        <p:tav tm="0">
                                          <p:val>
                                            <p:fltVal val="0"/>
                                          </p:val>
                                        </p:tav>
                                        <p:tav tm="100000">
                                          <p:val>
                                            <p:strVal val="#ppt_h"/>
                                          </p:val>
                                        </p:tav>
                                      </p:tavLst>
                                    </p:anim>
                                    <p:anim calcmode="lin" valueType="num">
                                      <p:cBhvr>
                                        <p:cTn id="28" dur="1000" fill="hold"/>
                                        <p:tgtEl>
                                          <p:spTgt spid="20"/>
                                        </p:tgtEl>
                                        <p:attrNameLst>
                                          <p:attrName>ppt_w</p:attrName>
                                        </p:attrNameLst>
                                      </p:cBhvr>
                                      <p:tavLst>
                                        <p:tav tm="0">
                                          <p:val>
                                            <p:fltVal val="0"/>
                                          </p:val>
                                        </p:tav>
                                        <p:tav tm="100000">
                                          <p:val>
                                            <p:strVal val="#ppt_w"/>
                                          </p:val>
                                        </p:tav>
                                      </p:tavLst>
                                    </p:anim>
                                  </p:childTnLst>
                                </p:cTn>
                              </p:par>
                            </p:childTnLst>
                          </p:cTn>
                        </p:par>
                        <p:par>
                          <p:cTn id="29" fill="hold">
                            <p:stCondLst>
                              <p:cond delay="4500"/>
                            </p:stCondLst>
                            <p:childTnLst>
                              <p:par>
                                <p:cTn id="30" presetID="35" presetClass="entr" presetSubtype="0" fill="hold" nodeType="afterEffect">
                                  <p:stCondLst>
                                    <p:cond delay="100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1000"/>
                                        <p:tgtEl>
                                          <p:spTgt spid="21"/>
                                        </p:tgtEl>
                                      </p:cBhvr>
                                    </p:animEffect>
                                    <p:anim calcmode="lin" valueType="num">
                                      <p:cBhvr>
                                        <p:cTn id="33" dur="1000" fill="hold"/>
                                        <p:tgtEl>
                                          <p:spTgt spid="21"/>
                                        </p:tgtEl>
                                        <p:attrNameLst>
                                          <p:attrName>style.rotation</p:attrName>
                                        </p:attrNameLst>
                                      </p:cBhvr>
                                      <p:tavLst>
                                        <p:tav tm="0">
                                          <p:val>
                                            <p:fltVal val="720"/>
                                          </p:val>
                                        </p:tav>
                                        <p:tav tm="100000">
                                          <p:val>
                                            <p:fltVal val="0"/>
                                          </p:val>
                                        </p:tav>
                                      </p:tavLst>
                                    </p:anim>
                                    <p:anim calcmode="lin" valueType="num">
                                      <p:cBhvr>
                                        <p:cTn id="34" dur="1000" fill="hold"/>
                                        <p:tgtEl>
                                          <p:spTgt spid="21"/>
                                        </p:tgtEl>
                                        <p:attrNameLst>
                                          <p:attrName>ppt_h</p:attrName>
                                        </p:attrNameLst>
                                      </p:cBhvr>
                                      <p:tavLst>
                                        <p:tav tm="0">
                                          <p:val>
                                            <p:fltVal val="0"/>
                                          </p:val>
                                        </p:tav>
                                        <p:tav tm="100000">
                                          <p:val>
                                            <p:strVal val="#ppt_h"/>
                                          </p:val>
                                        </p:tav>
                                      </p:tavLst>
                                    </p:anim>
                                    <p:anim calcmode="lin" valueType="num">
                                      <p:cBhvr>
                                        <p:cTn id="35" dur="1000" fill="hold"/>
                                        <p:tgtEl>
                                          <p:spTgt spid="21"/>
                                        </p:tgtEl>
                                        <p:attrNameLst>
                                          <p:attrName>ppt_w</p:attrName>
                                        </p:attrNameLst>
                                      </p:cBhvr>
                                      <p:tavLst>
                                        <p:tav tm="0">
                                          <p:val>
                                            <p:fltVal val="0"/>
                                          </p:val>
                                        </p:tav>
                                        <p:tav tm="100000">
                                          <p:val>
                                            <p:strVal val="#ppt_w"/>
                                          </p:val>
                                        </p:tav>
                                      </p:tavLst>
                                    </p:anim>
                                  </p:childTnLst>
                                </p:cTn>
                              </p:par>
                            </p:childTnLst>
                          </p:cTn>
                        </p:par>
                        <p:par>
                          <p:cTn id="36" fill="hold">
                            <p:stCondLst>
                              <p:cond delay="6500"/>
                            </p:stCondLst>
                            <p:childTnLst>
                              <p:par>
                                <p:cTn id="37" presetID="35" presetClass="entr" presetSubtype="0" fill="hold" nodeType="afterEffect">
                                  <p:stCondLst>
                                    <p:cond delay="100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style.rotation</p:attrName>
                                        </p:attrNameLst>
                                      </p:cBhvr>
                                      <p:tavLst>
                                        <p:tav tm="0">
                                          <p:val>
                                            <p:fltVal val="720"/>
                                          </p:val>
                                        </p:tav>
                                        <p:tav tm="100000">
                                          <p:val>
                                            <p:fltVal val="0"/>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 calcmode="lin" valueType="num">
                                      <p:cBhvr>
                                        <p:cTn id="42" dur="1000" fill="hold"/>
                                        <p:tgtEl>
                                          <p:spTgt spid="2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3719736" y="116632"/>
            <a:ext cx="4248472" cy="946906"/>
            <a:chOff x="3647728" y="180802"/>
            <a:chExt cx="4248472" cy="946906"/>
          </a:xfrm>
        </p:grpSpPr>
        <p:sp>
          <p:nvSpPr>
            <p:cNvPr id="5" name="云形标注 4"/>
            <p:cNvSpPr/>
            <p:nvPr/>
          </p:nvSpPr>
          <p:spPr>
            <a:xfrm>
              <a:off x="4369928" y="285544"/>
              <a:ext cx="2816737" cy="842164"/>
            </a:xfrm>
            <a:prstGeom prst="cloudCallout">
              <a:avLst>
                <a:gd name="adj1" fmla="val -63967"/>
                <a:gd name="adj2" fmla="val -8191"/>
              </a:avLst>
            </a:prstGeom>
            <a:noFill/>
            <a:ln>
              <a:solidFill>
                <a:srgbClr val="FFC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zh-CN" altLang="en-US"/>
            </a:p>
          </p:txBody>
        </p:sp>
        <p:pic>
          <p:nvPicPr>
            <p:cNvPr id="2"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9596" b="94444" l="9689" r="89965">
                          <a14:backgroundMark x1="34256" y1="86869" x2="37370" y2="87879"/>
                        </a14:backgroundRemoval>
                      </a14:imgEffect>
                    </a14:imgLayer>
                  </a14:imgProps>
                </a:ext>
                <a:ext uri="{28A0092B-C50C-407E-A947-70E740481C1C}">
                  <a14:useLocalDpi xmlns:a14="http://schemas.microsoft.com/office/drawing/2010/main" val="0"/>
                </a:ext>
              </a:extLst>
            </a:blip>
            <a:srcRect/>
            <a:stretch>
              <a:fillRect/>
            </a:stretch>
          </p:blipFill>
          <p:spPr bwMode="auto">
            <a:xfrm>
              <a:off x="3647728" y="215978"/>
              <a:ext cx="1069575" cy="786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rrowheads="1"/>
            </p:cNvPicPr>
            <p:nvPr/>
          </p:nvPicPr>
          <p:blipFill>
            <a:blip r:embed="rId3" cstate="print">
              <a:extLst>
                <a:ext uri="{BEBA8EAE-BF5A-486C-A8C5-ECC9F3942E4B}">
                  <a14:imgProps xmlns:a14="http://schemas.microsoft.com/office/drawing/2010/main">
                    <a14:imgLayer r:embed="rId4">
                      <a14:imgEffect>
                        <a14:backgroundRemoval t="9596" b="94444" l="9689" r="89965">
                          <a14:backgroundMark x1="34256" y1="86869" x2="37370" y2="87879"/>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6827000" y="180802"/>
              <a:ext cx="1069200" cy="78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2" name="文本框 5">
            <a:extLst>
              <a:ext uri="{FF2B5EF4-FFF2-40B4-BE49-F238E27FC236}">
                <a16:creationId xmlns="" xmlns:a16="http://schemas.microsoft.com/office/drawing/2014/main" id="{3E224E29-A606-4E80-927D-FCE98AABFCDA}"/>
              </a:ext>
            </a:extLst>
          </p:cNvPr>
          <p:cNvSpPr txBox="1"/>
          <p:nvPr/>
        </p:nvSpPr>
        <p:spPr>
          <a:xfrm>
            <a:off x="4983527" y="331783"/>
            <a:ext cx="1832553"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dirty="0" smtClean="0">
                <a:ln>
                  <a:noFill/>
                </a:ln>
                <a:solidFill>
                  <a:srgbClr val="0000CC"/>
                </a:solidFill>
                <a:effectLst/>
                <a:uLnTx/>
                <a:uFillTx/>
                <a:latin typeface="叶根友毛笔行书2.0版" pitchFamily="2" charset="-122"/>
                <a:ea typeface="叶根友毛笔行书2.0版" pitchFamily="2" charset="-122"/>
              </a:rPr>
              <a:t>我的性格</a:t>
            </a:r>
            <a:endParaRPr kumimoji="0" lang="zh-CN" altLang="en-US" sz="3200" b="1" i="0" u="none" strike="noStrike" kern="1200" cap="none" spc="0" normalizeH="0" baseline="0" noProof="0" dirty="0">
              <a:ln>
                <a:noFill/>
              </a:ln>
              <a:solidFill>
                <a:srgbClr val="0000CC"/>
              </a:solidFill>
              <a:effectLst/>
              <a:uLnTx/>
              <a:uFillTx/>
              <a:latin typeface="叶根友毛笔行书2.0版" pitchFamily="2" charset="-122"/>
              <a:ea typeface="叶根友毛笔行书2.0版" pitchFamily="2" charset="-122"/>
            </a:endParaRPr>
          </a:p>
        </p:txBody>
      </p:sp>
      <p:pic>
        <p:nvPicPr>
          <p:cNvPr id="8" name="图片 7"/>
          <p:cNvPicPr>
            <a:picLocks noChangeAspect="1"/>
          </p:cNvPicPr>
          <p:nvPr/>
        </p:nvPicPr>
        <p:blipFill>
          <a:blip r:embed="rId5">
            <a:duotone>
              <a:prstClr val="black"/>
              <a:schemeClr val="accent5">
                <a:lumMod val="60000"/>
                <a:lumOff val="40000"/>
                <a:tint val="45000"/>
                <a:satMod val="400000"/>
              </a:schemeClr>
            </a:duotone>
          </a:blip>
          <a:stretch>
            <a:fillRect/>
          </a:stretch>
        </p:blipFill>
        <p:spPr>
          <a:xfrm rot="19431792">
            <a:off x="10605094" y="183794"/>
            <a:ext cx="1260000" cy="562315"/>
          </a:xfrm>
          <a:prstGeom prst="rect">
            <a:avLst/>
          </a:prstGeom>
        </p:spPr>
      </p:pic>
      <p:pic>
        <p:nvPicPr>
          <p:cNvPr id="9" name="图片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03712" y="867558"/>
            <a:ext cx="5404115" cy="905258"/>
          </a:xfrm>
          <a:prstGeom prst="rect">
            <a:avLst/>
          </a:prstGeom>
        </p:spPr>
      </p:pic>
      <p:grpSp>
        <p:nvGrpSpPr>
          <p:cNvPr id="10" name="组合 9"/>
          <p:cNvGrpSpPr/>
          <p:nvPr/>
        </p:nvGrpSpPr>
        <p:grpSpPr>
          <a:xfrm>
            <a:off x="2811985" y="2713205"/>
            <a:ext cx="2189141" cy="1997094"/>
            <a:chOff x="4938454" y="2620258"/>
            <a:chExt cx="2189141" cy="1997094"/>
          </a:xfrm>
        </p:grpSpPr>
        <p:sp>
          <p:nvSpPr>
            <p:cNvPr id="14" name="Block Arc 27"/>
            <p:cNvSpPr/>
            <p:nvPr/>
          </p:nvSpPr>
          <p:spPr>
            <a:xfrm>
              <a:off x="5130501" y="2620258"/>
              <a:ext cx="1997094" cy="1997094"/>
            </a:xfrm>
            <a:prstGeom prst="blockArc">
              <a:avLst>
                <a:gd name="adj1" fmla="val 14421142"/>
                <a:gd name="adj2" fmla="val 10800000"/>
                <a:gd name="adj3" fmla="val 18030"/>
              </a:avLst>
            </a:prstGeom>
            <a:solidFill>
              <a:srgbClr val="92D050"/>
            </a:soli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chemeClr val="tx1"/>
                </a:solidFill>
              </a:endParaRPr>
            </a:p>
          </p:txBody>
        </p:sp>
        <p:sp>
          <p:nvSpPr>
            <p:cNvPr id="15" name="Up Arrow 28"/>
            <p:cNvSpPr/>
            <p:nvPr/>
          </p:nvSpPr>
          <p:spPr>
            <a:xfrm>
              <a:off x="4938454" y="3132283"/>
              <a:ext cx="726216" cy="544662"/>
            </a:xfrm>
            <a:prstGeom prst="upArrow">
              <a:avLst>
                <a:gd name="adj1" fmla="val 49616"/>
                <a:gd name="adj2" fmla="val 80855"/>
              </a:avLst>
            </a:prstGeom>
            <a:solidFill>
              <a:srgbClr val="92D050"/>
            </a:soli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16" name="组合 15"/>
          <p:cNvGrpSpPr/>
          <p:nvPr/>
        </p:nvGrpSpPr>
        <p:grpSpPr>
          <a:xfrm>
            <a:off x="1408416" y="2016779"/>
            <a:ext cx="1283698" cy="1252586"/>
            <a:chOff x="3700762" y="1962123"/>
            <a:chExt cx="1283698" cy="1252586"/>
          </a:xfrm>
        </p:grpSpPr>
        <p:sp>
          <p:nvSpPr>
            <p:cNvPr id="17" name="Freeform 11"/>
            <p:cNvSpPr>
              <a:spLocks noEditPoints="1"/>
            </p:cNvSpPr>
            <p:nvPr/>
          </p:nvSpPr>
          <p:spPr bwMode="auto">
            <a:xfrm>
              <a:off x="3700762" y="1962123"/>
              <a:ext cx="1283698" cy="1252586"/>
            </a:xfrm>
            <a:custGeom>
              <a:avLst/>
              <a:gdLst/>
              <a:ahLst/>
              <a:cxnLst>
                <a:cxn ang="0">
                  <a:pos x="1613" y="210"/>
                </a:cxn>
                <a:cxn ang="0">
                  <a:pos x="1360" y="674"/>
                </a:cxn>
                <a:cxn ang="0">
                  <a:pos x="732" y="749"/>
                </a:cxn>
                <a:cxn ang="0">
                  <a:pos x="468" y="1245"/>
                </a:cxn>
                <a:cxn ang="0">
                  <a:pos x="543" y="1681"/>
                </a:cxn>
                <a:cxn ang="0">
                  <a:pos x="50" y="2188"/>
                </a:cxn>
                <a:cxn ang="0">
                  <a:pos x="228" y="2752"/>
                </a:cxn>
                <a:cxn ang="0">
                  <a:pos x="343" y="3352"/>
                </a:cxn>
                <a:cxn ang="0">
                  <a:pos x="478" y="3841"/>
                </a:cxn>
                <a:cxn ang="0">
                  <a:pos x="1117" y="4048"/>
                </a:cxn>
                <a:cxn ang="0">
                  <a:pos x="1356" y="4540"/>
                </a:cxn>
                <a:cxn ang="0">
                  <a:pos x="1892" y="4755"/>
                </a:cxn>
                <a:cxn ang="0">
                  <a:pos x="2384" y="4530"/>
                </a:cxn>
                <a:cxn ang="0">
                  <a:pos x="2994" y="4837"/>
                </a:cxn>
                <a:cxn ang="0">
                  <a:pos x="3448" y="4573"/>
                </a:cxn>
                <a:cxn ang="0">
                  <a:pos x="3748" y="4208"/>
                </a:cxn>
                <a:cxn ang="0">
                  <a:pos x="4340" y="4066"/>
                </a:cxn>
                <a:cxn ang="0">
                  <a:pos x="4515" y="3494"/>
                </a:cxn>
                <a:cxn ang="0">
                  <a:pos x="4686" y="3041"/>
                </a:cxn>
                <a:cxn ang="0">
                  <a:pos x="4961" y="2570"/>
                </a:cxn>
                <a:cxn ang="0">
                  <a:pos x="4658" y="2013"/>
                </a:cxn>
                <a:cxn ang="0">
                  <a:pos x="4647" y="1517"/>
                </a:cxn>
                <a:cxn ang="0">
                  <a:pos x="4515" y="1031"/>
                </a:cxn>
                <a:cxn ang="0">
                  <a:pos x="3876" y="821"/>
                </a:cxn>
                <a:cxn ang="0">
                  <a:pos x="3637" y="328"/>
                </a:cxn>
                <a:cxn ang="0">
                  <a:pos x="3102" y="114"/>
                </a:cxn>
                <a:cxn ang="0">
                  <a:pos x="2609" y="342"/>
                </a:cxn>
                <a:cxn ang="0">
                  <a:pos x="1999" y="32"/>
                </a:cxn>
                <a:cxn ang="0">
                  <a:pos x="2520" y="217"/>
                </a:cxn>
                <a:cxn ang="0">
                  <a:pos x="3212" y="71"/>
                </a:cxn>
                <a:cxn ang="0">
                  <a:pos x="3633" y="274"/>
                </a:cxn>
                <a:cxn ang="0">
                  <a:pos x="3876" y="788"/>
                </a:cxn>
                <a:cxn ang="0">
                  <a:pos x="4483" y="956"/>
                </a:cxn>
                <a:cxn ang="0">
                  <a:pos x="4690" y="1403"/>
                </a:cxn>
                <a:cxn ang="0">
                  <a:pos x="4761" y="2070"/>
                </a:cxn>
                <a:cxn ang="0">
                  <a:pos x="4993" y="2584"/>
                </a:cxn>
                <a:cxn ang="0">
                  <a:pos x="4604" y="3137"/>
                </a:cxn>
                <a:cxn ang="0">
                  <a:pos x="4551" y="3737"/>
                </a:cxn>
                <a:cxn ang="0">
                  <a:pos x="4187" y="4191"/>
                </a:cxn>
                <a:cxn ang="0">
                  <a:pos x="3594" y="4365"/>
                </a:cxn>
                <a:cxn ang="0">
                  <a:pos x="3127" y="4855"/>
                </a:cxn>
                <a:cxn ang="0">
                  <a:pos x="2577" y="4730"/>
                </a:cxn>
                <a:cxn ang="0">
                  <a:pos x="1895" y="4787"/>
                </a:cxn>
                <a:cxn ang="0">
                  <a:pos x="1428" y="4665"/>
                </a:cxn>
                <a:cxn ang="0">
                  <a:pos x="1146" y="4080"/>
                </a:cxn>
                <a:cxn ang="0">
                  <a:pos x="589" y="3966"/>
                </a:cxn>
                <a:cxn ang="0">
                  <a:pos x="307" y="3552"/>
                </a:cxn>
                <a:cxn ang="0">
                  <a:pos x="325" y="2888"/>
                </a:cxn>
                <a:cxn ang="0">
                  <a:pos x="0" y="2316"/>
                </a:cxn>
                <a:cxn ang="0">
                  <a:pos x="282" y="1809"/>
                </a:cxn>
                <a:cxn ang="0">
                  <a:pos x="435" y="1245"/>
                </a:cxn>
                <a:cxn ang="0">
                  <a:pos x="632" y="778"/>
                </a:cxn>
                <a:cxn ang="0">
                  <a:pos x="1242" y="628"/>
                </a:cxn>
                <a:cxn ang="0">
                  <a:pos x="1624" y="153"/>
                </a:cxn>
              </a:cxnLst>
              <a:rect l="0" t="0" r="r" b="b"/>
              <a:pathLst>
                <a:path w="4993" h="4872">
                  <a:moveTo>
                    <a:pt x="1999" y="32"/>
                  </a:moveTo>
                  <a:lnTo>
                    <a:pt x="1934" y="35"/>
                  </a:lnTo>
                  <a:lnTo>
                    <a:pt x="1874" y="46"/>
                  </a:lnTo>
                  <a:lnTo>
                    <a:pt x="1781" y="82"/>
                  </a:lnTo>
                  <a:lnTo>
                    <a:pt x="1692" y="135"/>
                  </a:lnTo>
                  <a:lnTo>
                    <a:pt x="1613" y="210"/>
                  </a:lnTo>
                  <a:lnTo>
                    <a:pt x="1542" y="299"/>
                  </a:lnTo>
                  <a:lnTo>
                    <a:pt x="1481" y="407"/>
                  </a:lnTo>
                  <a:lnTo>
                    <a:pt x="1424" y="528"/>
                  </a:lnTo>
                  <a:lnTo>
                    <a:pt x="1378" y="664"/>
                  </a:lnTo>
                  <a:lnTo>
                    <a:pt x="1371" y="678"/>
                  </a:lnTo>
                  <a:lnTo>
                    <a:pt x="1360" y="674"/>
                  </a:lnTo>
                  <a:lnTo>
                    <a:pt x="1246" y="660"/>
                  </a:lnTo>
                  <a:lnTo>
                    <a:pt x="1142" y="656"/>
                  </a:lnTo>
                  <a:lnTo>
                    <a:pt x="1024" y="664"/>
                  </a:lnTo>
                  <a:lnTo>
                    <a:pt x="917" y="681"/>
                  </a:lnTo>
                  <a:lnTo>
                    <a:pt x="817" y="710"/>
                  </a:lnTo>
                  <a:lnTo>
                    <a:pt x="732" y="749"/>
                  </a:lnTo>
                  <a:lnTo>
                    <a:pt x="653" y="803"/>
                  </a:lnTo>
                  <a:lnTo>
                    <a:pt x="589" y="867"/>
                  </a:lnTo>
                  <a:lnTo>
                    <a:pt x="535" y="946"/>
                  </a:lnTo>
                  <a:lnTo>
                    <a:pt x="500" y="1038"/>
                  </a:lnTo>
                  <a:lnTo>
                    <a:pt x="475" y="1138"/>
                  </a:lnTo>
                  <a:lnTo>
                    <a:pt x="468" y="1245"/>
                  </a:lnTo>
                  <a:lnTo>
                    <a:pt x="471" y="1342"/>
                  </a:lnTo>
                  <a:lnTo>
                    <a:pt x="489" y="1442"/>
                  </a:lnTo>
                  <a:lnTo>
                    <a:pt x="514" y="1549"/>
                  </a:lnTo>
                  <a:lnTo>
                    <a:pt x="550" y="1660"/>
                  </a:lnTo>
                  <a:lnTo>
                    <a:pt x="553" y="1674"/>
                  </a:lnTo>
                  <a:lnTo>
                    <a:pt x="543" y="1681"/>
                  </a:lnTo>
                  <a:lnTo>
                    <a:pt x="418" y="1752"/>
                  </a:lnTo>
                  <a:lnTo>
                    <a:pt x="307" y="1831"/>
                  </a:lnTo>
                  <a:lnTo>
                    <a:pt x="214" y="1913"/>
                  </a:lnTo>
                  <a:lnTo>
                    <a:pt x="143" y="2002"/>
                  </a:lnTo>
                  <a:lnTo>
                    <a:pt x="86" y="2091"/>
                  </a:lnTo>
                  <a:lnTo>
                    <a:pt x="50" y="2188"/>
                  </a:lnTo>
                  <a:lnTo>
                    <a:pt x="32" y="2288"/>
                  </a:lnTo>
                  <a:lnTo>
                    <a:pt x="32" y="2316"/>
                  </a:lnTo>
                  <a:lnTo>
                    <a:pt x="46" y="2427"/>
                  </a:lnTo>
                  <a:lnTo>
                    <a:pt x="82" y="2538"/>
                  </a:lnTo>
                  <a:lnTo>
                    <a:pt x="146" y="2648"/>
                  </a:lnTo>
                  <a:lnTo>
                    <a:pt x="228" y="2752"/>
                  </a:lnTo>
                  <a:lnTo>
                    <a:pt x="335" y="2855"/>
                  </a:lnTo>
                  <a:lnTo>
                    <a:pt x="478" y="2963"/>
                  </a:lnTo>
                  <a:lnTo>
                    <a:pt x="471" y="2973"/>
                  </a:lnTo>
                  <a:lnTo>
                    <a:pt x="414" y="3105"/>
                  </a:lnTo>
                  <a:lnTo>
                    <a:pt x="371" y="3230"/>
                  </a:lnTo>
                  <a:lnTo>
                    <a:pt x="343" y="3352"/>
                  </a:lnTo>
                  <a:lnTo>
                    <a:pt x="335" y="3466"/>
                  </a:lnTo>
                  <a:lnTo>
                    <a:pt x="339" y="3548"/>
                  </a:lnTo>
                  <a:lnTo>
                    <a:pt x="357" y="3627"/>
                  </a:lnTo>
                  <a:lnTo>
                    <a:pt x="382" y="3698"/>
                  </a:lnTo>
                  <a:lnTo>
                    <a:pt x="418" y="3766"/>
                  </a:lnTo>
                  <a:lnTo>
                    <a:pt x="478" y="3841"/>
                  </a:lnTo>
                  <a:lnTo>
                    <a:pt x="553" y="3905"/>
                  </a:lnTo>
                  <a:lnTo>
                    <a:pt x="639" y="3955"/>
                  </a:lnTo>
                  <a:lnTo>
                    <a:pt x="742" y="3998"/>
                  </a:lnTo>
                  <a:lnTo>
                    <a:pt x="857" y="4026"/>
                  </a:lnTo>
                  <a:lnTo>
                    <a:pt x="982" y="4041"/>
                  </a:lnTo>
                  <a:lnTo>
                    <a:pt x="1117" y="4048"/>
                  </a:lnTo>
                  <a:lnTo>
                    <a:pt x="1171" y="4048"/>
                  </a:lnTo>
                  <a:lnTo>
                    <a:pt x="1174" y="4062"/>
                  </a:lnTo>
                  <a:lnTo>
                    <a:pt x="1206" y="4201"/>
                  </a:lnTo>
                  <a:lnTo>
                    <a:pt x="1246" y="4330"/>
                  </a:lnTo>
                  <a:lnTo>
                    <a:pt x="1296" y="4444"/>
                  </a:lnTo>
                  <a:lnTo>
                    <a:pt x="1356" y="4540"/>
                  </a:lnTo>
                  <a:lnTo>
                    <a:pt x="1428" y="4622"/>
                  </a:lnTo>
                  <a:lnTo>
                    <a:pt x="1506" y="4687"/>
                  </a:lnTo>
                  <a:lnTo>
                    <a:pt x="1595" y="4733"/>
                  </a:lnTo>
                  <a:lnTo>
                    <a:pt x="1688" y="4758"/>
                  </a:lnTo>
                  <a:lnTo>
                    <a:pt x="1781" y="4765"/>
                  </a:lnTo>
                  <a:lnTo>
                    <a:pt x="1892" y="4755"/>
                  </a:lnTo>
                  <a:lnTo>
                    <a:pt x="2006" y="4726"/>
                  </a:lnTo>
                  <a:lnTo>
                    <a:pt x="2120" y="4680"/>
                  </a:lnTo>
                  <a:lnTo>
                    <a:pt x="2241" y="4612"/>
                  </a:lnTo>
                  <a:lnTo>
                    <a:pt x="2363" y="4526"/>
                  </a:lnTo>
                  <a:lnTo>
                    <a:pt x="2373" y="4519"/>
                  </a:lnTo>
                  <a:lnTo>
                    <a:pt x="2384" y="4530"/>
                  </a:lnTo>
                  <a:lnTo>
                    <a:pt x="2488" y="4622"/>
                  </a:lnTo>
                  <a:lnTo>
                    <a:pt x="2588" y="4697"/>
                  </a:lnTo>
                  <a:lnTo>
                    <a:pt x="2691" y="4758"/>
                  </a:lnTo>
                  <a:lnTo>
                    <a:pt x="2795" y="4801"/>
                  </a:lnTo>
                  <a:lnTo>
                    <a:pt x="2895" y="4830"/>
                  </a:lnTo>
                  <a:lnTo>
                    <a:pt x="2994" y="4837"/>
                  </a:lnTo>
                  <a:lnTo>
                    <a:pt x="3055" y="4833"/>
                  </a:lnTo>
                  <a:lnTo>
                    <a:pt x="3119" y="4822"/>
                  </a:lnTo>
                  <a:lnTo>
                    <a:pt x="3212" y="4787"/>
                  </a:lnTo>
                  <a:lnTo>
                    <a:pt x="3298" y="4733"/>
                  </a:lnTo>
                  <a:lnTo>
                    <a:pt x="3376" y="4662"/>
                  </a:lnTo>
                  <a:lnTo>
                    <a:pt x="3448" y="4573"/>
                  </a:lnTo>
                  <a:lnTo>
                    <a:pt x="3512" y="4465"/>
                  </a:lnTo>
                  <a:lnTo>
                    <a:pt x="3569" y="4344"/>
                  </a:lnTo>
                  <a:lnTo>
                    <a:pt x="3615" y="4208"/>
                  </a:lnTo>
                  <a:lnTo>
                    <a:pt x="3619" y="4194"/>
                  </a:lnTo>
                  <a:lnTo>
                    <a:pt x="3633" y="4194"/>
                  </a:lnTo>
                  <a:lnTo>
                    <a:pt x="3748" y="4208"/>
                  </a:lnTo>
                  <a:lnTo>
                    <a:pt x="3851" y="4212"/>
                  </a:lnTo>
                  <a:lnTo>
                    <a:pt x="3969" y="4205"/>
                  </a:lnTo>
                  <a:lnTo>
                    <a:pt x="4076" y="4191"/>
                  </a:lnTo>
                  <a:lnTo>
                    <a:pt x="4176" y="4162"/>
                  </a:lnTo>
                  <a:lnTo>
                    <a:pt x="4261" y="4119"/>
                  </a:lnTo>
                  <a:lnTo>
                    <a:pt x="4340" y="4066"/>
                  </a:lnTo>
                  <a:lnTo>
                    <a:pt x="4404" y="4001"/>
                  </a:lnTo>
                  <a:lnTo>
                    <a:pt x="4454" y="3923"/>
                  </a:lnTo>
                  <a:lnTo>
                    <a:pt x="4493" y="3830"/>
                  </a:lnTo>
                  <a:lnTo>
                    <a:pt x="4515" y="3730"/>
                  </a:lnTo>
                  <a:lnTo>
                    <a:pt x="4522" y="3623"/>
                  </a:lnTo>
                  <a:lnTo>
                    <a:pt x="4515" y="3494"/>
                  </a:lnTo>
                  <a:lnTo>
                    <a:pt x="4486" y="3355"/>
                  </a:lnTo>
                  <a:lnTo>
                    <a:pt x="4444" y="3209"/>
                  </a:lnTo>
                  <a:lnTo>
                    <a:pt x="4440" y="3195"/>
                  </a:lnTo>
                  <a:lnTo>
                    <a:pt x="4451" y="3191"/>
                  </a:lnTo>
                  <a:lnTo>
                    <a:pt x="4576" y="3120"/>
                  </a:lnTo>
                  <a:lnTo>
                    <a:pt x="4686" y="3041"/>
                  </a:lnTo>
                  <a:lnTo>
                    <a:pt x="4775" y="2955"/>
                  </a:lnTo>
                  <a:lnTo>
                    <a:pt x="4850" y="2870"/>
                  </a:lnTo>
                  <a:lnTo>
                    <a:pt x="4908" y="2777"/>
                  </a:lnTo>
                  <a:lnTo>
                    <a:pt x="4943" y="2681"/>
                  </a:lnTo>
                  <a:lnTo>
                    <a:pt x="4957" y="2581"/>
                  </a:lnTo>
                  <a:lnTo>
                    <a:pt x="4961" y="2570"/>
                  </a:lnTo>
                  <a:lnTo>
                    <a:pt x="4961" y="2552"/>
                  </a:lnTo>
                  <a:lnTo>
                    <a:pt x="4947" y="2441"/>
                  </a:lnTo>
                  <a:lnTo>
                    <a:pt x="4911" y="2331"/>
                  </a:lnTo>
                  <a:lnTo>
                    <a:pt x="4847" y="2220"/>
                  </a:lnTo>
                  <a:lnTo>
                    <a:pt x="4765" y="2116"/>
                  </a:lnTo>
                  <a:lnTo>
                    <a:pt x="4658" y="2013"/>
                  </a:lnTo>
                  <a:lnTo>
                    <a:pt x="4529" y="1917"/>
                  </a:lnTo>
                  <a:lnTo>
                    <a:pt x="4515" y="1909"/>
                  </a:lnTo>
                  <a:lnTo>
                    <a:pt x="4522" y="1895"/>
                  </a:lnTo>
                  <a:lnTo>
                    <a:pt x="4579" y="1763"/>
                  </a:lnTo>
                  <a:lnTo>
                    <a:pt x="4622" y="1638"/>
                  </a:lnTo>
                  <a:lnTo>
                    <a:pt x="4647" y="1517"/>
                  </a:lnTo>
                  <a:lnTo>
                    <a:pt x="4654" y="1403"/>
                  </a:lnTo>
                  <a:lnTo>
                    <a:pt x="4651" y="1320"/>
                  </a:lnTo>
                  <a:lnTo>
                    <a:pt x="4636" y="1245"/>
                  </a:lnTo>
                  <a:lnTo>
                    <a:pt x="4611" y="1174"/>
                  </a:lnTo>
                  <a:lnTo>
                    <a:pt x="4576" y="1106"/>
                  </a:lnTo>
                  <a:lnTo>
                    <a:pt x="4515" y="1031"/>
                  </a:lnTo>
                  <a:lnTo>
                    <a:pt x="4440" y="967"/>
                  </a:lnTo>
                  <a:lnTo>
                    <a:pt x="4354" y="913"/>
                  </a:lnTo>
                  <a:lnTo>
                    <a:pt x="4251" y="871"/>
                  </a:lnTo>
                  <a:lnTo>
                    <a:pt x="4137" y="842"/>
                  </a:lnTo>
                  <a:lnTo>
                    <a:pt x="4012" y="828"/>
                  </a:lnTo>
                  <a:lnTo>
                    <a:pt x="3876" y="821"/>
                  </a:lnTo>
                  <a:lnTo>
                    <a:pt x="3822" y="821"/>
                  </a:lnTo>
                  <a:lnTo>
                    <a:pt x="3819" y="806"/>
                  </a:lnTo>
                  <a:lnTo>
                    <a:pt x="3787" y="667"/>
                  </a:lnTo>
                  <a:lnTo>
                    <a:pt x="3748" y="539"/>
                  </a:lnTo>
                  <a:lnTo>
                    <a:pt x="3698" y="428"/>
                  </a:lnTo>
                  <a:lnTo>
                    <a:pt x="3637" y="328"/>
                  </a:lnTo>
                  <a:lnTo>
                    <a:pt x="3566" y="249"/>
                  </a:lnTo>
                  <a:lnTo>
                    <a:pt x="3487" y="185"/>
                  </a:lnTo>
                  <a:lnTo>
                    <a:pt x="3398" y="139"/>
                  </a:lnTo>
                  <a:lnTo>
                    <a:pt x="3305" y="110"/>
                  </a:lnTo>
                  <a:lnTo>
                    <a:pt x="3212" y="103"/>
                  </a:lnTo>
                  <a:lnTo>
                    <a:pt x="3102" y="114"/>
                  </a:lnTo>
                  <a:lnTo>
                    <a:pt x="2987" y="142"/>
                  </a:lnTo>
                  <a:lnTo>
                    <a:pt x="2873" y="192"/>
                  </a:lnTo>
                  <a:lnTo>
                    <a:pt x="2752" y="260"/>
                  </a:lnTo>
                  <a:lnTo>
                    <a:pt x="2630" y="342"/>
                  </a:lnTo>
                  <a:lnTo>
                    <a:pt x="2620" y="349"/>
                  </a:lnTo>
                  <a:lnTo>
                    <a:pt x="2609" y="342"/>
                  </a:lnTo>
                  <a:lnTo>
                    <a:pt x="2506" y="249"/>
                  </a:lnTo>
                  <a:lnTo>
                    <a:pt x="2402" y="174"/>
                  </a:lnTo>
                  <a:lnTo>
                    <a:pt x="2298" y="110"/>
                  </a:lnTo>
                  <a:lnTo>
                    <a:pt x="2199" y="67"/>
                  </a:lnTo>
                  <a:lnTo>
                    <a:pt x="2095" y="42"/>
                  </a:lnTo>
                  <a:lnTo>
                    <a:pt x="1999" y="32"/>
                  </a:lnTo>
                  <a:close/>
                  <a:moveTo>
                    <a:pt x="1999" y="0"/>
                  </a:moveTo>
                  <a:lnTo>
                    <a:pt x="2102" y="10"/>
                  </a:lnTo>
                  <a:lnTo>
                    <a:pt x="2206" y="35"/>
                  </a:lnTo>
                  <a:lnTo>
                    <a:pt x="2309" y="78"/>
                  </a:lnTo>
                  <a:lnTo>
                    <a:pt x="2416" y="139"/>
                  </a:lnTo>
                  <a:lnTo>
                    <a:pt x="2520" y="217"/>
                  </a:lnTo>
                  <a:lnTo>
                    <a:pt x="2623" y="307"/>
                  </a:lnTo>
                  <a:lnTo>
                    <a:pt x="2745" y="224"/>
                  </a:lnTo>
                  <a:lnTo>
                    <a:pt x="2866" y="160"/>
                  </a:lnTo>
                  <a:lnTo>
                    <a:pt x="2984" y="110"/>
                  </a:lnTo>
                  <a:lnTo>
                    <a:pt x="3098" y="82"/>
                  </a:lnTo>
                  <a:lnTo>
                    <a:pt x="3212" y="71"/>
                  </a:lnTo>
                  <a:lnTo>
                    <a:pt x="3280" y="75"/>
                  </a:lnTo>
                  <a:lnTo>
                    <a:pt x="3344" y="85"/>
                  </a:lnTo>
                  <a:lnTo>
                    <a:pt x="3408" y="107"/>
                  </a:lnTo>
                  <a:lnTo>
                    <a:pt x="3491" y="150"/>
                  </a:lnTo>
                  <a:lnTo>
                    <a:pt x="3566" y="203"/>
                  </a:lnTo>
                  <a:lnTo>
                    <a:pt x="3633" y="274"/>
                  </a:lnTo>
                  <a:lnTo>
                    <a:pt x="3690" y="353"/>
                  </a:lnTo>
                  <a:lnTo>
                    <a:pt x="3744" y="446"/>
                  </a:lnTo>
                  <a:lnTo>
                    <a:pt x="3787" y="549"/>
                  </a:lnTo>
                  <a:lnTo>
                    <a:pt x="3819" y="664"/>
                  </a:lnTo>
                  <a:lnTo>
                    <a:pt x="3847" y="788"/>
                  </a:lnTo>
                  <a:lnTo>
                    <a:pt x="3876" y="788"/>
                  </a:lnTo>
                  <a:lnTo>
                    <a:pt x="3997" y="792"/>
                  </a:lnTo>
                  <a:lnTo>
                    <a:pt x="4112" y="806"/>
                  </a:lnTo>
                  <a:lnTo>
                    <a:pt x="4219" y="831"/>
                  </a:lnTo>
                  <a:lnTo>
                    <a:pt x="4315" y="863"/>
                  </a:lnTo>
                  <a:lnTo>
                    <a:pt x="4404" y="903"/>
                  </a:lnTo>
                  <a:lnTo>
                    <a:pt x="4483" y="956"/>
                  </a:lnTo>
                  <a:lnTo>
                    <a:pt x="4547" y="1017"/>
                  </a:lnTo>
                  <a:lnTo>
                    <a:pt x="4604" y="1088"/>
                  </a:lnTo>
                  <a:lnTo>
                    <a:pt x="4640" y="1160"/>
                  </a:lnTo>
                  <a:lnTo>
                    <a:pt x="4668" y="1235"/>
                  </a:lnTo>
                  <a:lnTo>
                    <a:pt x="4683" y="1317"/>
                  </a:lnTo>
                  <a:lnTo>
                    <a:pt x="4690" y="1403"/>
                  </a:lnTo>
                  <a:lnTo>
                    <a:pt x="4683" y="1517"/>
                  </a:lnTo>
                  <a:lnTo>
                    <a:pt x="4654" y="1638"/>
                  </a:lnTo>
                  <a:lnTo>
                    <a:pt x="4615" y="1767"/>
                  </a:lnTo>
                  <a:lnTo>
                    <a:pt x="4558" y="1899"/>
                  </a:lnTo>
                  <a:lnTo>
                    <a:pt x="4668" y="1981"/>
                  </a:lnTo>
                  <a:lnTo>
                    <a:pt x="4761" y="2070"/>
                  </a:lnTo>
                  <a:lnTo>
                    <a:pt x="4843" y="2159"/>
                  </a:lnTo>
                  <a:lnTo>
                    <a:pt x="4908" y="2256"/>
                  </a:lnTo>
                  <a:lnTo>
                    <a:pt x="4954" y="2352"/>
                  </a:lnTo>
                  <a:lnTo>
                    <a:pt x="4982" y="2452"/>
                  </a:lnTo>
                  <a:lnTo>
                    <a:pt x="4993" y="2552"/>
                  </a:lnTo>
                  <a:lnTo>
                    <a:pt x="4993" y="2584"/>
                  </a:lnTo>
                  <a:lnTo>
                    <a:pt x="4975" y="2688"/>
                  </a:lnTo>
                  <a:lnTo>
                    <a:pt x="4936" y="2788"/>
                  </a:lnTo>
                  <a:lnTo>
                    <a:pt x="4879" y="2884"/>
                  </a:lnTo>
                  <a:lnTo>
                    <a:pt x="4804" y="2973"/>
                  </a:lnTo>
                  <a:lnTo>
                    <a:pt x="4711" y="3059"/>
                  </a:lnTo>
                  <a:lnTo>
                    <a:pt x="4604" y="3137"/>
                  </a:lnTo>
                  <a:lnTo>
                    <a:pt x="4479" y="3212"/>
                  </a:lnTo>
                  <a:lnTo>
                    <a:pt x="4511" y="3319"/>
                  </a:lnTo>
                  <a:lnTo>
                    <a:pt x="4536" y="3427"/>
                  </a:lnTo>
                  <a:lnTo>
                    <a:pt x="4554" y="3527"/>
                  </a:lnTo>
                  <a:lnTo>
                    <a:pt x="4558" y="3623"/>
                  </a:lnTo>
                  <a:lnTo>
                    <a:pt x="4551" y="3737"/>
                  </a:lnTo>
                  <a:lnTo>
                    <a:pt x="4526" y="3841"/>
                  </a:lnTo>
                  <a:lnTo>
                    <a:pt x="4486" y="3937"/>
                  </a:lnTo>
                  <a:lnTo>
                    <a:pt x="4429" y="4023"/>
                  </a:lnTo>
                  <a:lnTo>
                    <a:pt x="4361" y="4091"/>
                  </a:lnTo>
                  <a:lnTo>
                    <a:pt x="4279" y="4148"/>
                  </a:lnTo>
                  <a:lnTo>
                    <a:pt x="4187" y="4191"/>
                  </a:lnTo>
                  <a:lnTo>
                    <a:pt x="4083" y="4219"/>
                  </a:lnTo>
                  <a:lnTo>
                    <a:pt x="3972" y="4237"/>
                  </a:lnTo>
                  <a:lnTo>
                    <a:pt x="3851" y="4244"/>
                  </a:lnTo>
                  <a:lnTo>
                    <a:pt x="3751" y="4241"/>
                  </a:lnTo>
                  <a:lnTo>
                    <a:pt x="3644" y="4230"/>
                  </a:lnTo>
                  <a:lnTo>
                    <a:pt x="3594" y="4365"/>
                  </a:lnTo>
                  <a:lnTo>
                    <a:pt x="3537" y="4487"/>
                  </a:lnTo>
                  <a:lnTo>
                    <a:pt x="3473" y="4594"/>
                  </a:lnTo>
                  <a:lnTo>
                    <a:pt x="3398" y="4687"/>
                  </a:lnTo>
                  <a:lnTo>
                    <a:pt x="3316" y="4762"/>
                  </a:lnTo>
                  <a:lnTo>
                    <a:pt x="3226" y="4819"/>
                  </a:lnTo>
                  <a:lnTo>
                    <a:pt x="3127" y="4855"/>
                  </a:lnTo>
                  <a:lnTo>
                    <a:pt x="3059" y="4869"/>
                  </a:lnTo>
                  <a:lnTo>
                    <a:pt x="2994" y="4872"/>
                  </a:lnTo>
                  <a:lnTo>
                    <a:pt x="2891" y="4862"/>
                  </a:lnTo>
                  <a:lnTo>
                    <a:pt x="2787" y="4837"/>
                  </a:lnTo>
                  <a:lnTo>
                    <a:pt x="2684" y="4790"/>
                  </a:lnTo>
                  <a:lnTo>
                    <a:pt x="2577" y="4730"/>
                  </a:lnTo>
                  <a:lnTo>
                    <a:pt x="2473" y="4655"/>
                  </a:lnTo>
                  <a:lnTo>
                    <a:pt x="2370" y="4562"/>
                  </a:lnTo>
                  <a:lnTo>
                    <a:pt x="2249" y="4644"/>
                  </a:lnTo>
                  <a:lnTo>
                    <a:pt x="2127" y="4708"/>
                  </a:lnTo>
                  <a:lnTo>
                    <a:pt x="2009" y="4758"/>
                  </a:lnTo>
                  <a:lnTo>
                    <a:pt x="1895" y="4787"/>
                  </a:lnTo>
                  <a:lnTo>
                    <a:pt x="1781" y="4797"/>
                  </a:lnTo>
                  <a:lnTo>
                    <a:pt x="1713" y="4794"/>
                  </a:lnTo>
                  <a:lnTo>
                    <a:pt x="1649" y="4783"/>
                  </a:lnTo>
                  <a:lnTo>
                    <a:pt x="1585" y="4762"/>
                  </a:lnTo>
                  <a:lnTo>
                    <a:pt x="1503" y="4722"/>
                  </a:lnTo>
                  <a:lnTo>
                    <a:pt x="1428" y="4665"/>
                  </a:lnTo>
                  <a:lnTo>
                    <a:pt x="1360" y="4597"/>
                  </a:lnTo>
                  <a:lnTo>
                    <a:pt x="1299" y="4515"/>
                  </a:lnTo>
                  <a:lnTo>
                    <a:pt x="1249" y="4423"/>
                  </a:lnTo>
                  <a:lnTo>
                    <a:pt x="1206" y="4319"/>
                  </a:lnTo>
                  <a:lnTo>
                    <a:pt x="1171" y="4205"/>
                  </a:lnTo>
                  <a:lnTo>
                    <a:pt x="1146" y="4080"/>
                  </a:lnTo>
                  <a:lnTo>
                    <a:pt x="1117" y="4080"/>
                  </a:lnTo>
                  <a:lnTo>
                    <a:pt x="996" y="4076"/>
                  </a:lnTo>
                  <a:lnTo>
                    <a:pt x="882" y="4062"/>
                  </a:lnTo>
                  <a:lnTo>
                    <a:pt x="774" y="4041"/>
                  </a:lnTo>
                  <a:lnTo>
                    <a:pt x="678" y="4008"/>
                  </a:lnTo>
                  <a:lnTo>
                    <a:pt x="589" y="3966"/>
                  </a:lnTo>
                  <a:lnTo>
                    <a:pt x="510" y="3916"/>
                  </a:lnTo>
                  <a:lnTo>
                    <a:pt x="446" y="3855"/>
                  </a:lnTo>
                  <a:lnTo>
                    <a:pt x="389" y="3784"/>
                  </a:lnTo>
                  <a:lnTo>
                    <a:pt x="350" y="3712"/>
                  </a:lnTo>
                  <a:lnTo>
                    <a:pt x="325" y="3634"/>
                  </a:lnTo>
                  <a:lnTo>
                    <a:pt x="307" y="3552"/>
                  </a:lnTo>
                  <a:lnTo>
                    <a:pt x="303" y="3466"/>
                  </a:lnTo>
                  <a:lnTo>
                    <a:pt x="311" y="3352"/>
                  </a:lnTo>
                  <a:lnTo>
                    <a:pt x="335" y="3230"/>
                  </a:lnTo>
                  <a:lnTo>
                    <a:pt x="378" y="3102"/>
                  </a:lnTo>
                  <a:lnTo>
                    <a:pt x="435" y="2973"/>
                  </a:lnTo>
                  <a:lnTo>
                    <a:pt x="325" y="2888"/>
                  </a:lnTo>
                  <a:lnTo>
                    <a:pt x="232" y="2802"/>
                  </a:lnTo>
                  <a:lnTo>
                    <a:pt x="150" y="2709"/>
                  </a:lnTo>
                  <a:lnTo>
                    <a:pt x="86" y="2616"/>
                  </a:lnTo>
                  <a:lnTo>
                    <a:pt x="39" y="2516"/>
                  </a:lnTo>
                  <a:lnTo>
                    <a:pt x="11" y="2416"/>
                  </a:lnTo>
                  <a:lnTo>
                    <a:pt x="0" y="2316"/>
                  </a:lnTo>
                  <a:lnTo>
                    <a:pt x="0" y="2288"/>
                  </a:lnTo>
                  <a:lnTo>
                    <a:pt x="18" y="2184"/>
                  </a:lnTo>
                  <a:lnTo>
                    <a:pt x="54" y="2084"/>
                  </a:lnTo>
                  <a:lnTo>
                    <a:pt x="111" y="1988"/>
                  </a:lnTo>
                  <a:lnTo>
                    <a:pt x="186" y="1895"/>
                  </a:lnTo>
                  <a:lnTo>
                    <a:pt x="282" y="1809"/>
                  </a:lnTo>
                  <a:lnTo>
                    <a:pt x="389" y="1731"/>
                  </a:lnTo>
                  <a:lnTo>
                    <a:pt x="514" y="1656"/>
                  </a:lnTo>
                  <a:lnTo>
                    <a:pt x="482" y="1549"/>
                  </a:lnTo>
                  <a:lnTo>
                    <a:pt x="457" y="1442"/>
                  </a:lnTo>
                  <a:lnTo>
                    <a:pt x="439" y="1342"/>
                  </a:lnTo>
                  <a:lnTo>
                    <a:pt x="435" y="1245"/>
                  </a:lnTo>
                  <a:lnTo>
                    <a:pt x="439" y="1156"/>
                  </a:lnTo>
                  <a:lnTo>
                    <a:pt x="457" y="1071"/>
                  </a:lnTo>
                  <a:lnTo>
                    <a:pt x="482" y="988"/>
                  </a:lnTo>
                  <a:lnTo>
                    <a:pt x="518" y="917"/>
                  </a:lnTo>
                  <a:lnTo>
                    <a:pt x="564" y="849"/>
                  </a:lnTo>
                  <a:lnTo>
                    <a:pt x="632" y="778"/>
                  </a:lnTo>
                  <a:lnTo>
                    <a:pt x="714" y="724"/>
                  </a:lnTo>
                  <a:lnTo>
                    <a:pt x="807" y="678"/>
                  </a:lnTo>
                  <a:lnTo>
                    <a:pt x="910" y="649"/>
                  </a:lnTo>
                  <a:lnTo>
                    <a:pt x="1021" y="631"/>
                  </a:lnTo>
                  <a:lnTo>
                    <a:pt x="1142" y="624"/>
                  </a:lnTo>
                  <a:lnTo>
                    <a:pt x="1242" y="628"/>
                  </a:lnTo>
                  <a:lnTo>
                    <a:pt x="1349" y="639"/>
                  </a:lnTo>
                  <a:lnTo>
                    <a:pt x="1392" y="521"/>
                  </a:lnTo>
                  <a:lnTo>
                    <a:pt x="1438" y="410"/>
                  </a:lnTo>
                  <a:lnTo>
                    <a:pt x="1495" y="314"/>
                  </a:lnTo>
                  <a:lnTo>
                    <a:pt x="1556" y="224"/>
                  </a:lnTo>
                  <a:lnTo>
                    <a:pt x="1624" y="153"/>
                  </a:lnTo>
                  <a:lnTo>
                    <a:pt x="1699" y="92"/>
                  </a:lnTo>
                  <a:lnTo>
                    <a:pt x="1777" y="46"/>
                  </a:lnTo>
                  <a:lnTo>
                    <a:pt x="1867" y="14"/>
                  </a:lnTo>
                  <a:lnTo>
                    <a:pt x="1931" y="3"/>
                  </a:lnTo>
                  <a:lnTo>
                    <a:pt x="1999" y="0"/>
                  </a:lnTo>
                  <a:close/>
                </a:path>
              </a:pathLst>
            </a:custGeom>
            <a:solidFill>
              <a:schemeClr val="accent5"/>
            </a:solidFill>
            <a:ln w="0">
              <a:solidFill>
                <a:schemeClr val="accent5"/>
              </a:solidFill>
              <a:prstDash val="solid"/>
              <a:round/>
              <a:headEnd/>
              <a:tailEnd/>
            </a:ln>
            <a:effectLst/>
          </p:spPr>
          <p:txBody>
            <a:bodyPr vert="horz" wrap="square" lIns="91440" tIns="45720" rIns="91440" bIns="45720" numCol="1" anchor="t" anchorCtr="0" compatLnSpc="1">
              <a:prstTxWarp prst="textNoShape">
                <a:avLst/>
              </a:prstTxWarp>
            </a:bodyPr>
            <a:lstStyle/>
            <a:p>
              <a:endParaRPr lang="en-US">
                <a:latin typeface="+mn-ea"/>
                <a:ea typeface="+mn-ea"/>
              </a:endParaRPr>
            </a:p>
          </p:txBody>
        </p:sp>
        <p:sp>
          <p:nvSpPr>
            <p:cNvPr id="18" name="Freeform 12"/>
            <p:cNvSpPr>
              <a:spLocks/>
            </p:cNvSpPr>
            <p:nvPr/>
          </p:nvSpPr>
          <p:spPr bwMode="auto">
            <a:xfrm>
              <a:off x="3772236" y="2017283"/>
              <a:ext cx="1140751" cy="1113239"/>
            </a:xfrm>
            <a:custGeom>
              <a:avLst/>
              <a:gdLst/>
              <a:ahLst/>
              <a:cxnLst>
                <a:cxn ang="0">
                  <a:pos x="1942" y="25"/>
                </a:cxn>
                <a:cxn ang="0">
                  <a:pos x="2235" y="193"/>
                </a:cxn>
                <a:cxn ang="0">
                  <a:pos x="2542" y="146"/>
                </a:cxn>
                <a:cxn ang="0">
                  <a:pos x="2845" y="61"/>
                </a:cxn>
                <a:cxn ang="0">
                  <a:pos x="3113" y="136"/>
                </a:cxn>
                <a:cxn ang="0">
                  <a:pos x="3305" y="360"/>
                </a:cxn>
                <a:cxn ang="0">
                  <a:pos x="3416" y="707"/>
                </a:cxn>
                <a:cxn ang="0">
                  <a:pos x="3776" y="750"/>
                </a:cxn>
                <a:cxn ang="0">
                  <a:pos x="4033" y="892"/>
                </a:cxn>
                <a:cxn ang="0">
                  <a:pos x="4158" y="1142"/>
                </a:cxn>
                <a:cxn ang="0">
                  <a:pos x="4133" y="1453"/>
                </a:cxn>
                <a:cxn ang="0">
                  <a:pos x="4166" y="1781"/>
                </a:cxn>
                <a:cxn ang="0">
                  <a:pos x="4398" y="2081"/>
                </a:cxn>
                <a:cxn ang="0">
                  <a:pos x="4422" y="2388"/>
                </a:cxn>
                <a:cxn ang="0">
                  <a:pos x="4269" y="2642"/>
                </a:cxn>
                <a:cxn ang="0">
                  <a:pos x="3976" y="2852"/>
                </a:cxn>
                <a:cxn ang="0">
                  <a:pos x="4048" y="3209"/>
                </a:cxn>
                <a:cxn ang="0">
                  <a:pos x="3987" y="3495"/>
                </a:cxn>
                <a:cxn ang="0">
                  <a:pos x="3791" y="3691"/>
                </a:cxn>
                <a:cxn ang="0">
                  <a:pos x="3487" y="3770"/>
                </a:cxn>
                <a:cxn ang="0">
                  <a:pos x="3191" y="3877"/>
                </a:cxn>
                <a:cxn ang="0">
                  <a:pos x="3020" y="4166"/>
                </a:cxn>
                <a:cxn ang="0">
                  <a:pos x="2777" y="4316"/>
                </a:cxn>
                <a:cxn ang="0">
                  <a:pos x="2495" y="4302"/>
                </a:cxn>
                <a:cxn ang="0">
                  <a:pos x="2203" y="4134"/>
                </a:cxn>
                <a:cxn ang="0">
                  <a:pos x="1896" y="4180"/>
                </a:cxn>
                <a:cxn ang="0">
                  <a:pos x="1592" y="4266"/>
                </a:cxn>
                <a:cxn ang="0">
                  <a:pos x="1325" y="4191"/>
                </a:cxn>
                <a:cxn ang="0">
                  <a:pos x="1132" y="3970"/>
                </a:cxn>
                <a:cxn ang="0">
                  <a:pos x="1021" y="3623"/>
                </a:cxn>
                <a:cxn ang="0">
                  <a:pos x="661" y="3580"/>
                </a:cxn>
                <a:cxn ang="0">
                  <a:pos x="404" y="3434"/>
                </a:cxn>
                <a:cxn ang="0">
                  <a:pos x="279" y="3188"/>
                </a:cxn>
                <a:cxn ang="0">
                  <a:pos x="304" y="2874"/>
                </a:cxn>
                <a:cxn ang="0">
                  <a:pos x="272" y="2545"/>
                </a:cxn>
                <a:cxn ang="0">
                  <a:pos x="40" y="2245"/>
                </a:cxn>
                <a:cxn ang="0">
                  <a:pos x="15" y="1938"/>
                </a:cxn>
                <a:cxn ang="0">
                  <a:pos x="168" y="1685"/>
                </a:cxn>
                <a:cxn ang="0">
                  <a:pos x="461" y="1474"/>
                </a:cxn>
                <a:cxn ang="0">
                  <a:pos x="389" y="1117"/>
                </a:cxn>
                <a:cxn ang="0">
                  <a:pos x="450" y="832"/>
                </a:cxn>
                <a:cxn ang="0">
                  <a:pos x="646" y="635"/>
                </a:cxn>
                <a:cxn ang="0">
                  <a:pos x="950" y="560"/>
                </a:cxn>
                <a:cxn ang="0">
                  <a:pos x="1246" y="450"/>
                </a:cxn>
                <a:cxn ang="0">
                  <a:pos x="1417" y="161"/>
                </a:cxn>
                <a:cxn ang="0">
                  <a:pos x="1656" y="14"/>
                </a:cxn>
              </a:cxnLst>
              <a:rect l="0" t="0" r="r" b="b"/>
              <a:pathLst>
                <a:path w="4437" h="4330">
                  <a:moveTo>
                    <a:pt x="1749" y="0"/>
                  </a:moveTo>
                  <a:lnTo>
                    <a:pt x="1846" y="3"/>
                  </a:lnTo>
                  <a:lnTo>
                    <a:pt x="1942" y="25"/>
                  </a:lnTo>
                  <a:lnTo>
                    <a:pt x="2038" y="64"/>
                  </a:lnTo>
                  <a:lnTo>
                    <a:pt x="2135" y="121"/>
                  </a:lnTo>
                  <a:lnTo>
                    <a:pt x="2235" y="193"/>
                  </a:lnTo>
                  <a:lnTo>
                    <a:pt x="2331" y="278"/>
                  </a:lnTo>
                  <a:lnTo>
                    <a:pt x="2438" y="203"/>
                  </a:lnTo>
                  <a:lnTo>
                    <a:pt x="2542" y="146"/>
                  </a:lnTo>
                  <a:lnTo>
                    <a:pt x="2649" y="100"/>
                  </a:lnTo>
                  <a:lnTo>
                    <a:pt x="2749" y="75"/>
                  </a:lnTo>
                  <a:lnTo>
                    <a:pt x="2845" y="61"/>
                  </a:lnTo>
                  <a:lnTo>
                    <a:pt x="2941" y="68"/>
                  </a:lnTo>
                  <a:lnTo>
                    <a:pt x="3031" y="93"/>
                  </a:lnTo>
                  <a:lnTo>
                    <a:pt x="3113" y="136"/>
                  </a:lnTo>
                  <a:lnTo>
                    <a:pt x="3188" y="196"/>
                  </a:lnTo>
                  <a:lnTo>
                    <a:pt x="3252" y="271"/>
                  </a:lnTo>
                  <a:lnTo>
                    <a:pt x="3305" y="360"/>
                  </a:lnTo>
                  <a:lnTo>
                    <a:pt x="3352" y="464"/>
                  </a:lnTo>
                  <a:lnTo>
                    <a:pt x="3387" y="578"/>
                  </a:lnTo>
                  <a:lnTo>
                    <a:pt x="3416" y="707"/>
                  </a:lnTo>
                  <a:lnTo>
                    <a:pt x="3544" y="710"/>
                  </a:lnTo>
                  <a:lnTo>
                    <a:pt x="3666" y="725"/>
                  </a:lnTo>
                  <a:lnTo>
                    <a:pt x="3776" y="750"/>
                  </a:lnTo>
                  <a:lnTo>
                    <a:pt x="3873" y="785"/>
                  </a:lnTo>
                  <a:lnTo>
                    <a:pt x="3959" y="832"/>
                  </a:lnTo>
                  <a:lnTo>
                    <a:pt x="4033" y="892"/>
                  </a:lnTo>
                  <a:lnTo>
                    <a:pt x="4091" y="967"/>
                  </a:lnTo>
                  <a:lnTo>
                    <a:pt x="4133" y="1049"/>
                  </a:lnTo>
                  <a:lnTo>
                    <a:pt x="4158" y="1142"/>
                  </a:lnTo>
                  <a:lnTo>
                    <a:pt x="4166" y="1239"/>
                  </a:lnTo>
                  <a:lnTo>
                    <a:pt x="4158" y="1342"/>
                  </a:lnTo>
                  <a:lnTo>
                    <a:pt x="4133" y="1453"/>
                  </a:lnTo>
                  <a:lnTo>
                    <a:pt x="4098" y="1571"/>
                  </a:lnTo>
                  <a:lnTo>
                    <a:pt x="4044" y="1688"/>
                  </a:lnTo>
                  <a:lnTo>
                    <a:pt x="4166" y="1781"/>
                  </a:lnTo>
                  <a:lnTo>
                    <a:pt x="4265" y="1878"/>
                  </a:lnTo>
                  <a:lnTo>
                    <a:pt x="4344" y="1978"/>
                  </a:lnTo>
                  <a:lnTo>
                    <a:pt x="4398" y="2081"/>
                  </a:lnTo>
                  <a:lnTo>
                    <a:pt x="4430" y="2188"/>
                  </a:lnTo>
                  <a:lnTo>
                    <a:pt x="4437" y="2295"/>
                  </a:lnTo>
                  <a:lnTo>
                    <a:pt x="4422" y="2388"/>
                  </a:lnTo>
                  <a:lnTo>
                    <a:pt x="4387" y="2474"/>
                  </a:lnTo>
                  <a:lnTo>
                    <a:pt x="4337" y="2559"/>
                  </a:lnTo>
                  <a:lnTo>
                    <a:pt x="4269" y="2642"/>
                  </a:lnTo>
                  <a:lnTo>
                    <a:pt x="4187" y="2717"/>
                  </a:lnTo>
                  <a:lnTo>
                    <a:pt x="4087" y="2788"/>
                  </a:lnTo>
                  <a:lnTo>
                    <a:pt x="3976" y="2852"/>
                  </a:lnTo>
                  <a:lnTo>
                    <a:pt x="4016" y="2977"/>
                  </a:lnTo>
                  <a:lnTo>
                    <a:pt x="4037" y="3095"/>
                  </a:lnTo>
                  <a:lnTo>
                    <a:pt x="4048" y="3209"/>
                  </a:lnTo>
                  <a:lnTo>
                    <a:pt x="4041" y="3313"/>
                  </a:lnTo>
                  <a:lnTo>
                    <a:pt x="4023" y="3409"/>
                  </a:lnTo>
                  <a:lnTo>
                    <a:pt x="3987" y="3495"/>
                  </a:lnTo>
                  <a:lnTo>
                    <a:pt x="3937" y="3573"/>
                  </a:lnTo>
                  <a:lnTo>
                    <a:pt x="3869" y="3641"/>
                  </a:lnTo>
                  <a:lnTo>
                    <a:pt x="3791" y="3691"/>
                  </a:lnTo>
                  <a:lnTo>
                    <a:pt x="3702" y="3730"/>
                  </a:lnTo>
                  <a:lnTo>
                    <a:pt x="3598" y="3755"/>
                  </a:lnTo>
                  <a:lnTo>
                    <a:pt x="3487" y="3770"/>
                  </a:lnTo>
                  <a:lnTo>
                    <a:pt x="3366" y="3766"/>
                  </a:lnTo>
                  <a:lnTo>
                    <a:pt x="3234" y="3755"/>
                  </a:lnTo>
                  <a:lnTo>
                    <a:pt x="3191" y="3877"/>
                  </a:lnTo>
                  <a:lnTo>
                    <a:pt x="3141" y="3987"/>
                  </a:lnTo>
                  <a:lnTo>
                    <a:pt x="3084" y="4084"/>
                  </a:lnTo>
                  <a:lnTo>
                    <a:pt x="3020" y="4166"/>
                  </a:lnTo>
                  <a:lnTo>
                    <a:pt x="2945" y="4234"/>
                  </a:lnTo>
                  <a:lnTo>
                    <a:pt x="2866" y="4284"/>
                  </a:lnTo>
                  <a:lnTo>
                    <a:pt x="2777" y="4316"/>
                  </a:lnTo>
                  <a:lnTo>
                    <a:pt x="2684" y="4330"/>
                  </a:lnTo>
                  <a:lnTo>
                    <a:pt x="2592" y="4323"/>
                  </a:lnTo>
                  <a:lnTo>
                    <a:pt x="2495" y="4302"/>
                  </a:lnTo>
                  <a:lnTo>
                    <a:pt x="2399" y="4262"/>
                  </a:lnTo>
                  <a:lnTo>
                    <a:pt x="2302" y="4205"/>
                  </a:lnTo>
                  <a:lnTo>
                    <a:pt x="2203" y="4134"/>
                  </a:lnTo>
                  <a:lnTo>
                    <a:pt x="2106" y="4048"/>
                  </a:lnTo>
                  <a:lnTo>
                    <a:pt x="1999" y="4123"/>
                  </a:lnTo>
                  <a:lnTo>
                    <a:pt x="1896" y="4180"/>
                  </a:lnTo>
                  <a:lnTo>
                    <a:pt x="1789" y="4227"/>
                  </a:lnTo>
                  <a:lnTo>
                    <a:pt x="1689" y="4252"/>
                  </a:lnTo>
                  <a:lnTo>
                    <a:pt x="1592" y="4266"/>
                  </a:lnTo>
                  <a:lnTo>
                    <a:pt x="1496" y="4259"/>
                  </a:lnTo>
                  <a:lnTo>
                    <a:pt x="1407" y="4234"/>
                  </a:lnTo>
                  <a:lnTo>
                    <a:pt x="1325" y="4191"/>
                  </a:lnTo>
                  <a:lnTo>
                    <a:pt x="1250" y="4134"/>
                  </a:lnTo>
                  <a:lnTo>
                    <a:pt x="1185" y="4059"/>
                  </a:lnTo>
                  <a:lnTo>
                    <a:pt x="1132" y="3970"/>
                  </a:lnTo>
                  <a:lnTo>
                    <a:pt x="1085" y="3866"/>
                  </a:lnTo>
                  <a:lnTo>
                    <a:pt x="1050" y="3752"/>
                  </a:lnTo>
                  <a:lnTo>
                    <a:pt x="1021" y="3623"/>
                  </a:lnTo>
                  <a:lnTo>
                    <a:pt x="893" y="3620"/>
                  </a:lnTo>
                  <a:lnTo>
                    <a:pt x="771" y="3605"/>
                  </a:lnTo>
                  <a:lnTo>
                    <a:pt x="661" y="3580"/>
                  </a:lnTo>
                  <a:lnTo>
                    <a:pt x="564" y="3545"/>
                  </a:lnTo>
                  <a:lnTo>
                    <a:pt x="479" y="3495"/>
                  </a:lnTo>
                  <a:lnTo>
                    <a:pt x="404" y="3434"/>
                  </a:lnTo>
                  <a:lnTo>
                    <a:pt x="347" y="3363"/>
                  </a:lnTo>
                  <a:lnTo>
                    <a:pt x="304" y="3281"/>
                  </a:lnTo>
                  <a:lnTo>
                    <a:pt x="279" y="3188"/>
                  </a:lnTo>
                  <a:lnTo>
                    <a:pt x="272" y="3088"/>
                  </a:lnTo>
                  <a:lnTo>
                    <a:pt x="279" y="2984"/>
                  </a:lnTo>
                  <a:lnTo>
                    <a:pt x="304" y="2874"/>
                  </a:lnTo>
                  <a:lnTo>
                    <a:pt x="339" y="2759"/>
                  </a:lnTo>
                  <a:lnTo>
                    <a:pt x="393" y="2638"/>
                  </a:lnTo>
                  <a:lnTo>
                    <a:pt x="272" y="2545"/>
                  </a:lnTo>
                  <a:lnTo>
                    <a:pt x="172" y="2449"/>
                  </a:lnTo>
                  <a:lnTo>
                    <a:pt x="93" y="2349"/>
                  </a:lnTo>
                  <a:lnTo>
                    <a:pt x="40" y="2245"/>
                  </a:lnTo>
                  <a:lnTo>
                    <a:pt x="8" y="2138"/>
                  </a:lnTo>
                  <a:lnTo>
                    <a:pt x="0" y="2031"/>
                  </a:lnTo>
                  <a:lnTo>
                    <a:pt x="15" y="1938"/>
                  </a:lnTo>
                  <a:lnTo>
                    <a:pt x="50" y="1853"/>
                  </a:lnTo>
                  <a:lnTo>
                    <a:pt x="100" y="1767"/>
                  </a:lnTo>
                  <a:lnTo>
                    <a:pt x="168" y="1685"/>
                  </a:lnTo>
                  <a:lnTo>
                    <a:pt x="250" y="1610"/>
                  </a:lnTo>
                  <a:lnTo>
                    <a:pt x="350" y="1538"/>
                  </a:lnTo>
                  <a:lnTo>
                    <a:pt x="461" y="1474"/>
                  </a:lnTo>
                  <a:lnTo>
                    <a:pt x="422" y="1349"/>
                  </a:lnTo>
                  <a:lnTo>
                    <a:pt x="400" y="1231"/>
                  </a:lnTo>
                  <a:lnTo>
                    <a:pt x="389" y="1117"/>
                  </a:lnTo>
                  <a:lnTo>
                    <a:pt x="397" y="1014"/>
                  </a:lnTo>
                  <a:lnTo>
                    <a:pt x="414" y="917"/>
                  </a:lnTo>
                  <a:lnTo>
                    <a:pt x="450" y="832"/>
                  </a:lnTo>
                  <a:lnTo>
                    <a:pt x="500" y="753"/>
                  </a:lnTo>
                  <a:lnTo>
                    <a:pt x="568" y="689"/>
                  </a:lnTo>
                  <a:lnTo>
                    <a:pt x="646" y="635"/>
                  </a:lnTo>
                  <a:lnTo>
                    <a:pt x="736" y="596"/>
                  </a:lnTo>
                  <a:lnTo>
                    <a:pt x="839" y="571"/>
                  </a:lnTo>
                  <a:lnTo>
                    <a:pt x="950" y="560"/>
                  </a:lnTo>
                  <a:lnTo>
                    <a:pt x="1071" y="560"/>
                  </a:lnTo>
                  <a:lnTo>
                    <a:pt x="1203" y="575"/>
                  </a:lnTo>
                  <a:lnTo>
                    <a:pt x="1246" y="450"/>
                  </a:lnTo>
                  <a:lnTo>
                    <a:pt x="1296" y="339"/>
                  </a:lnTo>
                  <a:lnTo>
                    <a:pt x="1353" y="243"/>
                  </a:lnTo>
                  <a:lnTo>
                    <a:pt x="1417" y="161"/>
                  </a:lnTo>
                  <a:lnTo>
                    <a:pt x="1489" y="96"/>
                  </a:lnTo>
                  <a:lnTo>
                    <a:pt x="1571" y="46"/>
                  </a:lnTo>
                  <a:lnTo>
                    <a:pt x="1656" y="14"/>
                  </a:lnTo>
                  <a:lnTo>
                    <a:pt x="1749" y="0"/>
                  </a:lnTo>
                  <a:close/>
                </a:path>
              </a:pathLst>
            </a:custGeom>
            <a:solidFill>
              <a:schemeClr val="accent5"/>
            </a:solidFill>
            <a:ln>
              <a:noFill/>
              <a:headEnd/>
              <a:tailEnd/>
            </a:ln>
            <a:effectLst/>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a:latin typeface="+mn-ea"/>
              </a:endParaRPr>
            </a:p>
          </p:txBody>
        </p:sp>
        <p:sp>
          <p:nvSpPr>
            <p:cNvPr id="19" name="TextBox 44"/>
            <p:cNvSpPr txBox="1">
              <a:spLocks noChangeArrowheads="1"/>
            </p:cNvSpPr>
            <p:nvPr/>
          </p:nvSpPr>
          <p:spPr bwMode="auto">
            <a:xfrm>
              <a:off x="3988527" y="2297092"/>
              <a:ext cx="708167" cy="646331"/>
            </a:xfrm>
            <a:prstGeom prst="rect">
              <a:avLst/>
            </a:prstGeom>
            <a:noFill/>
            <a:ln w="9525">
              <a:noFill/>
              <a:miter lim="800000"/>
              <a:headEnd/>
              <a:tailEnd/>
            </a:ln>
            <a:effectLst/>
          </p:spPr>
          <p:txBody>
            <a:bodyPr wrap="square">
              <a:spAutoFit/>
            </a:bodyPr>
            <a:lstStyle/>
            <a:p>
              <a:pPr algn="ctr"/>
              <a:r>
                <a:rPr lang="zh-CN" altLang="en-US" b="1" dirty="0">
                  <a:solidFill>
                    <a:schemeClr val="bg1"/>
                  </a:solidFill>
                  <a:latin typeface="微软雅黑" pitchFamily="34" charset="-122"/>
                  <a:ea typeface="微软雅黑" pitchFamily="34" charset="-122"/>
                  <a:cs typeface="Arial" pitchFamily="34" charset="0"/>
                </a:rPr>
                <a:t>乐于助人</a:t>
              </a:r>
            </a:p>
          </p:txBody>
        </p:sp>
      </p:grpSp>
      <p:grpSp>
        <p:nvGrpSpPr>
          <p:cNvPr id="20" name="组合 19"/>
          <p:cNvGrpSpPr/>
          <p:nvPr/>
        </p:nvGrpSpPr>
        <p:grpSpPr>
          <a:xfrm>
            <a:off x="1280888" y="4036594"/>
            <a:ext cx="1329524" cy="1390453"/>
            <a:chOff x="3635896" y="3857629"/>
            <a:chExt cx="1329524" cy="1390453"/>
          </a:xfrm>
        </p:grpSpPr>
        <p:sp>
          <p:nvSpPr>
            <p:cNvPr id="21" name="Freeform 13"/>
            <p:cNvSpPr>
              <a:spLocks/>
            </p:cNvSpPr>
            <p:nvPr/>
          </p:nvSpPr>
          <p:spPr bwMode="auto">
            <a:xfrm>
              <a:off x="3635896" y="3857629"/>
              <a:ext cx="1329524" cy="1390453"/>
            </a:xfrm>
            <a:custGeom>
              <a:avLst/>
              <a:gdLst/>
              <a:ahLst/>
              <a:cxnLst>
                <a:cxn ang="0">
                  <a:pos x="2270" y="0"/>
                </a:cxn>
                <a:cxn ang="0">
                  <a:pos x="3851" y="1571"/>
                </a:cxn>
                <a:cxn ang="0">
                  <a:pos x="6046" y="1160"/>
                </a:cxn>
                <a:cxn ang="0">
                  <a:pos x="5039" y="3152"/>
                </a:cxn>
                <a:cxn ang="0">
                  <a:pos x="6110" y="5108"/>
                </a:cxn>
                <a:cxn ang="0">
                  <a:pos x="3904" y="4769"/>
                </a:cxn>
                <a:cxn ang="0">
                  <a:pos x="2373" y="6390"/>
                </a:cxn>
                <a:cxn ang="0">
                  <a:pos x="2016" y="4187"/>
                </a:cxn>
                <a:cxn ang="0">
                  <a:pos x="0" y="3234"/>
                </a:cxn>
                <a:cxn ang="0">
                  <a:pos x="1984" y="2213"/>
                </a:cxn>
                <a:cxn ang="0">
                  <a:pos x="2270" y="0"/>
                </a:cxn>
              </a:cxnLst>
              <a:rect l="0" t="0" r="r" b="b"/>
              <a:pathLst>
                <a:path w="6110" h="6390">
                  <a:moveTo>
                    <a:pt x="2270" y="0"/>
                  </a:moveTo>
                  <a:lnTo>
                    <a:pt x="3851" y="1571"/>
                  </a:lnTo>
                  <a:lnTo>
                    <a:pt x="6046" y="1160"/>
                  </a:lnTo>
                  <a:lnTo>
                    <a:pt x="5039" y="3152"/>
                  </a:lnTo>
                  <a:lnTo>
                    <a:pt x="6110" y="5108"/>
                  </a:lnTo>
                  <a:lnTo>
                    <a:pt x="3904" y="4769"/>
                  </a:lnTo>
                  <a:lnTo>
                    <a:pt x="2373" y="6390"/>
                  </a:lnTo>
                  <a:lnTo>
                    <a:pt x="2016" y="4187"/>
                  </a:lnTo>
                  <a:lnTo>
                    <a:pt x="0" y="3234"/>
                  </a:lnTo>
                  <a:lnTo>
                    <a:pt x="1984" y="2213"/>
                  </a:lnTo>
                  <a:lnTo>
                    <a:pt x="2270" y="0"/>
                  </a:lnTo>
                  <a:close/>
                </a:path>
              </a:pathLst>
            </a:custGeom>
            <a:solidFill>
              <a:srgbClr val="F45A5A"/>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latin typeface="+mn-ea"/>
                <a:ea typeface="+mn-ea"/>
              </a:endParaRPr>
            </a:p>
          </p:txBody>
        </p:sp>
        <p:sp>
          <p:nvSpPr>
            <p:cNvPr id="22" name="TextBox 44"/>
            <p:cNvSpPr txBox="1">
              <a:spLocks noChangeArrowheads="1"/>
            </p:cNvSpPr>
            <p:nvPr/>
          </p:nvSpPr>
          <p:spPr bwMode="auto">
            <a:xfrm>
              <a:off x="4016054" y="4225787"/>
              <a:ext cx="680640" cy="646331"/>
            </a:xfrm>
            <a:prstGeom prst="rect">
              <a:avLst/>
            </a:prstGeom>
            <a:noFill/>
            <a:ln w="9525">
              <a:noFill/>
              <a:miter lim="800000"/>
              <a:headEnd/>
              <a:tailEnd/>
            </a:ln>
            <a:effectLst/>
          </p:spPr>
          <p:txBody>
            <a:bodyPr wrap="square">
              <a:spAutoFit/>
            </a:bodyPr>
            <a:lstStyle/>
            <a:p>
              <a:pPr algn="ctr"/>
              <a:r>
                <a:rPr lang="zh-CN" altLang="en-US" b="1" dirty="0">
                  <a:solidFill>
                    <a:schemeClr val="bg1"/>
                  </a:solidFill>
                  <a:latin typeface="微软雅黑" pitchFamily="34" charset="-122"/>
                  <a:ea typeface="微软雅黑" pitchFamily="34" charset="-122"/>
                  <a:cs typeface="Arial" pitchFamily="34" charset="0"/>
                </a:rPr>
                <a:t>积极向上</a:t>
              </a:r>
            </a:p>
          </p:txBody>
        </p:sp>
      </p:grpSp>
      <p:grpSp>
        <p:nvGrpSpPr>
          <p:cNvPr id="23" name="组合 22"/>
          <p:cNvGrpSpPr/>
          <p:nvPr/>
        </p:nvGrpSpPr>
        <p:grpSpPr>
          <a:xfrm>
            <a:off x="5452986" y="2151943"/>
            <a:ext cx="1291086" cy="1259798"/>
            <a:chOff x="7175225" y="1957361"/>
            <a:chExt cx="1291086" cy="1259798"/>
          </a:xfrm>
        </p:grpSpPr>
        <p:sp>
          <p:nvSpPr>
            <p:cNvPr id="24" name="Freeform 11"/>
            <p:cNvSpPr>
              <a:spLocks noEditPoints="1"/>
            </p:cNvSpPr>
            <p:nvPr/>
          </p:nvSpPr>
          <p:spPr bwMode="auto">
            <a:xfrm rot="943525">
              <a:off x="7175225" y="1957361"/>
              <a:ext cx="1291086" cy="1259798"/>
            </a:xfrm>
            <a:custGeom>
              <a:avLst/>
              <a:gdLst/>
              <a:ahLst/>
              <a:cxnLst>
                <a:cxn ang="0">
                  <a:pos x="1613" y="210"/>
                </a:cxn>
                <a:cxn ang="0">
                  <a:pos x="1360" y="674"/>
                </a:cxn>
                <a:cxn ang="0">
                  <a:pos x="732" y="749"/>
                </a:cxn>
                <a:cxn ang="0">
                  <a:pos x="468" y="1245"/>
                </a:cxn>
                <a:cxn ang="0">
                  <a:pos x="543" y="1681"/>
                </a:cxn>
                <a:cxn ang="0">
                  <a:pos x="50" y="2188"/>
                </a:cxn>
                <a:cxn ang="0">
                  <a:pos x="228" y="2752"/>
                </a:cxn>
                <a:cxn ang="0">
                  <a:pos x="343" y="3352"/>
                </a:cxn>
                <a:cxn ang="0">
                  <a:pos x="478" y="3841"/>
                </a:cxn>
                <a:cxn ang="0">
                  <a:pos x="1117" y="4048"/>
                </a:cxn>
                <a:cxn ang="0">
                  <a:pos x="1356" y="4540"/>
                </a:cxn>
                <a:cxn ang="0">
                  <a:pos x="1892" y="4755"/>
                </a:cxn>
                <a:cxn ang="0">
                  <a:pos x="2384" y="4530"/>
                </a:cxn>
                <a:cxn ang="0">
                  <a:pos x="2994" y="4837"/>
                </a:cxn>
                <a:cxn ang="0">
                  <a:pos x="3448" y="4573"/>
                </a:cxn>
                <a:cxn ang="0">
                  <a:pos x="3748" y="4208"/>
                </a:cxn>
                <a:cxn ang="0">
                  <a:pos x="4340" y="4066"/>
                </a:cxn>
                <a:cxn ang="0">
                  <a:pos x="4515" y="3494"/>
                </a:cxn>
                <a:cxn ang="0">
                  <a:pos x="4686" y="3041"/>
                </a:cxn>
                <a:cxn ang="0">
                  <a:pos x="4961" y="2570"/>
                </a:cxn>
                <a:cxn ang="0">
                  <a:pos x="4658" y="2013"/>
                </a:cxn>
                <a:cxn ang="0">
                  <a:pos x="4647" y="1517"/>
                </a:cxn>
                <a:cxn ang="0">
                  <a:pos x="4515" y="1031"/>
                </a:cxn>
                <a:cxn ang="0">
                  <a:pos x="3876" y="821"/>
                </a:cxn>
                <a:cxn ang="0">
                  <a:pos x="3637" y="328"/>
                </a:cxn>
                <a:cxn ang="0">
                  <a:pos x="3102" y="114"/>
                </a:cxn>
                <a:cxn ang="0">
                  <a:pos x="2609" y="342"/>
                </a:cxn>
                <a:cxn ang="0">
                  <a:pos x="1999" y="32"/>
                </a:cxn>
                <a:cxn ang="0">
                  <a:pos x="2520" y="217"/>
                </a:cxn>
                <a:cxn ang="0">
                  <a:pos x="3212" y="71"/>
                </a:cxn>
                <a:cxn ang="0">
                  <a:pos x="3633" y="274"/>
                </a:cxn>
                <a:cxn ang="0">
                  <a:pos x="3876" y="788"/>
                </a:cxn>
                <a:cxn ang="0">
                  <a:pos x="4483" y="956"/>
                </a:cxn>
                <a:cxn ang="0">
                  <a:pos x="4690" y="1403"/>
                </a:cxn>
                <a:cxn ang="0">
                  <a:pos x="4761" y="2070"/>
                </a:cxn>
                <a:cxn ang="0">
                  <a:pos x="4993" y="2584"/>
                </a:cxn>
                <a:cxn ang="0">
                  <a:pos x="4604" y="3137"/>
                </a:cxn>
                <a:cxn ang="0">
                  <a:pos x="4551" y="3737"/>
                </a:cxn>
                <a:cxn ang="0">
                  <a:pos x="4187" y="4191"/>
                </a:cxn>
                <a:cxn ang="0">
                  <a:pos x="3594" y="4365"/>
                </a:cxn>
                <a:cxn ang="0">
                  <a:pos x="3127" y="4855"/>
                </a:cxn>
                <a:cxn ang="0">
                  <a:pos x="2577" y="4730"/>
                </a:cxn>
                <a:cxn ang="0">
                  <a:pos x="1895" y="4787"/>
                </a:cxn>
                <a:cxn ang="0">
                  <a:pos x="1428" y="4665"/>
                </a:cxn>
                <a:cxn ang="0">
                  <a:pos x="1146" y="4080"/>
                </a:cxn>
                <a:cxn ang="0">
                  <a:pos x="589" y="3966"/>
                </a:cxn>
                <a:cxn ang="0">
                  <a:pos x="307" y="3552"/>
                </a:cxn>
                <a:cxn ang="0">
                  <a:pos x="325" y="2888"/>
                </a:cxn>
                <a:cxn ang="0">
                  <a:pos x="0" y="2316"/>
                </a:cxn>
                <a:cxn ang="0">
                  <a:pos x="282" y="1809"/>
                </a:cxn>
                <a:cxn ang="0">
                  <a:pos x="435" y="1245"/>
                </a:cxn>
                <a:cxn ang="0">
                  <a:pos x="632" y="778"/>
                </a:cxn>
                <a:cxn ang="0">
                  <a:pos x="1242" y="628"/>
                </a:cxn>
                <a:cxn ang="0">
                  <a:pos x="1624" y="153"/>
                </a:cxn>
              </a:cxnLst>
              <a:rect l="0" t="0" r="r" b="b"/>
              <a:pathLst>
                <a:path w="4993" h="4872">
                  <a:moveTo>
                    <a:pt x="1999" y="32"/>
                  </a:moveTo>
                  <a:lnTo>
                    <a:pt x="1934" y="35"/>
                  </a:lnTo>
                  <a:lnTo>
                    <a:pt x="1874" y="46"/>
                  </a:lnTo>
                  <a:lnTo>
                    <a:pt x="1781" y="82"/>
                  </a:lnTo>
                  <a:lnTo>
                    <a:pt x="1692" y="135"/>
                  </a:lnTo>
                  <a:lnTo>
                    <a:pt x="1613" y="210"/>
                  </a:lnTo>
                  <a:lnTo>
                    <a:pt x="1542" y="299"/>
                  </a:lnTo>
                  <a:lnTo>
                    <a:pt x="1481" y="407"/>
                  </a:lnTo>
                  <a:lnTo>
                    <a:pt x="1424" y="528"/>
                  </a:lnTo>
                  <a:lnTo>
                    <a:pt x="1378" y="664"/>
                  </a:lnTo>
                  <a:lnTo>
                    <a:pt x="1371" y="678"/>
                  </a:lnTo>
                  <a:lnTo>
                    <a:pt x="1360" y="674"/>
                  </a:lnTo>
                  <a:lnTo>
                    <a:pt x="1246" y="660"/>
                  </a:lnTo>
                  <a:lnTo>
                    <a:pt x="1142" y="656"/>
                  </a:lnTo>
                  <a:lnTo>
                    <a:pt x="1024" y="664"/>
                  </a:lnTo>
                  <a:lnTo>
                    <a:pt x="917" y="681"/>
                  </a:lnTo>
                  <a:lnTo>
                    <a:pt x="817" y="710"/>
                  </a:lnTo>
                  <a:lnTo>
                    <a:pt x="732" y="749"/>
                  </a:lnTo>
                  <a:lnTo>
                    <a:pt x="653" y="803"/>
                  </a:lnTo>
                  <a:lnTo>
                    <a:pt x="589" y="867"/>
                  </a:lnTo>
                  <a:lnTo>
                    <a:pt x="535" y="946"/>
                  </a:lnTo>
                  <a:lnTo>
                    <a:pt x="500" y="1038"/>
                  </a:lnTo>
                  <a:lnTo>
                    <a:pt x="475" y="1138"/>
                  </a:lnTo>
                  <a:lnTo>
                    <a:pt x="468" y="1245"/>
                  </a:lnTo>
                  <a:lnTo>
                    <a:pt x="471" y="1342"/>
                  </a:lnTo>
                  <a:lnTo>
                    <a:pt x="489" y="1442"/>
                  </a:lnTo>
                  <a:lnTo>
                    <a:pt x="514" y="1549"/>
                  </a:lnTo>
                  <a:lnTo>
                    <a:pt x="550" y="1660"/>
                  </a:lnTo>
                  <a:lnTo>
                    <a:pt x="553" y="1674"/>
                  </a:lnTo>
                  <a:lnTo>
                    <a:pt x="543" y="1681"/>
                  </a:lnTo>
                  <a:lnTo>
                    <a:pt x="418" y="1752"/>
                  </a:lnTo>
                  <a:lnTo>
                    <a:pt x="307" y="1831"/>
                  </a:lnTo>
                  <a:lnTo>
                    <a:pt x="214" y="1913"/>
                  </a:lnTo>
                  <a:lnTo>
                    <a:pt x="143" y="2002"/>
                  </a:lnTo>
                  <a:lnTo>
                    <a:pt x="86" y="2091"/>
                  </a:lnTo>
                  <a:lnTo>
                    <a:pt x="50" y="2188"/>
                  </a:lnTo>
                  <a:lnTo>
                    <a:pt x="32" y="2288"/>
                  </a:lnTo>
                  <a:lnTo>
                    <a:pt x="32" y="2316"/>
                  </a:lnTo>
                  <a:lnTo>
                    <a:pt x="46" y="2427"/>
                  </a:lnTo>
                  <a:lnTo>
                    <a:pt x="82" y="2538"/>
                  </a:lnTo>
                  <a:lnTo>
                    <a:pt x="146" y="2648"/>
                  </a:lnTo>
                  <a:lnTo>
                    <a:pt x="228" y="2752"/>
                  </a:lnTo>
                  <a:lnTo>
                    <a:pt x="335" y="2855"/>
                  </a:lnTo>
                  <a:lnTo>
                    <a:pt x="478" y="2963"/>
                  </a:lnTo>
                  <a:lnTo>
                    <a:pt x="471" y="2973"/>
                  </a:lnTo>
                  <a:lnTo>
                    <a:pt x="414" y="3105"/>
                  </a:lnTo>
                  <a:lnTo>
                    <a:pt x="371" y="3230"/>
                  </a:lnTo>
                  <a:lnTo>
                    <a:pt x="343" y="3352"/>
                  </a:lnTo>
                  <a:lnTo>
                    <a:pt x="335" y="3466"/>
                  </a:lnTo>
                  <a:lnTo>
                    <a:pt x="339" y="3548"/>
                  </a:lnTo>
                  <a:lnTo>
                    <a:pt x="357" y="3627"/>
                  </a:lnTo>
                  <a:lnTo>
                    <a:pt x="382" y="3698"/>
                  </a:lnTo>
                  <a:lnTo>
                    <a:pt x="418" y="3766"/>
                  </a:lnTo>
                  <a:lnTo>
                    <a:pt x="478" y="3841"/>
                  </a:lnTo>
                  <a:lnTo>
                    <a:pt x="553" y="3905"/>
                  </a:lnTo>
                  <a:lnTo>
                    <a:pt x="639" y="3955"/>
                  </a:lnTo>
                  <a:lnTo>
                    <a:pt x="742" y="3998"/>
                  </a:lnTo>
                  <a:lnTo>
                    <a:pt x="857" y="4026"/>
                  </a:lnTo>
                  <a:lnTo>
                    <a:pt x="982" y="4041"/>
                  </a:lnTo>
                  <a:lnTo>
                    <a:pt x="1117" y="4048"/>
                  </a:lnTo>
                  <a:lnTo>
                    <a:pt x="1171" y="4048"/>
                  </a:lnTo>
                  <a:lnTo>
                    <a:pt x="1174" y="4062"/>
                  </a:lnTo>
                  <a:lnTo>
                    <a:pt x="1206" y="4201"/>
                  </a:lnTo>
                  <a:lnTo>
                    <a:pt x="1246" y="4330"/>
                  </a:lnTo>
                  <a:lnTo>
                    <a:pt x="1296" y="4444"/>
                  </a:lnTo>
                  <a:lnTo>
                    <a:pt x="1356" y="4540"/>
                  </a:lnTo>
                  <a:lnTo>
                    <a:pt x="1428" y="4622"/>
                  </a:lnTo>
                  <a:lnTo>
                    <a:pt x="1506" y="4687"/>
                  </a:lnTo>
                  <a:lnTo>
                    <a:pt x="1595" y="4733"/>
                  </a:lnTo>
                  <a:lnTo>
                    <a:pt x="1688" y="4758"/>
                  </a:lnTo>
                  <a:lnTo>
                    <a:pt x="1781" y="4765"/>
                  </a:lnTo>
                  <a:lnTo>
                    <a:pt x="1892" y="4755"/>
                  </a:lnTo>
                  <a:lnTo>
                    <a:pt x="2006" y="4726"/>
                  </a:lnTo>
                  <a:lnTo>
                    <a:pt x="2120" y="4680"/>
                  </a:lnTo>
                  <a:lnTo>
                    <a:pt x="2241" y="4612"/>
                  </a:lnTo>
                  <a:lnTo>
                    <a:pt x="2363" y="4526"/>
                  </a:lnTo>
                  <a:lnTo>
                    <a:pt x="2373" y="4519"/>
                  </a:lnTo>
                  <a:lnTo>
                    <a:pt x="2384" y="4530"/>
                  </a:lnTo>
                  <a:lnTo>
                    <a:pt x="2488" y="4622"/>
                  </a:lnTo>
                  <a:lnTo>
                    <a:pt x="2588" y="4697"/>
                  </a:lnTo>
                  <a:lnTo>
                    <a:pt x="2691" y="4758"/>
                  </a:lnTo>
                  <a:lnTo>
                    <a:pt x="2795" y="4801"/>
                  </a:lnTo>
                  <a:lnTo>
                    <a:pt x="2895" y="4830"/>
                  </a:lnTo>
                  <a:lnTo>
                    <a:pt x="2994" y="4837"/>
                  </a:lnTo>
                  <a:lnTo>
                    <a:pt x="3055" y="4833"/>
                  </a:lnTo>
                  <a:lnTo>
                    <a:pt x="3119" y="4822"/>
                  </a:lnTo>
                  <a:lnTo>
                    <a:pt x="3212" y="4787"/>
                  </a:lnTo>
                  <a:lnTo>
                    <a:pt x="3298" y="4733"/>
                  </a:lnTo>
                  <a:lnTo>
                    <a:pt x="3376" y="4662"/>
                  </a:lnTo>
                  <a:lnTo>
                    <a:pt x="3448" y="4573"/>
                  </a:lnTo>
                  <a:lnTo>
                    <a:pt x="3512" y="4465"/>
                  </a:lnTo>
                  <a:lnTo>
                    <a:pt x="3569" y="4344"/>
                  </a:lnTo>
                  <a:lnTo>
                    <a:pt x="3615" y="4208"/>
                  </a:lnTo>
                  <a:lnTo>
                    <a:pt x="3619" y="4194"/>
                  </a:lnTo>
                  <a:lnTo>
                    <a:pt x="3633" y="4194"/>
                  </a:lnTo>
                  <a:lnTo>
                    <a:pt x="3748" y="4208"/>
                  </a:lnTo>
                  <a:lnTo>
                    <a:pt x="3851" y="4212"/>
                  </a:lnTo>
                  <a:lnTo>
                    <a:pt x="3969" y="4205"/>
                  </a:lnTo>
                  <a:lnTo>
                    <a:pt x="4076" y="4191"/>
                  </a:lnTo>
                  <a:lnTo>
                    <a:pt x="4176" y="4162"/>
                  </a:lnTo>
                  <a:lnTo>
                    <a:pt x="4261" y="4119"/>
                  </a:lnTo>
                  <a:lnTo>
                    <a:pt x="4340" y="4066"/>
                  </a:lnTo>
                  <a:lnTo>
                    <a:pt x="4404" y="4001"/>
                  </a:lnTo>
                  <a:lnTo>
                    <a:pt x="4454" y="3923"/>
                  </a:lnTo>
                  <a:lnTo>
                    <a:pt x="4493" y="3830"/>
                  </a:lnTo>
                  <a:lnTo>
                    <a:pt x="4515" y="3730"/>
                  </a:lnTo>
                  <a:lnTo>
                    <a:pt x="4522" y="3623"/>
                  </a:lnTo>
                  <a:lnTo>
                    <a:pt x="4515" y="3494"/>
                  </a:lnTo>
                  <a:lnTo>
                    <a:pt x="4486" y="3355"/>
                  </a:lnTo>
                  <a:lnTo>
                    <a:pt x="4444" y="3209"/>
                  </a:lnTo>
                  <a:lnTo>
                    <a:pt x="4440" y="3195"/>
                  </a:lnTo>
                  <a:lnTo>
                    <a:pt x="4451" y="3191"/>
                  </a:lnTo>
                  <a:lnTo>
                    <a:pt x="4576" y="3120"/>
                  </a:lnTo>
                  <a:lnTo>
                    <a:pt x="4686" y="3041"/>
                  </a:lnTo>
                  <a:lnTo>
                    <a:pt x="4775" y="2955"/>
                  </a:lnTo>
                  <a:lnTo>
                    <a:pt x="4850" y="2870"/>
                  </a:lnTo>
                  <a:lnTo>
                    <a:pt x="4908" y="2777"/>
                  </a:lnTo>
                  <a:lnTo>
                    <a:pt x="4943" y="2681"/>
                  </a:lnTo>
                  <a:lnTo>
                    <a:pt x="4957" y="2581"/>
                  </a:lnTo>
                  <a:lnTo>
                    <a:pt x="4961" y="2570"/>
                  </a:lnTo>
                  <a:lnTo>
                    <a:pt x="4961" y="2552"/>
                  </a:lnTo>
                  <a:lnTo>
                    <a:pt x="4947" y="2441"/>
                  </a:lnTo>
                  <a:lnTo>
                    <a:pt x="4911" y="2331"/>
                  </a:lnTo>
                  <a:lnTo>
                    <a:pt x="4847" y="2220"/>
                  </a:lnTo>
                  <a:lnTo>
                    <a:pt x="4765" y="2116"/>
                  </a:lnTo>
                  <a:lnTo>
                    <a:pt x="4658" y="2013"/>
                  </a:lnTo>
                  <a:lnTo>
                    <a:pt x="4529" y="1917"/>
                  </a:lnTo>
                  <a:lnTo>
                    <a:pt x="4515" y="1909"/>
                  </a:lnTo>
                  <a:lnTo>
                    <a:pt x="4522" y="1895"/>
                  </a:lnTo>
                  <a:lnTo>
                    <a:pt x="4579" y="1763"/>
                  </a:lnTo>
                  <a:lnTo>
                    <a:pt x="4622" y="1638"/>
                  </a:lnTo>
                  <a:lnTo>
                    <a:pt x="4647" y="1517"/>
                  </a:lnTo>
                  <a:lnTo>
                    <a:pt x="4654" y="1403"/>
                  </a:lnTo>
                  <a:lnTo>
                    <a:pt x="4651" y="1320"/>
                  </a:lnTo>
                  <a:lnTo>
                    <a:pt x="4636" y="1245"/>
                  </a:lnTo>
                  <a:lnTo>
                    <a:pt x="4611" y="1174"/>
                  </a:lnTo>
                  <a:lnTo>
                    <a:pt x="4576" y="1106"/>
                  </a:lnTo>
                  <a:lnTo>
                    <a:pt x="4515" y="1031"/>
                  </a:lnTo>
                  <a:lnTo>
                    <a:pt x="4440" y="967"/>
                  </a:lnTo>
                  <a:lnTo>
                    <a:pt x="4354" y="913"/>
                  </a:lnTo>
                  <a:lnTo>
                    <a:pt x="4251" y="871"/>
                  </a:lnTo>
                  <a:lnTo>
                    <a:pt x="4137" y="842"/>
                  </a:lnTo>
                  <a:lnTo>
                    <a:pt x="4012" y="828"/>
                  </a:lnTo>
                  <a:lnTo>
                    <a:pt x="3876" y="821"/>
                  </a:lnTo>
                  <a:lnTo>
                    <a:pt x="3822" y="821"/>
                  </a:lnTo>
                  <a:lnTo>
                    <a:pt x="3819" y="806"/>
                  </a:lnTo>
                  <a:lnTo>
                    <a:pt x="3787" y="667"/>
                  </a:lnTo>
                  <a:lnTo>
                    <a:pt x="3748" y="539"/>
                  </a:lnTo>
                  <a:lnTo>
                    <a:pt x="3698" y="428"/>
                  </a:lnTo>
                  <a:lnTo>
                    <a:pt x="3637" y="328"/>
                  </a:lnTo>
                  <a:lnTo>
                    <a:pt x="3566" y="249"/>
                  </a:lnTo>
                  <a:lnTo>
                    <a:pt x="3487" y="185"/>
                  </a:lnTo>
                  <a:lnTo>
                    <a:pt x="3398" y="139"/>
                  </a:lnTo>
                  <a:lnTo>
                    <a:pt x="3305" y="110"/>
                  </a:lnTo>
                  <a:lnTo>
                    <a:pt x="3212" y="103"/>
                  </a:lnTo>
                  <a:lnTo>
                    <a:pt x="3102" y="114"/>
                  </a:lnTo>
                  <a:lnTo>
                    <a:pt x="2987" y="142"/>
                  </a:lnTo>
                  <a:lnTo>
                    <a:pt x="2873" y="192"/>
                  </a:lnTo>
                  <a:lnTo>
                    <a:pt x="2752" y="260"/>
                  </a:lnTo>
                  <a:lnTo>
                    <a:pt x="2630" y="342"/>
                  </a:lnTo>
                  <a:lnTo>
                    <a:pt x="2620" y="349"/>
                  </a:lnTo>
                  <a:lnTo>
                    <a:pt x="2609" y="342"/>
                  </a:lnTo>
                  <a:lnTo>
                    <a:pt x="2506" y="249"/>
                  </a:lnTo>
                  <a:lnTo>
                    <a:pt x="2402" y="174"/>
                  </a:lnTo>
                  <a:lnTo>
                    <a:pt x="2298" y="110"/>
                  </a:lnTo>
                  <a:lnTo>
                    <a:pt x="2199" y="67"/>
                  </a:lnTo>
                  <a:lnTo>
                    <a:pt x="2095" y="42"/>
                  </a:lnTo>
                  <a:lnTo>
                    <a:pt x="1999" y="32"/>
                  </a:lnTo>
                  <a:close/>
                  <a:moveTo>
                    <a:pt x="1999" y="0"/>
                  </a:moveTo>
                  <a:lnTo>
                    <a:pt x="2102" y="10"/>
                  </a:lnTo>
                  <a:lnTo>
                    <a:pt x="2206" y="35"/>
                  </a:lnTo>
                  <a:lnTo>
                    <a:pt x="2309" y="78"/>
                  </a:lnTo>
                  <a:lnTo>
                    <a:pt x="2416" y="139"/>
                  </a:lnTo>
                  <a:lnTo>
                    <a:pt x="2520" y="217"/>
                  </a:lnTo>
                  <a:lnTo>
                    <a:pt x="2623" y="307"/>
                  </a:lnTo>
                  <a:lnTo>
                    <a:pt x="2745" y="224"/>
                  </a:lnTo>
                  <a:lnTo>
                    <a:pt x="2866" y="160"/>
                  </a:lnTo>
                  <a:lnTo>
                    <a:pt x="2984" y="110"/>
                  </a:lnTo>
                  <a:lnTo>
                    <a:pt x="3098" y="82"/>
                  </a:lnTo>
                  <a:lnTo>
                    <a:pt x="3212" y="71"/>
                  </a:lnTo>
                  <a:lnTo>
                    <a:pt x="3280" y="75"/>
                  </a:lnTo>
                  <a:lnTo>
                    <a:pt x="3344" y="85"/>
                  </a:lnTo>
                  <a:lnTo>
                    <a:pt x="3408" y="107"/>
                  </a:lnTo>
                  <a:lnTo>
                    <a:pt x="3491" y="150"/>
                  </a:lnTo>
                  <a:lnTo>
                    <a:pt x="3566" y="203"/>
                  </a:lnTo>
                  <a:lnTo>
                    <a:pt x="3633" y="274"/>
                  </a:lnTo>
                  <a:lnTo>
                    <a:pt x="3690" y="353"/>
                  </a:lnTo>
                  <a:lnTo>
                    <a:pt x="3744" y="446"/>
                  </a:lnTo>
                  <a:lnTo>
                    <a:pt x="3787" y="549"/>
                  </a:lnTo>
                  <a:lnTo>
                    <a:pt x="3819" y="664"/>
                  </a:lnTo>
                  <a:lnTo>
                    <a:pt x="3847" y="788"/>
                  </a:lnTo>
                  <a:lnTo>
                    <a:pt x="3876" y="788"/>
                  </a:lnTo>
                  <a:lnTo>
                    <a:pt x="3997" y="792"/>
                  </a:lnTo>
                  <a:lnTo>
                    <a:pt x="4112" y="806"/>
                  </a:lnTo>
                  <a:lnTo>
                    <a:pt x="4219" y="831"/>
                  </a:lnTo>
                  <a:lnTo>
                    <a:pt x="4315" y="863"/>
                  </a:lnTo>
                  <a:lnTo>
                    <a:pt x="4404" y="903"/>
                  </a:lnTo>
                  <a:lnTo>
                    <a:pt x="4483" y="956"/>
                  </a:lnTo>
                  <a:lnTo>
                    <a:pt x="4547" y="1017"/>
                  </a:lnTo>
                  <a:lnTo>
                    <a:pt x="4604" y="1088"/>
                  </a:lnTo>
                  <a:lnTo>
                    <a:pt x="4640" y="1160"/>
                  </a:lnTo>
                  <a:lnTo>
                    <a:pt x="4668" y="1235"/>
                  </a:lnTo>
                  <a:lnTo>
                    <a:pt x="4683" y="1317"/>
                  </a:lnTo>
                  <a:lnTo>
                    <a:pt x="4690" y="1403"/>
                  </a:lnTo>
                  <a:lnTo>
                    <a:pt x="4683" y="1517"/>
                  </a:lnTo>
                  <a:lnTo>
                    <a:pt x="4654" y="1638"/>
                  </a:lnTo>
                  <a:lnTo>
                    <a:pt x="4615" y="1767"/>
                  </a:lnTo>
                  <a:lnTo>
                    <a:pt x="4558" y="1899"/>
                  </a:lnTo>
                  <a:lnTo>
                    <a:pt x="4668" y="1981"/>
                  </a:lnTo>
                  <a:lnTo>
                    <a:pt x="4761" y="2070"/>
                  </a:lnTo>
                  <a:lnTo>
                    <a:pt x="4843" y="2159"/>
                  </a:lnTo>
                  <a:lnTo>
                    <a:pt x="4908" y="2256"/>
                  </a:lnTo>
                  <a:lnTo>
                    <a:pt x="4954" y="2352"/>
                  </a:lnTo>
                  <a:lnTo>
                    <a:pt x="4982" y="2452"/>
                  </a:lnTo>
                  <a:lnTo>
                    <a:pt x="4993" y="2552"/>
                  </a:lnTo>
                  <a:lnTo>
                    <a:pt x="4993" y="2584"/>
                  </a:lnTo>
                  <a:lnTo>
                    <a:pt x="4975" y="2688"/>
                  </a:lnTo>
                  <a:lnTo>
                    <a:pt x="4936" y="2788"/>
                  </a:lnTo>
                  <a:lnTo>
                    <a:pt x="4879" y="2884"/>
                  </a:lnTo>
                  <a:lnTo>
                    <a:pt x="4804" y="2973"/>
                  </a:lnTo>
                  <a:lnTo>
                    <a:pt x="4711" y="3059"/>
                  </a:lnTo>
                  <a:lnTo>
                    <a:pt x="4604" y="3137"/>
                  </a:lnTo>
                  <a:lnTo>
                    <a:pt x="4479" y="3212"/>
                  </a:lnTo>
                  <a:lnTo>
                    <a:pt x="4511" y="3319"/>
                  </a:lnTo>
                  <a:lnTo>
                    <a:pt x="4536" y="3427"/>
                  </a:lnTo>
                  <a:lnTo>
                    <a:pt x="4554" y="3527"/>
                  </a:lnTo>
                  <a:lnTo>
                    <a:pt x="4558" y="3623"/>
                  </a:lnTo>
                  <a:lnTo>
                    <a:pt x="4551" y="3737"/>
                  </a:lnTo>
                  <a:lnTo>
                    <a:pt x="4526" y="3841"/>
                  </a:lnTo>
                  <a:lnTo>
                    <a:pt x="4486" y="3937"/>
                  </a:lnTo>
                  <a:lnTo>
                    <a:pt x="4429" y="4023"/>
                  </a:lnTo>
                  <a:lnTo>
                    <a:pt x="4361" y="4091"/>
                  </a:lnTo>
                  <a:lnTo>
                    <a:pt x="4279" y="4148"/>
                  </a:lnTo>
                  <a:lnTo>
                    <a:pt x="4187" y="4191"/>
                  </a:lnTo>
                  <a:lnTo>
                    <a:pt x="4083" y="4219"/>
                  </a:lnTo>
                  <a:lnTo>
                    <a:pt x="3972" y="4237"/>
                  </a:lnTo>
                  <a:lnTo>
                    <a:pt x="3851" y="4244"/>
                  </a:lnTo>
                  <a:lnTo>
                    <a:pt x="3751" y="4241"/>
                  </a:lnTo>
                  <a:lnTo>
                    <a:pt x="3644" y="4230"/>
                  </a:lnTo>
                  <a:lnTo>
                    <a:pt x="3594" y="4365"/>
                  </a:lnTo>
                  <a:lnTo>
                    <a:pt x="3537" y="4487"/>
                  </a:lnTo>
                  <a:lnTo>
                    <a:pt x="3473" y="4594"/>
                  </a:lnTo>
                  <a:lnTo>
                    <a:pt x="3398" y="4687"/>
                  </a:lnTo>
                  <a:lnTo>
                    <a:pt x="3316" y="4762"/>
                  </a:lnTo>
                  <a:lnTo>
                    <a:pt x="3226" y="4819"/>
                  </a:lnTo>
                  <a:lnTo>
                    <a:pt x="3127" y="4855"/>
                  </a:lnTo>
                  <a:lnTo>
                    <a:pt x="3059" y="4869"/>
                  </a:lnTo>
                  <a:lnTo>
                    <a:pt x="2994" y="4872"/>
                  </a:lnTo>
                  <a:lnTo>
                    <a:pt x="2891" y="4862"/>
                  </a:lnTo>
                  <a:lnTo>
                    <a:pt x="2787" y="4837"/>
                  </a:lnTo>
                  <a:lnTo>
                    <a:pt x="2684" y="4790"/>
                  </a:lnTo>
                  <a:lnTo>
                    <a:pt x="2577" y="4730"/>
                  </a:lnTo>
                  <a:lnTo>
                    <a:pt x="2473" y="4655"/>
                  </a:lnTo>
                  <a:lnTo>
                    <a:pt x="2370" y="4562"/>
                  </a:lnTo>
                  <a:lnTo>
                    <a:pt x="2249" y="4644"/>
                  </a:lnTo>
                  <a:lnTo>
                    <a:pt x="2127" y="4708"/>
                  </a:lnTo>
                  <a:lnTo>
                    <a:pt x="2009" y="4758"/>
                  </a:lnTo>
                  <a:lnTo>
                    <a:pt x="1895" y="4787"/>
                  </a:lnTo>
                  <a:lnTo>
                    <a:pt x="1781" y="4797"/>
                  </a:lnTo>
                  <a:lnTo>
                    <a:pt x="1713" y="4794"/>
                  </a:lnTo>
                  <a:lnTo>
                    <a:pt x="1649" y="4783"/>
                  </a:lnTo>
                  <a:lnTo>
                    <a:pt x="1585" y="4762"/>
                  </a:lnTo>
                  <a:lnTo>
                    <a:pt x="1503" y="4722"/>
                  </a:lnTo>
                  <a:lnTo>
                    <a:pt x="1428" y="4665"/>
                  </a:lnTo>
                  <a:lnTo>
                    <a:pt x="1360" y="4597"/>
                  </a:lnTo>
                  <a:lnTo>
                    <a:pt x="1299" y="4515"/>
                  </a:lnTo>
                  <a:lnTo>
                    <a:pt x="1249" y="4423"/>
                  </a:lnTo>
                  <a:lnTo>
                    <a:pt x="1206" y="4319"/>
                  </a:lnTo>
                  <a:lnTo>
                    <a:pt x="1171" y="4205"/>
                  </a:lnTo>
                  <a:lnTo>
                    <a:pt x="1146" y="4080"/>
                  </a:lnTo>
                  <a:lnTo>
                    <a:pt x="1117" y="4080"/>
                  </a:lnTo>
                  <a:lnTo>
                    <a:pt x="996" y="4076"/>
                  </a:lnTo>
                  <a:lnTo>
                    <a:pt x="882" y="4062"/>
                  </a:lnTo>
                  <a:lnTo>
                    <a:pt x="774" y="4041"/>
                  </a:lnTo>
                  <a:lnTo>
                    <a:pt x="678" y="4008"/>
                  </a:lnTo>
                  <a:lnTo>
                    <a:pt x="589" y="3966"/>
                  </a:lnTo>
                  <a:lnTo>
                    <a:pt x="510" y="3916"/>
                  </a:lnTo>
                  <a:lnTo>
                    <a:pt x="446" y="3855"/>
                  </a:lnTo>
                  <a:lnTo>
                    <a:pt x="389" y="3784"/>
                  </a:lnTo>
                  <a:lnTo>
                    <a:pt x="350" y="3712"/>
                  </a:lnTo>
                  <a:lnTo>
                    <a:pt x="325" y="3634"/>
                  </a:lnTo>
                  <a:lnTo>
                    <a:pt x="307" y="3552"/>
                  </a:lnTo>
                  <a:lnTo>
                    <a:pt x="303" y="3466"/>
                  </a:lnTo>
                  <a:lnTo>
                    <a:pt x="311" y="3352"/>
                  </a:lnTo>
                  <a:lnTo>
                    <a:pt x="335" y="3230"/>
                  </a:lnTo>
                  <a:lnTo>
                    <a:pt x="378" y="3102"/>
                  </a:lnTo>
                  <a:lnTo>
                    <a:pt x="435" y="2973"/>
                  </a:lnTo>
                  <a:lnTo>
                    <a:pt x="325" y="2888"/>
                  </a:lnTo>
                  <a:lnTo>
                    <a:pt x="232" y="2802"/>
                  </a:lnTo>
                  <a:lnTo>
                    <a:pt x="150" y="2709"/>
                  </a:lnTo>
                  <a:lnTo>
                    <a:pt x="86" y="2616"/>
                  </a:lnTo>
                  <a:lnTo>
                    <a:pt x="39" y="2516"/>
                  </a:lnTo>
                  <a:lnTo>
                    <a:pt x="11" y="2416"/>
                  </a:lnTo>
                  <a:lnTo>
                    <a:pt x="0" y="2316"/>
                  </a:lnTo>
                  <a:lnTo>
                    <a:pt x="0" y="2288"/>
                  </a:lnTo>
                  <a:lnTo>
                    <a:pt x="18" y="2184"/>
                  </a:lnTo>
                  <a:lnTo>
                    <a:pt x="54" y="2084"/>
                  </a:lnTo>
                  <a:lnTo>
                    <a:pt x="111" y="1988"/>
                  </a:lnTo>
                  <a:lnTo>
                    <a:pt x="186" y="1895"/>
                  </a:lnTo>
                  <a:lnTo>
                    <a:pt x="282" y="1809"/>
                  </a:lnTo>
                  <a:lnTo>
                    <a:pt x="389" y="1731"/>
                  </a:lnTo>
                  <a:lnTo>
                    <a:pt x="514" y="1656"/>
                  </a:lnTo>
                  <a:lnTo>
                    <a:pt x="482" y="1549"/>
                  </a:lnTo>
                  <a:lnTo>
                    <a:pt x="457" y="1442"/>
                  </a:lnTo>
                  <a:lnTo>
                    <a:pt x="439" y="1342"/>
                  </a:lnTo>
                  <a:lnTo>
                    <a:pt x="435" y="1245"/>
                  </a:lnTo>
                  <a:lnTo>
                    <a:pt x="439" y="1156"/>
                  </a:lnTo>
                  <a:lnTo>
                    <a:pt x="457" y="1071"/>
                  </a:lnTo>
                  <a:lnTo>
                    <a:pt x="482" y="988"/>
                  </a:lnTo>
                  <a:lnTo>
                    <a:pt x="518" y="917"/>
                  </a:lnTo>
                  <a:lnTo>
                    <a:pt x="564" y="849"/>
                  </a:lnTo>
                  <a:lnTo>
                    <a:pt x="632" y="778"/>
                  </a:lnTo>
                  <a:lnTo>
                    <a:pt x="714" y="724"/>
                  </a:lnTo>
                  <a:lnTo>
                    <a:pt x="807" y="678"/>
                  </a:lnTo>
                  <a:lnTo>
                    <a:pt x="910" y="649"/>
                  </a:lnTo>
                  <a:lnTo>
                    <a:pt x="1021" y="631"/>
                  </a:lnTo>
                  <a:lnTo>
                    <a:pt x="1142" y="624"/>
                  </a:lnTo>
                  <a:lnTo>
                    <a:pt x="1242" y="628"/>
                  </a:lnTo>
                  <a:lnTo>
                    <a:pt x="1349" y="639"/>
                  </a:lnTo>
                  <a:lnTo>
                    <a:pt x="1392" y="521"/>
                  </a:lnTo>
                  <a:lnTo>
                    <a:pt x="1438" y="410"/>
                  </a:lnTo>
                  <a:lnTo>
                    <a:pt x="1495" y="314"/>
                  </a:lnTo>
                  <a:lnTo>
                    <a:pt x="1556" y="224"/>
                  </a:lnTo>
                  <a:lnTo>
                    <a:pt x="1624" y="153"/>
                  </a:lnTo>
                  <a:lnTo>
                    <a:pt x="1699" y="92"/>
                  </a:lnTo>
                  <a:lnTo>
                    <a:pt x="1777" y="46"/>
                  </a:lnTo>
                  <a:lnTo>
                    <a:pt x="1867" y="14"/>
                  </a:lnTo>
                  <a:lnTo>
                    <a:pt x="1931" y="3"/>
                  </a:lnTo>
                  <a:lnTo>
                    <a:pt x="1999" y="0"/>
                  </a:lnTo>
                  <a:close/>
                </a:path>
              </a:pathLst>
            </a:custGeom>
            <a:solidFill>
              <a:schemeClr val="accent5"/>
            </a:solidFill>
            <a:ln w="0">
              <a:solidFill>
                <a:schemeClr val="accent2"/>
              </a:solidFill>
              <a:prstDash val="solid"/>
              <a:round/>
              <a:headEnd/>
              <a:tailEnd/>
            </a:ln>
            <a:effectLst/>
          </p:spPr>
          <p:txBody>
            <a:bodyPr vert="horz" wrap="square" lIns="91440" tIns="45720" rIns="91440" bIns="45720" numCol="1" anchor="t" anchorCtr="0" compatLnSpc="1">
              <a:prstTxWarp prst="textNoShape">
                <a:avLst/>
              </a:prstTxWarp>
            </a:bodyPr>
            <a:lstStyle/>
            <a:p>
              <a:endParaRPr lang="en-US">
                <a:latin typeface="+mn-ea"/>
                <a:ea typeface="+mn-ea"/>
              </a:endParaRPr>
            </a:p>
          </p:txBody>
        </p:sp>
        <p:sp>
          <p:nvSpPr>
            <p:cNvPr id="25" name="Freeform 12"/>
            <p:cNvSpPr>
              <a:spLocks/>
            </p:cNvSpPr>
            <p:nvPr/>
          </p:nvSpPr>
          <p:spPr bwMode="auto">
            <a:xfrm rot="943525">
              <a:off x="7247110" y="2027436"/>
              <a:ext cx="1147316" cy="1119648"/>
            </a:xfrm>
            <a:custGeom>
              <a:avLst/>
              <a:gdLst/>
              <a:ahLst/>
              <a:cxnLst>
                <a:cxn ang="0">
                  <a:pos x="1942" y="25"/>
                </a:cxn>
                <a:cxn ang="0">
                  <a:pos x="2235" y="193"/>
                </a:cxn>
                <a:cxn ang="0">
                  <a:pos x="2542" y="146"/>
                </a:cxn>
                <a:cxn ang="0">
                  <a:pos x="2845" y="61"/>
                </a:cxn>
                <a:cxn ang="0">
                  <a:pos x="3113" y="136"/>
                </a:cxn>
                <a:cxn ang="0">
                  <a:pos x="3305" y="360"/>
                </a:cxn>
                <a:cxn ang="0">
                  <a:pos x="3416" y="707"/>
                </a:cxn>
                <a:cxn ang="0">
                  <a:pos x="3776" y="750"/>
                </a:cxn>
                <a:cxn ang="0">
                  <a:pos x="4033" y="892"/>
                </a:cxn>
                <a:cxn ang="0">
                  <a:pos x="4158" y="1142"/>
                </a:cxn>
                <a:cxn ang="0">
                  <a:pos x="4133" y="1453"/>
                </a:cxn>
                <a:cxn ang="0">
                  <a:pos x="4166" y="1781"/>
                </a:cxn>
                <a:cxn ang="0">
                  <a:pos x="4398" y="2081"/>
                </a:cxn>
                <a:cxn ang="0">
                  <a:pos x="4422" y="2388"/>
                </a:cxn>
                <a:cxn ang="0">
                  <a:pos x="4269" y="2642"/>
                </a:cxn>
                <a:cxn ang="0">
                  <a:pos x="3976" y="2852"/>
                </a:cxn>
                <a:cxn ang="0">
                  <a:pos x="4048" y="3209"/>
                </a:cxn>
                <a:cxn ang="0">
                  <a:pos x="3987" y="3495"/>
                </a:cxn>
                <a:cxn ang="0">
                  <a:pos x="3791" y="3691"/>
                </a:cxn>
                <a:cxn ang="0">
                  <a:pos x="3487" y="3770"/>
                </a:cxn>
                <a:cxn ang="0">
                  <a:pos x="3191" y="3877"/>
                </a:cxn>
                <a:cxn ang="0">
                  <a:pos x="3020" y="4166"/>
                </a:cxn>
                <a:cxn ang="0">
                  <a:pos x="2777" y="4316"/>
                </a:cxn>
                <a:cxn ang="0">
                  <a:pos x="2495" y="4302"/>
                </a:cxn>
                <a:cxn ang="0">
                  <a:pos x="2203" y="4134"/>
                </a:cxn>
                <a:cxn ang="0">
                  <a:pos x="1896" y="4180"/>
                </a:cxn>
                <a:cxn ang="0">
                  <a:pos x="1592" y="4266"/>
                </a:cxn>
                <a:cxn ang="0">
                  <a:pos x="1325" y="4191"/>
                </a:cxn>
                <a:cxn ang="0">
                  <a:pos x="1132" y="3970"/>
                </a:cxn>
                <a:cxn ang="0">
                  <a:pos x="1021" y="3623"/>
                </a:cxn>
                <a:cxn ang="0">
                  <a:pos x="661" y="3580"/>
                </a:cxn>
                <a:cxn ang="0">
                  <a:pos x="404" y="3434"/>
                </a:cxn>
                <a:cxn ang="0">
                  <a:pos x="279" y="3188"/>
                </a:cxn>
                <a:cxn ang="0">
                  <a:pos x="304" y="2874"/>
                </a:cxn>
                <a:cxn ang="0">
                  <a:pos x="272" y="2545"/>
                </a:cxn>
                <a:cxn ang="0">
                  <a:pos x="40" y="2245"/>
                </a:cxn>
                <a:cxn ang="0">
                  <a:pos x="15" y="1938"/>
                </a:cxn>
                <a:cxn ang="0">
                  <a:pos x="168" y="1685"/>
                </a:cxn>
                <a:cxn ang="0">
                  <a:pos x="461" y="1474"/>
                </a:cxn>
                <a:cxn ang="0">
                  <a:pos x="389" y="1117"/>
                </a:cxn>
                <a:cxn ang="0">
                  <a:pos x="450" y="832"/>
                </a:cxn>
                <a:cxn ang="0">
                  <a:pos x="646" y="635"/>
                </a:cxn>
                <a:cxn ang="0">
                  <a:pos x="950" y="560"/>
                </a:cxn>
                <a:cxn ang="0">
                  <a:pos x="1246" y="450"/>
                </a:cxn>
                <a:cxn ang="0">
                  <a:pos x="1417" y="161"/>
                </a:cxn>
                <a:cxn ang="0">
                  <a:pos x="1656" y="14"/>
                </a:cxn>
              </a:cxnLst>
              <a:rect l="0" t="0" r="r" b="b"/>
              <a:pathLst>
                <a:path w="4437" h="4330">
                  <a:moveTo>
                    <a:pt x="1749" y="0"/>
                  </a:moveTo>
                  <a:lnTo>
                    <a:pt x="1846" y="3"/>
                  </a:lnTo>
                  <a:lnTo>
                    <a:pt x="1942" y="25"/>
                  </a:lnTo>
                  <a:lnTo>
                    <a:pt x="2038" y="64"/>
                  </a:lnTo>
                  <a:lnTo>
                    <a:pt x="2135" y="121"/>
                  </a:lnTo>
                  <a:lnTo>
                    <a:pt x="2235" y="193"/>
                  </a:lnTo>
                  <a:lnTo>
                    <a:pt x="2331" y="278"/>
                  </a:lnTo>
                  <a:lnTo>
                    <a:pt x="2438" y="203"/>
                  </a:lnTo>
                  <a:lnTo>
                    <a:pt x="2542" y="146"/>
                  </a:lnTo>
                  <a:lnTo>
                    <a:pt x="2649" y="100"/>
                  </a:lnTo>
                  <a:lnTo>
                    <a:pt x="2749" y="75"/>
                  </a:lnTo>
                  <a:lnTo>
                    <a:pt x="2845" y="61"/>
                  </a:lnTo>
                  <a:lnTo>
                    <a:pt x="2941" y="68"/>
                  </a:lnTo>
                  <a:lnTo>
                    <a:pt x="3031" y="93"/>
                  </a:lnTo>
                  <a:lnTo>
                    <a:pt x="3113" y="136"/>
                  </a:lnTo>
                  <a:lnTo>
                    <a:pt x="3188" y="196"/>
                  </a:lnTo>
                  <a:lnTo>
                    <a:pt x="3252" y="271"/>
                  </a:lnTo>
                  <a:lnTo>
                    <a:pt x="3305" y="360"/>
                  </a:lnTo>
                  <a:lnTo>
                    <a:pt x="3352" y="464"/>
                  </a:lnTo>
                  <a:lnTo>
                    <a:pt x="3387" y="578"/>
                  </a:lnTo>
                  <a:lnTo>
                    <a:pt x="3416" y="707"/>
                  </a:lnTo>
                  <a:lnTo>
                    <a:pt x="3544" y="710"/>
                  </a:lnTo>
                  <a:lnTo>
                    <a:pt x="3666" y="725"/>
                  </a:lnTo>
                  <a:lnTo>
                    <a:pt x="3776" y="750"/>
                  </a:lnTo>
                  <a:lnTo>
                    <a:pt x="3873" y="785"/>
                  </a:lnTo>
                  <a:lnTo>
                    <a:pt x="3959" y="832"/>
                  </a:lnTo>
                  <a:lnTo>
                    <a:pt x="4033" y="892"/>
                  </a:lnTo>
                  <a:lnTo>
                    <a:pt x="4091" y="967"/>
                  </a:lnTo>
                  <a:lnTo>
                    <a:pt x="4133" y="1049"/>
                  </a:lnTo>
                  <a:lnTo>
                    <a:pt x="4158" y="1142"/>
                  </a:lnTo>
                  <a:lnTo>
                    <a:pt x="4166" y="1239"/>
                  </a:lnTo>
                  <a:lnTo>
                    <a:pt x="4158" y="1342"/>
                  </a:lnTo>
                  <a:lnTo>
                    <a:pt x="4133" y="1453"/>
                  </a:lnTo>
                  <a:lnTo>
                    <a:pt x="4098" y="1571"/>
                  </a:lnTo>
                  <a:lnTo>
                    <a:pt x="4044" y="1688"/>
                  </a:lnTo>
                  <a:lnTo>
                    <a:pt x="4166" y="1781"/>
                  </a:lnTo>
                  <a:lnTo>
                    <a:pt x="4265" y="1878"/>
                  </a:lnTo>
                  <a:lnTo>
                    <a:pt x="4344" y="1978"/>
                  </a:lnTo>
                  <a:lnTo>
                    <a:pt x="4398" y="2081"/>
                  </a:lnTo>
                  <a:lnTo>
                    <a:pt x="4430" y="2188"/>
                  </a:lnTo>
                  <a:lnTo>
                    <a:pt x="4437" y="2295"/>
                  </a:lnTo>
                  <a:lnTo>
                    <a:pt x="4422" y="2388"/>
                  </a:lnTo>
                  <a:lnTo>
                    <a:pt x="4387" y="2474"/>
                  </a:lnTo>
                  <a:lnTo>
                    <a:pt x="4337" y="2559"/>
                  </a:lnTo>
                  <a:lnTo>
                    <a:pt x="4269" y="2642"/>
                  </a:lnTo>
                  <a:lnTo>
                    <a:pt x="4187" y="2717"/>
                  </a:lnTo>
                  <a:lnTo>
                    <a:pt x="4087" y="2788"/>
                  </a:lnTo>
                  <a:lnTo>
                    <a:pt x="3976" y="2852"/>
                  </a:lnTo>
                  <a:lnTo>
                    <a:pt x="4016" y="2977"/>
                  </a:lnTo>
                  <a:lnTo>
                    <a:pt x="4037" y="3095"/>
                  </a:lnTo>
                  <a:lnTo>
                    <a:pt x="4048" y="3209"/>
                  </a:lnTo>
                  <a:lnTo>
                    <a:pt x="4041" y="3313"/>
                  </a:lnTo>
                  <a:lnTo>
                    <a:pt x="4023" y="3409"/>
                  </a:lnTo>
                  <a:lnTo>
                    <a:pt x="3987" y="3495"/>
                  </a:lnTo>
                  <a:lnTo>
                    <a:pt x="3937" y="3573"/>
                  </a:lnTo>
                  <a:lnTo>
                    <a:pt x="3869" y="3641"/>
                  </a:lnTo>
                  <a:lnTo>
                    <a:pt x="3791" y="3691"/>
                  </a:lnTo>
                  <a:lnTo>
                    <a:pt x="3702" y="3730"/>
                  </a:lnTo>
                  <a:lnTo>
                    <a:pt x="3598" y="3755"/>
                  </a:lnTo>
                  <a:lnTo>
                    <a:pt x="3487" y="3770"/>
                  </a:lnTo>
                  <a:lnTo>
                    <a:pt x="3366" y="3766"/>
                  </a:lnTo>
                  <a:lnTo>
                    <a:pt x="3234" y="3755"/>
                  </a:lnTo>
                  <a:lnTo>
                    <a:pt x="3191" y="3877"/>
                  </a:lnTo>
                  <a:lnTo>
                    <a:pt x="3141" y="3987"/>
                  </a:lnTo>
                  <a:lnTo>
                    <a:pt x="3084" y="4084"/>
                  </a:lnTo>
                  <a:lnTo>
                    <a:pt x="3020" y="4166"/>
                  </a:lnTo>
                  <a:lnTo>
                    <a:pt x="2945" y="4234"/>
                  </a:lnTo>
                  <a:lnTo>
                    <a:pt x="2866" y="4284"/>
                  </a:lnTo>
                  <a:lnTo>
                    <a:pt x="2777" y="4316"/>
                  </a:lnTo>
                  <a:lnTo>
                    <a:pt x="2684" y="4330"/>
                  </a:lnTo>
                  <a:lnTo>
                    <a:pt x="2592" y="4323"/>
                  </a:lnTo>
                  <a:lnTo>
                    <a:pt x="2495" y="4302"/>
                  </a:lnTo>
                  <a:lnTo>
                    <a:pt x="2399" y="4262"/>
                  </a:lnTo>
                  <a:lnTo>
                    <a:pt x="2302" y="4205"/>
                  </a:lnTo>
                  <a:lnTo>
                    <a:pt x="2203" y="4134"/>
                  </a:lnTo>
                  <a:lnTo>
                    <a:pt x="2106" y="4048"/>
                  </a:lnTo>
                  <a:lnTo>
                    <a:pt x="1999" y="4123"/>
                  </a:lnTo>
                  <a:lnTo>
                    <a:pt x="1896" y="4180"/>
                  </a:lnTo>
                  <a:lnTo>
                    <a:pt x="1789" y="4227"/>
                  </a:lnTo>
                  <a:lnTo>
                    <a:pt x="1689" y="4252"/>
                  </a:lnTo>
                  <a:lnTo>
                    <a:pt x="1592" y="4266"/>
                  </a:lnTo>
                  <a:lnTo>
                    <a:pt x="1496" y="4259"/>
                  </a:lnTo>
                  <a:lnTo>
                    <a:pt x="1407" y="4234"/>
                  </a:lnTo>
                  <a:lnTo>
                    <a:pt x="1325" y="4191"/>
                  </a:lnTo>
                  <a:lnTo>
                    <a:pt x="1250" y="4134"/>
                  </a:lnTo>
                  <a:lnTo>
                    <a:pt x="1185" y="4059"/>
                  </a:lnTo>
                  <a:lnTo>
                    <a:pt x="1132" y="3970"/>
                  </a:lnTo>
                  <a:lnTo>
                    <a:pt x="1085" y="3866"/>
                  </a:lnTo>
                  <a:lnTo>
                    <a:pt x="1050" y="3752"/>
                  </a:lnTo>
                  <a:lnTo>
                    <a:pt x="1021" y="3623"/>
                  </a:lnTo>
                  <a:lnTo>
                    <a:pt x="893" y="3620"/>
                  </a:lnTo>
                  <a:lnTo>
                    <a:pt x="771" y="3605"/>
                  </a:lnTo>
                  <a:lnTo>
                    <a:pt x="661" y="3580"/>
                  </a:lnTo>
                  <a:lnTo>
                    <a:pt x="564" y="3545"/>
                  </a:lnTo>
                  <a:lnTo>
                    <a:pt x="479" y="3495"/>
                  </a:lnTo>
                  <a:lnTo>
                    <a:pt x="404" y="3434"/>
                  </a:lnTo>
                  <a:lnTo>
                    <a:pt x="347" y="3363"/>
                  </a:lnTo>
                  <a:lnTo>
                    <a:pt x="304" y="3281"/>
                  </a:lnTo>
                  <a:lnTo>
                    <a:pt x="279" y="3188"/>
                  </a:lnTo>
                  <a:lnTo>
                    <a:pt x="272" y="3088"/>
                  </a:lnTo>
                  <a:lnTo>
                    <a:pt x="279" y="2984"/>
                  </a:lnTo>
                  <a:lnTo>
                    <a:pt x="304" y="2874"/>
                  </a:lnTo>
                  <a:lnTo>
                    <a:pt x="339" y="2759"/>
                  </a:lnTo>
                  <a:lnTo>
                    <a:pt x="393" y="2638"/>
                  </a:lnTo>
                  <a:lnTo>
                    <a:pt x="272" y="2545"/>
                  </a:lnTo>
                  <a:lnTo>
                    <a:pt x="172" y="2449"/>
                  </a:lnTo>
                  <a:lnTo>
                    <a:pt x="93" y="2349"/>
                  </a:lnTo>
                  <a:lnTo>
                    <a:pt x="40" y="2245"/>
                  </a:lnTo>
                  <a:lnTo>
                    <a:pt x="8" y="2138"/>
                  </a:lnTo>
                  <a:lnTo>
                    <a:pt x="0" y="2031"/>
                  </a:lnTo>
                  <a:lnTo>
                    <a:pt x="15" y="1938"/>
                  </a:lnTo>
                  <a:lnTo>
                    <a:pt x="50" y="1853"/>
                  </a:lnTo>
                  <a:lnTo>
                    <a:pt x="100" y="1767"/>
                  </a:lnTo>
                  <a:lnTo>
                    <a:pt x="168" y="1685"/>
                  </a:lnTo>
                  <a:lnTo>
                    <a:pt x="250" y="1610"/>
                  </a:lnTo>
                  <a:lnTo>
                    <a:pt x="350" y="1538"/>
                  </a:lnTo>
                  <a:lnTo>
                    <a:pt x="461" y="1474"/>
                  </a:lnTo>
                  <a:lnTo>
                    <a:pt x="422" y="1349"/>
                  </a:lnTo>
                  <a:lnTo>
                    <a:pt x="400" y="1231"/>
                  </a:lnTo>
                  <a:lnTo>
                    <a:pt x="389" y="1117"/>
                  </a:lnTo>
                  <a:lnTo>
                    <a:pt x="397" y="1014"/>
                  </a:lnTo>
                  <a:lnTo>
                    <a:pt x="414" y="917"/>
                  </a:lnTo>
                  <a:lnTo>
                    <a:pt x="450" y="832"/>
                  </a:lnTo>
                  <a:lnTo>
                    <a:pt x="500" y="753"/>
                  </a:lnTo>
                  <a:lnTo>
                    <a:pt x="568" y="689"/>
                  </a:lnTo>
                  <a:lnTo>
                    <a:pt x="646" y="635"/>
                  </a:lnTo>
                  <a:lnTo>
                    <a:pt x="736" y="596"/>
                  </a:lnTo>
                  <a:lnTo>
                    <a:pt x="839" y="571"/>
                  </a:lnTo>
                  <a:lnTo>
                    <a:pt x="950" y="560"/>
                  </a:lnTo>
                  <a:lnTo>
                    <a:pt x="1071" y="560"/>
                  </a:lnTo>
                  <a:lnTo>
                    <a:pt x="1203" y="575"/>
                  </a:lnTo>
                  <a:lnTo>
                    <a:pt x="1246" y="450"/>
                  </a:lnTo>
                  <a:lnTo>
                    <a:pt x="1296" y="339"/>
                  </a:lnTo>
                  <a:lnTo>
                    <a:pt x="1353" y="243"/>
                  </a:lnTo>
                  <a:lnTo>
                    <a:pt x="1417" y="161"/>
                  </a:lnTo>
                  <a:lnTo>
                    <a:pt x="1489" y="96"/>
                  </a:lnTo>
                  <a:lnTo>
                    <a:pt x="1571" y="46"/>
                  </a:lnTo>
                  <a:lnTo>
                    <a:pt x="1656" y="14"/>
                  </a:lnTo>
                  <a:lnTo>
                    <a:pt x="1749" y="0"/>
                  </a:lnTo>
                  <a:close/>
                </a:path>
              </a:pathLst>
            </a:custGeom>
            <a:solidFill>
              <a:schemeClr val="accent2"/>
            </a:solidFill>
            <a:ln>
              <a:noFill/>
              <a:headEnd/>
              <a:tailEnd/>
            </a:ln>
            <a:effec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latin typeface="+mn-ea"/>
              </a:endParaRPr>
            </a:p>
          </p:txBody>
        </p:sp>
        <p:sp>
          <p:nvSpPr>
            <p:cNvPr id="26" name="TextBox 44"/>
            <p:cNvSpPr txBox="1">
              <a:spLocks noChangeArrowheads="1"/>
            </p:cNvSpPr>
            <p:nvPr/>
          </p:nvSpPr>
          <p:spPr bwMode="auto">
            <a:xfrm>
              <a:off x="7466684" y="2297092"/>
              <a:ext cx="708167" cy="646331"/>
            </a:xfrm>
            <a:prstGeom prst="rect">
              <a:avLst/>
            </a:prstGeom>
            <a:noFill/>
            <a:ln w="9525">
              <a:noFill/>
              <a:miter lim="800000"/>
              <a:headEnd/>
              <a:tailEnd/>
            </a:ln>
            <a:effectLst/>
          </p:spPr>
          <p:txBody>
            <a:bodyPr wrap="square">
              <a:spAutoFit/>
            </a:bodyPr>
            <a:lstStyle/>
            <a:p>
              <a:pPr algn="ctr"/>
              <a:r>
                <a:rPr lang="zh-CN" altLang="en-US" b="1" dirty="0">
                  <a:solidFill>
                    <a:schemeClr val="bg1"/>
                  </a:solidFill>
                  <a:latin typeface="微软雅黑" pitchFamily="34" charset="-122"/>
                  <a:ea typeface="微软雅黑" pitchFamily="34" charset="-122"/>
                  <a:cs typeface="Arial" pitchFamily="34" charset="0"/>
                </a:rPr>
                <a:t>执着进取</a:t>
              </a:r>
            </a:p>
          </p:txBody>
        </p:sp>
      </p:grpSp>
      <p:grpSp>
        <p:nvGrpSpPr>
          <p:cNvPr id="27" name="组合 26"/>
          <p:cNvGrpSpPr/>
          <p:nvPr/>
        </p:nvGrpSpPr>
        <p:grpSpPr>
          <a:xfrm>
            <a:off x="3614623" y="5055264"/>
            <a:ext cx="1285204" cy="1254056"/>
            <a:chOff x="5446426" y="4819643"/>
            <a:chExt cx="1285204" cy="1254056"/>
          </a:xfrm>
        </p:grpSpPr>
        <p:sp>
          <p:nvSpPr>
            <p:cNvPr id="28" name="Freeform 11"/>
            <p:cNvSpPr>
              <a:spLocks noEditPoints="1"/>
            </p:cNvSpPr>
            <p:nvPr/>
          </p:nvSpPr>
          <p:spPr bwMode="auto">
            <a:xfrm rot="21129250">
              <a:off x="5446426" y="4819643"/>
              <a:ext cx="1285204" cy="1254056"/>
            </a:xfrm>
            <a:custGeom>
              <a:avLst/>
              <a:gdLst/>
              <a:ahLst/>
              <a:cxnLst>
                <a:cxn ang="0">
                  <a:pos x="1613" y="210"/>
                </a:cxn>
                <a:cxn ang="0">
                  <a:pos x="1360" y="674"/>
                </a:cxn>
                <a:cxn ang="0">
                  <a:pos x="732" y="749"/>
                </a:cxn>
                <a:cxn ang="0">
                  <a:pos x="468" y="1245"/>
                </a:cxn>
                <a:cxn ang="0">
                  <a:pos x="543" y="1681"/>
                </a:cxn>
                <a:cxn ang="0">
                  <a:pos x="50" y="2188"/>
                </a:cxn>
                <a:cxn ang="0">
                  <a:pos x="228" y="2752"/>
                </a:cxn>
                <a:cxn ang="0">
                  <a:pos x="343" y="3352"/>
                </a:cxn>
                <a:cxn ang="0">
                  <a:pos x="478" y="3841"/>
                </a:cxn>
                <a:cxn ang="0">
                  <a:pos x="1117" y="4048"/>
                </a:cxn>
                <a:cxn ang="0">
                  <a:pos x="1356" y="4540"/>
                </a:cxn>
                <a:cxn ang="0">
                  <a:pos x="1892" y="4755"/>
                </a:cxn>
                <a:cxn ang="0">
                  <a:pos x="2384" y="4530"/>
                </a:cxn>
                <a:cxn ang="0">
                  <a:pos x="2994" y="4837"/>
                </a:cxn>
                <a:cxn ang="0">
                  <a:pos x="3448" y="4573"/>
                </a:cxn>
                <a:cxn ang="0">
                  <a:pos x="3748" y="4208"/>
                </a:cxn>
                <a:cxn ang="0">
                  <a:pos x="4340" y="4066"/>
                </a:cxn>
                <a:cxn ang="0">
                  <a:pos x="4515" y="3494"/>
                </a:cxn>
                <a:cxn ang="0">
                  <a:pos x="4686" y="3041"/>
                </a:cxn>
                <a:cxn ang="0">
                  <a:pos x="4961" y="2570"/>
                </a:cxn>
                <a:cxn ang="0">
                  <a:pos x="4658" y="2013"/>
                </a:cxn>
                <a:cxn ang="0">
                  <a:pos x="4647" y="1517"/>
                </a:cxn>
                <a:cxn ang="0">
                  <a:pos x="4515" y="1031"/>
                </a:cxn>
                <a:cxn ang="0">
                  <a:pos x="3876" y="821"/>
                </a:cxn>
                <a:cxn ang="0">
                  <a:pos x="3637" y="328"/>
                </a:cxn>
                <a:cxn ang="0">
                  <a:pos x="3102" y="114"/>
                </a:cxn>
                <a:cxn ang="0">
                  <a:pos x="2609" y="342"/>
                </a:cxn>
                <a:cxn ang="0">
                  <a:pos x="1999" y="32"/>
                </a:cxn>
                <a:cxn ang="0">
                  <a:pos x="2520" y="217"/>
                </a:cxn>
                <a:cxn ang="0">
                  <a:pos x="3212" y="71"/>
                </a:cxn>
                <a:cxn ang="0">
                  <a:pos x="3633" y="274"/>
                </a:cxn>
                <a:cxn ang="0">
                  <a:pos x="3876" y="788"/>
                </a:cxn>
                <a:cxn ang="0">
                  <a:pos x="4483" y="956"/>
                </a:cxn>
                <a:cxn ang="0">
                  <a:pos x="4690" y="1403"/>
                </a:cxn>
                <a:cxn ang="0">
                  <a:pos x="4761" y="2070"/>
                </a:cxn>
                <a:cxn ang="0">
                  <a:pos x="4993" y="2584"/>
                </a:cxn>
                <a:cxn ang="0">
                  <a:pos x="4604" y="3137"/>
                </a:cxn>
                <a:cxn ang="0">
                  <a:pos x="4551" y="3737"/>
                </a:cxn>
                <a:cxn ang="0">
                  <a:pos x="4187" y="4191"/>
                </a:cxn>
                <a:cxn ang="0">
                  <a:pos x="3594" y="4365"/>
                </a:cxn>
                <a:cxn ang="0">
                  <a:pos x="3127" y="4855"/>
                </a:cxn>
                <a:cxn ang="0">
                  <a:pos x="2577" y="4730"/>
                </a:cxn>
                <a:cxn ang="0">
                  <a:pos x="1895" y="4787"/>
                </a:cxn>
                <a:cxn ang="0">
                  <a:pos x="1428" y="4665"/>
                </a:cxn>
                <a:cxn ang="0">
                  <a:pos x="1146" y="4080"/>
                </a:cxn>
                <a:cxn ang="0">
                  <a:pos x="589" y="3966"/>
                </a:cxn>
                <a:cxn ang="0">
                  <a:pos x="307" y="3552"/>
                </a:cxn>
                <a:cxn ang="0">
                  <a:pos x="325" y="2888"/>
                </a:cxn>
                <a:cxn ang="0">
                  <a:pos x="0" y="2316"/>
                </a:cxn>
                <a:cxn ang="0">
                  <a:pos x="282" y="1809"/>
                </a:cxn>
                <a:cxn ang="0">
                  <a:pos x="435" y="1245"/>
                </a:cxn>
                <a:cxn ang="0">
                  <a:pos x="632" y="778"/>
                </a:cxn>
                <a:cxn ang="0">
                  <a:pos x="1242" y="628"/>
                </a:cxn>
                <a:cxn ang="0">
                  <a:pos x="1624" y="153"/>
                </a:cxn>
              </a:cxnLst>
              <a:rect l="0" t="0" r="r" b="b"/>
              <a:pathLst>
                <a:path w="4993" h="4872">
                  <a:moveTo>
                    <a:pt x="1999" y="32"/>
                  </a:moveTo>
                  <a:lnTo>
                    <a:pt x="1934" y="35"/>
                  </a:lnTo>
                  <a:lnTo>
                    <a:pt x="1874" y="46"/>
                  </a:lnTo>
                  <a:lnTo>
                    <a:pt x="1781" y="82"/>
                  </a:lnTo>
                  <a:lnTo>
                    <a:pt x="1692" y="135"/>
                  </a:lnTo>
                  <a:lnTo>
                    <a:pt x="1613" y="210"/>
                  </a:lnTo>
                  <a:lnTo>
                    <a:pt x="1542" y="299"/>
                  </a:lnTo>
                  <a:lnTo>
                    <a:pt x="1481" y="407"/>
                  </a:lnTo>
                  <a:lnTo>
                    <a:pt x="1424" y="528"/>
                  </a:lnTo>
                  <a:lnTo>
                    <a:pt x="1378" y="664"/>
                  </a:lnTo>
                  <a:lnTo>
                    <a:pt x="1371" y="678"/>
                  </a:lnTo>
                  <a:lnTo>
                    <a:pt x="1360" y="674"/>
                  </a:lnTo>
                  <a:lnTo>
                    <a:pt x="1246" y="660"/>
                  </a:lnTo>
                  <a:lnTo>
                    <a:pt x="1142" y="656"/>
                  </a:lnTo>
                  <a:lnTo>
                    <a:pt x="1024" y="664"/>
                  </a:lnTo>
                  <a:lnTo>
                    <a:pt x="917" y="681"/>
                  </a:lnTo>
                  <a:lnTo>
                    <a:pt x="817" y="710"/>
                  </a:lnTo>
                  <a:lnTo>
                    <a:pt x="732" y="749"/>
                  </a:lnTo>
                  <a:lnTo>
                    <a:pt x="653" y="803"/>
                  </a:lnTo>
                  <a:lnTo>
                    <a:pt x="589" y="867"/>
                  </a:lnTo>
                  <a:lnTo>
                    <a:pt x="535" y="946"/>
                  </a:lnTo>
                  <a:lnTo>
                    <a:pt x="500" y="1038"/>
                  </a:lnTo>
                  <a:lnTo>
                    <a:pt x="475" y="1138"/>
                  </a:lnTo>
                  <a:lnTo>
                    <a:pt x="468" y="1245"/>
                  </a:lnTo>
                  <a:lnTo>
                    <a:pt x="471" y="1342"/>
                  </a:lnTo>
                  <a:lnTo>
                    <a:pt x="489" y="1442"/>
                  </a:lnTo>
                  <a:lnTo>
                    <a:pt x="514" y="1549"/>
                  </a:lnTo>
                  <a:lnTo>
                    <a:pt x="550" y="1660"/>
                  </a:lnTo>
                  <a:lnTo>
                    <a:pt x="553" y="1674"/>
                  </a:lnTo>
                  <a:lnTo>
                    <a:pt x="543" y="1681"/>
                  </a:lnTo>
                  <a:lnTo>
                    <a:pt x="418" y="1752"/>
                  </a:lnTo>
                  <a:lnTo>
                    <a:pt x="307" y="1831"/>
                  </a:lnTo>
                  <a:lnTo>
                    <a:pt x="214" y="1913"/>
                  </a:lnTo>
                  <a:lnTo>
                    <a:pt x="143" y="2002"/>
                  </a:lnTo>
                  <a:lnTo>
                    <a:pt x="86" y="2091"/>
                  </a:lnTo>
                  <a:lnTo>
                    <a:pt x="50" y="2188"/>
                  </a:lnTo>
                  <a:lnTo>
                    <a:pt x="32" y="2288"/>
                  </a:lnTo>
                  <a:lnTo>
                    <a:pt x="32" y="2316"/>
                  </a:lnTo>
                  <a:lnTo>
                    <a:pt x="46" y="2427"/>
                  </a:lnTo>
                  <a:lnTo>
                    <a:pt x="82" y="2538"/>
                  </a:lnTo>
                  <a:lnTo>
                    <a:pt x="146" y="2648"/>
                  </a:lnTo>
                  <a:lnTo>
                    <a:pt x="228" y="2752"/>
                  </a:lnTo>
                  <a:lnTo>
                    <a:pt x="335" y="2855"/>
                  </a:lnTo>
                  <a:lnTo>
                    <a:pt x="478" y="2963"/>
                  </a:lnTo>
                  <a:lnTo>
                    <a:pt x="471" y="2973"/>
                  </a:lnTo>
                  <a:lnTo>
                    <a:pt x="414" y="3105"/>
                  </a:lnTo>
                  <a:lnTo>
                    <a:pt x="371" y="3230"/>
                  </a:lnTo>
                  <a:lnTo>
                    <a:pt x="343" y="3352"/>
                  </a:lnTo>
                  <a:lnTo>
                    <a:pt x="335" y="3466"/>
                  </a:lnTo>
                  <a:lnTo>
                    <a:pt x="339" y="3548"/>
                  </a:lnTo>
                  <a:lnTo>
                    <a:pt x="357" y="3627"/>
                  </a:lnTo>
                  <a:lnTo>
                    <a:pt x="382" y="3698"/>
                  </a:lnTo>
                  <a:lnTo>
                    <a:pt x="418" y="3766"/>
                  </a:lnTo>
                  <a:lnTo>
                    <a:pt x="478" y="3841"/>
                  </a:lnTo>
                  <a:lnTo>
                    <a:pt x="553" y="3905"/>
                  </a:lnTo>
                  <a:lnTo>
                    <a:pt x="639" y="3955"/>
                  </a:lnTo>
                  <a:lnTo>
                    <a:pt x="742" y="3998"/>
                  </a:lnTo>
                  <a:lnTo>
                    <a:pt x="857" y="4026"/>
                  </a:lnTo>
                  <a:lnTo>
                    <a:pt x="982" y="4041"/>
                  </a:lnTo>
                  <a:lnTo>
                    <a:pt x="1117" y="4048"/>
                  </a:lnTo>
                  <a:lnTo>
                    <a:pt x="1171" y="4048"/>
                  </a:lnTo>
                  <a:lnTo>
                    <a:pt x="1174" y="4062"/>
                  </a:lnTo>
                  <a:lnTo>
                    <a:pt x="1206" y="4201"/>
                  </a:lnTo>
                  <a:lnTo>
                    <a:pt x="1246" y="4330"/>
                  </a:lnTo>
                  <a:lnTo>
                    <a:pt x="1296" y="4444"/>
                  </a:lnTo>
                  <a:lnTo>
                    <a:pt x="1356" y="4540"/>
                  </a:lnTo>
                  <a:lnTo>
                    <a:pt x="1428" y="4622"/>
                  </a:lnTo>
                  <a:lnTo>
                    <a:pt x="1506" y="4687"/>
                  </a:lnTo>
                  <a:lnTo>
                    <a:pt x="1595" y="4733"/>
                  </a:lnTo>
                  <a:lnTo>
                    <a:pt x="1688" y="4758"/>
                  </a:lnTo>
                  <a:lnTo>
                    <a:pt x="1781" y="4765"/>
                  </a:lnTo>
                  <a:lnTo>
                    <a:pt x="1892" y="4755"/>
                  </a:lnTo>
                  <a:lnTo>
                    <a:pt x="2006" y="4726"/>
                  </a:lnTo>
                  <a:lnTo>
                    <a:pt x="2120" y="4680"/>
                  </a:lnTo>
                  <a:lnTo>
                    <a:pt x="2241" y="4612"/>
                  </a:lnTo>
                  <a:lnTo>
                    <a:pt x="2363" y="4526"/>
                  </a:lnTo>
                  <a:lnTo>
                    <a:pt x="2373" y="4519"/>
                  </a:lnTo>
                  <a:lnTo>
                    <a:pt x="2384" y="4530"/>
                  </a:lnTo>
                  <a:lnTo>
                    <a:pt x="2488" y="4622"/>
                  </a:lnTo>
                  <a:lnTo>
                    <a:pt x="2588" y="4697"/>
                  </a:lnTo>
                  <a:lnTo>
                    <a:pt x="2691" y="4758"/>
                  </a:lnTo>
                  <a:lnTo>
                    <a:pt x="2795" y="4801"/>
                  </a:lnTo>
                  <a:lnTo>
                    <a:pt x="2895" y="4830"/>
                  </a:lnTo>
                  <a:lnTo>
                    <a:pt x="2994" y="4837"/>
                  </a:lnTo>
                  <a:lnTo>
                    <a:pt x="3055" y="4833"/>
                  </a:lnTo>
                  <a:lnTo>
                    <a:pt x="3119" y="4822"/>
                  </a:lnTo>
                  <a:lnTo>
                    <a:pt x="3212" y="4787"/>
                  </a:lnTo>
                  <a:lnTo>
                    <a:pt x="3298" y="4733"/>
                  </a:lnTo>
                  <a:lnTo>
                    <a:pt x="3376" y="4662"/>
                  </a:lnTo>
                  <a:lnTo>
                    <a:pt x="3448" y="4573"/>
                  </a:lnTo>
                  <a:lnTo>
                    <a:pt x="3512" y="4465"/>
                  </a:lnTo>
                  <a:lnTo>
                    <a:pt x="3569" y="4344"/>
                  </a:lnTo>
                  <a:lnTo>
                    <a:pt x="3615" y="4208"/>
                  </a:lnTo>
                  <a:lnTo>
                    <a:pt x="3619" y="4194"/>
                  </a:lnTo>
                  <a:lnTo>
                    <a:pt x="3633" y="4194"/>
                  </a:lnTo>
                  <a:lnTo>
                    <a:pt x="3748" y="4208"/>
                  </a:lnTo>
                  <a:lnTo>
                    <a:pt x="3851" y="4212"/>
                  </a:lnTo>
                  <a:lnTo>
                    <a:pt x="3969" y="4205"/>
                  </a:lnTo>
                  <a:lnTo>
                    <a:pt x="4076" y="4191"/>
                  </a:lnTo>
                  <a:lnTo>
                    <a:pt x="4176" y="4162"/>
                  </a:lnTo>
                  <a:lnTo>
                    <a:pt x="4261" y="4119"/>
                  </a:lnTo>
                  <a:lnTo>
                    <a:pt x="4340" y="4066"/>
                  </a:lnTo>
                  <a:lnTo>
                    <a:pt x="4404" y="4001"/>
                  </a:lnTo>
                  <a:lnTo>
                    <a:pt x="4454" y="3923"/>
                  </a:lnTo>
                  <a:lnTo>
                    <a:pt x="4493" y="3830"/>
                  </a:lnTo>
                  <a:lnTo>
                    <a:pt x="4515" y="3730"/>
                  </a:lnTo>
                  <a:lnTo>
                    <a:pt x="4522" y="3623"/>
                  </a:lnTo>
                  <a:lnTo>
                    <a:pt x="4515" y="3494"/>
                  </a:lnTo>
                  <a:lnTo>
                    <a:pt x="4486" y="3355"/>
                  </a:lnTo>
                  <a:lnTo>
                    <a:pt x="4444" y="3209"/>
                  </a:lnTo>
                  <a:lnTo>
                    <a:pt x="4440" y="3195"/>
                  </a:lnTo>
                  <a:lnTo>
                    <a:pt x="4451" y="3191"/>
                  </a:lnTo>
                  <a:lnTo>
                    <a:pt x="4576" y="3120"/>
                  </a:lnTo>
                  <a:lnTo>
                    <a:pt x="4686" y="3041"/>
                  </a:lnTo>
                  <a:lnTo>
                    <a:pt x="4775" y="2955"/>
                  </a:lnTo>
                  <a:lnTo>
                    <a:pt x="4850" y="2870"/>
                  </a:lnTo>
                  <a:lnTo>
                    <a:pt x="4908" y="2777"/>
                  </a:lnTo>
                  <a:lnTo>
                    <a:pt x="4943" y="2681"/>
                  </a:lnTo>
                  <a:lnTo>
                    <a:pt x="4957" y="2581"/>
                  </a:lnTo>
                  <a:lnTo>
                    <a:pt x="4961" y="2570"/>
                  </a:lnTo>
                  <a:lnTo>
                    <a:pt x="4961" y="2552"/>
                  </a:lnTo>
                  <a:lnTo>
                    <a:pt x="4947" y="2441"/>
                  </a:lnTo>
                  <a:lnTo>
                    <a:pt x="4911" y="2331"/>
                  </a:lnTo>
                  <a:lnTo>
                    <a:pt x="4847" y="2220"/>
                  </a:lnTo>
                  <a:lnTo>
                    <a:pt x="4765" y="2116"/>
                  </a:lnTo>
                  <a:lnTo>
                    <a:pt x="4658" y="2013"/>
                  </a:lnTo>
                  <a:lnTo>
                    <a:pt x="4529" y="1917"/>
                  </a:lnTo>
                  <a:lnTo>
                    <a:pt x="4515" y="1909"/>
                  </a:lnTo>
                  <a:lnTo>
                    <a:pt x="4522" y="1895"/>
                  </a:lnTo>
                  <a:lnTo>
                    <a:pt x="4579" y="1763"/>
                  </a:lnTo>
                  <a:lnTo>
                    <a:pt x="4622" y="1638"/>
                  </a:lnTo>
                  <a:lnTo>
                    <a:pt x="4647" y="1517"/>
                  </a:lnTo>
                  <a:lnTo>
                    <a:pt x="4654" y="1403"/>
                  </a:lnTo>
                  <a:lnTo>
                    <a:pt x="4651" y="1320"/>
                  </a:lnTo>
                  <a:lnTo>
                    <a:pt x="4636" y="1245"/>
                  </a:lnTo>
                  <a:lnTo>
                    <a:pt x="4611" y="1174"/>
                  </a:lnTo>
                  <a:lnTo>
                    <a:pt x="4576" y="1106"/>
                  </a:lnTo>
                  <a:lnTo>
                    <a:pt x="4515" y="1031"/>
                  </a:lnTo>
                  <a:lnTo>
                    <a:pt x="4440" y="967"/>
                  </a:lnTo>
                  <a:lnTo>
                    <a:pt x="4354" y="913"/>
                  </a:lnTo>
                  <a:lnTo>
                    <a:pt x="4251" y="871"/>
                  </a:lnTo>
                  <a:lnTo>
                    <a:pt x="4137" y="842"/>
                  </a:lnTo>
                  <a:lnTo>
                    <a:pt x="4012" y="828"/>
                  </a:lnTo>
                  <a:lnTo>
                    <a:pt x="3876" y="821"/>
                  </a:lnTo>
                  <a:lnTo>
                    <a:pt x="3822" y="821"/>
                  </a:lnTo>
                  <a:lnTo>
                    <a:pt x="3819" y="806"/>
                  </a:lnTo>
                  <a:lnTo>
                    <a:pt x="3787" y="667"/>
                  </a:lnTo>
                  <a:lnTo>
                    <a:pt x="3748" y="539"/>
                  </a:lnTo>
                  <a:lnTo>
                    <a:pt x="3698" y="428"/>
                  </a:lnTo>
                  <a:lnTo>
                    <a:pt x="3637" y="328"/>
                  </a:lnTo>
                  <a:lnTo>
                    <a:pt x="3566" y="249"/>
                  </a:lnTo>
                  <a:lnTo>
                    <a:pt x="3487" y="185"/>
                  </a:lnTo>
                  <a:lnTo>
                    <a:pt x="3398" y="139"/>
                  </a:lnTo>
                  <a:lnTo>
                    <a:pt x="3305" y="110"/>
                  </a:lnTo>
                  <a:lnTo>
                    <a:pt x="3212" y="103"/>
                  </a:lnTo>
                  <a:lnTo>
                    <a:pt x="3102" y="114"/>
                  </a:lnTo>
                  <a:lnTo>
                    <a:pt x="2987" y="142"/>
                  </a:lnTo>
                  <a:lnTo>
                    <a:pt x="2873" y="192"/>
                  </a:lnTo>
                  <a:lnTo>
                    <a:pt x="2752" y="260"/>
                  </a:lnTo>
                  <a:lnTo>
                    <a:pt x="2630" y="342"/>
                  </a:lnTo>
                  <a:lnTo>
                    <a:pt x="2620" y="349"/>
                  </a:lnTo>
                  <a:lnTo>
                    <a:pt x="2609" y="342"/>
                  </a:lnTo>
                  <a:lnTo>
                    <a:pt x="2506" y="249"/>
                  </a:lnTo>
                  <a:lnTo>
                    <a:pt x="2402" y="174"/>
                  </a:lnTo>
                  <a:lnTo>
                    <a:pt x="2298" y="110"/>
                  </a:lnTo>
                  <a:lnTo>
                    <a:pt x="2199" y="67"/>
                  </a:lnTo>
                  <a:lnTo>
                    <a:pt x="2095" y="42"/>
                  </a:lnTo>
                  <a:lnTo>
                    <a:pt x="1999" y="32"/>
                  </a:lnTo>
                  <a:close/>
                  <a:moveTo>
                    <a:pt x="1999" y="0"/>
                  </a:moveTo>
                  <a:lnTo>
                    <a:pt x="2102" y="10"/>
                  </a:lnTo>
                  <a:lnTo>
                    <a:pt x="2206" y="35"/>
                  </a:lnTo>
                  <a:lnTo>
                    <a:pt x="2309" y="78"/>
                  </a:lnTo>
                  <a:lnTo>
                    <a:pt x="2416" y="139"/>
                  </a:lnTo>
                  <a:lnTo>
                    <a:pt x="2520" y="217"/>
                  </a:lnTo>
                  <a:lnTo>
                    <a:pt x="2623" y="307"/>
                  </a:lnTo>
                  <a:lnTo>
                    <a:pt x="2745" y="224"/>
                  </a:lnTo>
                  <a:lnTo>
                    <a:pt x="2866" y="160"/>
                  </a:lnTo>
                  <a:lnTo>
                    <a:pt x="2984" y="110"/>
                  </a:lnTo>
                  <a:lnTo>
                    <a:pt x="3098" y="82"/>
                  </a:lnTo>
                  <a:lnTo>
                    <a:pt x="3212" y="71"/>
                  </a:lnTo>
                  <a:lnTo>
                    <a:pt x="3280" y="75"/>
                  </a:lnTo>
                  <a:lnTo>
                    <a:pt x="3344" y="85"/>
                  </a:lnTo>
                  <a:lnTo>
                    <a:pt x="3408" y="107"/>
                  </a:lnTo>
                  <a:lnTo>
                    <a:pt x="3491" y="150"/>
                  </a:lnTo>
                  <a:lnTo>
                    <a:pt x="3566" y="203"/>
                  </a:lnTo>
                  <a:lnTo>
                    <a:pt x="3633" y="274"/>
                  </a:lnTo>
                  <a:lnTo>
                    <a:pt x="3690" y="353"/>
                  </a:lnTo>
                  <a:lnTo>
                    <a:pt x="3744" y="446"/>
                  </a:lnTo>
                  <a:lnTo>
                    <a:pt x="3787" y="549"/>
                  </a:lnTo>
                  <a:lnTo>
                    <a:pt x="3819" y="664"/>
                  </a:lnTo>
                  <a:lnTo>
                    <a:pt x="3847" y="788"/>
                  </a:lnTo>
                  <a:lnTo>
                    <a:pt x="3876" y="788"/>
                  </a:lnTo>
                  <a:lnTo>
                    <a:pt x="3997" y="792"/>
                  </a:lnTo>
                  <a:lnTo>
                    <a:pt x="4112" y="806"/>
                  </a:lnTo>
                  <a:lnTo>
                    <a:pt x="4219" y="831"/>
                  </a:lnTo>
                  <a:lnTo>
                    <a:pt x="4315" y="863"/>
                  </a:lnTo>
                  <a:lnTo>
                    <a:pt x="4404" y="903"/>
                  </a:lnTo>
                  <a:lnTo>
                    <a:pt x="4483" y="956"/>
                  </a:lnTo>
                  <a:lnTo>
                    <a:pt x="4547" y="1017"/>
                  </a:lnTo>
                  <a:lnTo>
                    <a:pt x="4604" y="1088"/>
                  </a:lnTo>
                  <a:lnTo>
                    <a:pt x="4640" y="1160"/>
                  </a:lnTo>
                  <a:lnTo>
                    <a:pt x="4668" y="1235"/>
                  </a:lnTo>
                  <a:lnTo>
                    <a:pt x="4683" y="1317"/>
                  </a:lnTo>
                  <a:lnTo>
                    <a:pt x="4690" y="1403"/>
                  </a:lnTo>
                  <a:lnTo>
                    <a:pt x="4683" y="1517"/>
                  </a:lnTo>
                  <a:lnTo>
                    <a:pt x="4654" y="1638"/>
                  </a:lnTo>
                  <a:lnTo>
                    <a:pt x="4615" y="1767"/>
                  </a:lnTo>
                  <a:lnTo>
                    <a:pt x="4558" y="1899"/>
                  </a:lnTo>
                  <a:lnTo>
                    <a:pt x="4668" y="1981"/>
                  </a:lnTo>
                  <a:lnTo>
                    <a:pt x="4761" y="2070"/>
                  </a:lnTo>
                  <a:lnTo>
                    <a:pt x="4843" y="2159"/>
                  </a:lnTo>
                  <a:lnTo>
                    <a:pt x="4908" y="2256"/>
                  </a:lnTo>
                  <a:lnTo>
                    <a:pt x="4954" y="2352"/>
                  </a:lnTo>
                  <a:lnTo>
                    <a:pt x="4982" y="2452"/>
                  </a:lnTo>
                  <a:lnTo>
                    <a:pt x="4993" y="2552"/>
                  </a:lnTo>
                  <a:lnTo>
                    <a:pt x="4993" y="2584"/>
                  </a:lnTo>
                  <a:lnTo>
                    <a:pt x="4975" y="2688"/>
                  </a:lnTo>
                  <a:lnTo>
                    <a:pt x="4936" y="2788"/>
                  </a:lnTo>
                  <a:lnTo>
                    <a:pt x="4879" y="2884"/>
                  </a:lnTo>
                  <a:lnTo>
                    <a:pt x="4804" y="2973"/>
                  </a:lnTo>
                  <a:lnTo>
                    <a:pt x="4711" y="3059"/>
                  </a:lnTo>
                  <a:lnTo>
                    <a:pt x="4604" y="3137"/>
                  </a:lnTo>
                  <a:lnTo>
                    <a:pt x="4479" y="3212"/>
                  </a:lnTo>
                  <a:lnTo>
                    <a:pt x="4511" y="3319"/>
                  </a:lnTo>
                  <a:lnTo>
                    <a:pt x="4536" y="3427"/>
                  </a:lnTo>
                  <a:lnTo>
                    <a:pt x="4554" y="3527"/>
                  </a:lnTo>
                  <a:lnTo>
                    <a:pt x="4558" y="3623"/>
                  </a:lnTo>
                  <a:lnTo>
                    <a:pt x="4551" y="3737"/>
                  </a:lnTo>
                  <a:lnTo>
                    <a:pt x="4526" y="3841"/>
                  </a:lnTo>
                  <a:lnTo>
                    <a:pt x="4486" y="3937"/>
                  </a:lnTo>
                  <a:lnTo>
                    <a:pt x="4429" y="4023"/>
                  </a:lnTo>
                  <a:lnTo>
                    <a:pt x="4361" y="4091"/>
                  </a:lnTo>
                  <a:lnTo>
                    <a:pt x="4279" y="4148"/>
                  </a:lnTo>
                  <a:lnTo>
                    <a:pt x="4187" y="4191"/>
                  </a:lnTo>
                  <a:lnTo>
                    <a:pt x="4083" y="4219"/>
                  </a:lnTo>
                  <a:lnTo>
                    <a:pt x="3972" y="4237"/>
                  </a:lnTo>
                  <a:lnTo>
                    <a:pt x="3851" y="4244"/>
                  </a:lnTo>
                  <a:lnTo>
                    <a:pt x="3751" y="4241"/>
                  </a:lnTo>
                  <a:lnTo>
                    <a:pt x="3644" y="4230"/>
                  </a:lnTo>
                  <a:lnTo>
                    <a:pt x="3594" y="4365"/>
                  </a:lnTo>
                  <a:lnTo>
                    <a:pt x="3537" y="4487"/>
                  </a:lnTo>
                  <a:lnTo>
                    <a:pt x="3473" y="4594"/>
                  </a:lnTo>
                  <a:lnTo>
                    <a:pt x="3398" y="4687"/>
                  </a:lnTo>
                  <a:lnTo>
                    <a:pt x="3316" y="4762"/>
                  </a:lnTo>
                  <a:lnTo>
                    <a:pt x="3226" y="4819"/>
                  </a:lnTo>
                  <a:lnTo>
                    <a:pt x="3127" y="4855"/>
                  </a:lnTo>
                  <a:lnTo>
                    <a:pt x="3059" y="4869"/>
                  </a:lnTo>
                  <a:lnTo>
                    <a:pt x="2994" y="4872"/>
                  </a:lnTo>
                  <a:lnTo>
                    <a:pt x="2891" y="4862"/>
                  </a:lnTo>
                  <a:lnTo>
                    <a:pt x="2787" y="4837"/>
                  </a:lnTo>
                  <a:lnTo>
                    <a:pt x="2684" y="4790"/>
                  </a:lnTo>
                  <a:lnTo>
                    <a:pt x="2577" y="4730"/>
                  </a:lnTo>
                  <a:lnTo>
                    <a:pt x="2473" y="4655"/>
                  </a:lnTo>
                  <a:lnTo>
                    <a:pt x="2370" y="4562"/>
                  </a:lnTo>
                  <a:lnTo>
                    <a:pt x="2249" y="4644"/>
                  </a:lnTo>
                  <a:lnTo>
                    <a:pt x="2127" y="4708"/>
                  </a:lnTo>
                  <a:lnTo>
                    <a:pt x="2009" y="4758"/>
                  </a:lnTo>
                  <a:lnTo>
                    <a:pt x="1895" y="4787"/>
                  </a:lnTo>
                  <a:lnTo>
                    <a:pt x="1781" y="4797"/>
                  </a:lnTo>
                  <a:lnTo>
                    <a:pt x="1713" y="4794"/>
                  </a:lnTo>
                  <a:lnTo>
                    <a:pt x="1649" y="4783"/>
                  </a:lnTo>
                  <a:lnTo>
                    <a:pt x="1585" y="4762"/>
                  </a:lnTo>
                  <a:lnTo>
                    <a:pt x="1503" y="4722"/>
                  </a:lnTo>
                  <a:lnTo>
                    <a:pt x="1428" y="4665"/>
                  </a:lnTo>
                  <a:lnTo>
                    <a:pt x="1360" y="4597"/>
                  </a:lnTo>
                  <a:lnTo>
                    <a:pt x="1299" y="4515"/>
                  </a:lnTo>
                  <a:lnTo>
                    <a:pt x="1249" y="4423"/>
                  </a:lnTo>
                  <a:lnTo>
                    <a:pt x="1206" y="4319"/>
                  </a:lnTo>
                  <a:lnTo>
                    <a:pt x="1171" y="4205"/>
                  </a:lnTo>
                  <a:lnTo>
                    <a:pt x="1146" y="4080"/>
                  </a:lnTo>
                  <a:lnTo>
                    <a:pt x="1117" y="4080"/>
                  </a:lnTo>
                  <a:lnTo>
                    <a:pt x="996" y="4076"/>
                  </a:lnTo>
                  <a:lnTo>
                    <a:pt x="882" y="4062"/>
                  </a:lnTo>
                  <a:lnTo>
                    <a:pt x="774" y="4041"/>
                  </a:lnTo>
                  <a:lnTo>
                    <a:pt x="678" y="4008"/>
                  </a:lnTo>
                  <a:lnTo>
                    <a:pt x="589" y="3966"/>
                  </a:lnTo>
                  <a:lnTo>
                    <a:pt x="510" y="3916"/>
                  </a:lnTo>
                  <a:lnTo>
                    <a:pt x="446" y="3855"/>
                  </a:lnTo>
                  <a:lnTo>
                    <a:pt x="389" y="3784"/>
                  </a:lnTo>
                  <a:lnTo>
                    <a:pt x="350" y="3712"/>
                  </a:lnTo>
                  <a:lnTo>
                    <a:pt x="325" y="3634"/>
                  </a:lnTo>
                  <a:lnTo>
                    <a:pt x="307" y="3552"/>
                  </a:lnTo>
                  <a:lnTo>
                    <a:pt x="303" y="3466"/>
                  </a:lnTo>
                  <a:lnTo>
                    <a:pt x="311" y="3352"/>
                  </a:lnTo>
                  <a:lnTo>
                    <a:pt x="335" y="3230"/>
                  </a:lnTo>
                  <a:lnTo>
                    <a:pt x="378" y="3102"/>
                  </a:lnTo>
                  <a:lnTo>
                    <a:pt x="435" y="2973"/>
                  </a:lnTo>
                  <a:lnTo>
                    <a:pt x="325" y="2888"/>
                  </a:lnTo>
                  <a:lnTo>
                    <a:pt x="232" y="2802"/>
                  </a:lnTo>
                  <a:lnTo>
                    <a:pt x="150" y="2709"/>
                  </a:lnTo>
                  <a:lnTo>
                    <a:pt x="86" y="2616"/>
                  </a:lnTo>
                  <a:lnTo>
                    <a:pt x="39" y="2516"/>
                  </a:lnTo>
                  <a:lnTo>
                    <a:pt x="11" y="2416"/>
                  </a:lnTo>
                  <a:lnTo>
                    <a:pt x="0" y="2316"/>
                  </a:lnTo>
                  <a:lnTo>
                    <a:pt x="0" y="2288"/>
                  </a:lnTo>
                  <a:lnTo>
                    <a:pt x="18" y="2184"/>
                  </a:lnTo>
                  <a:lnTo>
                    <a:pt x="54" y="2084"/>
                  </a:lnTo>
                  <a:lnTo>
                    <a:pt x="111" y="1988"/>
                  </a:lnTo>
                  <a:lnTo>
                    <a:pt x="186" y="1895"/>
                  </a:lnTo>
                  <a:lnTo>
                    <a:pt x="282" y="1809"/>
                  </a:lnTo>
                  <a:lnTo>
                    <a:pt x="389" y="1731"/>
                  </a:lnTo>
                  <a:lnTo>
                    <a:pt x="514" y="1656"/>
                  </a:lnTo>
                  <a:lnTo>
                    <a:pt x="482" y="1549"/>
                  </a:lnTo>
                  <a:lnTo>
                    <a:pt x="457" y="1442"/>
                  </a:lnTo>
                  <a:lnTo>
                    <a:pt x="439" y="1342"/>
                  </a:lnTo>
                  <a:lnTo>
                    <a:pt x="435" y="1245"/>
                  </a:lnTo>
                  <a:lnTo>
                    <a:pt x="439" y="1156"/>
                  </a:lnTo>
                  <a:lnTo>
                    <a:pt x="457" y="1071"/>
                  </a:lnTo>
                  <a:lnTo>
                    <a:pt x="482" y="988"/>
                  </a:lnTo>
                  <a:lnTo>
                    <a:pt x="518" y="917"/>
                  </a:lnTo>
                  <a:lnTo>
                    <a:pt x="564" y="849"/>
                  </a:lnTo>
                  <a:lnTo>
                    <a:pt x="632" y="778"/>
                  </a:lnTo>
                  <a:lnTo>
                    <a:pt x="714" y="724"/>
                  </a:lnTo>
                  <a:lnTo>
                    <a:pt x="807" y="678"/>
                  </a:lnTo>
                  <a:lnTo>
                    <a:pt x="910" y="649"/>
                  </a:lnTo>
                  <a:lnTo>
                    <a:pt x="1021" y="631"/>
                  </a:lnTo>
                  <a:lnTo>
                    <a:pt x="1142" y="624"/>
                  </a:lnTo>
                  <a:lnTo>
                    <a:pt x="1242" y="628"/>
                  </a:lnTo>
                  <a:lnTo>
                    <a:pt x="1349" y="639"/>
                  </a:lnTo>
                  <a:lnTo>
                    <a:pt x="1392" y="521"/>
                  </a:lnTo>
                  <a:lnTo>
                    <a:pt x="1438" y="410"/>
                  </a:lnTo>
                  <a:lnTo>
                    <a:pt x="1495" y="314"/>
                  </a:lnTo>
                  <a:lnTo>
                    <a:pt x="1556" y="224"/>
                  </a:lnTo>
                  <a:lnTo>
                    <a:pt x="1624" y="153"/>
                  </a:lnTo>
                  <a:lnTo>
                    <a:pt x="1699" y="92"/>
                  </a:lnTo>
                  <a:lnTo>
                    <a:pt x="1777" y="46"/>
                  </a:lnTo>
                  <a:lnTo>
                    <a:pt x="1867" y="14"/>
                  </a:lnTo>
                  <a:lnTo>
                    <a:pt x="1931" y="3"/>
                  </a:lnTo>
                  <a:lnTo>
                    <a:pt x="1999" y="0"/>
                  </a:lnTo>
                  <a:close/>
                </a:path>
              </a:pathLst>
            </a:custGeom>
            <a:solidFill>
              <a:schemeClr val="accent5"/>
            </a:solidFill>
            <a:ln w="0">
              <a:solidFill>
                <a:schemeClr val="accent6"/>
              </a:solidFill>
              <a:prstDash val="solid"/>
              <a:round/>
              <a:headEnd/>
              <a:tailEnd/>
            </a:ln>
            <a:effectLst/>
          </p:spPr>
          <p:txBody>
            <a:bodyPr vert="horz" wrap="square" lIns="91440" tIns="45720" rIns="91440" bIns="45720" numCol="1" anchor="t" anchorCtr="0" compatLnSpc="1">
              <a:prstTxWarp prst="textNoShape">
                <a:avLst/>
              </a:prstTxWarp>
            </a:bodyPr>
            <a:lstStyle/>
            <a:p>
              <a:endParaRPr lang="en-US">
                <a:latin typeface="+mn-ea"/>
                <a:ea typeface="+mn-ea"/>
              </a:endParaRPr>
            </a:p>
          </p:txBody>
        </p:sp>
        <p:sp>
          <p:nvSpPr>
            <p:cNvPr id="29" name="Freeform 12"/>
            <p:cNvSpPr>
              <a:spLocks/>
            </p:cNvSpPr>
            <p:nvPr/>
          </p:nvSpPr>
          <p:spPr bwMode="auto">
            <a:xfrm rot="21129250">
              <a:off x="5517983" y="4889399"/>
              <a:ext cx="1142089" cy="1114545"/>
            </a:xfrm>
            <a:custGeom>
              <a:avLst/>
              <a:gdLst/>
              <a:ahLst/>
              <a:cxnLst>
                <a:cxn ang="0">
                  <a:pos x="1942" y="25"/>
                </a:cxn>
                <a:cxn ang="0">
                  <a:pos x="2235" y="193"/>
                </a:cxn>
                <a:cxn ang="0">
                  <a:pos x="2542" y="146"/>
                </a:cxn>
                <a:cxn ang="0">
                  <a:pos x="2845" y="61"/>
                </a:cxn>
                <a:cxn ang="0">
                  <a:pos x="3113" y="136"/>
                </a:cxn>
                <a:cxn ang="0">
                  <a:pos x="3305" y="360"/>
                </a:cxn>
                <a:cxn ang="0">
                  <a:pos x="3416" y="707"/>
                </a:cxn>
                <a:cxn ang="0">
                  <a:pos x="3776" y="750"/>
                </a:cxn>
                <a:cxn ang="0">
                  <a:pos x="4033" y="892"/>
                </a:cxn>
                <a:cxn ang="0">
                  <a:pos x="4158" y="1142"/>
                </a:cxn>
                <a:cxn ang="0">
                  <a:pos x="4133" y="1453"/>
                </a:cxn>
                <a:cxn ang="0">
                  <a:pos x="4166" y="1781"/>
                </a:cxn>
                <a:cxn ang="0">
                  <a:pos x="4398" y="2081"/>
                </a:cxn>
                <a:cxn ang="0">
                  <a:pos x="4422" y="2388"/>
                </a:cxn>
                <a:cxn ang="0">
                  <a:pos x="4269" y="2642"/>
                </a:cxn>
                <a:cxn ang="0">
                  <a:pos x="3976" y="2852"/>
                </a:cxn>
                <a:cxn ang="0">
                  <a:pos x="4048" y="3209"/>
                </a:cxn>
                <a:cxn ang="0">
                  <a:pos x="3987" y="3495"/>
                </a:cxn>
                <a:cxn ang="0">
                  <a:pos x="3791" y="3691"/>
                </a:cxn>
                <a:cxn ang="0">
                  <a:pos x="3487" y="3770"/>
                </a:cxn>
                <a:cxn ang="0">
                  <a:pos x="3191" y="3877"/>
                </a:cxn>
                <a:cxn ang="0">
                  <a:pos x="3020" y="4166"/>
                </a:cxn>
                <a:cxn ang="0">
                  <a:pos x="2777" y="4316"/>
                </a:cxn>
                <a:cxn ang="0">
                  <a:pos x="2495" y="4302"/>
                </a:cxn>
                <a:cxn ang="0">
                  <a:pos x="2203" y="4134"/>
                </a:cxn>
                <a:cxn ang="0">
                  <a:pos x="1896" y="4180"/>
                </a:cxn>
                <a:cxn ang="0">
                  <a:pos x="1592" y="4266"/>
                </a:cxn>
                <a:cxn ang="0">
                  <a:pos x="1325" y="4191"/>
                </a:cxn>
                <a:cxn ang="0">
                  <a:pos x="1132" y="3970"/>
                </a:cxn>
                <a:cxn ang="0">
                  <a:pos x="1021" y="3623"/>
                </a:cxn>
                <a:cxn ang="0">
                  <a:pos x="661" y="3580"/>
                </a:cxn>
                <a:cxn ang="0">
                  <a:pos x="404" y="3434"/>
                </a:cxn>
                <a:cxn ang="0">
                  <a:pos x="279" y="3188"/>
                </a:cxn>
                <a:cxn ang="0">
                  <a:pos x="304" y="2874"/>
                </a:cxn>
                <a:cxn ang="0">
                  <a:pos x="272" y="2545"/>
                </a:cxn>
                <a:cxn ang="0">
                  <a:pos x="40" y="2245"/>
                </a:cxn>
                <a:cxn ang="0">
                  <a:pos x="15" y="1938"/>
                </a:cxn>
                <a:cxn ang="0">
                  <a:pos x="168" y="1685"/>
                </a:cxn>
                <a:cxn ang="0">
                  <a:pos x="461" y="1474"/>
                </a:cxn>
                <a:cxn ang="0">
                  <a:pos x="389" y="1117"/>
                </a:cxn>
                <a:cxn ang="0">
                  <a:pos x="450" y="832"/>
                </a:cxn>
                <a:cxn ang="0">
                  <a:pos x="646" y="635"/>
                </a:cxn>
                <a:cxn ang="0">
                  <a:pos x="950" y="560"/>
                </a:cxn>
                <a:cxn ang="0">
                  <a:pos x="1246" y="450"/>
                </a:cxn>
                <a:cxn ang="0">
                  <a:pos x="1417" y="161"/>
                </a:cxn>
                <a:cxn ang="0">
                  <a:pos x="1656" y="14"/>
                </a:cxn>
              </a:cxnLst>
              <a:rect l="0" t="0" r="r" b="b"/>
              <a:pathLst>
                <a:path w="4437" h="4330">
                  <a:moveTo>
                    <a:pt x="1749" y="0"/>
                  </a:moveTo>
                  <a:lnTo>
                    <a:pt x="1846" y="3"/>
                  </a:lnTo>
                  <a:lnTo>
                    <a:pt x="1942" y="25"/>
                  </a:lnTo>
                  <a:lnTo>
                    <a:pt x="2038" y="64"/>
                  </a:lnTo>
                  <a:lnTo>
                    <a:pt x="2135" y="121"/>
                  </a:lnTo>
                  <a:lnTo>
                    <a:pt x="2235" y="193"/>
                  </a:lnTo>
                  <a:lnTo>
                    <a:pt x="2331" y="278"/>
                  </a:lnTo>
                  <a:lnTo>
                    <a:pt x="2438" y="203"/>
                  </a:lnTo>
                  <a:lnTo>
                    <a:pt x="2542" y="146"/>
                  </a:lnTo>
                  <a:lnTo>
                    <a:pt x="2649" y="100"/>
                  </a:lnTo>
                  <a:lnTo>
                    <a:pt x="2749" y="75"/>
                  </a:lnTo>
                  <a:lnTo>
                    <a:pt x="2845" y="61"/>
                  </a:lnTo>
                  <a:lnTo>
                    <a:pt x="2941" y="68"/>
                  </a:lnTo>
                  <a:lnTo>
                    <a:pt x="3031" y="93"/>
                  </a:lnTo>
                  <a:lnTo>
                    <a:pt x="3113" y="136"/>
                  </a:lnTo>
                  <a:lnTo>
                    <a:pt x="3188" y="196"/>
                  </a:lnTo>
                  <a:lnTo>
                    <a:pt x="3252" y="271"/>
                  </a:lnTo>
                  <a:lnTo>
                    <a:pt x="3305" y="360"/>
                  </a:lnTo>
                  <a:lnTo>
                    <a:pt x="3352" y="464"/>
                  </a:lnTo>
                  <a:lnTo>
                    <a:pt x="3387" y="578"/>
                  </a:lnTo>
                  <a:lnTo>
                    <a:pt x="3416" y="707"/>
                  </a:lnTo>
                  <a:lnTo>
                    <a:pt x="3544" y="710"/>
                  </a:lnTo>
                  <a:lnTo>
                    <a:pt x="3666" y="725"/>
                  </a:lnTo>
                  <a:lnTo>
                    <a:pt x="3776" y="750"/>
                  </a:lnTo>
                  <a:lnTo>
                    <a:pt x="3873" y="785"/>
                  </a:lnTo>
                  <a:lnTo>
                    <a:pt x="3959" y="832"/>
                  </a:lnTo>
                  <a:lnTo>
                    <a:pt x="4033" y="892"/>
                  </a:lnTo>
                  <a:lnTo>
                    <a:pt x="4091" y="967"/>
                  </a:lnTo>
                  <a:lnTo>
                    <a:pt x="4133" y="1049"/>
                  </a:lnTo>
                  <a:lnTo>
                    <a:pt x="4158" y="1142"/>
                  </a:lnTo>
                  <a:lnTo>
                    <a:pt x="4166" y="1239"/>
                  </a:lnTo>
                  <a:lnTo>
                    <a:pt x="4158" y="1342"/>
                  </a:lnTo>
                  <a:lnTo>
                    <a:pt x="4133" y="1453"/>
                  </a:lnTo>
                  <a:lnTo>
                    <a:pt x="4098" y="1571"/>
                  </a:lnTo>
                  <a:lnTo>
                    <a:pt x="4044" y="1688"/>
                  </a:lnTo>
                  <a:lnTo>
                    <a:pt x="4166" y="1781"/>
                  </a:lnTo>
                  <a:lnTo>
                    <a:pt x="4265" y="1878"/>
                  </a:lnTo>
                  <a:lnTo>
                    <a:pt x="4344" y="1978"/>
                  </a:lnTo>
                  <a:lnTo>
                    <a:pt x="4398" y="2081"/>
                  </a:lnTo>
                  <a:lnTo>
                    <a:pt x="4430" y="2188"/>
                  </a:lnTo>
                  <a:lnTo>
                    <a:pt x="4437" y="2295"/>
                  </a:lnTo>
                  <a:lnTo>
                    <a:pt x="4422" y="2388"/>
                  </a:lnTo>
                  <a:lnTo>
                    <a:pt x="4387" y="2474"/>
                  </a:lnTo>
                  <a:lnTo>
                    <a:pt x="4337" y="2559"/>
                  </a:lnTo>
                  <a:lnTo>
                    <a:pt x="4269" y="2642"/>
                  </a:lnTo>
                  <a:lnTo>
                    <a:pt x="4187" y="2717"/>
                  </a:lnTo>
                  <a:lnTo>
                    <a:pt x="4087" y="2788"/>
                  </a:lnTo>
                  <a:lnTo>
                    <a:pt x="3976" y="2852"/>
                  </a:lnTo>
                  <a:lnTo>
                    <a:pt x="4016" y="2977"/>
                  </a:lnTo>
                  <a:lnTo>
                    <a:pt x="4037" y="3095"/>
                  </a:lnTo>
                  <a:lnTo>
                    <a:pt x="4048" y="3209"/>
                  </a:lnTo>
                  <a:lnTo>
                    <a:pt x="4041" y="3313"/>
                  </a:lnTo>
                  <a:lnTo>
                    <a:pt x="4023" y="3409"/>
                  </a:lnTo>
                  <a:lnTo>
                    <a:pt x="3987" y="3495"/>
                  </a:lnTo>
                  <a:lnTo>
                    <a:pt x="3937" y="3573"/>
                  </a:lnTo>
                  <a:lnTo>
                    <a:pt x="3869" y="3641"/>
                  </a:lnTo>
                  <a:lnTo>
                    <a:pt x="3791" y="3691"/>
                  </a:lnTo>
                  <a:lnTo>
                    <a:pt x="3702" y="3730"/>
                  </a:lnTo>
                  <a:lnTo>
                    <a:pt x="3598" y="3755"/>
                  </a:lnTo>
                  <a:lnTo>
                    <a:pt x="3487" y="3770"/>
                  </a:lnTo>
                  <a:lnTo>
                    <a:pt x="3366" y="3766"/>
                  </a:lnTo>
                  <a:lnTo>
                    <a:pt x="3234" y="3755"/>
                  </a:lnTo>
                  <a:lnTo>
                    <a:pt x="3191" y="3877"/>
                  </a:lnTo>
                  <a:lnTo>
                    <a:pt x="3141" y="3987"/>
                  </a:lnTo>
                  <a:lnTo>
                    <a:pt x="3084" y="4084"/>
                  </a:lnTo>
                  <a:lnTo>
                    <a:pt x="3020" y="4166"/>
                  </a:lnTo>
                  <a:lnTo>
                    <a:pt x="2945" y="4234"/>
                  </a:lnTo>
                  <a:lnTo>
                    <a:pt x="2866" y="4284"/>
                  </a:lnTo>
                  <a:lnTo>
                    <a:pt x="2777" y="4316"/>
                  </a:lnTo>
                  <a:lnTo>
                    <a:pt x="2684" y="4330"/>
                  </a:lnTo>
                  <a:lnTo>
                    <a:pt x="2592" y="4323"/>
                  </a:lnTo>
                  <a:lnTo>
                    <a:pt x="2495" y="4302"/>
                  </a:lnTo>
                  <a:lnTo>
                    <a:pt x="2399" y="4262"/>
                  </a:lnTo>
                  <a:lnTo>
                    <a:pt x="2302" y="4205"/>
                  </a:lnTo>
                  <a:lnTo>
                    <a:pt x="2203" y="4134"/>
                  </a:lnTo>
                  <a:lnTo>
                    <a:pt x="2106" y="4048"/>
                  </a:lnTo>
                  <a:lnTo>
                    <a:pt x="1999" y="4123"/>
                  </a:lnTo>
                  <a:lnTo>
                    <a:pt x="1896" y="4180"/>
                  </a:lnTo>
                  <a:lnTo>
                    <a:pt x="1789" y="4227"/>
                  </a:lnTo>
                  <a:lnTo>
                    <a:pt x="1689" y="4252"/>
                  </a:lnTo>
                  <a:lnTo>
                    <a:pt x="1592" y="4266"/>
                  </a:lnTo>
                  <a:lnTo>
                    <a:pt x="1496" y="4259"/>
                  </a:lnTo>
                  <a:lnTo>
                    <a:pt x="1407" y="4234"/>
                  </a:lnTo>
                  <a:lnTo>
                    <a:pt x="1325" y="4191"/>
                  </a:lnTo>
                  <a:lnTo>
                    <a:pt x="1250" y="4134"/>
                  </a:lnTo>
                  <a:lnTo>
                    <a:pt x="1185" y="4059"/>
                  </a:lnTo>
                  <a:lnTo>
                    <a:pt x="1132" y="3970"/>
                  </a:lnTo>
                  <a:lnTo>
                    <a:pt x="1085" y="3866"/>
                  </a:lnTo>
                  <a:lnTo>
                    <a:pt x="1050" y="3752"/>
                  </a:lnTo>
                  <a:lnTo>
                    <a:pt x="1021" y="3623"/>
                  </a:lnTo>
                  <a:lnTo>
                    <a:pt x="893" y="3620"/>
                  </a:lnTo>
                  <a:lnTo>
                    <a:pt x="771" y="3605"/>
                  </a:lnTo>
                  <a:lnTo>
                    <a:pt x="661" y="3580"/>
                  </a:lnTo>
                  <a:lnTo>
                    <a:pt x="564" y="3545"/>
                  </a:lnTo>
                  <a:lnTo>
                    <a:pt x="479" y="3495"/>
                  </a:lnTo>
                  <a:lnTo>
                    <a:pt x="404" y="3434"/>
                  </a:lnTo>
                  <a:lnTo>
                    <a:pt x="347" y="3363"/>
                  </a:lnTo>
                  <a:lnTo>
                    <a:pt x="304" y="3281"/>
                  </a:lnTo>
                  <a:lnTo>
                    <a:pt x="279" y="3188"/>
                  </a:lnTo>
                  <a:lnTo>
                    <a:pt x="272" y="3088"/>
                  </a:lnTo>
                  <a:lnTo>
                    <a:pt x="279" y="2984"/>
                  </a:lnTo>
                  <a:lnTo>
                    <a:pt x="304" y="2874"/>
                  </a:lnTo>
                  <a:lnTo>
                    <a:pt x="339" y="2759"/>
                  </a:lnTo>
                  <a:lnTo>
                    <a:pt x="393" y="2638"/>
                  </a:lnTo>
                  <a:lnTo>
                    <a:pt x="272" y="2545"/>
                  </a:lnTo>
                  <a:lnTo>
                    <a:pt x="172" y="2449"/>
                  </a:lnTo>
                  <a:lnTo>
                    <a:pt x="93" y="2349"/>
                  </a:lnTo>
                  <a:lnTo>
                    <a:pt x="40" y="2245"/>
                  </a:lnTo>
                  <a:lnTo>
                    <a:pt x="8" y="2138"/>
                  </a:lnTo>
                  <a:lnTo>
                    <a:pt x="0" y="2031"/>
                  </a:lnTo>
                  <a:lnTo>
                    <a:pt x="15" y="1938"/>
                  </a:lnTo>
                  <a:lnTo>
                    <a:pt x="50" y="1853"/>
                  </a:lnTo>
                  <a:lnTo>
                    <a:pt x="100" y="1767"/>
                  </a:lnTo>
                  <a:lnTo>
                    <a:pt x="168" y="1685"/>
                  </a:lnTo>
                  <a:lnTo>
                    <a:pt x="250" y="1610"/>
                  </a:lnTo>
                  <a:lnTo>
                    <a:pt x="350" y="1538"/>
                  </a:lnTo>
                  <a:lnTo>
                    <a:pt x="461" y="1474"/>
                  </a:lnTo>
                  <a:lnTo>
                    <a:pt x="422" y="1349"/>
                  </a:lnTo>
                  <a:lnTo>
                    <a:pt x="400" y="1231"/>
                  </a:lnTo>
                  <a:lnTo>
                    <a:pt x="389" y="1117"/>
                  </a:lnTo>
                  <a:lnTo>
                    <a:pt x="397" y="1014"/>
                  </a:lnTo>
                  <a:lnTo>
                    <a:pt x="414" y="917"/>
                  </a:lnTo>
                  <a:lnTo>
                    <a:pt x="450" y="832"/>
                  </a:lnTo>
                  <a:lnTo>
                    <a:pt x="500" y="753"/>
                  </a:lnTo>
                  <a:lnTo>
                    <a:pt x="568" y="689"/>
                  </a:lnTo>
                  <a:lnTo>
                    <a:pt x="646" y="635"/>
                  </a:lnTo>
                  <a:lnTo>
                    <a:pt x="736" y="596"/>
                  </a:lnTo>
                  <a:lnTo>
                    <a:pt x="839" y="571"/>
                  </a:lnTo>
                  <a:lnTo>
                    <a:pt x="950" y="560"/>
                  </a:lnTo>
                  <a:lnTo>
                    <a:pt x="1071" y="560"/>
                  </a:lnTo>
                  <a:lnTo>
                    <a:pt x="1203" y="575"/>
                  </a:lnTo>
                  <a:lnTo>
                    <a:pt x="1246" y="450"/>
                  </a:lnTo>
                  <a:lnTo>
                    <a:pt x="1296" y="339"/>
                  </a:lnTo>
                  <a:lnTo>
                    <a:pt x="1353" y="243"/>
                  </a:lnTo>
                  <a:lnTo>
                    <a:pt x="1417" y="161"/>
                  </a:lnTo>
                  <a:lnTo>
                    <a:pt x="1489" y="96"/>
                  </a:lnTo>
                  <a:lnTo>
                    <a:pt x="1571" y="46"/>
                  </a:lnTo>
                  <a:lnTo>
                    <a:pt x="1656" y="14"/>
                  </a:lnTo>
                  <a:lnTo>
                    <a:pt x="1749" y="0"/>
                  </a:lnTo>
                  <a:close/>
                </a:path>
              </a:pathLst>
            </a:custGeom>
            <a:solidFill>
              <a:schemeClr val="accent6"/>
            </a:solidFill>
            <a:ln>
              <a:noFill/>
              <a:headEnd/>
              <a:tailEnd/>
            </a:ln>
            <a:effectLst/>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prstTxWarp prst="textNoShape">
                <a:avLst/>
              </a:prstTxWarp>
            </a:bodyPr>
            <a:lstStyle/>
            <a:p>
              <a:endParaRPr lang="en-US">
                <a:latin typeface="+mn-ea"/>
              </a:endParaRPr>
            </a:p>
          </p:txBody>
        </p:sp>
        <p:sp>
          <p:nvSpPr>
            <p:cNvPr id="30" name="TextBox 44"/>
            <p:cNvSpPr txBox="1">
              <a:spLocks noChangeArrowheads="1"/>
            </p:cNvSpPr>
            <p:nvPr/>
          </p:nvSpPr>
          <p:spPr bwMode="auto">
            <a:xfrm>
              <a:off x="5734944" y="5123505"/>
              <a:ext cx="708167" cy="646331"/>
            </a:xfrm>
            <a:prstGeom prst="rect">
              <a:avLst/>
            </a:prstGeom>
            <a:noFill/>
            <a:ln w="9525">
              <a:noFill/>
              <a:miter lim="800000"/>
              <a:headEnd/>
              <a:tailEnd/>
            </a:ln>
            <a:effectLst/>
          </p:spPr>
          <p:txBody>
            <a:bodyPr wrap="square">
              <a:spAutoFit/>
            </a:bodyPr>
            <a:lstStyle/>
            <a:p>
              <a:pPr algn="ctr"/>
              <a:r>
                <a:rPr lang="zh-CN" altLang="en-US" b="1" dirty="0" smtClean="0">
                  <a:solidFill>
                    <a:schemeClr val="bg1"/>
                  </a:solidFill>
                  <a:latin typeface="微软雅黑" pitchFamily="34" charset="-122"/>
                  <a:ea typeface="微软雅黑" pitchFamily="34" charset="-122"/>
                  <a:cs typeface="Arial" pitchFamily="34" charset="0"/>
                </a:rPr>
                <a:t>勇敢团结</a:t>
              </a:r>
              <a:endParaRPr lang="en-US" b="1" dirty="0">
                <a:solidFill>
                  <a:schemeClr val="bg1"/>
                </a:solidFill>
                <a:latin typeface="微软雅黑" pitchFamily="34" charset="-122"/>
                <a:ea typeface="微软雅黑" pitchFamily="34" charset="-122"/>
                <a:cs typeface="Arial" pitchFamily="34" charset="0"/>
              </a:endParaRPr>
            </a:p>
          </p:txBody>
        </p:sp>
      </p:grpSp>
      <p:grpSp>
        <p:nvGrpSpPr>
          <p:cNvPr id="31" name="组合 30"/>
          <p:cNvGrpSpPr/>
          <p:nvPr/>
        </p:nvGrpSpPr>
        <p:grpSpPr>
          <a:xfrm>
            <a:off x="3267999" y="1172928"/>
            <a:ext cx="1334012" cy="1395145"/>
            <a:chOff x="5353657" y="1019158"/>
            <a:chExt cx="1334012" cy="1395145"/>
          </a:xfrm>
        </p:grpSpPr>
        <p:sp>
          <p:nvSpPr>
            <p:cNvPr id="32" name="Freeform 13"/>
            <p:cNvSpPr>
              <a:spLocks/>
            </p:cNvSpPr>
            <p:nvPr/>
          </p:nvSpPr>
          <p:spPr bwMode="auto">
            <a:xfrm>
              <a:off x="5353657" y="1019158"/>
              <a:ext cx="1334012" cy="1395145"/>
            </a:xfrm>
            <a:custGeom>
              <a:avLst/>
              <a:gdLst/>
              <a:ahLst/>
              <a:cxnLst>
                <a:cxn ang="0">
                  <a:pos x="2270" y="0"/>
                </a:cxn>
                <a:cxn ang="0">
                  <a:pos x="3851" y="1571"/>
                </a:cxn>
                <a:cxn ang="0">
                  <a:pos x="6046" y="1160"/>
                </a:cxn>
                <a:cxn ang="0">
                  <a:pos x="5039" y="3152"/>
                </a:cxn>
                <a:cxn ang="0">
                  <a:pos x="6110" y="5108"/>
                </a:cxn>
                <a:cxn ang="0">
                  <a:pos x="3904" y="4769"/>
                </a:cxn>
                <a:cxn ang="0">
                  <a:pos x="2373" y="6390"/>
                </a:cxn>
                <a:cxn ang="0">
                  <a:pos x="2016" y="4187"/>
                </a:cxn>
                <a:cxn ang="0">
                  <a:pos x="0" y="3234"/>
                </a:cxn>
                <a:cxn ang="0">
                  <a:pos x="1984" y="2213"/>
                </a:cxn>
                <a:cxn ang="0">
                  <a:pos x="2270" y="0"/>
                </a:cxn>
              </a:cxnLst>
              <a:rect l="0" t="0" r="r" b="b"/>
              <a:pathLst>
                <a:path w="6110" h="6390">
                  <a:moveTo>
                    <a:pt x="2270" y="0"/>
                  </a:moveTo>
                  <a:lnTo>
                    <a:pt x="3851" y="1571"/>
                  </a:lnTo>
                  <a:lnTo>
                    <a:pt x="6046" y="1160"/>
                  </a:lnTo>
                  <a:lnTo>
                    <a:pt x="5039" y="3152"/>
                  </a:lnTo>
                  <a:lnTo>
                    <a:pt x="6110" y="5108"/>
                  </a:lnTo>
                  <a:lnTo>
                    <a:pt x="3904" y="4769"/>
                  </a:lnTo>
                  <a:lnTo>
                    <a:pt x="2373" y="6390"/>
                  </a:lnTo>
                  <a:lnTo>
                    <a:pt x="2016" y="4187"/>
                  </a:lnTo>
                  <a:lnTo>
                    <a:pt x="0" y="3234"/>
                  </a:lnTo>
                  <a:lnTo>
                    <a:pt x="1984" y="2213"/>
                  </a:lnTo>
                  <a:lnTo>
                    <a:pt x="2270" y="0"/>
                  </a:lnTo>
                  <a:close/>
                </a:path>
              </a:pathLst>
            </a:custGeom>
            <a:solidFill>
              <a:srgbClr val="FF8D2F"/>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latin typeface="+mn-ea"/>
                <a:ea typeface="+mn-ea"/>
              </a:endParaRPr>
            </a:p>
          </p:txBody>
        </p:sp>
        <p:sp>
          <p:nvSpPr>
            <p:cNvPr id="33" name="TextBox 44"/>
            <p:cNvSpPr txBox="1">
              <a:spLocks noChangeArrowheads="1"/>
            </p:cNvSpPr>
            <p:nvPr/>
          </p:nvSpPr>
          <p:spPr bwMode="auto">
            <a:xfrm>
              <a:off x="5741863" y="1442670"/>
              <a:ext cx="680640" cy="646331"/>
            </a:xfrm>
            <a:prstGeom prst="rect">
              <a:avLst/>
            </a:prstGeom>
            <a:noFill/>
            <a:ln w="9525">
              <a:noFill/>
              <a:miter lim="800000"/>
              <a:headEnd/>
              <a:tailEnd/>
            </a:ln>
            <a:effectLst/>
          </p:spPr>
          <p:txBody>
            <a:bodyPr wrap="square">
              <a:spAutoFit/>
            </a:bodyPr>
            <a:lstStyle/>
            <a:p>
              <a:pPr algn="ctr"/>
              <a:r>
                <a:rPr lang="zh-CN" altLang="en-US" b="1" dirty="0" smtClean="0">
                  <a:solidFill>
                    <a:schemeClr val="bg1"/>
                  </a:solidFill>
                  <a:latin typeface="微软雅黑" pitchFamily="34" charset="-122"/>
                  <a:ea typeface="微软雅黑" pitchFamily="34" charset="-122"/>
                  <a:cs typeface="Arial" pitchFamily="34" charset="0"/>
                </a:rPr>
                <a:t>活泼</a:t>
              </a:r>
              <a:endParaRPr lang="en-US" altLang="zh-CN" b="1" dirty="0" smtClean="0">
                <a:solidFill>
                  <a:schemeClr val="bg1"/>
                </a:solidFill>
                <a:latin typeface="微软雅黑" pitchFamily="34" charset="-122"/>
                <a:ea typeface="微软雅黑" pitchFamily="34" charset="-122"/>
                <a:cs typeface="Arial" pitchFamily="34" charset="0"/>
              </a:endParaRPr>
            </a:p>
            <a:p>
              <a:pPr algn="ctr"/>
              <a:r>
                <a:rPr lang="zh-CN" altLang="en-US" b="1" dirty="0" smtClean="0">
                  <a:solidFill>
                    <a:schemeClr val="bg1"/>
                  </a:solidFill>
                  <a:latin typeface="微软雅黑" pitchFamily="34" charset="-122"/>
                  <a:ea typeface="微软雅黑" pitchFamily="34" charset="-122"/>
                  <a:cs typeface="Arial" pitchFamily="34" charset="0"/>
                </a:rPr>
                <a:t>开朗</a:t>
              </a:r>
              <a:endParaRPr lang="en-US" altLang="zh-CN" b="1" dirty="0" smtClean="0">
                <a:solidFill>
                  <a:schemeClr val="bg1"/>
                </a:solidFill>
                <a:latin typeface="微软雅黑" pitchFamily="34" charset="-122"/>
                <a:ea typeface="微软雅黑" pitchFamily="34" charset="-122"/>
                <a:cs typeface="Arial" pitchFamily="34" charset="0"/>
              </a:endParaRPr>
            </a:p>
          </p:txBody>
        </p:sp>
      </p:grpSp>
      <p:grpSp>
        <p:nvGrpSpPr>
          <p:cNvPr id="34" name="组合 33"/>
          <p:cNvGrpSpPr/>
          <p:nvPr/>
        </p:nvGrpSpPr>
        <p:grpSpPr>
          <a:xfrm>
            <a:off x="5322654" y="4119467"/>
            <a:ext cx="1329706" cy="1390643"/>
            <a:chOff x="7099013" y="3857628"/>
            <a:chExt cx="1329706" cy="1390643"/>
          </a:xfrm>
        </p:grpSpPr>
        <p:sp>
          <p:nvSpPr>
            <p:cNvPr id="35" name="Freeform 13"/>
            <p:cNvSpPr>
              <a:spLocks/>
            </p:cNvSpPr>
            <p:nvPr/>
          </p:nvSpPr>
          <p:spPr bwMode="auto">
            <a:xfrm>
              <a:off x="7099013" y="3857628"/>
              <a:ext cx="1329706" cy="1390643"/>
            </a:xfrm>
            <a:custGeom>
              <a:avLst/>
              <a:gdLst/>
              <a:ahLst/>
              <a:cxnLst>
                <a:cxn ang="0">
                  <a:pos x="2270" y="0"/>
                </a:cxn>
                <a:cxn ang="0">
                  <a:pos x="3851" y="1571"/>
                </a:cxn>
                <a:cxn ang="0">
                  <a:pos x="6046" y="1160"/>
                </a:cxn>
                <a:cxn ang="0">
                  <a:pos x="5039" y="3152"/>
                </a:cxn>
                <a:cxn ang="0">
                  <a:pos x="6110" y="5108"/>
                </a:cxn>
                <a:cxn ang="0">
                  <a:pos x="3904" y="4769"/>
                </a:cxn>
                <a:cxn ang="0">
                  <a:pos x="2373" y="6390"/>
                </a:cxn>
                <a:cxn ang="0">
                  <a:pos x="2016" y="4187"/>
                </a:cxn>
                <a:cxn ang="0">
                  <a:pos x="0" y="3234"/>
                </a:cxn>
                <a:cxn ang="0">
                  <a:pos x="1984" y="2213"/>
                </a:cxn>
                <a:cxn ang="0">
                  <a:pos x="2270" y="0"/>
                </a:cxn>
              </a:cxnLst>
              <a:rect l="0" t="0" r="r" b="b"/>
              <a:pathLst>
                <a:path w="6110" h="6390">
                  <a:moveTo>
                    <a:pt x="2270" y="0"/>
                  </a:moveTo>
                  <a:lnTo>
                    <a:pt x="3851" y="1571"/>
                  </a:lnTo>
                  <a:lnTo>
                    <a:pt x="6046" y="1160"/>
                  </a:lnTo>
                  <a:lnTo>
                    <a:pt x="5039" y="3152"/>
                  </a:lnTo>
                  <a:lnTo>
                    <a:pt x="6110" y="5108"/>
                  </a:lnTo>
                  <a:lnTo>
                    <a:pt x="3904" y="4769"/>
                  </a:lnTo>
                  <a:lnTo>
                    <a:pt x="2373" y="6390"/>
                  </a:lnTo>
                  <a:lnTo>
                    <a:pt x="2016" y="4187"/>
                  </a:lnTo>
                  <a:lnTo>
                    <a:pt x="0" y="3234"/>
                  </a:lnTo>
                  <a:lnTo>
                    <a:pt x="1984" y="2213"/>
                  </a:lnTo>
                  <a:lnTo>
                    <a:pt x="2270" y="0"/>
                  </a:lnTo>
                  <a:close/>
                </a:path>
              </a:pathLst>
            </a:custGeom>
            <a:solidFill>
              <a:srgbClr val="42B97B"/>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latin typeface="+mn-ea"/>
                <a:ea typeface="+mn-ea"/>
              </a:endParaRPr>
            </a:p>
          </p:txBody>
        </p:sp>
        <p:sp>
          <p:nvSpPr>
            <p:cNvPr id="36" name="TextBox 44"/>
            <p:cNvSpPr txBox="1">
              <a:spLocks noChangeArrowheads="1"/>
            </p:cNvSpPr>
            <p:nvPr/>
          </p:nvSpPr>
          <p:spPr bwMode="auto">
            <a:xfrm>
              <a:off x="7494211" y="4288670"/>
              <a:ext cx="680640" cy="646331"/>
            </a:xfrm>
            <a:prstGeom prst="rect">
              <a:avLst/>
            </a:prstGeom>
            <a:noFill/>
            <a:ln w="9525">
              <a:noFill/>
              <a:miter lim="800000"/>
              <a:headEnd/>
              <a:tailEnd/>
            </a:ln>
            <a:effectLst/>
          </p:spPr>
          <p:txBody>
            <a:bodyPr wrap="square">
              <a:spAutoFit/>
            </a:bodyPr>
            <a:lstStyle/>
            <a:p>
              <a:pPr algn="ctr"/>
              <a:r>
                <a:rPr lang="zh-CN" altLang="en-US" b="1" dirty="0">
                  <a:solidFill>
                    <a:schemeClr val="bg1"/>
                  </a:solidFill>
                  <a:latin typeface="微软雅黑" pitchFamily="34" charset="-122"/>
                  <a:ea typeface="微软雅黑" pitchFamily="34" charset="-122"/>
                  <a:cs typeface="Arial" pitchFamily="34" charset="0"/>
                </a:rPr>
                <a:t>诚实可爱</a:t>
              </a:r>
            </a:p>
          </p:txBody>
        </p:sp>
      </p:grpSp>
      <p:sp>
        <p:nvSpPr>
          <p:cNvPr id="37" name="TextBox 36"/>
          <p:cNvSpPr txBox="1"/>
          <p:nvPr/>
        </p:nvSpPr>
        <p:spPr>
          <a:xfrm>
            <a:off x="3566018" y="3212976"/>
            <a:ext cx="945806" cy="954107"/>
          </a:xfrm>
          <a:prstGeom prst="rect">
            <a:avLst/>
          </a:prstGeom>
          <a:noFill/>
        </p:spPr>
        <p:txBody>
          <a:bodyPr wrap="square" rtlCol="0">
            <a:spAutoFit/>
          </a:bodyPr>
          <a:lstStyle/>
          <a:p>
            <a:r>
              <a:rPr lang="zh-CN" altLang="en-US" sz="2800" b="1" dirty="0" smtClean="0">
                <a:solidFill>
                  <a:schemeClr val="accent3">
                    <a:lumMod val="10000"/>
                  </a:schemeClr>
                </a:solidFill>
                <a:latin typeface="微软雅黑" pitchFamily="34" charset="-122"/>
                <a:ea typeface="微软雅黑" pitchFamily="34" charset="-122"/>
              </a:rPr>
              <a:t>靓丽</a:t>
            </a:r>
            <a:endParaRPr lang="en-US" altLang="zh-CN" sz="2800" b="1" dirty="0" smtClean="0">
              <a:solidFill>
                <a:schemeClr val="accent3">
                  <a:lumMod val="10000"/>
                </a:schemeClr>
              </a:solidFill>
              <a:latin typeface="微软雅黑" pitchFamily="34" charset="-122"/>
              <a:ea typeface="微软雅黑" pitchFamily="34" charset="-122"/>
            </a:endParaRPr>
          </a:p>
          <a:p>
            <a:r>
              <a:rPr lang="zh-CN" altLang="en-US" sz="2800" b="1" dirty="0" smtClean="0">
                <a:solidFill>
                  <a:schemeClr val="accent3">
                    <a:lumMod val="10000"/>
                  </a:schemeClr>
                </a:solidFill>
                <a:latin typeface="微软雅黑" pitchFamily="34" charset="-122"/>
                <a:ea typeface="微软雅黑" pitchFamily="34" charset="-122"/>
              </a:rPr>
              <a:t>女孩</a:t>
            </a:r>
            <a:endParaRPr lang="en-US" altLang="zh-CN" sz="2800" b="1" dirty="0" smtClean="0">
              <a:solidFill>
                <a:schemeClr val="accent3">
                  <a:lumMod val="10000"/>
                </a:schemeClr>
              </a:solidFill>
              <a:latin typeface="微软雅黑" pitchFamily="34" charset="-122"/>
              <a:ea typeface="微软雅黑" pitchFamily="34" charset="-122"/>
            </a:endParaRPr>
          </a:p>
        </p:txBody>
      </p:sp>
      <p:pic>
        <p:nvPicPr>
          <p:cNvPr id="1026" name="Picture 2" descr="D:\Personal\administrator\Desktop\PPT 设计\图片素材\儿童\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68208" y="-2256459"/>
            <a:ext cx="3240000" cy="215706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Personal\administrator\Desktop\PPT 设计\图片素材\儿童\12.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68208" y="-2261697"/>
            <a:ext cx="3240000" cy="2160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7968208" y="2430017"/>
            <a:ext cx="3240000" cy="2149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0320737"/>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9194 0.12972 L -1.04167E-6 -4.16185E-6 " pathEditMode="relative" rAng="0" ptsTypes="AA">
                                      <p:cBhvr>
                                        <p:cTn id="6" dur="2000" fill="hold"/>
                                        <p:tgtEl>
                                          <p:spTgt spid="8"/>
                                        </p:tgtEl>
                                        <p:attrNameLst>
                                          <p:attrName>ppt_x</p:attrName>
                                          <p:attrName>ppt_y</p:attrName>
                                        </p:attrNameLst>
                                      </p:cBhvr>
                                      <p:rCtr x="45964" y="-6497"/>
                                    </p:animMotion>
                                  </p:childTnLst>
                                </p:cTn>
                              </p:par>
                              <p:par>
                                <p:cTn id="7" presetID="2" presetClass="exit" presetSubtype="4" fill="hold" nodeType="withEffect">
                                  <p:stCondLst>
                                    <p:cond delay="0"/>
                                  </p:stCondLst>
                                  <p:childTnLst>
                                    <p:anim calcmode="lin" valueType="num">
                                      <p:cBhvr additive="base">
                                        <p:cTn id="8" dur="500"/>
                                        <p:tgtEl>
                                          <p:spTgt spid="3"/>
                                        </p:tgtEl>
                                        <p:attrNameLst>
                                          <p:attrName>ppt_x</p:attrName>
                                        </p:attrNameLst>
                                      </p:cBhvr>
                                      <p:tavLst>
                                        <p:tav tm="0">
                                          <p:val>
                                            <p:strVal val="ppt_x"/>
                                          </p:val>
                                        </p:tav>
                                        <p:tav tm="100000">
                                          <p:val>
                                            <p:strVal val="ppt_x"/>
                                          </p:val>
                                        </p:tav>
                                      </p:tavLst>
                                    </p:anim>
                                    <p:anim calcmode="lin" valueType="num">
                                      <p:cBhvr additive="base">
                                        <p:cTn id="9" dur="500"/>
                                        <p:tgtEl>
                                          <p:spTgt spid="3"/>
                                        </p:tgtEl>
                                        <p:attrNameLst>
                                          <p:attrName>ppt_y</p:attrName>
                                        </p:attrNameLst>
                                      </p:cBhvr>
                                      <p:tavLst>
                                        <p:tav tm="0">
                                          <p:val>
                                            <p:strVal val="ppt_y"/>
                                          </p:val>
                                        </p:tav>
                                        <p:tav tm="100000">
                                          <p:val>
                                            <p:strVal val="1+ppt_h/2"/>
                                          </p:val>
                                        </p:tav>
                                      </p:tavLst>
                                    </p:anim>
                                    <p:set>
                                      <p:cBhvr>
                                        <p:cTn id="10" dur="1" fill="hold">
                                          <p:stCondLst>
                                            <p:cond delay="499"/>
                                          </p:stCondLst>
                                        </p:cTn>
                                        <p:tgtEl>
                                          <p:spTgt spid="3"/>
                                        </p:tgtEl>
                                        <p:attrNameLst>
                                          <p:attrName>style.visibility</p:attrName>
                                        </p:attrNameLst>
                                      </p:cBhvr>
                                      <p:to>
                                        <p:strVal val="hidden"/>
                                      </p:to>
                                    </p:set>
                                  </p:childTnLst>
                                </p:cTn>
                              </p:par>
                            </p:childTnLst>
                          </p:cTn>
                        </p:par>
                        <p:par>
                          <p:cTn id="11" fill="hold">
                            <p:stCondLst>
                              <p:cond delay="2000"/>
                            </p:stCondLst>
                            <p:childTnLst>
                              <p:par>
                                <p:cTn id="12" presetID="47" presetClass="entr" presetSubtype="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par>
                                <p:cTn id="17" presetID="47"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22" presetClass="entr" presetSubtype="8"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37"/>
                                        </p:tgtEl>
                                        <p:attrNameLst>
                                          <p:attrName>style.visibility</p:attrName>
                                        </p:attrNameLst>
                                      </p:cBhvr>
                                      <p:to>
                                        <p:strVal val="visible"/>
                                      </p:to>
                                    </p:set>
                                    <p:anim calcmode="lin" valueType="num">
                                      <p:cBhvr>
                                        <p:cTn id="28" dur="500" fill="hold"/>
                                        <p:tgtEl>
                                          <p:spTgt spid="37"/>
                                        </p:tgtEl>
                                        <p:attrNameLst>
                                          <p:attrName>ppt_w</p:attrName>
                                        </p:attrNameLst>
                                      </p:cBhvr>
                                      <p:tavLst>
                                        <p:tav tm="0">
                                          <p:val>
                                            <p:fltVal val="0"/>
                                          </p:val>
                                        </p:tav>
                                        <p:tav tm="100000">
                                          <p:val>
                                            <p:strVal val="#ppt_w"/>
                                          </p:val>
                                        </p:tav>
                                      </p:tavLst>
                                    </p:anim>
                                    <p:anim calcmode="lin" valueType="num">
                                      <p:cBhvr>
                                        <p:cTn id="29" dur="500" fill="hold"/>
                                        <p:tgtEl>
                                          <p:spTgt spid="37"/>
                                        </p:tgtEl>
                                        <p:attrNameLst>
                                          <p:attrName>ppt_h</p:attrName>
                                        </p:attrNameLst>
                                      </p:cBhvr>
                                      <p:tavLst>
                                        <p:tav tm="0">
                                          <p:val>
                                            <p:fltVal val="0"/>
                                          </p:val>
                                        </p:tav>
                                        <p:tav tm="100000">
                                          <p:val>
                                            <p:strVal val="#ppt_h"/>
                                          </p:val>
                                        </p:tav>
                                      </p:tavLst>
                                    </p:anim>
                                    <p:animEffect transition="in" filter="fade">
                                      <p:cBhvr>
                                        <p:cTn id="30" dur="500"/>
                                        <p:tgtEl>
                                          <p:spTgt spid="37"/>
                                        </p:tgtEl>
                                      </p:cBhvr>
                                    </p:animEffect>
                                  </p:childTnLst>
                                </p:cTn>
                              </p:par>
                              <p:par>
                                <p:cTn id="31" presetID="21" presetClass="entr" presetSubtype="1"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heel(1)">
                                      <p:cBhvr>
                                        <p:cTn id="33" dur="750"/>
                                        <p:tgtEl>
                                          <p:spTgt spid="10"/>
                                        </p:tgtEl>
                                      </p:cBhvr>
                                    </p:animEffect>
                                  </p:childTnLst>
                                </p:cTn>
                              </p:par>
                              <p:par>
                                <p:cTn id="34" presetID="2" presetClass="entr" presetSubtype="1" fill="hold" nodeType="withEffect">
                                  <p:stCondLst>
                                    <p:cond delay="0"/>
                                  </p:stCondLst>
                                  <p:childTnLst>
                                    <p:set>
                                      <p:cBhvr>
                                        <p:cTn id="35" dur="1" fill="hold">
                                          <p:stCondLst>
                                            <p:cond delay="0"/>
                                          </p:stCondLst>
                                        </p:cTn>
                                        <p:tgtEl>
                                          <p:spTgt spid="1026"/>
                                        </p:tgtEl>
                                        <p:attrNameLst>
                                          <p:attrName>style.visibility</p:attrName>
                                        </p:attrNameLst>
                                      </p:cBhvr>
                                      <p:to>
                                        <p:strVal val="visible"/>
                                      </p:to>
                                    </p:set>
                                    <p:anim calcmode="lin" valueType="num">
                                      <p:cBhvr additive="base">
                                        <p:cTn id="36" dur="1500" fill="hold"/>
                                        <p:tgtEl>
                                          <p:spTgt spid="1026"/>
                                        </p:tgtEl>
                                        <p:attrNameLst>
                                          <p:attrName>ppt_x</p:attrName>
                                        </p:attrNameLst>
                                      </p:cBhvr>
                                      <p:tavLst>
                                        <p:tav tm="0">
                                          <p:val>
                                            <p:strVal val="#ppt_x"/>
                                          </p:val>
                                        </p:tav>
                                        <p:tav tm="100000">
                                          <p:val>
                                            <p:strVal val="#ppt_x"/>
                                          </p:val>
                                        </p:tav>
                                      </p:tavLst>
                                    </p:anim>
                                    <p:anim calcmode="lin" valueType="num">
                                      <p:cBhvr additive="base">
                                        <p:cTn id="37" dur="1500" fill="hold"/>
                                        <p:tgtEl>
                                          <p:spTgt spid="1026"/>
                                        </p:tgtEl>
                                        <p:attrNameLst>
                                          <p:attrName>ppt_y</p:attrName>
                                        </p:attrNameLst>
                                      </p:cBhvr>
                                      <p:tavLst>
                                        <p:tav tm="0">
                                          <p:val>
                                            <p:strVal val="0-#ppt_h/2"/>
                                          </p:val>
                                        </p:tav>
                                        <p:tav tm="100000">
                                          <p:val>
                                            <p:strVal val="#ppt_y"/>
                                          </p:val>
                                        </p:tav>
                                      </p:tavLst>
                                    </p:anim>
                                  </p:childTnLst>
                                </p:cTn>
                              </p:par>
                              <p:par>
                                <p:cTn id="38" presetID="2" presetClass="exit" presetSubtype="4" fill="hold" nodeType="withEffect">
                                  <p:stCondLst>
                                    <p:cond delay="0"/>
                                  </p:stCondLst>
                                  <p:childTnLst>
                                    <p:anim calcmode="lin" valueType="num">
                                      <p:cBhvr additive="base">
                                        <p:cTn id="39" dur="1500"/>
                                        <p:tgtEl>
                                          <p:spTgt spid="1026"/>
                                        </p:tgtEl>
                                        <p:attrNameLst>
                                          <p:attrName>ppt_x</p:attrName>
                                        </p:attrNameLst>
                                      </p:cBhvr>
                                      <p:tavLst>
                                        <p:tav tm="0">
                                          <p:val>
                                            <p:strVal val="ppt_x"/>
                                          </p:val>
                                        </p:tav>
                                        <p:tav tm="100000">
                                          <p:val>
                                            <p:strVal val="ppt_x"/>
                                          </p:val>
                                        </p:tav>
                                      </p:tavLst>
                                    </p:anim>
                                    <p:anim calcmode="lin" valueType="num">
                                      <p:cBhvr additive="base">
                                        <p:cTn id="40" dur="1500"/>
                                        <p:tgtEl>
                                          <p:spTgt spid="1026"/>
                                        </p:tgtEl>
                                        <p:attrNameLst>
                                          <p:attrName>ppt_y</p:attrName>
                                        </p:attrNameLst>
                                      </p:cBhvr>
                                      <p:tavLst>
                                        <p:tav tm="0">
                                          <p:val>
                                            <p:strVal val="ppt_y"/>
                                          </p:val>
                                        </p:tav>
                                        <p:tav tm="100000">
                                          <p:val>
                                            <p:strVal val="1+ppt_h/2"/>
                                          </p:val>
                                        </p:tav>
                                      </p:tavLst>
                                    </p:anim>
                                    <p:set>
                                      <p:cBhvr>
                                        <p:cTn id="41" dur="1" fill="hold">
                                          <p:stCondLst>
                                            <p:cond delay="1499"/>
                                          </p:stCondLst>
                                        </p:cTn>
                                        <p:tgtEl>
                                          <p:spTgt spid="1026"/>
                                        </p:tgtEl>
                                        <p:attrNameLst>
                                          <p:attrName>style.visibility</p:attrName>
                                        </p:attrNameLst>
                                      </p:cBhvr>
                                      <p:to>
                                        <p:strVal val="hidden"/>
                                      </p:to>
                                    </p:set>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31"/>
                                        </p:tgtEl>
                                        <p:attrNameLst>
                                          <p:attrName>style.visibility</p:attrName>
                                        </p:attrNameLst>
                                      </p:cBhvr>
                                      <p:to>
                                        <p:strVal val="visible"/>
                                      </p:to>
                                    </p:set>
                                    <p:anim calcmode="lin" valueType="num">
                                      <p:cBhvr>
                                        <p:cTn id="45" dur="500" fill="hold"/>
                                        <p:tgtEl>
                                          <p:spTgt spid="31"/>
                                        </p:tgtEl>
                                        <p:attrNameLst>
                                          <p:attrName>ppt_w</p:attrName>
                                        </p:attrNameLst>
                                      </p:cBhvr>
                                      <p:tavLst>
                                        <p:tav tm="0">
                                          <p:val>
                                            <p:fltVal val="0"/>
                                          </p:val>
                                        </p:tav>
                                        <p:tav tm="100000">
                                          <p:val>
                                            <p:strVal val="#ppt_w"/>
                                          </p:val>
                                        </p:tav>
                                      </p:tavLst>
                                    </p:anim>
                                    <p:anim calcmode="lin" valueType="num">
                                      <p:cBhvr>
                                        <p:cTn id="46" dur="500" fill="hold"/>
                                        <p:tgtEl>
                                          <p:spTgt spid="31"/>
                                        </p:tgtEl>
                                        <p:attrNameLst>
                                          <p:attrName>ppt_h</p:attrName>
                                        </p:attrNameLst>
                                      </p:cBhvr>
                                      <p:tavLst>
                                        <p:tav tm="0">
                                          <p:val>
                                            <p:fltVal val="0"/>
                                          </p:val>
                                        </p:tav>
                                        <p:tav tm="100000">
                                          <p:val>
                                            <p:strVal val="#ppt_h"/>
                                          </p:val>
                                        </p:tav>
                                      </p:tavLst>
                                    </p:anim>
                                  </p:childTnLst>
                                </p:cTn>
                              </p:par>
                              <p:par>
                                <p:cTn id="47" presetID="23" presetClass="entr" presetSubtype="16" fill="hold" nodeType="withEffect">
                                  <p:stCondLst>
                                    <p:cond delay="25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childTnLst>
                                </p:cTn>
                              </p:par>
                              <p:par>
                                <p:cTn id="51" presetID="23" presetClass="entr" presetSubtype="16" fill="hold" nodeType="withEffect">
                                  <p:stCondLst>
                                    <p:cond delay="500"/>
                                  </p:stCondLst>
                                  <p:childTnLst>
                                    <p:set>
                                      <p:cBhvr>
                                        <p:cTn id="52" dur="1" fill="hold">
                                          <p:stCondLst>
                                            <p:cond delay="0"/>
                                          </p:stCondLst>
                                        </p:cTn>
                                        <p:tgtEl>
                                          <p:spTgt spid="34"/>
                                        </p:tgtEl>
                                        <p:attrNameLst>
                                          <p:attrName>style.visibility</p:attrName>
                                        </p:attrNameLst>
                                      </p:cBhvr>
                                      <p:to>
                                        <p:strVal val="visible"/>
                                      </p:to>
                                    </p:set>
                                    <p:anim calcmode="lin" valueType="num">
                                      <p:cBhvr>
                                        <p:cTn id="53" dur="500" fill="hold"/>
                                        <p:tgtEl>
                                          <p:spTgt spid="34"/>
                                        </p:tgtEl>
                                        <p:attrNameLst>
                                          <p:attrName>ppt_w</p:attrName>
                                        </p:attrNameLst>
                                      </p:cBhvr>
                                      <p:tavLst>
                                        <p:tav tm="0">
                                          <p:val>
                                            <p:fltVal val="0"/>
                                          </p:val>
                                        </p:tav>
                                        <p:tav tm="100000">
                                          <p:val>
                                            <p:strVal val="#ppt_w"/>
                                          </p:val>
                                        </p:tav>
                                      </p:tavLst>
                                    </p:anim>
                                    <p:anim calcmode="lin" valueType="num">
                                      <p:cBhvr>
                                        <p:cTn id="54" dur="500" fill="hold"/>
                                        <p:tgtEl>
                                          <p:spTgt spid="34"/>
                                        </p:tgtEl>
                                        <p:attrNameLst>
                                          <p:attrName>ppt_h</p:attrName>
                                        </p:attrNameLst>
                                      </p:cBhvr>
                                      <p:tavLst>
                                        <p:tav tm="0">
                                          <p:val>
                                            <p:fltVal val="0"/>
                                          </p:val>
                                        </p:tav>
                                        <p:tav tm="100000">
                                          <p:val>
                                            <p:strVal val="#ppt_h"/>
                                          </p:val>
                                        </p:tav>
                                      </p:tavLst>
                                    </p:anim>
                                  </p:childTnLst>
                                </p:cTn>
                              </p:par>
                            </p:childTnLst>
                          </p:cTn>
                        </p:par>
                        <p:par>
                          <p:cTn id="55" fill="hold">
                            <p:stCondLst>
                              <p:cond delay="5500"/>
                            </p:stCondLst>
                            <p:childTnLst>
                              <p:par>
                                <p:cTn id="56" presetID="2" presetClass="entr" presetSubtype="1" fill="hold" nodeType="afterEffect">
                                  <p:stCondLst>
                                    <p:cond delay="0"/>
                                  </p:stCondLst>
                                  <p:childTnLst>
                                    <p:set>
                                      <p:cBhvr>
                                        <p:cTn id="57" dur="1" fill="hold">
                                          <p:stCondLst>
                                            <p:cond delay="0"/>
                                          </p:stCondLst>
                                        </p:cTn>
                                        <p:tgtEl>
                                          <p:spTgt spid="1027"/>
                                        </p:tgtEl>
                                        <p:attrNameLst>
                                          <p:attrName>style.visibility</p:attrName>
                                        </p:attrNameLst>
                                      </p:cBhvr>
                                      <p:to>
                                        <p:strVal val="visible"/>
                                      </p:to>
                                    </p:set>
                                    <p:anim calcmode="lin" valueType="num">
                                      <p:cBhvr additive="base">
                                        <p:cTn id="58" dur="1500" fill="hold"/>
                                        <p:tgtEl>
                                          <p:spTgt spid="1027"/>
                                        </p:tgtEl>
                                        <p:attrNameLst>
                                          <p:attrName>ppt_x</p:attrName>
                                        </p:attrNameLst>
                                      </p:cBhvr>
                                      <p:tavLst>
                                        <p:tav tm="0">
                                          <p:val>
                                            <p:strVal val="#ppt_x"/>
                                          </p:val>
                                        </p:tav>
                                        <p:tav tm="100000">
                                          <p:val>
                                            <p:strVal val="#ppt_x"/>
                                          </p:val>
                                        </p:tav>
                                      </p:tavLst>
                                    </p:anim>
                                    <p:anim calcmode="lin" valueType="num">
                                      <p:cBhvr additive="base">
                                        <p:cTn id="59" dur="1500" fill="hold"/>
                                        <p:tgtEl>
                                          <p:spTgt spid="1027"/>
                                        </p:tgtEl>
                                        <p:attrNameLst>
                                          <p:attrName>ppt_y</p:attrName>
                                        </p:attrNameLst>
                                      </p:cBhvr>
                                      <p:tavLst>
                                        <p:tav tm="0">
                                          <p:val>
                                            <p:strVal val="0-#ppt_h/2"/>
                                          </p:val>
                                        </p:tav>
                                        <p:tav tm="100000">
                                          <p:val>
                                            <p:strVal val="#ppt_y"/>
                                          </p:val>
                                        </p:tav>
                                      </p:tavLst>
                                    </p:anim>
                                  </p:childTnLst>
                                </p:cTn>
                              </p:par>
                              <p:par>
                                <p:cTn id="60" presetID="2" presetClass="exit" presetSubtype="4" fill="hold" nodeType="withEffect">
                                  <p:stCondLst>
                                    <p:cond delay="0"/>
                                  </p:stCondLst>
                                  <p:childTnLst>
                                    <p:anim calcmode="lin" valueType="num">
                                      <p:cBhvr additive="base">
                                        <p:cTn id="61" dur="1500"/>
                                        <p:tgtEl>
                                          <p:spTgt spid="1027"/>
                                        </p:tgtEl>
                                        <p:attrNameLst>
                                          <p:attrName>ppt_x</p:attrName>
                                        </p:attrNameLst>
                                      </p:cBhvr>
                                      <p:tavLst>
                                        <p:tav tm="0">
                                          <p:val>
                                            <p:strVal val="ppt_x"/>
                                          </p:val>
                                        </p:tav>
                                        <p:tav tm="100000">
                                          <p:val>
                                            <p:strVal val="ppt_x"/>
                                          </p:val>
                                        </p:tav>
                                      </p:tavLst>
                                    </p:anim>
                                    <p:anim calcmode="lin" valueType="num">
                                      <p:cBhvr additive="base">
                                        <p:cTn id="62" dur="1500"/>
                                        <p:tgtEl>
                                          <p:spTgt spid="1027"/>
                                        </p:tgtEl>
                                        <p:attrNameLst>
                                          <p:attrName>ppt_y</p:attrName>
                                        </p:attrNameLst>
                                      </p:cBhvr>
                                      <p:tavLst>
                                        <p:tav tm="0">
                                          <p:val>
                                            <p:strVal val="ppt_y"/>
                                          </p:val>
                                        </p:tav>
                                        <p:tav tm="100000">
                                          <p:val>
                                            <p:strVal val="1+ppt_h/2"/>
                                          </p:val>
                                        </p:tav>
                                      </p:tavLst>
                                    </p:anim>
                                    <p:set>
                                      <p:cBhvr>
                                        <p:cTn id="63" dur="1" fill="hold">
                                          <p:stCondLst>
                                            <p:cond delay="1499"/>
                                          </p:stCondLst>
                                        </p:cTn>
                                        <p:tgtEl>
                                          <p:spTgt spid="1027"/>
                                        </p:tgtEl>
                                        <p:attrNameLst>
                                          <p:attrName>style.visibility</p:attrName>
                                        </p:attrNameLst>
                                      </p:cBhvr>
                                      <p:to>
                                        <p:strVal val="hidden"/>
                                      </p:to>
                                    </p:set>
                                  </p:childTnLst>
                                </p:cTn>
                              </p:par>
                              <p:par>
                                <p:cTn id="64" presetID="23" presetClass="entr" presetSubtype="288" fill="hold" nodeType="with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strVal val="4/3*#ppt_w"/>
                                          </p:val>
                                        </p:tav>
                                        <p:tav tm="100000">
                                          <p:val>
                                            <p:strVal val="#ppt_w"/>
                                          </p:val>
                                        </p:tav>
                                      </p:tavLst>
                                    </p:anim>
                                    <p:anim calcmode="lin" valueType="num">
                                      <p:cBhvr>
                                        <p:cTn id="67" dur="500" fill="hold"/>
                                        <p:tgtEl>
                                          <p:spTgt spid="16"/>
                                        </p:tgtEl>
                                        <p:attrNameLst>
                                          <p:attrName>ppt_h</p:attrName>
                                        </p:attrNameLst>
                                      </p:cBhvr>
                                      <p:tavLst>
                                        <p:tav tm="0">
                                          <p:val>
                                            <p:strVal val="4/3*#ppt_h"/>
                                          </p:val>
                                        </p:tav>
                                        <p:tav tm="100000">
                                          <p:val>
                                            <p:strVal val="#ppt_h"/>
                                          </p:val>
                                        </p:tav>
                                      </p:tavLst>
                                    </p:anim>
                                  </p:childTnLst>
                                </p:cTn>
                              </p:par>
                              <p:par>
                                <p:cTn id="68" presetID="23" presetClass="entr" presetSubtype="288" fill="hold" nodeType="withEffect">
                                  <p:stCondLst>
                                    <p:cond delay="25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strVal val="4/3*#ppt_w"/>
                                          </p:val>
                                        </p:tav>
                                        <p:tav tm="100000">
                                          <p:val>
                                            <p:strVal val="#ppt_w"/>
                                          </p:val>
                                        </p:tav>
                                      </p:tavLst>
                                    </p:anim>
                                    <p:anim calcmode="lin" valueType="num">
                                      <p:cBhvr>
                                        <p:cTn id="71" dur="500" fill="hold"/>
                                        <p:tgtEl>
                                          <p:spTgt spid="23"/>
                                        </p:tgtEl>
                                        <p:attrNameLst>
                                          <p:attrName>ppt_h</p:attrName>
                                        </p:attrNameLst>
                                      </p:cBhvr>
                                      <p:tavLst>
                                        <p:tav tm="0">
                                          <p:val>
                                            <p:strVal val="4/3*#ppt_h"/>
                                          </p:val>
                                        </p:tav>
                                        <p:tav tm="100000">
                                          <p:val>
                                            <p:strVal val="#ppt_h"/>
                                          </p:val>
                                        </p:tav>
                                      </p:tavLst>
                                    </p:anim>
                                  </p:childTnLst>
                                </p:cTn>
                              </p:par>
                              <p:par>
                                <p:cTn id="72" presetID="23" presetClass="entr" presetSubtype="288" fill="hold" nodeType="withEffect">
                                  <p:stCondLst>
                                    <p:cond delay="50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strVal val="4/3*#ppt_w"/>
                                          </p:val>
                                        </p:tav>
                                        <p:tav tm="100000">
                                          <p:val>
                                            <p:strVal val="#ppt_w"/>
                                          </p:val>
                                        </p:tav>
                                      </p:tavLst>
                                    </p:anim>
                                    <p:anim calcmode="lin" valueType="num">
                                      <p:cBhvr>
                                        <p:cTn id="75" dur="500" fill="hold"/>
                                        <p:tgtEl>
                                          <p:spTgt spid="27"/>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3719736" y="116632"/>
            <a:ext cx="4248472" cy="946906"/>
            <a:chOff x="3647728" y="180802"/>
            <a:chExt cx="4248472" cy="946906"/>
          </a:xfrm>
        </p:grpSpPr>
        <p:sp>
          <p:nvSpPr>
            <p:cNvPr id="5" name="云形标注 4"/>
            <p:cNvSpPr/>
            <p:nvPr/>
          </p:nvSpPr>
          <p:spPr>
            <a:xfrm>
              <a:off x="4369928" y="285544"/>
              <a:ext cx="2816737" cy="842164"/>
            </a:xfrm>
            <a:prstGeom prst="cloudCallout">
              <a:avLst>
                <a:gd name="adj1" fmla="val -63967"/>
                <a:gd name="adj2" fmla="val -8191"/>
              </a:avLst>
            </a:prstGeom>
            <a:noFill/>
            <a:ln>
              <a:solidFill>
                <a:srgbClr val="FFC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zh-CN" altLang="en-US"/>
            </a:p>
          </p:txBody>
        </p:sp>
        <p:pic>
          <p:nvPicPr>
            <p:cNvPr id="2"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9596" b="94444" l="9689" r="89965">
                          <a14:backgroundMark x1="34256" y1="86869" x2="37370" y2="87879"/>
                        </a14:backgroundRemoval>
                      </a14:imgEffect>
                    </a14:imgLayer>
                  </a14:imgProps>
                </a:ext>
                <a:ext uri="{28A0092B-C50C-407E-A947-70E740481C1C}">
                  <a14:useLocalDpi xmlns:a14="http://schemas.microsoft.com/office/drawing/2010/main" val="0"/>
                </a:ext>
              </a:extLst>
            </a:blip>
            <a:srcRect/>
            <a:stretch>
              <a:fillRect/>
            </a:stretch>
          </p:blipFill>
          <p:spPr bwMode="auto">
            <a:xfrm>
              <a:off x="3647728" y="215978"/>
              <a:ext cx="1069575" cy="786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rrowheads="1"/>
            </p:cNvPicPr>
            <p:nvPr/>
          </p:nvPicPr>
          <p:blipFill>
            <a:blip r:embed="rId3" cstate="print">
              <a:extLst>
                <a:ext uri="{BEBA8EAE-BF5A-486C-A8C5-ECC9F3942E4B}">
                  <a14:imgProps xmlns:a14="http://schemas.microsoft.com/office/drawing/2010/main">
                    <a14:imgLayer r:embed="rId4">
                      <a14:imgEffect>
                        <a14:backgroundRemoval t="9596" b="94444" l="9689" r="89965">
                          <a14:backgroundMark x1="34256" y1="86869" x2="37370" y2="87879"/>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6827000" y="180802"/>
              <a:ext cx="1069200" cy="78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2" name="文本框 5">
            <a:extLst>
              <a:ext uri="{FF2B5EF4-FFF2-40B4-BE49-F238E27FC236}">
                <a16:creationId xmlns="" xmlns:a16="http://schemas.microsoft.com/office/drawing/2014/main" id="{3E224E29-A606-4E80-927D-FCE98AABFCDA}"/>
              </a:ext>
            </a:extLst>
          </p:cNvPr>
          <p:cNvSpPr txBox="1"/>
          <p:nvPr/>
        </p:nvSpPr>
        <p:spPr>
          <a:xfrm>
            <a:off x="4983527" y="331783"/>
            <a:ext cx="1832553"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dirty="0" smtClean="0">
                <a:ln>
                  <a:noFill/>
                </a:ln>
                <a:solidFill>
                  <a:srgbClr val="0000CC"/>
                </a:solidFill>
                <a:effectLst/>
                <a:uLnTx/>
                <a:uFillTx/>
                <a:latin typeface="叶根友毛笔行书2.0版" pitchFamily="2" charset="-122"/>
                <a:ea typeface="叶根友毛笔行书2.0版" pitchFamily="2" charset="-122"/>
              </a:rPr>
              <a:t>我的爱好</a:t>
            </a:r>
            <a:endParaRPr kumimoji="0" lang="zh-CN" altLang="en-US" sz="3200" b="1" i="0" u="none" strike="noStrike" kern="1200" cap="none" spc="0" normalizeH="0" baseline="0" noProof="0" dirty="0">
              <a:ln>
                <a:noFill/>
              </a:ln>
              <a:solidFill>
                <a:srgbClr val="0000CC"/>
              </a:solidFill>
              <a:effectLst/>
              <a:uLnTx/>
              <a:uFillTx/>
              <a:latin typeface="叶根友毛笔行书2.0版" pitchFamily="2" charset="-122"/>
              <a:ea typeface="叶根友毛笔行书2.0版" pitchFamily="2" charset="-122"/>
            </a:endParaRPr>
          </a:p>
        </p:txBody>
      </p:sp>
      <p:pic>
        <p:nvPicPr>
          <p:cNvPr id="8" name="图片 7"/>
          <p:cNvPicPr>
            <a:picLocks noChangeAspect="1"/>
          </p:cNvPicPr>
          <p:nvPr/>
        </p:nvPicPr>
        <p:blipFill>
          <a:blip r:embed="rId5">
            <a:duotone>
              <a:prstClr val="black"/>
              <a:schemeClr val="accent5">
                <a:lumMod val="60000"/>
                <a:lumOff val="40000"/>
                <a:tint val="45000"/>
                <a:satMod val="400000"/>
              </a:schemeClr>
            </a:duotone>
          </a:blip>
          <a:stretch>
            <a:fillRect/>
          </a:stretch>
        </p:blipFill>
        <p:spPr>
          <a:xfrm rot="19431792">
            <a:off x="10605094" y="183794"/>
            <a:ext cx="1260000" cy="562315"/>
          </a:xfrm>
          <a:prstGeom prst="rect">
            <a:avLst/>
          </a:prstGeom>
        </p:spPr>
      </p:pic>
      <p:pic>
        <p:nvPicPr>
          <p:cNvPr id="9" name="图片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03712" y="867558"/>
            <a:ext cx="5404115" cy="905258"/>
          </a:xfrm>
          <a:prstGeom prst="rect">
            <a:avLst/>
          </a:prstGeom>
        </p:spPr>
      </p:pic>
      <p:pic>
        <p:nvPicPr>
          <p:cNvPr id="14" name="Picture 4"/>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10602086" y="1661783"/>
            <a:ext cx="258072" cy="673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4"/>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7532491" y="1661784"/>
            <a:ext cx="258072" cy="673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4"/>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1798869" y="1661784"/>
            <a:ext cx="258072" cy="673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4"/>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4735808" y="1661783"/>
            <a:ext cx="258072" cy="673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圆角矩形 17"/>
          <p:cNvSpPr/>
          <p:nvPr/>
        </p:nvSpPr>
        <p:spPr>
          <a:xfrm>
            <a:off x="0" y="1777758"/>
            <a:ext cx="12192000" cy="97610"/>
          </a:xfrm>
          <a:prstGeom prst="roundRect">
            <a:avLst/>
          </a:prstGeom>
          <a:gradFill flip="none" rotWithShape="1">
            <a:gsLst>
              <a:gs pos="0">
                <a:sysClr val="windowText" lastClr="000000">
                  <a:lumMod val="50000"/>
                  <a:lumOff val="50000"/>
                </a:sysClr>
              </a:gs>
              <a:gs pos="100000">
                <a:sysClr val="window" lastClr="FFFFFF">
                  <a:lumMod val="50000"/>
                  <a:shade val="67500"/>
                  <a:satMod val="115000"/>
                </a:sysClr>
              </a:gs>
              <a:gs pos="55000">
                <a:sysClr val="window" lastClr="FFFFFF">
                  <a:lumMod val="75000"/>
                </a:sysClr>
              </a:gs>
            </a:gsLst>
            <a:lin ang="54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19" name="五边形 9"/>
          <p:cNvSpPr/>
          <p:nvPr/>
        </p:nvSpPr>
        <p:spPr>
          <a:xfrm rot="5400000">
            <a:off x="3811038" y="2511796"/>
            <a:ext cx="1742733" cy="954982"/>
          </a:xfrm>
          <a:prstGeom prst="rect">
            <a:avLst/>
          </a:prstGeom>
          <a:solidFill>
            <a:srgbClr val="F45A5A"/>
          </a:solidFill>
          <a:ln w="25400" cap="flat" cmpd="sng" algn="ctr">
            <a:noFill/>
            <a:prstDash val="solid"/>
          </a:ln>
          <a:effectLst/>
        </p:spPr>
        <p:txBody>
          <a:bodyPr rtlCol="0" anchor="ctr"/>
          <a:lstStyle/>
          <a:p>
            <a:pPr algn="ctr"/>
            <a:endParaRPr lang="zh-CN" altLang="en-US" kern="0">
              <a:solidFill>
                <a:sysClr val="window" lastClr="FFFFFF"/>
              </a:solidFill>
              <a:latin typeface="Calibri"/>
              <a:ea typeface="宋体"/>
            </a:endParaRPr>
          </a:p>
        </p:txBody>
      </p:sp>
      <p:sp>
        <p:nvSpPr>
          <p:cNvPr id="20" name="椭圆 19"/>
          <p:cNvSpPr/>
          <p:nvPr/>
        </p:nvSpPr>
        <p:spPr>
          <a:xfrm>
            <a:off x="4604932" y="2168053"/>
            <a:ext cx="147045" cy="116722"/>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pic>
        <p:nvPicPr>
          <p:cNvPr id="21" name="Picture 4"/>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4330689" y="1661783"/>
            <a:ext cx="405119" cy="673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五边形 12"/>
          <p:cNvSpPr/>
          <p:nvPr/>
        </p:nvSpPr>
        <p:spPr>
          <a:xfrm rot="5400000">
            <a:off x="877197" y="2511796"/>
            <a:ext cx="1743517" cy="954982"/>
          </a:xfrm>
          <a:prstGeom prst="rect">
            <a:avLst/>
          </a:prstGeom>
          <a:solidFill>
            <a:srgbClr val="FF006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23" name="椭圆 22"/>
          <p:cNvSpPr/>
          <p:nvPr/>
        </p:nvSpPr>
        <p:spPr>
          <a:xfrm>
            <a:off x="1667993" y="2168054"/>
            <a:ext cx="147045" cy="116722"/>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pic>
        <p:nvPicPr>
          <p:cNvPr id="24" name="Picture 4"/>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1393750" y="1661784"/>
            <a:ext cx="405119" cy="673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五边形 15"/>
          <p:cNvSpPr/>
          <p:nvPr/>
        </p:nvSpPr>
        <p:spPr>
          <a:xfrm rot="5400000">
            <a:off x="9643292" y="2511796"/>
            <a:ext cx="1743522" cy="954982"/>
          </a:xfrm>
          <a:prstGeom prst="rect">
            <a:avLst/>
          </a:prstGeom>
          <a:solidFill>
            <a:schemeClr val="accent3"/>
          </a:solidFill>
          <a:ln w="25400" cap="flat" cmpd="sng" algn="ctr">
            <a:noFill/>
            <a:prstDash val="solid"/>
          </a:ln>
          <a:effectLst/>
        </p:spPr>
        <p:txBody>
          <a:bodyPr rtlCol="0" anchor="ctr"/>
          <a:lstStyle/>
          <a:p>
            <a:pPr algn="ctr"/>
            <a:endParaRPr lang="zh-CN" altLang="en-US" kern="0">
              <a:solidFill>
                <a:sysClr val="window" lastClr="FFFFFF"/>
              </a:solidFill>
              <a:latin typeface="Calibri"/>
              <a:ea typeface="宋体"/>
            </a:endParaRPr>
          </a:p>
        </p:txBody>
      </p:sp>
      <p:sp>
        <p:nvSpPr>
          <p:cNvPr id="26" name="椭圆 25"/>
          <p:cNvSpPr/>
          <p:nvPr/>
        </p:nvSpPr>
        <p:spPr>
          <a:xfrm>
            <a:off x="10471210" y="2168053"/>
            <a:ext cx="147045" cy="116722"/>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pic>
        <p:nvPicPr>
          <p:cNvPr id="27" name="Picture 4"/>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10196967" y="1661783"/>
            <a:ext cx="405119" cy="673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五边形 18"/>
          <p:cNvSpPr/>
          <p:nvPr/>
        </p:nvSpPr>
        <p:spPr>
          <a:xfrm rot="5400000">
            <a:off x="6618957" y="2511796"/>
            <a:ext cx="1743519" cy="954982"/>
          </a:xfrm>
          <a:prstGeom prst="rect">
            <a:avLst/>
          </a:prstGeom>
          <a:solidFill>
            <a:schemeClr val="accent6"/>
          </a:solidFill>
          <a:ln w="25400" cap="flat" cmpd="sng" algn="ctr">
            <a:noFill/>
            <a:prstDash val="solid"/>
          </a:ln>
          <a:effectLst/>
        </p:spPr>
        <p:txBody>
          <a:bodyPr rtlCol="0" anchor="ctr"/>
          <a:lstStyle/>
          <a:p>
            <a:pPr algn="ctr"/>
            <a:endParaRPr lang="zh-CN" altLang="en-US" kern="0">
              <a:solidFill>
                <a:sysClr val="window" lastClr="FFFFFF"/>
              </a:solidFill>
              <a:latin typeface="Calibri"/>
              <a:ea typeface="宋体"/>
            </a:endParaRPr>
          </a:p>
        </p:txBody>
      </p:sp>
      <p:sp>
        <p:nvSpPr>
          <p:cNvPr id="29" name="椭圆 28"/>
          <p:cNvSpPr/>
          <p:nvPr/>
        </p:nvSpPr>
        <p:spPr>
          <a:xfrm>
            <a:off x="7401615" y="2168054"/>
            <a:ext cx="147045" cy="116722"/>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pic>
        <p:nvPicPr>
          <p:cNvPr id="31" name="Picture 4"/>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7127372" y="1661784"/>
            <a:ext cx="405119" cy="673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TextBox 31"/>
          <p:cNvSpPr txBox="1"/>
          <p:nvPr/>
        </p:nvSpPr>
        <p:spPr>
          <a:xfrm>
            <a:off x="1535474" y="2483619"/>
            <a:ext cx="492443" cy="1118255"/>
          </a:xfrm>
          <a:prstGeom prst="rect">
            <a:avLst/>
          </a:prstGeom>
          <a:noFill/>
        </p:spPr>
        <p:txBody>
          <a:bodyPr vert="eaVert" wrap="none" rtlCol="0">
            <a:spAutoFit/>
          </a:bodyPr>
          <a:lstStyle/>
          <a:p>
            <a:pPr algn="ctr"/>
            <a:r>
              <a:rPr lang="zh-CN" altLang="en-US" sz="2000" b="1" dirty="0" smtClean="0">
                <a:solidFill>
                  <a:schemeClr val="bg1"/>
                </a:solidFill>
                <a:latin typeface="+mn-ea"/>
                <a:ea typeface="+mn-ea"/>
              </a:rPr>
              <a:t>添加文本</a:t>
            </a:r>
            <a:endParaRPr lang="zh-CN" altLang="en-US" sz="2000" b="1" dirty="0">
              <a:solidFill>
                <a:schemeClr val="bg1"/>
              </a:solidFill>
              <a:latin typeface="+mn-ea"/>
              <a:ea typeface="+mn-ea"/>
            </a:endParaRPr>
          </a:p>
        </p:txBody>
      </p:sp>
      <p:sp>
        <p:nvSpPr>
          <p:cNvPr id="33" name="TextBox 32"/>
          <p:cNvSpPr txBox="1"/>
          <p:nvPr/>
        </p:nvSpPr>
        <p:spPr>
          <a:xfrm>
            <a:off x="4432234" y="2483619"/>
            <a:ext cx="492443" cy="1118255"/>
          </a:xfrm>
          <a:prstGeom prst="rect">
            <a:avLst/>
          </a:prstGeom>
          <a:noFill/>
        </p:spPr>
        <p:txBody>
          <a:bodyPr vert="eaVert" wrap="none" rtlCol="0">
            <a:spAutoFit/>
          </a:bodyPr>
          <a:lstStyle/>
          <a:p>
            <a:pPr algn="ctr"/>
            <a:r>
              <a:rPr lang="zh-CN" altLang="en-US" sz="2000" b="1" dirty="0" smtClean="0">
                <a:solidFill>
                  <a:schemeClr val="bg1"/>
                </a:solidFill>
                <a:latin typeface="+mn-ea"/>
                <a:ea typeface="+mn-ea"/>
              </a:rPr>
              <a:t>添加文本</a:t>
            </a:r>
            <a:endParaRPr lang="zh-CN" altLang="en-US" sz="2000" b="1" dirty="0">
              <a:solidFill>
                <a:schemeClr val="bg1"/>
              </a:solidFill>
              <a:latin typeface="+mn-ea"/>
              <a:ea typeface="+mn-ea"/>
            </a:endParaRPr>
          </a:p>
        </p:txBody>
      </p:sp>
      <p:sp>
        <p:nvSpPr>
          <p:cNvPr id="35" name="TextBox 34"/>
          <p:cNvSpPr txBox="1"/>
          <p:nvPr/>
        </p:nvSpPr>
        <p:spPr>
          <a:xfrm>
            <a:off x="7272459" y="2483619"/>
            <a:ext cx="492443" cy="1118255"/>
          </a:xfrm>
          <a:prstGeom prst="rect">
            <a:avLst/>
          </a:prstGeom>
          <a:noFill/>
        </p:spPr>
        <p:txBody>
          <a:bodyPr vert="eaVert" wrap="none" rtlCol="0">
            <a:spAutoFit/>
          </a:bodyPr>
          <a:lstStyle/>
          <a:p>
            <a:pPr algn="ctr"/>
            <a:r>
              <a:rPr lang="zh-CN" altLang="en-US" sz="2000" b="1" dirty="0" smtClean="0">
                <a:solidFill>
                  <a:schemeClr val="bg1"/>
                </a:solidFill>
                <a:latin typeface="+mn-ea"/>
                <a:ea typeface="+mn-ea"/>
              </a:rPr>
              <a:t>添加文本</a:t>
            </a:r>
            <a:endParaRPr lang="zh-CN" altLang="en-US" sz="2000" b="1" dirty="0">
              <a:solidFill>
                <a:schemeClr val="bg1"/>
              </a:solidFill>
              <a:latin typeface="+mn-ea"/>
              <a:ea typeface="+mn-ea"/>
            </a:endParaRPr>
          </a:p>
        </p:txBody>
      </p:sp>
      <p:sp>
        <p:nvSpPr>
          <p:cNvPr id="36" name="TextBox 35"/>
          <p:cNvSpPr txBox="1"/>
          <p:nvPr/>
        </p:nvSpPr>
        <p:spPr>
          <a:xfrm>
            <a:off x="10298512" y="2483619"/>
            <a:ext cx="492443" cy="1118255"/>
          </a:xfrm>
          <a:prstGeom prst="rect">
            <a:avLst/>
          </a:prstGeom>
          <a:noFill/>
        </p:spPr>
        <p:txBody>
          <a:bodyPr vert="eaVert" wrap="none" rtlCol="0">
            <a:spAutoFit/>
          </a:bodyPr>
          <a:lstStyle/>
          <a:p>
            <a:pPr algn="ctr"/>
            <a:r>
              <a:rPr lang="zh-CN" altLang="en-US" sz="2000" b="1" dirty="0" smtClean="0">
                <a:solidFill>
                  <a:schemeClr val="bg1"/>
                </a:solidFill>
                <a:latin typeface="+mn-ea"/>
                <a:ea typeface="+mn-ea"/>
              </a:rPr>
              <a:t>添加文本</a:t>
            </a:r>
            <a:endParaRPr lang="zh-CN" altLang="en-US" sz="2000" b="1" dirty="0">
              <a:solidFill>
                <a:schemeClr val="bg1"/>
              </a:solidFill>
              <a:latin typeface="+mn-ea"/>
              <a:ea typeface="+mn-ea"/>
            </a:endParaRPr>
          </a:p>
        </p:txBody>
      </p:sp>
      <p:pic>
        <p:nvPicPr>
          <p:cNvPr id="2050" name="Picture 2" descr="D:\Personal\administrator\Desktop\PPT 设计\图片素材\儿童\14.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88649" y="4293096"/>
            <a:ext cx="2520000" cy="167212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D:\Personal\administrator\Desktop\PPT 设计\图片素材\儿童\13.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503712" y="4293096"/>
            <a:ext cx="2520000" cy="168045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Personal\administrator\Desktop\PPT 设计\图片素材\儿童\15.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387827" y="4301426"/>
            <a:ext cx="2520000" cy="1672125"/>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D:\Personal\administrator\Desktop\PPT 设计\图片素材\儿童\17.jpe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405169" y="4328988"/>
            <a:ext cx="2520000" cy="1600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5593911"/>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9194 0.12972 L -1.04167E-6 -4.16185E-6 " pathEditMode="relative" rAng="0" ptsTypes="AA">
                                      <p:cBhvr>
                                        <p:cTn id="6" dur="2000" fill="hold"/>
                                        <p:tgtEl>
                                          <p:spTgt spid="8"/>
                                        </p:tgtEl>
                                        <p:attrNameLst>
                                          <p:attrName>ppt_x</p:attrName>
                                          <p:attrName>ppt_y</p:attrName>
                                        </p:attrNameLst>
                                      </p:cBhvr>
                                      <p:rCtr x="45964" y="-6497"/>
                                    </p:animMotion>
                                  </p:childTnLst>
                                </p:cTn>
                              </p:par>
                            </p:childTnLst>
                          </p:cTn>
                        </p:par>
                        <p:par>
                          <p:cTn id="7" fill="hold">
                            <p:stCondLst>
                              <p:cond delay="2000"/>
                            </p:stCondLst>
                            <p:childTnLst>
                              <p:par>
                                <p:cTn id="8" presetID="47" presetClass="entr" presetSubtype="0" fill="hold" grpId="0" nodeType="after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anim calcmode="lin" valueType="num">
                                      <p:cBhvr>
                                        <p:cTn id="11" dur="1000" fill="hold"/>
                                        <p:tgtEl>
                                          <p:spTgt spid="12"/>
                                        </p:tgtEl>
                                        <p:attrNameLst>
                                          <p:attrName>ppt_x</p:attrName>
                                        </p:attrNameLst>
                                      </p:cBhvr>
                                      <p:tavLst>
                                        <p:tav tm="0">
                                          <p:val>
                                            <p:strVal val="#ppt_x"/>
                                          </p:val>
                                        </p:tav>
                                        <p:tav tm="100000">
                                          <p:val>
                                            <p:strVal val="#ppt_x"/>
                                          </p:val>
                                        </p:tav>
                                      </p:tavLst>
                                    </p:anim>
                                    <p:anim calcmode="lin" valueType="num">
                                      <p:cBhvr>
                                        <p:cTn id="12" dur="1000" fill="hold"/>
                                        <p:tgtEl>
                                          <p:spTgt spid="12"/>
                                        </p:tgtEl>
                                        <p:attrNameLst>
                                          <p:attrName>ppt_y</p:attrName>
                                        </p:attrNameLst>
                                      </p:cBhvr>
                                      <p:tavLst>
                                        <p:tav tm="0">
                                          <p:val>
                                            <p:strVal val="#ppt_y-.1"/>
                                          </p:val>
                                        </p:tav>
                                        <p:tav tm="100000">
                                          <p:val>
                                            <p:strVal val="#ppt_y"/>
                                          </p:val>
                                        </p:tav>
                                      </p:tavLst>
                                    </p:anim>
                                  </p:childTnLst>
                                </p:cTn>
                              </p:par>
                              <p:par>
                                <p:cTn id="13" presetID="47"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par>
                          <p:cTn id="22" fill="hold">
                            <p:stCondLst>
                              <p:cond delay="3500"/>
                            </p:stCondLst>
                            <p:childTnLst>
                              <p:par>
                                <p:cTn id="23" presetID="2" presetClass="entr" presetSubtype="8"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750" fill="hold"/>
                                        <p:tgtEl>
                                          <p:spTgt spid="18"/>
                                        </p:tgtEl>
                                        <p:attrNameLst>
                                          <p:attrName>ppt_x</p:attrName>
                                        </p:attrNameLst>
                                      </p:cBhvr>
                                      <p:tavLst>
                                        <p:tav tm="0">
                                          <p:val>
                                            <p:strVal val="0-#ppt_w/2"/>
                                          </p:val>
                                        </p:tav>
                                        <p:tav tm="100000">
                                          <p:val>
                                            <p:strVal val="#ppt_x"/>
                                          </p:val>
                                        </p:tav>
                                      </p:tavLst>
                                    </p:anim>
                                    <p:anim calcmode="lin" valueType="num">
                                      <p:cBhvr additive="base">
                                        <p:cTn id="26" dur="750" fill="hold"/>
                                        <p:tgtEl>
                                          <p:spTgt spid="18"/>
                                        </p:tgtEl>
                                        <p:attrNameLst>
                                          <p:attrName>ppt_y</p:attrName>
                                        </p:attrNameLst>
                                      </p:cBhvr>
                                      <p:tavLst>
                                        <p:tav tm="0">
                                          <p:val>
                                            <p:strVal val="#ppt_y"/>
                                          </p:val>
                                        </p:tav>
                                        <p:tav tm="100000">
                                          <p:val>
                                            <p:strVal val="#ppt_y"/>
                                          </p:val>
                                        </p:tav>
                                      </p:tavLst>
                                    </p:anim>
                                  </p:childTnLst>
                                </p:cTn>
                              </p:par>
                            </p:childTnLst>
                          </p:cTn>
                        </p:par>
                        <p:par>
                          <p:cTn id="27" fill="hold">
                            <p:stCondLst>
                              <p:cond delay="4250"/>
                            </p:stCondLst>
                            <p:childTnLst>
                              <p:par>
                                <p:cTn id="28" presetID="2" presetClass="entr" presetSubtype="8" fill="hold" nodeType="afterEffect">
                                  <p:stCondLst>
                                    <p:cond delay="0"/>
                                  </p:stCondLst>
                                  <p:childTnLst>
                                    <p:set>
                                      <p:cBhvr>
                                        <p:cTn id="29" dur="1" fill="hold">
                                          <p:stCondLst>
                                            <p:cond delay="0"/>
                                          </p:stCondLst>
                                        </p:cTn>
                                        <p:tgtEl>
                                          <p:spTgt spid="24"/>
                                        </p:tgtEl>
                                        <p:attrNameLst>
                                          <p:attrName>style.visibility</p:attrName>
                                        </p:attrNameLst>
                                      </p:cBhvr>
                                      <p:to>
                                        <p:strVal val="visible"/>
                                      </p:to>
                                    </p:set>
                                    <p:anim calcmode="lin" valueType="num">
                                      <p:cBhvr additive="base">
                                        <p:cTn id="30" dur="750" fill="hold"/>
                                        <p:tgtEl>
                                          <p:spTgt spid="24"/>
                                        </p:tgtEl>
                                        <p:attrNameLst>
                                          <p:attrName>ppt_x</p:attrName>
                                        </p:attrNameLst>
                                      </p:cBhvr>
                                      <p:tavLst>
                                        <p:tav tm="0">
                                          <p:val>
                                            <p:strVal val="0-#ppt_w/2"/>
                                          </p:val>
                                        </p:tav>
                                        <p:tav tm="100000">
                                          <p:val>
                                            <p:strVal val="#ppt_x"/>
                                          </p:val>
                                        </p:tav>
                                      </p:tavLst>
                                    </p:anim>
                                    <p:anim calcmode="lin" valueType="num">
                                      <p:cBhvr additive="base">
                                        <p:cTn id="31" dur="750" fill="hold"/>
                                        <p:tgtEl>
                                          <p:spTgt spid="24"/>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750" fill="hold"/>
                                        <p:tgtEl>
                                          <p:spTgt spid="16"/>
                                        </p:tgtEl>
                                        <p:attrNameLst>
                                          <p:attrName>ppt_x</p:attrName>
                                        </p:attrNameLst>
                                      </p:cBhvr>
                                      <p:tavLst>
                                        <p:tav tm="0">
                                          <p:val>
                                            <p:strVal val="0-#ppt_w/2"/>
                                          </p:val>
                                        </p:tav>
                                        <p:tav tm="100000">
                                          <p:val>
                                            <p:strVal val="#ppt_x"/>
                                          </p:val>
                                        </p:tav>
                                      </p:tavLst>
                                    </p:anim>
                                    <p:anim calcmode="lin" valueType="num">
                                      <p:cBhvr additive="base">
                                        <p:cTn id="35" dur="750" fill="hold"/>
                                        <p:tgtEl>
                                          <p:spTgt spid="16"/>
                                        </p:tgtEl>
                                        <p:attrNameLst>
                                          <p:attrName>ppt_y</p:attrName>
                                        </p:attrNameLst>
                                      </p:cBhvr>
                                      <p:tavLst>
                                        <p:tav tm="0">
                                          <p:val>
                                            <p:strVal val="#ppt_y"/>
                                          </p:val>
                                        </p:tav>
                                        <p:tav tm="100000">
                                          <p:val>
                                            <p:strVal val="#ppt_y"/>
                                          </p:val>
                                        </p:tav>
                                      </p:tavLst>
                                    </p:anim>
                                  </p:childTnLst>
                                </p:cTn>
                              </p:par>
                              <p:par>
                                <p:cTn id="36" presetID="2" presetClass="entr" presetSubtype="8" fill="hold"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750" fill="hold"/>
                                        <p:tgtEl>
                                          <p:spTgt spid="21"/>
                                        </p:tgtEl>
                                        <p:attrNameLst>
                                          <p:attrName>ppt_x</p:attrName>
                                        </p:attrNameLst>
                                      </p:cBhvr>
                                      <p:tavLst>
                                        <p:tav tm="0">
                                          <p:val>
                                            <p:strVal val="0-#ppt_w/2"/>
                                          </p:val>
                                        </p:tav>
                                        <p:tav tm="100000">
                                          <p:val>
                                            <p:strVal val="#ppt_x"/>
                                          </p:val>
                                        </p:tav>
                                      </p:tavLst>
                                    </p:anim>
                                    <p:anim calcmode="lin" valueType="num">
                                      <p:cBhvr additive="base">
                                        <p:cTn id="39" dur="750" fill="hold"/>
                                        <p:tgtEl>
                                          <p:spTgt spid="21"/>
                                        </p:tgtEl>
                                        <p:attrNameLst>
                                          <p:attrName>ppt_y</p:attrName>
                                        </p:attrNameLst>
                                      </p:cBhvr>
                                      <p:tavLst>
                                        <p:tav tm="0">
                                          <p:val>
                                            <p:strVal val="#ppt_y"/>
                                          </p:val>
                                        </p:tav>
                                        <p:tav tm="100000">
                                          <p:val>
                                            <p:strVal val="#ppt_y"/>
                                          </p:val>
                                        </p:tav>
                                      </p:tavLst>
                                    </p:anim>
                                  </p:childTnLst>
                                </p:cTn>
                              </p:par>
                              <p:par>
                                <p:cTn id="40" presetID="2" presetClass="entr" presetSubtype="8"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750" fill="hold"/>
                                        <p:tgtEl>
                                          <p:spTgt spid="17"/>
                                        </p:tgtEl>
                                        <p:attrNameLst>
                                          <p:attrName>ppt_x</p:attrName>
                                        </p:attrNameLst>
                                      </p:cBhvr>
                                      <p:tavLst>
                                        <p:tav tm="0">
                                          <p:val>
                                            <p:strVal val="0-#ppt_w/2"/>
                                          </p:val>
                                        </p:tav>
                                        <p:tav tm="100000">
                                          <p:val>
                                            <p:strVal val="#ppt_x"/>
                                          </p:val>
                                        </p:tav>
                                      </p:tavLst>
                                    </p:anim>
                                    <p:anim calcmode="lin" valueType="num">
                                      <p:cBhvr additive="base">
                                        <p:cTn id="43" dur="750" fill="hold"/>
                                        <p:tgtEl>
                                          <p:spTgt spid="17"/>
                                        </p:tgtEl>
                                        <p:attrNameLst>
                                          <p:attrName>ppt_y</p:attrName>
                                        </p:attrNameLst>
                                      </p:cBhvr>
                                      <p:tavLst>
                                        <p:tav tm="0">
                                          <p:val>
                                            <p:strVal val="#ppt_y"/>
                                          </p:val>
                                        </p:tav>
                                        <p:tav tm="100000">
                                          <p:val>
                                            <p:strVal val="#ppt_y"/>
                                          </p:val>
                                        </p:tav>
                                      </p:tavLst>
                                    </p:anim>
                                  </p:childTnLst>
                                </p:cTn>
                              </p:par>
                              <p:par>
                                <p:cTn id="44" presetID="2" presetClass="entr" presetSubtype="8" fill="hold" nodeType="with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additive="base">
                                        <p:cTn id="46" dur="750" fill="hold"/>
                                        <p:tgtEl>
                                          <p:spTgt spid="31"/>
                                        </p:tgtEl>
                                        <p:attrNameLst>
                                          <p:attrName>ppt_x</p:attrName>
                                        </p:attrNameLst>
                                      </p:cBhvr>
                                      <p:tavLst>
                                        <p:tav tm="0">
                                          <p:val>
                                            <p:strVal val="0-#ppt_w/2"/>
                                          </p:val>
                                        </p:tav>
                                        <p:tav tm="100000">
                                          <p:val>
                                            <p:strVal val="#ppt_x"/>
                                          </p:val>
                                        </p:tav>
                                      </p:tavLst>
                                    </p:anim>
                                    <p:anim calcmode="lin" valueType="num">
                                      <p:cBhvr additive="base">
                                        <p:cTn id="47" dur="750" fill="hold"/>
                                        <p:tgtEl>
                                          <p:spTgt spid="31"/>
                                        </p:tgtEl>
                                        <p:attrNameLst>
                                          <p:attrName>ppt_y</p:attrName>
                                        </p:attrNameLst>
                                      </p:cBhvr>
                                      <p:tavLst>
                                        <p:tav tm="0">
                                          <p:val>
                                            <p:strVal val="#ppt_y"/>
                                          </p:val>
                                        </p:tav>
                                        <p:tav tm="100000">
                                          <p:val>
                                            <p:strVal val="#ppt_y"/>
                                          </p:val>
                                        </p:tav>
                                      </p:tavLst>
                                    </p:anim>
                                  </p:childTnLst>
                                </p:cTn>
                              </p:par>
                              <p:par>
                                <p:cTn id="48" presetID="2" presetClass="entr" presetSubtype="8" fill="hold"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additive="base">
                                        <p:cTn id="50" dur="750" fill="hold"/>
                                        <p:tgtEl>
                                          <p:spTgt spid="15"/>
                                        </p:tgtEl>
                                        <p:attrNameLst>
                                          <p:attrName>ppt_x</p:attrName>
                                        </p:attrNameLst>
                                      </p:cBhvr>
                                      <p:tavLst>
                                        <p:tav tm="0">
                                          <p:val>
                                            <p:strVal val="0-#ppt_w/2"/>
                                          </p:val>
                                        </p:tav>
                                        <p:tav tm="100000">
                                          <p:val>
                                            <p:strVal val="#ppt_x"/>
                                          </p:val>
                                        </p:tav>
                                      </p:tavLst>
                                    </p:anim>
                                    <p:anim calcmode="lin" valueType="num">
                                      <p:cBhvr additive="base">
                                        <p:cTn id="51" dur="750" fill="hold"/>
                                        <p:tgtEl>
                                          <p:spTgt spid="15"/>
                                        </p:tgtEl>
                                        <p:attrNameLst>
                                          <p:attrName>ppt_y</p:attrName>
                                        </p:attrNameLst>
                                      </p:cBhvr>
                                      <p:tavLst>
                                        <p:tav tm="0">
                                          <p:val>
                                            <p:strVal val="#ppt_y"/>
                                          </p:val>
                                        </p:tav>
                                        <p:tav tm="100000">
                                          <p:val>
                                            <p:strVal val="#ppt_y"/>
                                          </p:val>
                                        </p:tav>
                                      </p:tavLst>
                                    </p:anim>
                                  </p:childTnLst>
                                </p:cTn>
                              </p:par>
                              <p:par>
                                <p:cTn id="52" presetID="2" presetClass="entr" presetSubtype="8" fill="hold"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750" fill="hold"/>
                                        <p:tgtEl>
                                          <p:spTgt spid="27"/>
                                        </p:tgtEl>
                                        <p:attrNameLst>
                                          <p:attrName>ppt_x</p:attrName>
                                        </p:attrNameLst>
                                      </p:cBhvr>
                                      <p:tavLst>
                                        <p:tav tm="0">
                                          <p:val>
                                            <p:strVal val="0-#ppt_w/2"/>
                                          </p:val>
                                        </p:tav>
                                        <p:tav tm="100000">
                                          <p:val>
                                            <p:strVal val="#ppt_x"/>
                                          </p:val>
                                        </p:tav>
                                      </p:tavLst>
                                    </p:anim>
                                    <p:anim calcmode="lin" valueType="num">
                                      <p:cBhvr additive="base">
                                        <p:cTn id="55" dur="750" fill="hold"/>
                                        <p:tgtEl>
                                          <p:spTgt spid="27"/>
                                        </p:tgtEl>
                                        <p:attrNameLst>
                                          <p:attrName>ppt_y</p:attrName>
                                        </p:attrNameLst>
                                      </p:cBhvr>
                                      <p:tavLst>
                                        <p:tav tm="0">
                                          <p:val>
                                            <p:strVal val="#ppt_y"/>
                                          </p:val>
                                        </p:tav>
                                        <p:tav tm="100000">
                                          <p:val>
                                            <p:strVal val="#ppt_y"/>
                                          </p:val>
                                        </p:tav>
                                      </p:tavLst>
                                    </p:anim>
                                  </p:childTnLst>
                                </p:cTn>
                              </p:par>
                              <p:par>
                                <p:cTn id="56" presetID="2" presetClass="entr" presetSubtype="8" fill="hold" nodeType="with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750" fill="hold"/>
                                        <p:tgtEl>
                                          <p:spTgt spid="14"/>
                                        </p:tgtEl>
                                        <p:attrNameLst>
                                          <p:attrName>ppt_x</p:attrName>
                                        </p:attrNameLst>
                                      </p:cBhvr>
                                      <p:tavLst>
                                        <p:tav tm="0">
                                          <p:val>
                                            <p:strVal val="0-#ppt_w/2"/>
                                          </p:val>
                                        </p:tav>
                                        <p:tav tm="100000">
                                          <p:val>
                                            <p:strVal val="#ppt_x"/>
                                          </p:val>
                                        </p:tav>
                                      </p:tavLst>
                                    </p:anim>
                                    <p:anim calcmode="lin" valueType="num">
                                      <p:cBhvr additive="base">
                                        <p:cTn id="59" dur="7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5000"/>
                            </p:stCondLst>
                            <p:childTnLst>
                              <p:par>
                                <p:cTn id="61" presetID="20" presetClass="entr" presetSubtype="0"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wedge">
                                      <p:cBhvr>
                                        <p:cTn id="63" dur="1000"/>
                                        <p:tgtEl>
                                          <p:spTgt spid="22"/>
                                        </p:tgtEl>
                                      </p:cBhvr>
                                    </p:animEffect>
                                  </p:childTnLst>
                                </p:cTn>
                              </p:par>
                            </p:childTnLst>
                          </p:cTn>
                        </p:par>
                        <p:par>
                          <p:cTn id="64" fill="hold">
                            <p:stCondLst>
                              <p:cond delay="6000"/>
                            </p:stCondLst>
                            <p:childTnLst>
                              <p:par>
                                <p:cTn id="65" presetID="16" presetClass="entr" presetSubtype="37" fill="hold" nodeType="afterEffect">
                                  <p:stCondLst>
                                    <p:cond delay="0"/>
                                  </p:stCondLst>
                                  <p:childTnLst>
                                    <p:set>
                                      <p:cBhvr>
                                        <p:cTn id="66" dur="1" fill="hold">
                                          <p:stCondLst>
                                            <p:cond delay="0"/>
                                          </p:stCondLst>
                                        </p:cTn>
                                        <p:tgtEl>
                                          <p:spTgt spid="2050"/>
                                        </p:tgtEl>
                                        <p:attrNameLst>
                                          <p:attrName>style.visibility</p:attrName>
                                        </p:attrNameLst>
                                      </p:cBhvr>
                                      <p:to>
                                        <p:strVal val="visible"/>
                                      </p:to>
                                    </p:set>
                                    <p:animEffect transition="in" filter="barn(outVertical)">
                                      <p:cBhvr>
                                        <p:cTn id="67" dur="500"/>
                                        <p:tgtEl>
                                          <p:spTgt spid="2050"/>
                                        </p:tgtEl>
                                      </p:cBhvr>
                                    </p:animEffect>
                                  </p:childTnLst>
                                </p:cTn>
                              </p:par>
                              <p:par>
                                <p:cTn id="68" presetID="20" presetClass="entr" presetSubtype="0" fill="hold" grpId="0" nodeType="with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edge">
                                      <p:cBhvr>
                                        <p:cTn id="70" dur="1000"/>
                                        <p:tgtEl>
                                          <p:spTgt spid="19"/>
                                        </p:tgtEl>
                                      </p:cBhvr>
                                    </p:animEffect>
                                  </p:childTnLst>
                                </p:cTn>
                              </p:par>
                            </p:childTnLst>
                          </p:cTn>
                        </p:par>
                        <p:par>
                          <p:cTn id="71" fill="hold">
                            <p:stCondLst>
                              <p:cond delay="7000"/>
                            </p:stCondLst>
                            <p:childTnLst>
                              <p:par>
                                <p:cTn id="72" presetID="16" presetClass="entr" presetSubtype="37" fill="hold" nodeType="afterEffect">
                                  <p:stCondLst>
                                    <p:cond delay="0"/>
                                  </p:stCondLst>
                                  <p:childTnLst>
                                    <p:set>
                                      <p:cBhvr>
                                        <p:cTn id="73" dur="1" fill="hold">
                                          <p:stCondLst>
                                            <p:cond delay="0"/>
                                          </p:stCondLst>
                                        </p:cTn>
                                        <p:tgtEl>
                                          <p:spTgt spid="2051"/>
                                        </p:tgtEl>
                                        <p:attrNameLst>
                                          <p:attrName>style.visibility</p:attrName>
                                        </p:attrNameLst>
                                      </p:cBhvr>
                                      <p:to>
                                        <p:strVal val="visible"/>
                                      </p:to>
                                    </p:set>
                                    <p:animEffect transition="in" filter="barn(outVertical)">
                                      <p:cBhvr>
                                        <p:cTn id="74" dur="500"/>
                                        <p:tgtEl>
                                          <p:spTgt spid="2051"/>
                                        </p:tgtEl>
                                      </p:cBhvr>
                                    </p:animEffect>
                                  </p:childTnLst>
                                </p:cTn>
                              </p:par>
                              <p:par>
                                <p:cTn id="75" presetID="20" presetClass="entr" presetSubtype="0" fill="hold" grpId="0" nodeType="with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wedge">
                                      <p:cBhvr>
                                        <p:cTn id="77" dur="1000"/>
                                        <p:tgtEl>
                                          <p:spTgt spid="28"/>
                                        </p:tgtEl>
                                      </p:cBhvr>
                                    </p:animEffect>
                                  </p:childTnLst>
                                </p:cTn>
                              </p:par>
                            </p:childTnLst>
                          </p:cTn>
                        </p:par>
                        <p:par>
                          <p:cTn id="78" fill="hold">
                            <p:stCondLst>
                              <p:cond delay="8000"/>
                            </p:stCondLst>
                            <p:childTnLst>
                              <p:par>
                                <p:cTn id="79" presetID="16" presetClass="entr" presetSubtype="37" fill="hold" nodeType="afterEffect">
                                  <p:stCondLst>
                                    <p:cond delay="0"/>
                                  </p:stCondLst>
                                  <p:childTnLst>
                                    <p:set>
                                      <p:cBhvr>
                                        <p:cTn id="80" dur="1" fill="hold">
                                          <p:stCondLst>
                                            <p:cond delay="0"/>
                                          </p:stCondLst>
                                        </p:cTn>
                                        <p:tgtEl>
                                          <p:spTgt spid="2052"/>
                                        </p:tgtEl>
                                        <p:attrNameLst>
                                          <p:attrName>style.visibility</p:attrName>
                                        </p:attrNameLst>
                                      </p:cBhvr>
                                      <p:to>
                                        <p:strVal val="visible"/>
                                      </p:to>
                                    </p:set>
                                    <p:animEffect transition="in" filter="barn(outVertical)">
                                      <p:cBhvr>
                                        <p:cTn id="81" dur="500"/>
                                        <p:tgtEl>
                                          <p:spTgt spid="2052"/>
                                        </p:tgtEl>
                                      </p:cBhvr>
                                    </p:animEffect>
                                  </p:childTnLst>
                                </p:cTn>
                              </p:par>
                              <p:par>
                                <p:cTn id="82" presetID="20" presetClass="entr" presetSubtype="0" fill="hold" grpId="0" nodeType="with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wedge">
                                      <p:cBhvr>
                                        <p:cTn id="84" dur="1000"/>
                                        <p:tgtEl>
                                          <p:spTgt spid="25"/>
                                        </p:tgtEl>
                                      </p:cBhvr>
                                    </p:animEffect>
                                  </p:childTnLst>
                                </p:cTn>
                              </p:par>
                            </p:childTnLst>
                          </p:cTn>
                        </p:par>
                        <p:par>
                          <p:cTn id="85" fill="hold">
                            <p:stCondLst>
                              <p:cond delay="9000"/>
                            </p:stCondLst>
                            <p:childTnLst>
                              <p:par>
                                <p:cTn id="86" presetID="16" presetClass="entr" presetSubtype="37" fill="hold" nodeType="afterEffect">
                                  <p:stCondLst>
                                    <p:cond delay="0"/>
                                  </p:stCondLst>
                                  <p:childTnLst>
                                    <p:set>
                                      <p:cBhvr>
                                        <p:cTn id="87" dur="1" fill="hold">
                                          <p:stCondLst>
                                            <p:cond delay="0"/>
                                          </p:stCondLst>
                                        </p:cTn>
                                        <p:tgtEl>
                                          <p:spTgt spid="2053"/>
                                        </p:tgtEl>
                                        <p:attrNameLst>
                                          <p:attrName>style.visibility</p:attrName>
                                        </p:attrNameLst>
                                      </p:cBhvr>
                                      <p:to>
                                        <p:strVal val="visible"/>
                                      </p:to>
                                    </p:set>
                                    <p:animEffect transition="in" filter="barn(outVertical)">
                                      <p:cBhvr>
                                        <p:cTn id="88"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2" grpId="0" animBg="1"/>
      <p:bldP spid="25" grpId="0" animBg="1"/>
      <p:bldP spid="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3719736" y="116632"/>
            <a:ext cx="4248472" cy="946906"/>
            <a:chOff x="3647728" y="180802"/>
            <a:chExt cx="4248472" cy="946906"/>
          </a:xfrm>
        </p:grpSpPr>
        <p:sp>
          <p:nvSpPr>
            <p:cNvPr id="5" name="云形标注 4"/>
            <p:cNvSpPr/>
            <p:nvPr/>
          </p:nvSpPr>
          <p:spPr>
            <a:xfrm>
              <a:off x="4369928" y="285544"/>
              <a:ext cx="2816737" cy="842164"/>
            </a:xfrm>
            <a:prstGeom prst="cloudCallout">
              <a:avLst>
                <a:gd name="adj1" fmla="val -63967"/>
                <a:gd name="adj2" fmla="val -8191"/>
              </a:avLst>
            </a:prstGeom>
            <a:noFill/>
            <a:ln>
              <a:solidFill>
                <a:srgbClr val="FFC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zh-CN" altLang="en-US"/>
            </a:p>
          </p:txBody>
        </p:sp>
        <p:pic>
          <p:nvPicPr>
            <p:cNvPr id="2"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9596" b="94444" l="9689" r="89965">
                          <a14:backgroundMark x1="34256" y1="86869" x2="37370" y2="87879"/>
                        </a14:backgroundRemoval>
                      </a14:imgEffect>
                    </a14:imgLayer>
                  </a14:imgProps>
                </a:ext>
                <a:ext uri="{28A0092B-C50C-407E-A947-70E740481C1C}">
                  <a14:useLocalDpi xmlns:a14="http://schemas.microsoft.com/office/drawing/2010/main" val="0"/>
                </a:ext>
              </a:extLst>
            </a:blip>
            <a:srcRect/>
            <a:stretch>
              <a:fillRect/>
            </a:stretch>
          </p:blipFill>
          <p:spPr bwMode="auto">
            <a:xfrm>
              <a:off x="3647728" y="215978"/>
              <a:ext cx="1069575" cy="786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rrowheads="1"/>
            </p:cNvPicPr>
            <p:nvPr/>
          </p:nvPicPr>
          <p:blipFill>
            <a:blip r:embed="rId3" cstate="print">
              <a:extLst>
                <a:ext uri="{BEBA8EAE-BF5A-486C-A8C5-ECC9F3942E4B}">
                  <a14:imgProps xmlns:a14="http://schemas.microsoft.com/office/drawing/2010/main">
                    <a14:imgLayer r:embed="rId4">
                      <a14:imgEffect>
                        <a14:backgroundRemoval t="9596" b="94444" l="9689" r="89965">
                          <a14:backgroundMark x1="34256" y1="86869" x2="37370" y2="87879"/>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6827000" y="180802"/>
              <a:ext cx="1069200" cy="78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2" name="文本框 5">
            <a:extLst>
              <a:ext uri="{FF2B5EF4-FFF2-40B4-BE49-F238E27FC236}">
                <a16:creationId xmlns="" xmlns:a16="http://schemas.microsoft.com/office/drawing/2014/main" id="{3E224E29-A606-4E80-927D-FCE98AABFCDA}"/>
              </a:ext>
            </a:extLst>
          </p:cNvPr>
          <p:cNvSpPr txBox="1"/>
          <p:nvPr/>
        </p:nvSpPr>
        <p:spPr>
          <a:xfrm>
            <a:off x="4983527" y="331783"/>
            <a:ext cx="1832553"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dirty="0" smtClean="0">
                <a:ln>
                  <a:noFill/>
                </a:ln>
                <a:solidFill>
                  <a:srgbClr val="0000CC"/>
                </a:solidFill>
                <a:effectLst/>
                <a:uLnTx/>
                <a:uFillTx/>
                <a:latin typeface="叶根友毛笔行书2.0版" pitchFamily="2" charset="-122"/>
                <a:ea typeface="叶根友毛笔行书2.0版" pitchFamily="2" charset="-122"/>
              </a:rPr>
              <a:t>我的特长</a:t>
            </a:r>
            <a:endParaRPr kumimoji="0" lang="zh-CN" altLang="en-US" sz="3200" b="1" i="0" u="none" strike="noStrike" kern="1200" cap="none" spc="0" normalizeH="0" baseline="0" noProof="0" dirty="0">
              <a:ln>
                <a:noFill/>
              </a:ln>
              <a:solidFill>
                <a:srgbClr val="0000CC"/>
              </a:solidFill>
              <a:effectLst/>
              <a:uLnTx/>
              <a:uFillTx/>
              <a:latin typeface="叶根友毛笔行书2.0版" pitchFamily="2" charset="-122"/>
              <a:ea typeface="叶根友毛笔行书2.0版" pitchFamily="2" charset="-122"/>
            </a:endParaRPr>
          </a:p>
        </p:txBody>
      </p:sp>
      <p:pic>
        <p:nvPicPr>
          <p:cNvPr id="8" name="图片 7"/>
          <p:cNvPicPr>
            <a:picLocks noChangeAspect="1"/>
          </p:cNvPicPr>
          <p:nvPr/>
        </p:nvPicPr>
        <p:blipFill>
          <a:blip r:embed="rId5">
            <a:duotone>
              <a:prstClr val="black"/>
              <a:schemeClr val="accent5">
                <a:lumMod val="60000"/>
                <a:lumOff val="40000"/>
                <a:tint val="45000"/>
                <a:satMod val="400000"/>
              </a:schemeClr>
            </a:duotone>
          </a:blip>
          <a:stretch>
            <a:fillRect/>
          </a:stretch>
        </p:blipFill>
        <p:spPr>
          <a:xfrm rot="19431792">
            <a:off x="10605094" y="183794"/>
            <a:ext cx="1260000" cy="562315"/>
          </a:xfrm>
          <a:prstGeom prst="rect">
            <a:avLst/>
          </a:prstGeom>
        </p:spPr>
      </p:pic>
      <p:pic>
        <p:nvPicPr>
          <p:cNvPr id="9" name="图片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03712" y="867558"/>
            <a:ext cx="5404115" cy="905258"/>
          </a:xfrm>
          <a:prstGeom prst="rect">
            <a:avLst/>
          </a:prstGeom>
        </p:spPr>
      </p:pic>
      <p:sp>
        <p:nvSpPr>
          <p:cNvPr id="34" name="Freeform 12"/>
          <p:cNvSpPr>
            <a:spLocks noChangeArrowheads="1"/>
          </p:cNvSpPr>
          <p:nvPr/>
        </p:nvSpPr>
        <p:spPr bwMode="auto">
          <a:xfrm>
            <a:off x="6366611" y="1916832"/>
            <a:ext cx="790575" cy="1577975"/>
          </a:xfrm>
          <a:custGeom>
            <a:avLst/>
            <a:gdLst>
              <a:gd name="T0" fmla="*/ 0 w 498"/>
              <a:gd name="T1" fmla="*/ 0 h 994"/>
              <a:gd name="T2" fmla="*/ 498 w 498"/>
              <a:gd name="T3" fmla="*/ 498 h 994"/>
              <a:gd name="T4" fmla="*/ 0 w 498"/>
              <a:gd name="T5" fmla="*/ 994 h 994"/>
              <a:gd name="T6" fmla="*/ 0 w 498"/>
              <a:gd name="T7" fmla="*/ 0 h 994"/>
              <a:gd name="T8" fmla="*/ 0 60000 65536"/>
              <a:gd name="T9" fmla="*/ 0 60000 65536"/>
              <a:gd name="T10" fmla="*/ 0 60000 65536"/>
              <a:gd name="T11" fmla="*/ 0 60000 65536"/>
              <a:gd name="T12" fmla="*/ 0 w 498"/>
              <a:gd name="T13" fmla="*/ 0 h 994"/>
              <a:gd name="T14" fmla="*/ 498 w 498"/>
              <a:gd name="T15" fmla="*/ 994 h 994"/>
            </a:gdLst>
            <a:ahLst/>
            <a:cxnLst>
              <a:cxn ang="T8">
                <a:pos x="T0" y="T1"/>
              </a:cxn>
              <a:cxn ang="T9">
                <a:pos x="T2" y="T3"/>
              </a:cxn>
              <a:cxn ang="T10">
                <a:pos x="T4" y="T5"/>
              </a:cxn>
              <a:cxn ang="T11">
                <a:pos x="T6" y="T7"/>
              </a:cxn>
            </a:cxnLst>
            <a:rect l="T12" t="T13" r="T14" b="T15"/>
            <a:pathLst>
              <a:path w="498" h="994">
                <a:moveTo>
                  <a:pt x="0" y="0"/>
                </a:moveTo>
                <a:lnTo>
                  <a:pt x="498" y="498"/>
                </a:lnTo>
                <a:lnTo>
                  <a:pt x="0" y="994"/>
                </a:lnTo>
                <a:lnTo>
                  <a:pt x="0" y="0"/>
                </a:lnTo>
                <a:close/>
              </a:path>
            </a:pathLst>
          </a:custGeom>
          <a:solidFill>
            <a:srgbClr val="FF0066">
              <a:alpha val="95000"/>
            </a:srgbClr>
          </a:solidFill>
          <a:ln>
            <a:noFill/>
          </a:ln>
          <a:extLst/>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914400"/>
            <a:endParaRPr lang="zh-CN" altLang="zh-CN" sz="1600">
              <a:solidFill>
                <a:srgbClr val="000000"/>
              </a:solidFill>
              <a:sym typeface="宋体" pitchFamily="2" charset="-122"/>
            </a:endParaRPr>
          </a:p>
        </p:txBody>
      </p:sp>
      <p:sp>
        <p:nvSpPr>
          <p:cNvPr id="37" name="Freeform 13"/>
          <p:cNvSpPr>
            <a:spLocks noChangeArrowheads="1"/>
          </p:cNvSpPr>
          <p:nvPr/>
        </p:nvSpPr>
        <p:spPr bwMode="auto">
          <a:xfrm>
            <a:off x="4838894" y="3582119"/>
            <a:ext cx="787400" cy="1577975"/>
          </a:xfrm>
          <a:custGeom>
            <a:avLst/>
            <a:gdLst>
              <a:gd name="T0" fmla="*/ 496 w 496"/>
              <a:gd name="T1" fmla="*/ 994 h 994"/>
              <a:gd name="T2" fmla="*/ 0 w 496"/>
              <a:gd name="T3" fmla="*/ 498 h 994"/>
              <a:gd name="T4" fmla="*/ 496 w 496"/>
              <a:gd name="T5" fmla="*/ 0 h 994"/>
              <a:gd name="T6" fmla="*/ 496 w 496"/>
              <a:gd name="T7" fmla="*/ 994 h 994"/>
              <a:gd name="T8" fmla="*/ 0 60000 65536"/>
              <a:gd name="T9" fmla="*/ 0 60000 65536"/>
              <a:gd name="T10" fmla="*/ 0 60000 65536"/>
              <a:gd name="T11" fmla="*/ 0 60000 65536"/>
              <a:gd name="T12" fmla="*/ 0 w 496"/>
              <a:gd name="T13" fmla="*/ 0 h 994"/>
              <a:gd name="T14" fmla="*/ 496 w 496"/>
              <a:gd name="T15" fmla="*/ 994 h 994"/>
            </a:gdLst>
            <a:ahLst/>
            <a:cxnLst>
              <a:cxn ang="T8">
                <a:pos x="T0" y="T1"/>
              </a:cxn>
              <a:cxn ang="T9">
                <a:pos x="T2" y="T3"/>
              </a:cxn>
              <a:cxn ang="T10">
                <a:pos x="T4" y="T5"/>
              </a:cxn>
              <a:cxn ang="T11">
                <a:pos x="T6" y="T7"/>
              </a:cxn>
            </a:cxnLst>
            <a:rect l="T12" t="T13" r="T14" b="T15"/>
            <a:pathLst>
              <a:path w="496" h="994">
                <a:moveTo>
                  <a:pt x="496" y="994"/>
                </a:moveTo>
                <a:lnTo>
                  <a:pt x="0" y="498"/>
                </a:lnTo>
                <a:lnTo>
                  <a:pt x="496" y="0"/>
                </a:lnTo>
                <a:lnTo>
                  <a:pt x="496" y="994"/>
                </a:lnTo>
                <a:close/>
              </a:path>
            </a:pathLst>
          </a:custGeom>
          <a:solidFill>
            <a:srgbClr val="F45A5A"/>
          </a:solidFill>
          <a:ln>
            <a:noFill/>
          </a:ln>
          <a:extLst/>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914400"/>
            <a:endParaRPr lang="zh-CN" altLang="zh-CN" sz="1600">
              <a:solidFill>
                <a:srgbClr val="000000"/>
              </a:solidFill>
              <a:sym typeface="宋体" pitchFamily="2" charset="-122"/>
            </a:endParaRPr>
          </a:p>
        </p:txBody>
      </p:sp>
      <p:sp>
        <p:nvSpPr>
          <p:cNvPr id="38" name="TextBox 341"/>
          <p:cNvSpPr>
            <a:spLocks noChangeArrowheads="1"/>
          </p:cNvSpPr>
          <p:nvPr/>
        </p:nvSpPr>
        <p:spPr bwMode="auto">
          <a:xfrm>
            <a:off x="3187735" y="1988840"/>
            <a:ext cx="16209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defTabSz="914400"/>
            <a:r>
              <a:rPr lang="zh-CN" altLang="en-US" sz="2800" dirty="0">
                <a:solidFill>
                  <a:srgbClr val="FF0066"/>
                </a:solidFill>
                <a:latin typeface="微软雅黑" pitchFamily="34" charset="-122"/>
                <a:ea typeface="微软雅黑" pitchFamily="34" charset="-122"/>
                <a:sym typeface="Arial" pitchFamily="34" charset="0"/>
              </a:rPr>
              <a:t>添加标题</a:t>
            </a:r>
            <a:endParaRPr lang="zh-CN" altLang="en-US" sz="2800" dirty="0">
              <a:solidFill>
                <a:srgbClr val="FF0066"/>
              </a:solidFill>
            </a:endParaRPr>
          </a:p>
        </p:txBody>
      </p:sp>
      <p:sp>
        <p:nvSpPr>
          <p:cNvPr id="39" name="矩形 38"/>
          <p:cNvSpPr>
            <a:spLocks noChangeArrowheads="1"/>
          </p:cNvSpPr>
          <p:nvPr/>
        </p:nvSpPr>
        <p:spPr bwMode="auto">
          <a:xfrm>
            <a:off x="2533844" y="2505794"/>
            <a:ext cx="30924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a:spAutoFit/>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just" defTabSz="914400">
              <a:lnSpc>
                <a:spcPct val="150000"/>
              </a:lnSpc>
            </a:pPr>
            <a:r>
              <a:rPr lang="zh-CN" altLang="en-US" sz="1200" dirty="0">
                <a:solidFill>
                  <a:prstClr val="black">
                    <a:lumMod val="65000"/>
                    <a:lumOff val="35000"/>
                  </a:prstClr>
                </a:solidFill>
                <a:latin typeface="微软雅黑" pitchFamily="34" charset="-122"/>
                <a:ea typeface="微软雅黑" pitchFamily="34" charset="-122"/>
                <a:sym typeface="微软雅黑" pitchFamily="34" charset="-122"/>
              </a:rPr>
              <a:t>在这里输入内容文本在这里输入内容文本在这里</a:t>
            </a:r>
            <a:r>
              <a:rPr lang="zh-CN" altLang="en-US" sz="1200" dirty="0" smtClean="0">
                <a:solidFill>
                  <a:prstClr val="black">
                    <a:lumMod val="65000"/>
                    <a:lumOff val="35000"/>
                  </a:prstClr>
                </a:solidFill>
                <a:latin typeface="微软雅黑" pitchFamily="34" charset="-122"/>
                <a:ea typeface="微软雅黑" pitchFamily="34" charset="-122"/>
                <a:sym typeface="微软雅黑" pitchFamily="34" charset="-122"/>
              </a:rPr>
              <a:t>输入内容文本在这里输入内容文本在这里输入内容文本在这里输入内容文本</a:t>
            </a:r>
            <a:endParaRPr lang="zh-CN" altLang="en-US" sz="1200" dirty="0">
              <a:solidFill>
                <a:prstClr val="black">
                  <a:lumMod val="65000"/>
                  <a:lumOff val="35000"/>
                </a:prstClr>
              </a:solidFill>
              <a:latin typeface="微软雅黑" pitchFamily="34" charset="-122"/>
              <a:ea typeface="微软雅黑" pitchFamily="34" charset="-122"/>
              <a:sym typeface="微软雅黑" pitchFamily="34" charset="-122"/>
            </a:endParaRPr>
          </a:p>
        </p:txBody>
      </p:sp>
      <p:sp>
        <p:nvSpPr>
          <p:cNvPr id="41" name="TextBox 344"/>
          <p:cNvSpPr>
            <a:spLocks noChangeArrowheads="1"/>
          </p:cNvSpPr>
          <p:nvPr/>
        </p:nvSpPr>
        <p:spPr bwMode="auto">
          <a:xfrm>
            <a:off x="7032104" y="3985900"/>
            <a:ext cx="16209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defTabSz="914400"/>
            <a:r>
              <a:rPr lang="zh-CN" altLang="en-US" sz="2800" dirty="0">
                <a:solidFill>
                  <a:srgbClr val="F45A5A"/>
                </a:solidFill>
                <a:latin typeface="微软雅黑" pitchFamily="34" charset="-122"/>
                <a:ea typeface="微软雅黑" pitchFamily="34" charset="-122"/>
                <a:sym typeface="Arial" pitchFamily="34" charset="0"/>
              </a:rPr>
              <a:t>添加标题</a:t>
            </a:r>
            <a:endParaRPr lang="zh-CN" altLang="en-US" sz="2800" dirty="0">
              <a:solidFill>
                <a:srgbClr val="F45A5A"/>
              </a:solidFill>
            </a:endParaRPr>
          </a:p>
        </p:txBody>
      </p:sp>
      <p:sp>
        <p:nvSpPr>
          <p:cNvPr id="42" name="矩形 41"/>
          <p:cNvSpPr>
            <a:spLocks noChangeArrowheads="1"/>
          </p:cNvSpPr>
          <p:nvPr/>
        </p:nvSpPr>
        <p:spPr bwMode="auto">
          <a:xfrm>
            <a:off x="6312024" y="4482523"/>
            <a:ext cx="3094037" cy="890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a:spAutoFit/>
          </a:bodyPr>
          <a:lstStyle/>
          <a:p>
            <a:pPr algn="just">
              <a:lnSpc>
                <a:spcPct val="150000"/>
              </a:lnSpc>
              <a:buFont typeface="Arial" pitchFamily="34" charset="0"/>
            </a:pPr>
            <a:r>
              <a:rPr lang="zh-CN" altLang="en-US" sz="1200" dirty="0">
                <a:solidFill>
                  <a:prstClr val="black">
                    <a:lumMod val="65000"/>
                    <a:lumOff val="35000"/>
                  </a:prstClr>
                </a:solidFill>
                <a:latin typeface="微软雅黑" pitchFamily="34" charset="-122"/>
                <a:ea typeface="微软雅黑" pitchFamily="34" charset="-122"/>
                <a:sym typeface="微软雅黑" pitchFamily="34" charset="-122"/>
              </a:rPr>
              <a:t>在这里输入内容文本在这里输入内容文本在这里输入内容文本在这里输入内容文本在这里输入内容文本在这里输入内容文本</a:t>
            </a:r>
          </a:p>
        </p:txBody>
      </p:sp>
      <p:sp>
        <p:nvSpPr>
          <p:cNvPr id="44" name="矩形 43"/>
          <p:cNvSpPr/>
          <p:nvPr/>
        </p:nvSpPr>
        <p:spPr>
          <a:xfrm>
            <a:off x="7232090" y="2027445"/>
            <a:ext cx="2968366" cy="1728000"/>
          </a:xfrm>
          <a:prstGeom prst="rect">
            <a:avLst/>
          </a:prstGeom>
          <a:blipFill dpi="0" rotWithShape="1">
            <a:blip r:embed="rId7"/>
            <a:srcRect/>
            <a:stretch>
              <a:fillRect/>
            </a:stretch>
          </a:blip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sp>
        <p:nvSpPr>
          <p:cNvPr id="45" name="矩形 44"/>
          <p:cNvSpPr/>
          <p:nvPr/>
        </p:nvSpPr>
        <p:spPr>
          <a:xfrm>
            <a:off x="1919536" y="3692732"/>
            <a:ext cx="2856566" cy="1728000"/>
          </a:xfrm>
          <a:prstGeom prst="rect">
            <a:avLst/>
          </a:prstGeom>
          <a:blipFill dpi="0" rotWithShape="1">
            <a:blip r:embed="rId8"/>
            <a:srcRect/>
            <a:stretch>
              <a:fillRect/>
            </a:stretch>
          </a:blip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spTree>
    <p:extLst>
      <p:ext uri="{BB962C8B-B14F-4D97-AF65-F5344CB8AC3E}">
        <p14:creationId xmlns:p14="http://schemas.microsoft.com/office/powerpoint/2010/main" val="1469918065"/>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9194 0.12972 L -1.04167E-6 -4.16185E-6 " pathEditMode="relative" rAng="0" ptsTypes="AA">
                                      <p:cBhvr>
                                        <p:cTn id="6" dur="2000" fill="hold"/>
                                        <p:tgtEl>
                                          <p:spTgt spid="8"/>
                                        </p:tgtEl>
                                        <p:attrNameLst>
                                          <p:attrName>ppt_x</p:attrName>
                                          <p:attrName>ppt_y</p:attrName>
                                        </p:attrNameLst>
                                      </p:cBhvr>
                                      <p:rCtr x="45964" y="-6497"/>
                                    </p:animMotion>
                                  </p:childTnLst>
                                </p:cTn>
                              </p:par>
                            </p:childTnLst>
                          </p:cTn>
                        </p:par>
                        <p:par>
                          <p:cTn id="7" fill="hold">
                            <p:stCondLst>
                              <p:cond delay="2000"/>
                            </p:stCondLst>
                            <p:childTnLst>
                              <p:par>
                                <p:cTn id="8" presetID="47" presetClass="entr" presetSubtype="0" fill="hold" grpId="0" nodeType="after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anim calcmode="lin" valueType="num">
                                      <p:cBhvr>
                                        <p:cTn id="11" dur="1000" fill="hold"/>
                                        <p:tgtEl>
                                          <p:spTgt spid="12"/>
                                        </p:tgtEl>
                                        <p:attrNameLst>
                                          <p:attrName>ppt_x</p:attrName>
                                        </p:attrNameLst>
                                      </p:cBhvr>
                                      <p:tavLst>
                                        <p:tav tm="0">
                                          <p:val>
                                            <p:strVal val="#ppt_x"/>
                                          </p:val>
                                        </p:tav>
                                        <p:tav tm="100000">
                                          <p:val>
                                            <p:strVal val="#ppt_x"/>
                                          </p:val>
                                        </p:tav>
                                      </p:tavLst>
                                    </p:anim>
                                    <p:anim calcmode="lin" valueType="num">
                                      <p:cBhvr>
                                        <p:cTn id="12" dur="1000" fill="hold"/>
                                        <p:tgtEl>
                                          <p:spTgt spid="12"/>
                                        </p:tgtEl>
                                        <p:attrNameLst>
                                          <p:attrName>ppt_y</p:attrName>
                                        </p:attrNameLst>
                                      </p:cBhvr>
                                      <p:tavLst>
                                        <p:tav tm="0">
                                          <p:val>
                                            <p:strVal val="#ppt_y-.1"/>
                                          </p:val>
                                        </p:tav>
                                        <p:tav tm="100000">
                                          <p:val>
                                            <p:strVal val="#ppt_y"/>
                                          </p:val>
                                        </p:tav>
                                      </p:tavLst>
                                    </p:anim>
                                  </p:childTnLst>
                                </p:cTn>
                              </p:par>
                              <p:par>
                                <p:cTn id="13" presetID="47"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par>
                          <p:cTn id="22" fill="hold">
                            <p:stCondLst>
                              <p:cond delay="3500"/>
                            </p:stCondLst>
                            <p:childTnLst>
                              <p:par>
                                <p:cTn id="23" presetID="2" presetClass="entr" presetSubtype="4" fill="hold" grpId="0"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additive="base">
                                        <p:cTn id="25" dur="500" fill="hold"/>
                                        <p:tgtEl>
                                          <p:spTgt spid="34"/>
                                        </p:tgtEl>
                                        <p:attrNameLst>
                                          <p:attrName>ppt_x</p:attrName>
                                        </p:attrNameLst>
                                      </p:cBhvr>
                                      <p:tavLst>
                                        <p:tav tm="0">
                                          <p:val>
                                            <p:strVal val="#ppt_x"/>
                                          </p:val>
                                        </p:tav>
                                        <p:tav tm="100000">
                                          <p:val>
                                            <p:strVal val="#ppt_x"/>
                                          </p:val>
                                        </p:tav>
                                      </p:tavLst>
                                    </p:anim>
                                    <p:anim calcmode="lin" valueType="num">
                                      <p:cBhvr additive="base">
                                        <p:cTn id="26" dur="500" fill="hold"/>
                                        <p:tgtEl>
                                          <p:spTgt spid="3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additive="base">
                                        <p:cTn id="29" dur="500" fill="hold"/>
                                        <p:tgtEl>
                                          <p:spTgt spid="37"/>
                                        </p:tgtEl>
                                        <p:attrNameLst>
                                          <p:attrName>ppt_x</p:attrName>
                                        </p:attrNameLst>
                                      </p:cBhvr>
                                      <p:tavLst>
                                        <p:tav tm="0">
                                          <p:val>
                                            <p:strVal val="#ppt_x"/>
                                          </p:val>
                                        </p:tav>
                                        <p:tav tm="100000">
                                          <p:val>
                                            <p:strVal val="#ppt_x"/>
                                          </p:val>
                                        </p:tav>
                                      </p:tavLst>
                                    </p:anim>
                                    <p:anim calcmode="lin" valueType="num">
                                      <p:cBhvr additive="base">
                                        <p:cTn id="30" dur="500" fill="hold"/>
                                        <p:tgtEl>
                                          <p:spTgt spid="37"/>
                                        </p:tgtEl>
                                        <p:attrNameLst>
                                          <p:attrName>ppt_y</p:attrName>
                                        </p:attrNameLst>
                                      </p:cBhvr>
                                      <p:tavLst>
                                        <p:tav tm="0">
                                          <p:val>
                                            <p:strVal val="1+#ppt_h/2"/>
                                          </p:val>
                                        </p:tav>
                                        <p:tav tm="100000">
                                          <p:val>
                                            <p:strVal val="#ppt_y"/>
                                          </p:val>
                                        </p:tav>
                                      </p:tavLst>
                                    </p:anim>
                                  </p:childTnLst>
                                </p:cTn>
                              </p:par>
                            </p:childTnLst>
                          </p:cTn>
                        </p:par>
                        <p:par>
                          <p:cTn id="31" fill="hold">
                            <p:stCondLst>
                              <p:cond delay="4000"/>
                            </p:stCondLst>
                            <p:childTnLst>
                              <p:par>
                                <p:cTn id="32" presetID="12" presetClass="entr" presetSubtype="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additive="base">
                                        <p:cTn id="34" dur="500"/>
                                        <p:tgtEl>
                                          <p:spTgt spid="44"/>
                                        </p:tgtEl>
                                        <p:attrNameLst>
                                          <p:attrName>ppt_x</p:attrName>
                                        </p:attrNameLst>
                                      </p:cBhvr>
                                      <p:tavLst>
                                        <p:tav tm="0">
                                          <p:val>
                                            <p:strVal val="#ppt_x-#ppt_w*1.125000"/>
                                          </p:val>
                                        </p:tav>
                                        <p:tav tm="100000">
                                          <p:val>
                                            <p:strVal val="#ppt_x"/>
                                          </p:val>
                                        </p:tav>
                                      </p:tavLst>
                                    </p:anim>
                                    <p:animEffect transition="in" filter="wipe(right)">
                                      <p:cBhvr>
                                        <p:cTn id="35" dur="500"/>
                                        <p:tgtEl>
                                          <p:spTgt spid="44"/>
                                        </p:tgtEl>
                                      </p:cBhvr>
                                    </p:animEffect>
                                  </p:childTnLst>
                                </p:cTn>
                              </p:par>
                              <p:par>
                                <p:cTn id="36" presetID="12" presetClass="entr" presetSubtype="2" fill="hold" grpId="0" nodeType="with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additive="base">
                                        <p:cTn id="38" dur="500"/>
                                        <p:tgtEl>
                                          <p:spTgt spid="45"/>
                                        </p:tgtEl>
                                        <p:attrNameLst>
                                          <p:attrName>ppt_x</p:attrName>
                                        </p:attrNameLst>
                                      </p:cBhvr>
                                      <p:tavLst>
                                        <p:tav tm="0">
                                          <p:val>
                                            <p:strVal val="#ppt_x+#ppt_w*1.125000"/>
                                          </p:val>
                                        </p:tav>
                                        <p:tav tm="100000">
                                          <p:val>
                                            <p:strVal val="#ppt_x"/>
                                          </p:val>
                                        </p:tav>
                                      </p:tavLst>
                                    </p:anim>
                                    <p:animEffect transition="in" filter="wipe(left)">
                                      <p:cBhvr>
                                        <p:cTn id="39" dur="500"/>
                                        <p:tgtEl>
                                          <p:spTgt spid="45"/>
                                        </p:tgtEl>
                                      </p:cBhvr>
                                    </p:animEffect>
                                  </p:childTnLst>
                                </p:cTn>
                              </p:par>
                            </p:childTnLst>
                          </p:cTn>
                        </p:par>
                        <p:par>
                          <p:cTn id="40" fill="hold">
                            <p:stCondLst>
                              <p:cond delay="4500"/>
                            </p:stCondLst>
                            <p:childTnLst>
                              <p:par>
                                <p:cTn id="41" presetID="2" presetClass="entr" presetSubtype="4"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fill="hold"/>
                                        <p:tgtEl>
                                          <p:spTgt spid="38"/>
                                        </p:tgtEl>
                                        <p:attrNameLst>
                                          <p:attrName>ppt_x</p:attrName>
                                        </p:attrNameLst>
                                      </p:cBhvr>
                                      <p:tavLst>
                                        <p:tav tm="0">
                                          <p:val>
                                            <p:strVal val="#ppt_x"/>
                                          </p:val>
                                        </p:tav>
                                        <p:tav tm="100000">
                                          <p:val>
                                            <p:strVal val="#ppt_x"/>
                                          </p:val>
                                        </p:tav>
                                      </p:tavLst>
                                    </p:anim>
                                    <p:anim calcmode="lin" valueType="num">
                                      <p:cBhvr additive="base">
                                        <p:cTn id="44" dur="500" fill="hold"/>
                                        <p:tgtEl>
                                          <p:spTgt spid="3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additive="base">
                                        <p:cTn id="47" dur="500" fill="hold"/>
                                        <p:tgtEl>
                                          <p:spTgt spid="41"/>
                                        </p:tgtEl>
                                        <p:attrNameLst>
                                          <p:attrName>ppt_x</p:attrName>
                                        </p:attrNameLst>
                                      </p:cBhvr>
                                      <p:tavLst>
                                        <p:tav tm="0">
                                          <p:val>
                                            <p:strVal val="#ppt_x"/>
                                          </p:val>
                                        </p:tav>
                                        <p:tav tm="100000">
                                          <p:val>
                                            <p:strVal val="#ppt_x"/>
                                          </p:val>
                                        </p:tav>
                                      </p:tavLst>
                                    </p:anim>
                                    <p:anim calcmode="lin" valueType="num">
                                      <p:cBhvr additive="base">
                                        <p:cTn id="48" dur="500" fill="hold"/>
                                        <p:tgtEl>
                                          <p:spTgt spid="41"/>
                                        </p:tgtEl>
                                        <p:attrNameLst>
                                          <p:attrName>ppt_y</p:attrName>
                                        </p:attrNameLst>
                                      </p:cBhvr>
                                      <p:tavLst>
                                        <p:tav tm="0">
                                          <p:val>
                                            <p:strVal val="1+#ppt_h/2"/>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iterate type="lt">
                                    <p:tmPct val="10000"/>
                                  </p:iterate>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childTnLst>
                                </p:cTn>
                              </p:par>
                              <p:par>
                                <p:cTn id="55" presetID="53" presetClass="entr" presetSubtype="16" fill="hold" grpId="0" nodeType="withEffect">
                                  <p:stCondLst>
                                    <p:cond delay="0"/>
                                  </p:stCondLst>
                                  <p:iterate type="lt">
                                    <p:tmPct val="10000"/>
                                  </p:iterate>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4" grpId="0" animBg="1"/>
      <p:bldP spid="37" grpId="0" animBg="1"/>
      <p:bldP spid="38" grpId="0"/>
      <p:bldP spid="39" grpId="0"/>
      <p:bldP spid="41" grpId="0"/>
      <p:bldP spid="42" grpId="0"/>
      <p:bldP spid="44" grpId="0" animBg="1"/>
      <p:bldP spid="4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3719736" y="116632"/>
            <a:ext cx="4248472" cy="946906"/>
            <a:chOff x="3647728" y="180802"/>
            <a:chExt cx="4248472" cy="946906"/>
          </a:xfrm>
        </p:grpSpPr>
        <p:sp>
          <p:nvSpPr>
            <p:cNvPr id="5" name="云形标注 4"/>
            <p:cNvSpPr/>
            <p:nvPr/>
          </p:nvSpPr>
          <p:spPr>
            <a:xfrm>
              <a:off x="4369928" y="285544"/>
              <a:ext cx="2816737" cy="842164"/>
            </a:xfrm>
            <a:prstGeom prst="cloudCallout">
              <a:avLst>
                <a:gd name="adj1" fmla="val -63967"/>
                <a:gd name="adj2" fmla="val -8191"/>
              </a:avLst>
            </a:prstGeom>
            <a:noFill/>
            <a:ln>
              <a:solidFill>
                <a:srgbClr val="FFC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zh-CN" altLang="en-US"/>
            </a:p>
          </p:txBody>
        </p:sp>
        <p:pic>
          <p:nvPicPr>
            <p:cNvPr id="2"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9596" b="94444" l="9689" r="89965">
                          <a14:backgroundMark x1="34256" y1="86869" x2="37370" y2="87879"/>
                        </a14:backgroundRemoval>
                      </a14:imgEffect>
                    </a14:imgLayer>
                  </a14:imgProps>
                </a:ext>
                <a:ext uri="{28A0092B-C50C-407E-A947-70E740481C1C}">
                  <a14:useLocalDpi xmlns:a14="http://schemas.microsoft.com/office/drawing/2010/main" val="0"/>
                </a:ext>
              </a:extLst>
            </a:blip>
            <a:srcRect/>
            <a:stretch>
              <a:fillRect/>
            </a:stretch>
          </p:blipFill>
          <p:spPr bwMode="auto">
            <a:xfrm>
              <a:off x="3647728" y="215978"/>
              <a:ext cx="1069575" cy="786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rrowheads="1"/>
            </p:cNvPicPr>
            <p:nvPr/>
          </p:nvPicPr>
          <p:blipFill>
            <a:blip r:embed="rId3" cstate="print">
              <a:extLst>
                <a:ext uri="{BEBA8EAE-BF5A-486C-A8C5-ECC9F3942E4B}">
                  <a14:imgProps xmlns:a14="http://schemas.microsoft.com/office/drawing/2010/main">
                    <a14:imgLayer r:embed="rId4">
                      <a14:imgEffect>
                        <a14:backgroundRemoval t="9596" b="94444" l="9689" r="89965">
                          <a14:backgroundMark x1="34256" y1="86869" x2="37370" y2="87879"/>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6827000" y="180802"/>
              <a:ext cx="1069200" cy="78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2" name="文本框 5">
            <a:extLst>
              <a:ext uri="{FF2B5EF4-FFF2-40B4-BE49-F238E27FC236}">
                <a16:creationId xmlns="" xmlns:a16="http://schemas.microsoft.com/office/drawing/2014/main" id="{3E224E29-A606-4E80-927D-FCE98AABFCDA}"/>
              </a:ext>
            </a:extLst>
          </p:cNvPr>
          <p:cNvSpPr txBox="1"/>
          <p:nvPr/>
        </p:nvSpPr>
        <p:spPr>
          <a:xfrm>
            <a:off x="4983527" y="331783"/>
            <a:ext cx="1832553"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dirty="0" smtClean="0">
                <a:ln>
                  <a:noFill/>
                </a:ln>
                <a:solidFill>
                  <a:srgbClr val="0000CC"/>
                </a:solidFill>
                <a:effectLst/>
                <a:uLnTx/>
                <a:uFillTx/>
                <a:latin typeface="叶根友毛笔行书2.0版" pitchFamily="2" charset="-122"/>
                <a:ea typeface="叶根友毛笔行书2.0版" pitchFamily="2" charset="-122"/>
              </a:rPr>
              <a:t>我的生活</a:t>
            </a:r>
            <a:endParaRPr kumimoji="0" lang="zh-CN" altLang="en-US" sz="3200" b="1" i="0" u="none" strike="noStrike" kern="1200" cap="none" spc="0" normalizeH="0" baseline="0" noProof="0" dirty="0">
              <a:ln>
                <a:noFill/>
              </a:ln>
              <a:solidFill>
                <a:srgbClr val="0000CC"/>
              </a:solidFill>
              <a:effectLst/>
              <a:uLnTx/>
              <a:uFillTx/>
              <a:latin typeface="叶根友毛笔行书2.0版" pitchFamily="2" charset="-122"/>
              <a:ea typeface="叶根友毛笔行书2.0版" pitchFamily="2" charset="-122"/>
            </a:endParaRPr>
          </a:p>
        </p:txBody>
      </p:sp>
      <p:pic>
        <p:nvPicPr>
          <p:cNvPr id="8" name="图片 7"/>
          <p:cNvPicPr>
            <a:picLocks noChangeAspect="1"/>
          </p:cNvPicPr>
          <p:nvPr/>
        </p:nvPicPr>
        <p:blipFill>
          <a:blip r:embed="rId5">
            <a:duotone>
              <a:prstClr val="black"/>
              <a:schemeClr val="accent5">
                <a:lumMod val="60000"/>
                <a:lumOff val="40000"/>
                <a:tint val="45000"/>
                <a:satMod val="400000"/>
              </a:schemeClr>
            </a:duotone>
          </a:blip>
          <a:stretch>
            <a:fillRect/>
          </a:stretch>
        </p:blipFill>
        <p:spPr>
          <a:xfrm rot="19431792">
            <a:off x="10605094" y="183794"/>
            <a:ext cx="1260000" cy="562315"/>
          </a:xfrm>
          <a:prstGeom prst="rect">
            <a:avLst/>
          </a:prstGeom>
        </p:spPr>
      </p:pic>
      <p:pic>
        <p:nvPicPr>
          <p:cNvPr id="9" name="图片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03712" y="867558"/>
            <a:ext cx="5404115" cy="905258"/>
          </a:xfrm>
          <a:prstGeom prst="rect">
            <a:avLst/>
          </a:prstGeom>
        </p:spPr>
      </p:pic>
      <p:sp>
        <p:nvSpPr>
          <p:cNvPr id="30" name="等腰三角形 7"/>
          <p:cNvSpPr/>
          <p:nvPr/>
        </p:nvSpPr>
        <p:spPr>
          <a:xfrm flipV="1">
            <a:off x="2167453" y="2794280"/>
            <a:ext cx="1016615" cy="1026220"/>
          </a:xfrm>
          <a:custGeom>
            <a:avLst/>
            <a:gdLst/>
            <a:ahLst/>
            <a:cxnLst/>
            <a:rect l="l" t="t" r="r" b="b"/>
            <a:pathLst>
              <a:path w="1466046" h="1479704">
                <a:moveTo>
                  <a:pt x="734095" y="1479704"/>
                </a:moveTo>
                <a:cubicBezTo>
                  <a:pt x="891399" y="1479475"/>
                  <a:pt x="1048629" y="1428756"/>
                  <a:pt x="1180078" y="1327587"/>
                </a:cubicBezTo>
                <a:cubicBezTo>
                  <a:pt x="1442975" y="1125247"/>
                  <a:pt x="1537193" y="771557"/>
                  <a:pt x="1409790" y="465247"/>
                </a:cubicBezTo>
                <a:lnTo>
                  <a:pt x="874841" y="466030"/>
                </a:lnTo>
                <a:lnTo>
                  <a:pt x="723498" y="0"/>
                </a:lnTo>
                <a:lnTo>
                  <a:pt x="572012" y="466472"/>
                </a:lnTo>
                <a:lnTo>
                  <a:pt x="55436" y="467228"/>
                </a:lnTo>
                <a:cubicBezTo>
                  <a:pt x="-71070" y="773908"/>
                  <a:pt x="24181" y="1127321"/>
                  <a:pt x="287669" y="1328891"/>
                </a:cubicBezTo>
                <a:cubicBezTo>
                  <a:pt x="419413" y="1429676"/>
                  <a:pt x="576791" y="1479934"/>
                  <a:pt x="734095" y="1479704"/>
                </a:cubicBezTo>
                <a:close/>
              </a:path>
            </a:pathLst>
          </a:cu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solidFill>
                <a:srgbClr val="D20402"/>
              </a:solidFill>
              <a:latin typeface="微软雅黑"/>
              <a:cs typeface="+mn-ea"/>
            </a:endParaRPr>
          </a:p>
        </p:txBody>
      </p:sp>
      <p:sp>
        <p:nvSpPr>
          <p:cNvPr id="34" name="梯形 33"/>
          <p:cNvSpPr/>
          <p:nvPr/>
        </p:nvSpPr>
        <p:spPr>
          <a:xfrm>
            <a:off x="1829049" y="3744299"/>
            <a:ext cx="1670408" cy="152002"/>
          </a:xfrm>
          <a:prstGeom prst="trapezoid">
            <a:avLst>
              <a:gd name="adj" fmla="val 299959"/>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solidFill>
                <a:prstClr val="black">
                  <a:lumMod val="50000"/>
                  <a:lumOff val="50000"/>
                </a:prstClr>
              </a:solidFill>
              <a:latin typeface="微软雅黑"/>
              <a:cs typeface="+mn-ea"/>
            </a:endParaRPr>
          </a:p>
        </p:txBody>
      </p:sp>
      <p:cxnSp>
        <p:nvCxnSpPr>
          <p:cNvPr id="41" name="直接连接符 40"/>
          <p:cNvCxnSpPr/>
          <p:nvPr/>
        </p:nvCxnSpPr>
        <p:spPr>
          <a:xfrm>
            <a:off x="1793471" y="3933056"/>
            <a:ext cx="1728000" cy="0"/>
          </a:xfrm>
          <a:prstGeom prst="line">
            <a:avLst/>
          </a:prstGeom>
          <a:ln w="158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2271463" y="2967343"/>
            <a:ext cx="800201" cy="461657"/>
          </a:xfrm>
          <a:prstGeom prst="rect">
            <a:avLst/>
          </a:prstGeom>
          <a:noFill/>
        </p:spPr>
        <p:txBody>
          <a:bodyPr wrap="none" lIns="91431" tIns="45716" rIns="91431" bIns="45716" rtlCol="0">
            <a:spAutoFit/>
          </a:bodyPr>
          <a:lstStyle/>
          <a:p>
            <a:r>
              <a:rPr lang="zh-CN" altLang="en-US" sz="2400" dirty="0">
                <a:solidFill>
                  <a:schemeClr val="bg1"/>
                </a:solidFill>
                <a:latin typeface="微软雅黑" pitchFamily="34" charset="-122"/>
                <a:ea typeface="微软雅黑" pitchFamily="34" charset="-122"/>
                <a:cs typeface="+mn-ea"/>
              </a:rPr>
              <a:t>文字</a:t>
            </a:r>
          </a:p>
        </p:txBody>
      </p:sp>
      <p:pic>
        <p:nvPicPr>
          <p:cNvPr id="43" name="图片占位符 20">
            <a:extLst>
              <a:ext uri="{FF2B5EF4-FFF2-40B4-BE49-F238E27FC236}">
                <a16:creationId xmlns:a16="http://schemas.microsoft.com/office/drawing/2014/main" xmlns="" id="{301A4845-BE0D-47A8-AF9A-D1EFEFC064C6}"/>
              </a:ext>
            </a:extLst>
          </p:cNvPr>
          <p:cNvPicPr>
            <a:picLocks noChangeAspect="1"/>
          </p:cNvPicPr>
          <p:nvPr/>
        </p:nvPicPr>
        <p:blipFill>
          <a:blip r:embed="rId7" cstate="print">
            <a:extLst>
              <a:ext uri="{28A0092B-C50C-407E-A947-70E740481C1C}">
                <a14:useLocalDpi xmlns:a14="http://schemas.microsoft.com/office/drawing/2010/main" val="0"/>
              </a:ext>
            </a:extLst>
          </a:blip>
          <a:srcRect l="933" r="933"/>
          <a:stretch>
            <a:fillRect/>
          </a:stretch>
        </p:blipFill>
        <p:spPr>
          <a:xfrm>
            <a:off x="1415760" y="4023319"/>
            <a:ext cx="2520000" cy="1925961"/>
          </a:xfrm>
          <a:custGeom>
            <a:avLst/>
            <a:gdLst>
              <a:gd name="connsiteX0" fmla="*/ 0 w 1919288"/>
              <a:gd name="connsiteY0" fmla="*/ 0 h 1466850"/>
              <a:gd name="connsiteX1" fmla="*/ 1919288 w 1919288"/>
              <a:gd name="connsiteY1" fmla="*/ 0 h 1466850"/>
              <a:gd name="connsiteX2" fmla="*/ 1919288 w 1919288"/>
              <a:gd name="connsiteY2" fmla="*/ 1466850 h 1466850"/>
              <a:gd name="connsiteX3" fmla="*/ 0 w 1919288"/>
              <a:gd name="connsiteY3" fmla="*/ 1466850 h 1466850"/>
            </a:gdLst>
            <a:ahLst/>
            <a:cxnLst>
              <a:cxn ang="0">
                <a:pos x="connsiteX0" y="connsiteY0"/>
              </a:cxn>
              <a:cxn ang="0">
                <a:pos x="connsiteX1" y="connsiteY1"/>
              </a:cxn>
              <a:cxn ang="0">
                <a:pos x="connsiteX2" y="connsiteY2"/>
              </a:cxn>
              <a:cxn ang="0">
                <a:pos x="connsiteX3" y="connsiteY3"/>
              </a:cxn>
            </a:cxnLst>
            <a:rect l="l" t="t" r="r" b="b"/>
            <a:pathLst>
              <a:path w="1919288" h="1466850">
                <a:moveTo>
                  <a:pt x="0" y="0"/>
                </a:moveTo>
                <a:lnTo>
                  <a:pt x="1919288" y="0"/>
                </a:lnTo>
                <a:lnTo>
                  <a:pt x="1919288" y="1466850"/>
                </a:lnTo>
                <a:lnTo>
                  <a:pt x="0" y="1466850"/>
                </a:lnTo>
                <a:close/>
              </a:path>
            </a:pathLst>
          </a:custGeom>
        </p:spPr>
      </p:pic>
      <p:sp>
        <p:nvSpPr>
          <p:cNvPr id="44" name="等腰三角形 7"/>
          <p:cNvSpPr/>
          <p:nvPr/>
        </p:nvSpPr>
        <p:spPr>
          <a:xfrm flipV="1">
            <a:off x="5695845" y="2132856"/>
            <a:ext cx="1016615" cy="1026220"/>
          </a:xfrm>
          <a:custGeom>
            <a:avLst/>
            <a:gdLst/>
            <a:ahLst/>
            <a:cxnLst/>
            <a:rect l="l" t="t" r="r" b="b"/>
            <a:pathLst>
              <a:path w="1466046" h="1479704">
                <a:moveTo>
                  <a:pt x="734095" y="1479704"/>
                </a:moveTo>
                <a:cubicBezTo>
                  <a:pt x="891399" y="1479475"/>
                  <a:pt x="1048629" y="1428756"/>
                  <a:pt x="1180078" y="1327587"/>
                </a:cubicBezTo>
                <a:cubicBezTo>
                  <a:pt x="1442975" y="1125247"/>
                  <a:pt x="1537193" y="771557"/>
                  <a:pt x="1409790" y="465247"/>
                </a:cubicBezTo>
                <a:lnTo>
                  <a:pt x="874841" y="466030"/>
                </a:lnTo>
                <a:lnTo>
                  <a:pt x="723498" y="0"/>
                </a:lnTo>
                <a:lnTo>
                  <a:pt x="572012" y="466472"/>
                </a:lnTo>
                <a:lnTo>
                  <a:pt x="55436" y="467228"/>
                </a:lnTo>
                <a:cubicBezTo>
                  <a:pt x="-71070" y="773908"/>
                  <a:pt x="24181" y="1127321"/>
                  <a:pt x="287669" y="1328891"/>
                </a:cubicBezTo>
                <a:cubicBezTo>
                  <a:pt x="419413" y="1429676"/>
                  <a:pt x="576791" y="1479934"/>
                  <a:pt x="734095" y="1479704"/>
                </a:cubicBezTo>
                <a:close/>
              </a:path>
            </a:pathLst>
          </a:custGeom>
          <a:solidFill>
            <a:srgbClr val="F45A5A"/>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solidFill>
                <a:srgbClr val="D20402"/>
              </a:solidFill>
              <a:latin typeface="微软雅黑"/>
              <a:cs typeface="+mn-ea"/>
            </a:endParaRPr>
          </a:p>
        </p:txBody>
      </p:sp>
      <p:sp>
        <p:nvSpPr>
          <p:cNvPr id="45" name="梯形 44"/>
          <p:cNvSpPr/>
          <p:nvPr/>
        </p:nvSpPr>
        <p:spPr>
          <a:xfrm>
            <a:off x="5357441" y="3082875"/>
            <a:ext cx="1670408" cy="152002"/>
          </a:xfrm>
          <a:prstGeom prst="trapezoid">
            <a:avLst>
              <a:gd name="adj" fmla="val 299959"/>
            </a:avLst>
          </a:prstGeom>
          <a:solidFill>
            <a:srgbClr val="F45A5A"/>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solidFill>
                <a:prstClr val="black">
                  <a:lumMod val="50000"/>
                  <a:lumOff val="50000"/>
                </a:prstClr>
              </a:solidFill>
              <a:latin typeface="微软雅黑"/>
              <a:cs typeface="+mn-ea"/>
            </a:endParaRPr>
          </a:p>
        </p:txBody>
      </p:sp>
      <p:cxnSp>
        <p:nvCxnSpPr>
          <p:cNvPr id="46" name="直接连接符 45"/>
          <p:cNvCxnSpPr/>
          <p:nvPr/>
        </p:nvCxnSpPr>
        <p:spPr>
          <a:xfrm>
            <a:off x="5321863" y="3271632"/>
            <a:ext cx="1728000" cy="0"/>
          </a:xfrm>
          <a:prstGeom prst="line">
            <a:avLst/>
          </a:prstGeom>
          <a:ln w="158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799855" y="2305919"/>
            <a:ext cx="800201" cy="461657"/>
          </a:xfrm>
          <a:prstGeom prst="rect">
            <a:avLst/>
          </a:prstGeom>
          <a:noFill/>
        </p:spPr>
        <p:txBody>
          <a:bodyPr wrap="none" lIns="91431" tIns="45716" rIns="91431" bIns="45716" rtlCol="0">
            <a:spAutoFit/>
          </a:bodyPr>
          <a:lstStyle/>
          <a:p>
            <a:r>
              <a:rPr lang="zh-CN" altLang="en-US" sz="2400" dirty="0">
                <a:solidFill>
                  <a:schemeClr val="bg1"/>
                </a:solidFill>
                <a:latin typeface="微软雅黑" pitchFamily="34" charset="-122"/>
                <a:ea typeface="微软雅黑" pitchFamily="34" charset="-122"/>
                <a:cs typeface="+mn-ea"/>
              </a:rPr>
              <a:t>文字</a:t>
            </a:r>
          </a:p>
        </p:txBody>
      </p:sp>
      <p:sp>
        <p:nvSpPr>
          <p:cNvPr id="49" name="等腰三角形 7"/>
          <p:cNvSpPr/>
          <p:nvPr/>
        </p:nvSpPr>
        <p:spPr>
          <a:xfrm flipV="1">
            <a:off x="9151949" y="1498136"/>
            <a:ext cx="1016615" cy="1026220"/>
          </a:xfrm>
          <a:custGeom>
            <a:avLst/>
            <a:gdLst/>
            <a:ahLst/>
            <a:cxnLst/>
            <a:rect l="l" t="t" r="r" b="b"/>
            <a:pathLst>
              <a:path w="1466046" h="1479704">
                <a:moveTo>
                  <a:pt x="734095" y="1479704"/>
                </a:moveTo>
                <a:cubicBezTo>
                  <a:pt x="891399" y="1479475"/>
                  <a:pt x="1048629" y="1428756"/>
                  <a:pt x="1180078" y="1327587"/>
                </a:cubicBezTo>
                <a:cubicBezTo>
                  <a:pt x="1442975" y="1125247"/>
                  <a:pt x="1537193" y="771557"/>
                  <a:pt x="1409790" y="465247"/>
                </a:cubicBezTo>
                <a:lnTo>
                  <a:pt x="874841" y="466030"/>
                </a:lnTo>
                <a:lnTo>
                  <a:pt x="723498" y="0"/>
                </a:lnTo>
                <a:lnTo>
                  <a:pt x="572012" y="466472"/>
                </a:lnTo>
                <a:lnTo>
                  <a:pt x="55436" y="467228"/>
                </a:lnTo>
                <a:cubicBezTo>
                  <a:pt x="-71070" y="773908"/>
                  <a:pt x="24181" y="1127321"/>
                  <a:pt x="287669" y="1328891"/>
                </a:cubicBezTo>
                <a:cubicBezTo>
                  <a:pt x="419413" y="1429676"/>
                  <a:pt x="576791" y="1479934"/>
                  <a:pt x="734095" y="1479704"/>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solidFill>
                <a:srgbClr val="D20402"/>
              </a:solidFill>
              <a:latin typeface="微软雅黑"/>
              <a:cs typeface="+mn-ea"/>
            </a:endParaRPr>
          </a:p>
        </p:txBody>
      </p:sp>
      <p:sp>
        <p:nvSpPr>
          <p:cNvPr id="50" name="梯形 49"/>
          <p:cNvSpPr/>
          <p:nvPr/>
        </p:nvSpPr>
        <p:spPr>
          <a:xfrm>
            <a:off x="8813545" y="2448155"/>
            <a:ext cx="1670408" cy="152002"/>
          </a:xfrm>
          <a:prstGeom prst="trapezoid">
            <a:avLst>
              <a:gd name="adj" fmla="val 29995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solidFill>
                <a:prstClr val="black">
                  <a:lumMod val="50000"/>
                  <a:lumOff val="50000"/>
                </a:prstClr>
              </a:solidFill>
              <a:latin typeface="微软雅黑"/>
              <a:cs typeface="+mn-ea"/>
            </a:endParaRPr>
          </a:p>
        </p:txBody>
      </p:sp>
      <p:cxnSp>
        <p:nvCxnSpPr>
          <p:cNvPr id="51" name="直接连接符 50"/>
          <p:cNvCxnSpPr/>
          <p:nvPr/>
        </p:nvCxnSpPr>
        <p:spPr>
          <a:xfrm>
            <a:off x="8777967" y="2636912"/>
            <a:ext cx="1728000" cy="0"/>
          </a:xfrm>
          <a:prstGeom prst="line">
            <a:avLst/>
          </a:prstGeom>
          <a:ln w="158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9256239" y="1671199"/>
            <a:ext cx="800201" cy="461657"/>
          </a:xfrm>
          <a:prstGeom prst="rect">
            <a:avLst/>
          </a:prstGeom>
          <a:noFill/>
        </p:spPr>
        <p:txBody>
          <a:bodyPr wrap="none" lIns="91431" tIns="45716" rIns="91431" bIns="45716" rtlCol="0">
            <a:spAutoFit/>
          </a:bodyPr>
          <a:lstStyle/>
          <a:p>
            <a:r>
              <a:rPr lang="zh-CN" altLang="en-US" sz="2400" dirty="0">
                <a:solidFill>
                  <a:schemeClr val="bg1"/>
                </a:solidFill>
                <a:latin typeface="微软雅黑" pitchFamily="34" charset="-122"/>
                <a:ea typeface="微软雅黑" pitchFamily="34" charset="-122"/>
                <a:cs typeface="+mn-ea"/>
              </a:rPr>
              <a:t>文字</a:t>
            </a:r>
          </a:p>
        </p:txBody>
      </p:sp>
      <p:pic>
        <p:nvPicPr>
          <p:cNvPr id="54" name="图片占位符 22">
            <a:extLst>
              <a:ext uri="{FF2B5EF4-FFF2-40B4-BE49-F238E27FC236}">
                <a16:creationId xmlns:a16="http://schemas.microsoft.com/office/drawing/2014/main" xmlns="" id="{0C823288-9A87-46E5-9DFF-6A55BD12F265}"/>
              </a:ext>
            </a:extLst>
          </p:cNvPr>
          <p:cNvPicPr>
            <a:picLocks noChangeAspect="1"/>
          </p:cNvPicPr>
          <p:nvPr/>
        </p:nvPicPr>
        <p:blipFill>
          <a:blip r:embed="rId8" cstate="print">
            <a:extLst>
              <a:ext uri="{28A0092B-C50C-407E-A947-70E740481C1C}">
                <a14:useLocalDpi xmlns:a14="http://schemas.microsoft.com/office/drawing/2010/main" val="0"/>
              </a:ext>
            </a:extLst>
          </a:blip>
          <a:srcRect l="2831" r="2831"/>
          <a:stretch>
            <a:fillRect/>
          </a:stretch>
        </p:blipFill>
        <p:spPr>
          <a:xfrm>
            <a:off x="4935825" y="3375252"/>
            <a:ext cx="2520000" cy="1925956"/>
          </a:xfrm>
          <a:custGeom>
            <a:avLst/>
            <a:gdLst>
              <a:gd name="connsiteX0" fmla="*/ 0 w 1919288"/>
              <a:gd name="connsiteY0" fmla="*/ 0 h 1466850"/>
              <a:gd name="connsiteX1" fmla="*/ 1919288 w 1919288"/>
              <a:gd name="connsiteY1" fmla="*/ 0 h 1466850"/>
              <a:gd name="connsiteX2" fmla="*/ 1919288 w 1919288"/>
              <a:gd name="connsiteY2" fmla="*/ 1466850 h 1466850"/>
              <a:gd name="connsiteX3" fmla="*/ 0 w 1919288"/>
              <a:gd name="connsiteY3" fmla="*/ 1466850 h 1466850"/>
            </a:gdLst>
            <a:ahLst/>
            <a:cxnLst>
              <a:cxn ang="0">
                <a:pos x="connsiteX0" y="connsiteY0"/>
              </a:cxn>
              <a:cxn ang="0">
                <a:pos x="connsiteX1" y="connsiteY1"/>
              </a:cxn>
              <a:cxn ang="0">
                <a:pos x="connsiteX2" y="connsiteY2"/>
              </a:cxn>
              <a:cxn ang="0">
                <a:pos x="connsiteX3" y="connsiteY3"/>
              </a:cxn>
            </a:cxnLst>
            <a:rect l="l" t="t" r="r" b="b"/>
            <a:pathLst>
              <a:path w="1919288" h="1466850">
                <a:moveTo>
                  <a:pt x="0" y="0"/>
                </a:moveTo>
                <a:lnTo>
                  <a:pt x="1919288" y="0"/>
                </a:lnTo>
                <a:lnTo>
                  <a:pt x="1919288" y="1466850"/>
                </a:lnTo>
                <a:lnTo>
                  <a:pt x="0" y="1466850"/>
                </a:lnTo>
                <a:close/>
              </a:path>
            </a:pathLst>
          </a:custGeom>
        </p:spPr>
      </p:pic>
      <p:pic>
        <p:nvPicPr>
          <p:cNvPr id="55" name="图片占位符 24">
            <a:extLst>
              <a:ext uri="{FF2B5EF4-FFF2-40B4-BE49-F238E27FC236}">
                <a16:creationId xmlns:a16="http://schemas.microsoft.com/office/drawing/2014/main" xmlns="" id="{3537063D-1CDD-4039-9E90-8F0A96E23FB2}"/>
              </a:ext>
            </a:extLst>
          </p:cNvPr>
          <p:cNvPicPr>
            <a:picLocks noChangeAspect="1"/>
          </p:cNvPicPr>
          <p:nvPr/>
        </p:nvPicPr>
        <p:blipFill>
          <a:blip r:embed="rId9" cstate="print">
            <a:extLst>
              <a:ext uri="{28A0092B-C50C-407E-A947-70E740481C1C}">
                <a14:useLocalDpi xmlns:a14="http://schemas.microsoft.com/office/drawing/2010/main" val="0"/>
              </a:ext>
            </a:extLst>
          </a:blip>
          <a:srcRect t="7742" b="7742"/>
          <a:stretch>
            <a:fillRect/>
          </a:stretch>
        </p:blipFill>
        <p:spPr>
          <a:xfrm>
            <a:off x="8400256" y="2727181"/>
            <a:ext cx="2520000" cy="1925955"/>
          </a:xfrm>
          <a:custGeom>
            <a:avLst/>
            <a:gdLst>
              <a:gd name="connsiteX0" fmla="*/ 0 w 1919288"/>
              <a:gd name="connsiteY0" fmla="*/ 0 h 1466850"/>
              <a:gd name="connsiteX1" fmla="*/ 1919288 w 1919288"/>
              <a:gd name="connsiteY1" fmla="*/ 0 h 1466850"/>
              <a:gd name="connsiteX2" fmla="*/ 1919288 w 1919288"/>
              <a:gd name="connsiteY2" fmla="*/ 1466850 h 1466850"/>
              <a:gd name="connsiteX3" fmla="*/ 0 w 1919288"/>
              <a:gd name="connsiteY3" fmla="*/ 1466850 h 1466850"/>
            </a:gdLst>
            <a:ahLst/>
            <a:cxnLst>
              <a:cxn ang="0">
                <a:pos x="connsiteX0" y="connsiteY0"/>
              </a:cxn>
              <a:cxn ang="0">
                <a:pos x="connsiteX1" y="connsiteY1"/>
              </a:cxn>
              <a:cxn ang="0">
                <a:pos x="connsiteX2" y="connsiteY2"/>
              </a:cxn>
              <a:cxn ang="0">
                <a:pos x="connsiteX3" y="connsiteY3"/>
              </a:cxn>
            </a:cxnLst>
            <a:rect l="l" t="t" r="r" b="b"/>
            <a:pathLst>
              <a:path w="1919288" h="1466850">
                <a:moveTo>
                  <a:pt x="0" y="0"/>
                </a:moveTo>
                <a:lnTo>
                  <a:pt x="1919288" y="0"/>
                </a:lnTo>
                <a:lnTo>
                  <a:pt x="1919288" y="1466850"/>
                </a:lnTo>
                <a:lnTo>
                  <a:pt x="0" y="1466850"/>
                </a:lnTo>
                <a:close/>
              </a:path>
            </a:pathLst>
          </a:custGeom>
        </p:spPr>
      </p:pic>
    </p:spTree>
    <p:extLst>
      <p:ext uri="{BB962C8B-B14F-4D97-AF65-F5344CB8AC3E}">
        <p14:creationId xmlns:p14="http://schemas.microsoft.com/office/powerpoint/2010/main" val="1847403683"/>
      </p:ext>
    </p:extLst>
  </p:cSld>
  <p:clrMapOvr>
    <a:masterClrMapping/>
  </p:clrMapOvr>
  <mc:AlternateContent xmlns:mc="http://schemas.openxmlformats.org/markup-compatibility/2006" xmlns:p14="http://schemas.microsoft.com/office/powerpoint/2010/main">
    <mc:Choice Requires="p14">
      <p:transition spd="slow" p14:dur="4400" advTm="0">
        <p14:honeycomb/>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9194 0.12972 L -1.04167E-6 -4.16185E-6 " pathEditMode="relative" rAng="0" ptsTypes="AA">
                                      <p:cBhvr>
                                        <p:cTn id="6" dur="2000" fill="hold"/>
                                        <p:tgtEl>
                                          <p:spTgt spid="8"/>
                                        </p:tgtEl>
                                        <p:attrNameLst>
                                          <p:attrName>ppt_x</p:attrName>
                                          <p:attrName>ppt_y</p:attrName>
                                        </p:attrNameLst>
                                      </p:cBhvr>
                                      <p:rCtr x="45964" y="-6497"/>
                                    </p:animMotion>
                                  </p:childTnLst>
                                </p:cTn>
                              </p:par>
                            </p:childTnLst>
                          </p:cTn>
                        </p:par>
                        <p:par>
                          <p:cTn id="7" fill="hold">
                            <p:stCondLst>
                              <p:cond delay="2000"/>
                            </p:stCondLst>
                            <p:childTnLst>
                              <p:par>
                                <p:cTn id="8" presetID="47" presetClass="entr" presetSubtype="0" fill="hold" grpId="0" nodeType="after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anim calcmode="lin" valueType="num">
                                      <p:cBhvr>
                                        <p:cTn id="11" dur="1000" fill="hold"/>
                                        <p:tgtEl>
                                          <p:spTgt spid="12"/>
                                        </p:tgtEl>
                                        <p:attrNameLst>
                                          <p:attrName>ppt_x</p:attrName>
                                        </p:attrNameLst>
                                      </p:cBhvr>
                                      <p:tavLst>
                                        <p:tav tm="0">
                                          <p:val>
                                            <p:strVal val="#ppt_x"/>
                                          </p:val>
                                        </p:tav>
                                        <p:tav tm="100000">
                                          <p:val>
                                            <p:strVal val="#ppt_x"/>
                                          </p:val>
                                        </p:tav>
                                      </p:tavLst>
                                    </p:anim>
                                    <p:anim calcmode="lin" valueType="num">
                                      <p:cBhvr>
                                        <p:cTn id="12" dur="1000" fill="hold"/>
                                        <p:tgtEl>
                                          <p:spTgt spid="12"/>
                                        </p:tgtEl>
                                        <p:attrNameLst>
                                          <p:attrName>ppt_y</p:attrName>
                                        </p:attrNameLst>
                                      </p:cBhvr>
                                      <p:tavLst>
                                        <p:tav tm="0">
                                          <p:val>
                                            <p:strVal val="#ppt_y-.1"/>
                                          </p:val>
                                        </p:tav>
                                        <p:tav tm="100000">
                                          <p:val>
                                            <p:strVal val="#ppt_y"/>
                                          </p:val>
                                        </p:tav>
                                      </p:tavLst>
                                    </p:anim>
                                  </p:childTnLst>
                                </p:cTn>
                              </p:par>
                              <p:par>
                                <p:cTn id="13" presetID="47"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par>
                          <p:cTn id="22" fill="hold">
                            <p:stCondLst>
                              <p:cond delay="3500"/>
                            </p:stCondLst>
                            <p:childTnLst>
                              <p:par>
                                <p:cTn id="23" presetID="14" presetClass="entr" presetSubtype="10" fill="hold" grpId="0" nodeType="after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randombar(horizontal)">
                                      <p:cBhvr>
                                        <p:cTn id="25" dur="500"/>
                                        <p:tgtEl>
                                          <p:spTgt spid="34"/>
                                        </p:tgtEl>
                                      </p:cBhvr>
                                    </p:animEffect>
                                  </p:childTnLst>
                                </p:cTn>
                              </p:par>
                            </p:childTnLst>
                          </p:cTn>
                        </p:par>
                        <p:par>
                          <p:cTn id="26" fill="hold">
                            <p:stCondLst>
                              <p:cond delay="4000"/>
                            </p:stCondLst>
                            <p:childTnLst>
                              <p:par>
                                <p:cTn id="27" presetID="2" presetClass="entr" presetSubtype="1"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 calcmode="lin" valueType="num">
                                      <p:cBhvr additive="base">
                                        <p:cTn id="29" dur="500" fill="hold"/>
                                        <p:tgtEl>
                                          <p:spTgt spid="30"/>
                                        </p:tgtEl>
                                        <p:attrNameLst>
                                          <p:attrName>ppt_x</p:attrName>
                                        </p:attrNameLst>
                                      </p:cBhvr>
                                      <p:tavLst>
                                        <p:tav tm="0">
                                          <p:val>
                                            <p:strVal val="#ppt_x"/>
                                          </p:val>
                                        </p:tav>
                                        <p:tav tm="100000">
                                          <p:val>
                                            <p:strVal val="#ppt_x"/>
                                          </p:val>
                                        </p:tav>
                                      </p:tavLst>
                                    </p:anim>
                                    <p:anim calcmode="lin" valueType="num">
                                      <p:cBhvr additive="base">
                                        <p:cTn id="30" dur="500" fill="hold"/>
                                        <p:tgtEl>
                                          <p:spTgt spid="30"/>
                                        </p:tgtEl>
                                        <p:attrNameLst>
                                          <p:attrName>ppt_y</p:attrName>
                                        </p:attrNameLst>
                                      </p:cBhvr>
                                      <p:tavLst>
                                        <p:tav tm="0">
                                          <p:val>
                                            <p:strVal val="0-#ppt_h/2"/>
                                          </p:val>
                                        </p:tav>
                                        <p:tav tm="100000">
                                          <p:val>
                                            <p:strVal val="#ppt_y"/>
                                          </p:val>
                                        </p:tav>
                                      </p:tavLst>
                                    </p:anim>
                                  </p:childTnLst>
                                </p:cTn>
                              </p:par>
                            </p:childTnLst>
                          </p:cTn>
                        </p:par>
                        <p:par>
                          <p:cTn id="31" fill="hold">
                            <p:stCondLst>
                              <p:cond delay="4500"/>
                            </p:stCondLst>
                            <p:childTnLst>
                              <p:par>
                                <p:cTn id="32" presetID="22" presetClass="entr" presetSubtype="8" fill="hold"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down)">
                                      <p:cBhvr>
                                        <p:cTn id="37" dur="500"/>
                                        <p:tgtEl>
                                          <p:spTgt spid="42"/>
                                        </p:tgtEl>
                                      </p:cBhvr>
                                    </p:animEffect>
                                  </p:childTnLst>
                                </p:cTn>
                              </p:par>
                              <p:par>
                                <p:cTn id="38" presetID="42" presetClass="entr" presetSubtype="0" fill="hold"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fade">
                                      <p:cBhvr>
                                        <p:cTn id="40" dur="1000"/>
                                        <p:tgtEl>
                                          <p:spTgt spid="43"/>
                                        </p:tgtEl>
                                      </p:cBhvr>
                                    </p:animEffect>
                                    <p:anim calcmode="lin" valueType="num">
                                      <p:cBhvr>
                                        <p:cTn id="41" dur="1000" fill="hold"/>
                                        <p:tgtEl>
                                          <p:spTgt spid="43"/>
                                        </p:tgtEl>
                                        <p:attrNameLst>
                                          <p:attrName>ppt_x</p:attrName>
                                        </p:attrNameLst>
                                      </p:cBhvr>
                                      <p:tavLst>
                                        <p:tav tm="0">
                                          <p:val>
                                            <p:strVal val="#ppt_x"/>
                                          </p:val>
                                        </p:tav>
                                        <p:tav tm="100000">
                                          <p:val>
                                            <p:strVal val="#ppt_x"/>
                                          </p:val>
                                        </p:tav>
                                      </p:tavLst>
                                    </p:anim>
                                    <p:anim calcmode="lin" valueType="num">
                                      <p:cBhvr>
                                        <p:cTn id="42" dur="1000" fill="hold"/>
                                        <p:tgtEl>
                                          <p:spTgt spid="43"/>
                                        </p:tgtEl>
                                        <p:attrNameLst>
                                          <p:attrName>ppt_y</p:attrName>
                                        </p:attrNameLst>
                                      </p:cBhvr>
                                      <p:tavLst>
                                        <p:tav tm="0">
                                          <p:val>
                                            <p:strVal val="#ppt_y+.1"/>
                                          </p:val>
                                        </p:tav>
                                        <p:tav tm="100000">
                                          <p:val>
                                            <p:strVal val="#ppt_y"/>
                                          </p:val>
                                        </p:tav>
                                      </p:tavLst>
                                    </p:anim>
                                  </p:childTnLst>
                                </p:cTn>
                              </p:par>
                            </p:childTnLst>
                          </p:cTn>
                        </p:par>
                        <p:par>
                          <p:cTn id="43" fill="hold">
                            <p:stCondLst>
                              <p:cond delay="5500"/>
                            </p:stCondLst>
                            <p:childTnLst>
                              <p:par>
                                <p:cTn id="44" presetID="14" presetClass="entr" presetSubtype="10" fill="hold" grpId="0" nodeType="afterEffect">
                                  <p:stCondLst>
                                    <p:cond delay="0"/>
                                  </p:stCondLst>
                                  <p:childTnLst>
                                    <p:set>
                                      <p:cBhvr>
                                        <p:cTn id="45" dur="1" fill="hold">
                                          <p:stCondLst>
                                            <p:cond delay="0"/>
                                          </p:stCondLst>
                                        </p:cTn>
                                        <p:tgtEl>
                                          <p:spTgt spid="45"/>
                                        </p:tgtEl>
                                        <p:attrNameLst>
                                          <p:attrName>style.visibility</p:attrName>
                                        </p:attrNameLst>
                                      </p:cBhvr>
                                      <p:to>
                                        <p:strVal val="visible"/>
                                      </p:to>
                                    </p:set>
                                    <p:animEffect transition="in" filter="randombar(horizontal)">
                                      <p:cBhvr>
                                        <p:cTn id="46" dur="500"/>
                                        <p:tgtEl>
                                          <p:spTgt spid="45"/>
                                        </p:tgtEl>
                                      </p:cBhvr>
                                    </p:animEffect>
                                  </p:childTnLst>
                                </p:cTn>
                              </p:par>
                            </p:childTnLst>
                          </p:cTn>
                        </p:par>
                        <p:par>
                          <p:cTn id="47" fill="hold">
                            <p:stCondLst>
                              <p:cond delay="6000"/>
                            </p:stCondLst>
                            <p:childTnLst>
                              <p:par>
                                <p:cTn id="48" presetID="2" presetClass="entr" presetSubtype="1"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 calcmode="lin" valueType="num">
                                      <p:cBhvr additive="base">
                                        <p:cTn id="50" dur="500" fill="hold"/>
                                        <p:tgtEl>
                                          <p:spTgt spid="44"/>
                                        </p:tgtEl>
                                        <p:attrNameLst>
                                          <p:attrName>ppt_x</p:attrName>
                                        </p:attrNameLst>
                                      </p:cBhvr>
                                      <p:tavLst>
                                        <p:tav tm="0">
                                          <p:val>
                                            <p:strVal val="#ppt_x"/>
                                          </p:val>
                                        </p:tav>
                                        <p:tav tm="100000">
                                          <p:val>
                                            <p:strVal val="#ppt_x"/>
                                          </p:val>
                                        </p:tav>
                                      </p:tavLst>
                                    </p:anim>
                                    <p:anim calcmode="lin" valueType="num">
                                      <p:cBhvr additive="base">
                                        <p:cTn id="51" dur="500" fill="hold"/>
                                        <p:tgtEl>
                                          <p:spTgt spid="44"/>
                                        </p:tgtEl>
                                        <p:attrNameLst>
                                          <p:attrName>ppt_y</p:attrName>
                                        </p:attrNameLst>
                                      </p:cBhvr>
                                      <p:tavLst>
                                        <p:tav tm="0">
                                          <p:val>
                                            <p:strVal val="0-#ppt_h/2"/>
                                          </p:val>
                                        </p:tav>
                                        <p:tav tm="100000">
                                          <p:val>
                                            <p:strVal val="#ppt_y"/>
                                          </p:val>
                                        </p:tav>
                                      </p:tavLst>
                                    </p:anim>
                                  </p:childTnLst>
                                </p:cTn>
                              </p:par>
                            </p:childTnLst>
                          </p:cTn>
                        </p:par>
                        <p:par>
                          <p:cTn id="52" fill="hold">
                            <p:stCondLst>
                              <p:cond delay="6500"/>
                            </p:stCondLst>
                            <p:childTnLst>
                              <p:par>
                                <p:cTn id="53" presetID="22" presetClass="entr" presetSubtype="8" fill="hold" nodeType="after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wipe(left)">
                                      <p:cBhvr>
                                        <p:cTn id="55" dur="500"/>
                                        <p:tgtEl>
                                          <p:spTgt spid="46"/>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down)">
                                      <p:cBhvr>
                                        <p:cTn id="58" dur="500"/>
                                        <p:tgtEl>
                                          <p:spTgt spid="47"/>
                                        </p:tgtEl>
                                      </p:cBhvr>
                                    </p:animEffect>
                                  </p:childTnLst>
                                </p:cTn>
                              </p:par>
                              <p:par>
                                <p:cTn id="59" presetID="42" presetClass="entr" presetSubtype="0" fill="hold" nodeType="withEffect">
                                  <p:stCondLst>
                                    <p:cond delay="0"/>
                                  </p:stCondLst>
                                  <p:childTnLst>
                                    <p:set>
                                      <p:cBhvr>
                                        <p:cTn id="60" dur="1" fill="hold">
                                          <p:stCondLst>
                                            <p:cond delay="0"/>
                                          </p:stCondLst>
                                        </p:cTn>
                                        <p:tgtEl>
                                          <p:spTgt spid="54"/>
                                        </p:tgtEl>
                                        <p:attrNameLst>
                                          <p:attrName>style.visibility</p:attrName>
                                        </p:attrNameLst>
                                      </p:cBhvr>
                                      <p:to>
                                        <p:strVal val="visible"/>
                                      </p:to>
                                    </p:set>
                                    <p:animEffect transition="in" filter="fade">
                                      <p:cBhvr>
                                        <p:cTn id="61" dur="1000"/>
                                        <p:tgtEl>
                                          <p:spTgt spid="54"/>
                                        </p:tgtEl>
                                      </p:cBhvr>
                                    </p:animEffect>
                                    <p:anim calcmode="lin" valueType="num">
                                      <p:cBhvr>
                                        <p:cTn id="62" dur="1000" fill="hold"/>
                                        <p:tgtEl>
                                          <p:spTgt spid="54"/>
                                        </p:tgtEl>
                                        <p:attrNameLst>
                                          <p:attrName>ppt_x</p:attrName>
                                        </p:attrNameLst>
                                      </p:cBhvr>
                                      <p:tavLst>
                                        <p:tav tm="0">
                                          <p:val>
                                            <p:strVal val="#ppt_x"/>
                                          </p:val>
                                        </p:tav>
                                        <p:tav tm="100000">
                                          <p:val>
                                            <p:strVal val="#ppt_x"/>
                                          </p:val>
                                        </p:tav>
                                      </p:tavLst>
                                    </p:anim>
                                    <p:anim calcmode="lin" valueType="num">
                                      <p:cBhvr>
                                        <p:cTn id="63" dur="1000" fill="hold"/>
                                        <p:tgtEl>
                                          <p:spTgt spid="54"/>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14" presetClass="entr" presetSubtype="10" fill="hold" grpId="0" nodeType="afterEffect">
                                  <p:stCondLst>
                                    <p:cond delay="0"/>
                                  </p:stCondLst>
                                  <p:childTnLst>
                                    <p:set>
                                      <p:cBhvr>
                                        <p:cTn id="66" dur="1" fill="hold">
                                          <p:stCondLst>
                                            <p:cond delay="0"/>
                                          </p:stCondLst>
                                        </p:cTn>
                                        <p:tgtEl>
                                          <p:spTgt spid="50"/>
                                        </p:tgtEl>
                                        <p:attrNameLst>
                                          <p:attrName>style.visibility</p:attrName>
                                        </p:attrNameLst>
                                      </p:cBhvr>
                                      <p:to>
                                        <p:strVal val="visible"/>
                                      </p:to>
                                    </p:set>
                                    <p:animEffect transition="in" filter="randombar(horizontal)">
                                      <p:cBhvr>
                                        <p:cTn id="67" dur="500"/>
                                        <p:tgtEl>
                                          <p:spTgt spid="50"/>
                                        </p:tgtEl>
                                      </p:cBhvr>
                                    </p:animEffect>
                                  </p:childTnLst>
                                </p:cTn>
                              </p:par>
                            </p:childTnLst>
                          </p:cTn>
                        </p:par>
                        <p:par>
                          <p:cTn id="68" fill="hold">
                            <p:stCondLst>
                              <p:cond delay="8000"/>
                            </p:stCondLst>
                            <p:childTnLst>
                              <p:par>
                                <p:cTn id="69" presetID="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 calcmode="lin" valueType="num">
                                      <p:cBhvr additive="base">
                                        <p:cTn id="71" dur="500" fill="hold"/>
                                        <p:tgtEl>
                                          <p:spTgt spid="49"/>
                                        </p:tgtEl>
                                        <p:attrNameLst>
                                          <p:attrName>ppt_x</p:attrName>
                                        </p:attrNameLst>
                                      </p:cBhvr>
                                      <p:tavLst>
                                        <p:tav tm="0">
                                          <p:val>
                                            <p:strVal val="#ppt_x"/>
                                          </p:val>
                                        </p:tav>
                                        <p:tav tm="100000">
                                          <p:val>
                                            <p:strVal val="#ppt_x"/>
                                          </p:val>
                                        </p:tav>
                                      </p:tavLst>
                                    </p:anim>
                                    <p:anim calcmode="lin" valueType="num">
                                      <p:cBhvr additive="base">
                                        <p:cTn id="72" dur="500" fill="hold"/>
                                        <p:tgtEl>
                                          <p:spTgt spid="49"/>
                                        </p:tgtEl>
                                        <p:attrNameLst>
                                          <p:attrName>ppt_y</p:attrName>
                                        </p:attrNameLst>
                                      </p:cBhvr>
                                      <p:tavLst>
                                        <p:tav tm="0">
                                          <p:val>
                                            <p:strVal val="0-#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left)">
                                      <p:cBhvr>
                                        <p:cTn id="76" dur="500"/>
                                        <p:tgtEl>
                                          <p:spTgt spid="51"/>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52"/>
                                        </p:tgtEl>
                                        <p:attrNameLst>
                                          <p:attrName>style.visibility</p:attrName>
                                        </p:attrNameLst>
                                      </p:cBhvr>
                                      <p:to>
                                        <p:strVal val="visible"/>
                                      </p:to>
                                    </p:set>
                                    <p:animEffect transition="in" filter="wipe(down)">
                                      <p:cBhvr>
                                        <p:cTn id="79" dur="500"/>
                                        <p:tgtEl>
                                          <p:spTgt spid="52"/>
                                        </p:tgtEl>
                                      </p:cBhvr>
                                    </p:animEffect>
                                  </p:childTnLst>
                                </p:cTn>
                              </p:par>
                              <p:par>
                                <p:cTn id="80" presetID="42" presetClass="entr" presetSubtype="0" fill="hold" nodeType="withEffect">
                                  <p:stCondLst>
                                    <p:cond delay="0"/>
                                  </p:stCondLst>
                                  <p:childTnLst>
                                    <p:set>
                                      <p:cBhvr>
                                        <p:cTn id="81" dur="1" fill="hold">
                                          <p:stCondLst>
                                            <p:cond delay="0"/>
                                          </p:stCondLst>
                                        </p:cTn>
                                        <p:tgtEl>
                                          <p:spTgt spid="55"/>
                                        </p:tgtEl>
                                        <p:attrNameLst>
                                          <p:attrName>style.visibility</p:attrName>
                                        </p:attrNameLst>
                                      </p:cBhvr>
                                      <p:to>
                                        <p:strVal val="visible"/>
                                      </p:to>
                                    </p:set>
                                    <p:animEffect transition="in" filter="fade">
                                      <p:cBhvr>
                                        <p:cTn id="82" dur="1000"/>
                                        <p:tgtEl>
                                          <p:spTgt spid="55"/>
                                        </p:tgtEl>
                                      </p:cBhvr>
                                    </p:animEffect>
                                    <p:anim calcmode="lin" valueType="num">
                                      <p:cBhvr>
                                        <p:cTn id="83" dur="1000" fill="hold"/>
                                        <p:tgtEl>
                                          <p:spTgt spid="55"/>
                                        </p:tgtEl>
                                        <p:attrNameLst>
                                          <p:attrName>ppt_x</p:attrName>
                                        </p:attrNameLst>
                                      </p:cBhvr>
                                      <p:tavLst>
                                        <p:tav tm="0">
                                          <p:val>
                                            <p:strVal val="#ppt_x"/>
                                          </p:val>
                                        </p:tav>
                                        <p:tav tm="100000">
                                          <p:val>
                                            <p:strVal val="#ppt_x"/>
                                          </p:val>
                                        </p:tav>
                                      </p:tavLst>
                                    </p:anim>
                                    <p:anim calcmode="lin" valueType="num">
                                      <p:cBhvr>
                                        <p:cTn id="8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0" grpId="0" animBg="1"/>
      <p:bldP spid="34" grpId="0" animBg="1"/>
      <p:bldP spid="42" grpId="0"/>
      <p:bldP spid="44" grpId="0" animBg="1"/>
      <p:bldP spid="45" grpId="0" animBg="1"/>
      <p:bldP spid="47" grpId="0"/>
      <p:bldP spid="49" grpId="0" animBg="1"/>
      <p:bldP spid="50" grpId="0" animBg="1"/>
      <p:bldP spid="5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68DE2B64-E196-4F0E-8DED-A22F3D0803D2"/>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Le280qguF8VZQQAAAQRAAAdAAAAdW5pdmVyc2FsL2NvbW1vbl9tZXNzYWdlcy5sbmetWG1v2zYQ/l6g/4EQUGADtrQd0KIYEge0xNhEZMmV6DjZMAiMxNhEKDHVi9vs037Nfth+yY6UncR9gaQkgG2YlO+54909d0cfHn/JFdqIspK6OHLeHrxxkChSnclideQs2MmvHxxU1bzIuNKFOHIK7aDj0csXh4oXq4avBHx/+QKhw1xUFSyrkVndr5HMjpz5OHHD2RwHF4kfTsJkTCfOyNX5DS9uka9X+qff3n/48vbd+58PX2/l+sDEM+z7+0DIIr170wMoYFHoJ4BG/CQg58wZmc9hcuGC+TQgzmj7ZZj0PCJnzsh8dsotoogELIl96pGExkkQMusLnzDiOaML3aA13whUa7SR4jOq1wLiWMtSoErJzD5INWwUjehS5oUzTIMkIjGLqMtoGDijWJfl7S8Wljf1WpegrkKZrPilEpnVCRljn9+UogLVvIaMQvCq1xJ+qXMui4NO1RFe0mCSsDD044QE3m7HGZEiQ17JjZqBKBGOSQQAJa9E+QjZxGaZFUdYqWEIUzqZ+vBmxoSpXK0VvOuhdswJxGAuii4pyBESQXbF8TKMPOM0UIU4uuFV9VmX2V5+PAxUFzAN3BBS0GUPwJnB2AFDjCXUjbIUad0FNiNxjCckGYfnkMjAu3CIRHgKdDsdInFBYqAIibtkAnxGJ9gkvKHYLv93/Eq5SWd1i3iagpxx30bqpoId41JggWVadTBMTUw+LiBsFPs/oHGLCt61q5XcCLCjzETZqQgqi0s8k0UfF/SP5ARTn3gJpJUXLhNmS57RmPNbVOga8WzDi1SgS5HyBnL9Fp5lMrPPTJyt/k+N/BvxeltVXm0LUuCR81dD7dmrYd8xq6nAproW+U3dpdo4bGv+Y6wwOf1DE/oc/XH6Y5cEOKLh80Smknmj2qr75PjcWTY0Rp1GPNFT/aP13JbEbW0dUyhYY6n7SxDopqZ/QANU/aVocAKK5m2JhhpOi6sBOoNwCxBo9FiMM3DVngln4MIB8ksyjimD2WgpLitZd44dlo1tgL4f2hTmPCVqcU/GS3GlYcJRgm/a6QO6kI10Z0AfDDd7rYJR5oPJAQCu2uQBSCVzsD/rgbmYkZ0H2gK/d5KlblRmyavktS3y4NsmF9+OTVelzu2u4tUuedsmc/wUK9rDRa3S+YD2f8e/3vF5QL/HRykmOHKniYsDl5hB33BV9RQCChhX+CxOfDw24sCFnNfpGprplW6KrCdQO6t75AQD2PbMseBluv7vn397YnxlSbuLtru/DwIBYpsqSO7A/gx0Laq/ukAYHu/L2UUfqe3dZicXNnCL6GQzo5CEz3KF4G1nyXUOWwfdeiHHtzHDjGF3OgMaxDbrdVPC5DYEYYajUyhldgh3RjNeXkMdZFqrQSjW0yb/6mHa72+XTa16+fxe9mmdxByY0XmCPc9etYF7SqbXbcvM4EKRbu/cCu7cfcHcKQ6gzH6FJzJZDwS0nWlXhIDn7fqe5ZtvG9XdqrL/Vxy+fvD3xf9QSwMEFAACAAgAt7bzSkPIPPmFBAAADBYAACcAAAB1bml2ZXJzYWwvZmxhc2hfcHVibGlzaGluZ19zZXR0aW5ncy54bWzlWF9z2jgQf+dTaHzTx2KSJmmSMWRIYiZM+XfguzRPGWELrIssuZYMpU/3ae6D9ZN0hYIDhSRy7pLpzA3DgKXd365Wu6uf5Z19TRiakUxSwevOXrXmIMJDEVE+rTt/BK33xw6SCvMIM8FJ3eHCQWeNipfmY0ZlPCJKgahEAMPlaarqTqxUeuq68/m8SmWa6VnBcgX4shqKxE0zIglXJHNThhfwoxYpkc49ggUAfBPB79UalQpCnkHqiihnBNEIPOdULwqzFsMydlwjNsbh3TQTOY8uBBMZyqbjuvPbcVN/VjIG6pImhOuYyAYM6mF1iqOIai8wG9FvBMWETmNwd6924KA5jVRcdz7U9jUOyLvbOEt0s3iscS4ERIGrewMJUTjCCptHY1GRr0quBsxQtOA4oWEAM0hHoO5cBrejTvvSv+31A390exV0O8aHEkqB/zkooRS0g45vJT8Y+iO/F/jD2/N2v6TGS6z43Wa7U1Ln2j8ftYOylnrNblmVwVW/Z6dz0e8Omr2bUq5d3Qz8Yafd+3Qb9PudoD140IJs3Egmz93MNg+yUuRZSIpk81ScJ2OOKYMK/ykFJVHQIxjOpiQQLQolMMFMEgf9lZLp7zlmVC10WUAruSMkbcqUhGqoU77uqCwnzgOcAQTHoA6Kgjo8Kerp4/HG0l1j/WFZO730ig4ziIUSb+z9Xu2wcP/k4Gn3H3HUgw6XYr7oiOmbe394VHi/f/RM9He56WGlcBhD14MNWfrmuetDK7GJ4Bt5pZ/RWLCoWBFJxiTq4YSsdfPRHeUtkNxz0AQqgMFamxnFzEFUwdrDQlnmY6moWp4arXVJBFhwvBHUHW3FIoxxJjfSvQi77thhw+cRuszwHI4kEw0z/Jj4gHAbsSsIPdPhJ5mNuJ9hWUISNRmzEe7i7I5kKBCCSavFrXIXtflEWLmTQKHaCF6TsaSK2IieUyvT1yJnEVqIHDF6R5ASCLzPE/gXE7R+JqNJJpLlKPAGhSSjkCozSuYkOrMxdAMmkhw0dW0wooyFLzn9hsZkIjLAJXgG+QPjVBr8aingFEv5AIpXPr4zJ3O7d+l/fqcXiKMZ5mFJcKhUkqTqVfDxAnGhVnoQjhDnkJ56UyIaLeds1lZ9+TZImuTMbPN/vRlr0K+4Ja9jpczGPOuBtdkYz5aFqItrCQ0lSGFLDCZMhNDnKc+JLWCIORKcLRAOgchIXdYzKnIJI6aADbR8uYdGH1G+fJrCmQQWs4hkVpC1vf0PB4dHH49PTqvu97//ef+k0j3FGzCszRmOd/Eo/35G61EWbq33cotbjNxacwf5tdb9mZ1bK25x9Gc0n2Dqz2g+wde3dFsiS3QjiLZSYff72z1b2yY0nquJ1m7eteSHvyLt6gMet+oDy2hYsZeh/6cVIATWql/Yme31baT6n2ykhobBDNbYi5ULcOJNTQeHM4/RBJhW9Gb96w0q9E1q5V+9o5hCe51aedEu/fLt5f8SMfNU3NJsXMsU1wWbl4d6JqGcJhBHzU+KG8fG4UHNc3dPVSqAtnmD26j8AFBLAwQUAAIACAC3tvNKlDB+ZrgCAABUCgAAIQAAAHVuaXZlcnNhbC9mbGFzaF9za2luX3NldHRpbmdzLnhtbJVWbW/aMBD+vl+B2HfSvdJJKVJLmVSJrdVa8d1JjsTCsSPboePfz+fYxIGEME6V8HPP4zvfnU1jtaN88WEyiVPBhHwFrSnPFSIem9DsbprUWgs+SwXXwPWMC1kSNl18/Gk/cWSZYyqxB3mtZktSaMPM7ecaiYvxbY42JEhFWRF+WItczBKS7nIpap6NplYcKpCM8p1h3vyYL1eDARhV+klD2clpdYt2naSSoBRgSt9XaKMqRhJgPtKN/VypaUNdPv2JbE8V1VZ2/wltSFaRHLpFvr1HG+Zzs3u3K3O0ywINf7WhfvmMNkhl5ACyu/njV7RBhajq6n9mpJIix4J2NZebeNQwQTJz/TCrG7RRAR4IA412wZXHnvUxILmv4b2P8bpKwV6wricPAjY9YbDQsoY48qvGpwrx/lxrcz9gsSVMGUIItaQXk/QLqZXfpou1vD/wTnkWkBzQMjaC1SUsm3wDYhdv+cvlg30qwvyOWJCghL0DgwxbsGX+NmU9YwZgy3xlNINnzg5n9FNPo/EtfiCumZerb7zAiVn6evmV92KkNV5cFYR2gOeUIoOFwnTeaAnYtTiyWJNSdJZTzMme5kRTwX8hLznYw6g4OnG4Seufq1hTzaBv3GyO5pEO+2XX49PY/Ca0Z2vWE22e8Lsp0ZqkRWl+k9R04nR3UxtkGvVL8JU0fJBPfCsCEcYe0pRE7kC+CcHUlQouNFydkmhu1hA9joIaxFF/kWO3SV/1eV0mIFemaRSUb0EXbIgFzQtm/vSGwjtkJ4oBbyPVhdmPE3ocywBwMwBEpsVxAppV4yprpimDPTDvDhB76KHTxcqM6dDE3es1bHU4cw45GcrgHrUz6Z6KdlbCfbqOHsHGpNWvaDzjc69JouzBOjffP8Jtyp1n2b9mOH1h9AZw09TZ2fjPK2hA/G/yH1BLAwQUAAIACAC3tvNKGQQLbVgEAAAdFQAAJgAAAHVuaXZlcnNhbC9odG1sX3B1Ymxpc2hpbmdfc2V0dGluZ3MueG1s3VjdTuM4FL7nKays5nIaygADKAUVCKKa/m2bXYYr5CZu48Wxs7bTTudqn2YfbJ9kj2sa6BSog4autEII4pzvOz8+5/g4wdm3jKEpkYoK3vDqtV0PER6LhPJJw/stuvp45CGlMU8wE5w0PC48dHa6E+TFiFGVDonWIKoQ0HB1kuuGl2qdn/j+bDarUZVL81awQgO/qsUi83NJFOGaSD9neA5/9DwnyntgcCCA30zwB9jpzg5CgWXqiKRgBNEELOfUOIXZtc6Y51upEY7vJ1IUPLkQTEgkJ6OG98tR0/wsZSzTJc0INyFRp7BolvUJThJqjMBsSL8TlBI6ScHa+u6+h2Y00WnD+7S7Z3hA3l/nWbBb37HhuRAQBK4fFGRE4wRrbB+tRk2+abVcsEvJnOOMxhG8QSYADe8yuhu2W5fhXbcXhcO766jTtjZUAEXh16gCKGpF7dBJvj8Ih2E3Cgd3561eRcRbtISdZqtdEXMTng9bUVVN3WanKqR/3eu6YS56nX6ze1vJtOvbfjhot7pf7qJerx21+o8oyMaVZAr81WwLICtFIWNSJlug0yIbcUwZFPgPKaiIhhbBsJyQSFxRKIExZop46I+cTH4tMKN6bsoCOsk9IXlT5STWA5PyDU/LgniPdJYQDIM6KAvq4Lisp89HK677VvujW89aGZQNpp8KLbZsfX33oDT/eP91818wNIAGl2M+b4vJ1q0/OCyt3zvcEP3nzAyw1jhOoevBhixsC/ynS0uxseAreWWe0UiwpPRoDCnOwJmmpJh5iGpwLi7fahMCfUUZJL/B1mtjrte8i1Ms1UoCl4E0PTg+DXmCLiWewRlj/bPLL4n3CXcRu4ZgMhNQIl3EQ4lVBUnUZMxFuIPlPZEoEoIpJ+eW2YhafCyczMmg9FwEb8hIUU1cRM+pk+obUbAEzUWBGL0nSAsE1hcZ/JcS9PSURWMpssUqw0ojxWhC0JSSGUnOXBTdgoqsAKTJdka01fBnQb+jERkLCbwETyF/YJ0qy1+rRJxjpR5J8dLGD/asbXUvw68fjIM4mWIeVySH2iNZrt+FH88RF3qJg3DEuID0NJuS0GTxzsW32tu3QdGsYHabf/ZmPKF+xy15Hy1VNmajBc5qUzxdFKIprgU1lCCFLbGc8CKGPk15QVwJY8yR4GyOcAyjiTJlPaWiULBiC9hSq7dbaPGI8sXTBK4MoFEmRDpR7tb3Pu0fHH4+Oj6p+f/89ffHV0EPQ1ufYaPOTm0XL07UG1AvztXOuLdrXJuxnZHPjLPO2B/nbWfg2tS9AfnK7L0B+coEvoa9EjIzjSBZS4Xnb2QP89f6QBP4Zvx5fpJaTHzbGaR6cD/nTpW98M9pHhmEvzsRQqicOoCb2m7PRar3xUVqYGeS/pN5xMkEOMMmtifDKcZoBrNTsrWOtIWa20r2v36PsLXxk7L/TXH/71vA/zYG9qn82rHyeaO8dq9+hNuB9dVPmqc7/wJQSwMEFAACAAgAt7bzStXMXCaVAQAAIAYAAB8AAAB1bml2ZXJzYWwvaHRtbF9za2luX3NldHRpbmdzLmpzjZTLTsMwEEX3fEVltqgqzwK7ihYJiQUS3SEWbjpNozoey3YDBfHvZNxCY2dC8Wzim5M7j8j+POrVS2Sid9v7DM9h/xTvgwakebuGk1hXHXpJunCqmMO0KEEVGkSCVD+f/spfe4IzFjqYzjbPZOsafgLpzUIq18QNY2EZzTFaxWhvjPbOJf6IOtt1te2oMebZ2nvU/Qy1B+37Gm0pAyOO78NqNpjAWIE9gC5kBpHpMKwucu94OaRochmWRurNI+bYn8lslVtc63lX/uXGgK1/+GoLDG6Gd5PIThXOP3go08STa4pu0lhwDnZ5ryYULKzkDFTDdxDWH2hk3G4ooavCFf6HHp1SNGkjc2hN6XpEEWO69mpNc0jR5jy8+y1xfkYREUpuwLasxhcUEYhmbf7xA43FnCbSQtsz/0UVynmh813qAQXLUbFk2zW9faOh/LGIjhAmR2jJnb6SEzUnOk707OF1SeZH7tPOOysFkQENB1ZsMT69SWj/QlMGV98OYB/0AsVJPQppV2CniKqu/zWt9ECyo69vUEsDBBQAAgAIALe280o9PC/RwQAAAOUBAAAaAAAAdW5pdmVyc2FsL2kxOG5fcHJlc2V0cy54bWydkbEKwjAQhvc+RbjdxG6lJHUT3Bx0lpqmGmkvJZdaH9+UinSRgEMg//F9PyQnd6++Y0/jyTpUkPMtMIPaNRZvCs6n/aYARqHGpu4cGgXogO2qTNq8wKM3ZAKxWIGk4B7CUAoxTRO3NPjYQK4bQywmrl0v4ukditkUw6LC4pb2L/szgyrLGJPX0XbhgFW8x7QgjLxWMDsXjdxi60D8AhqTAEyqwVACaH0CeAwJwI8rQIrvm+ekRwrxo2KQYrWeKnsDUEsDBBQAAgAIALe280qmQ2VXZwAAAGsAAAAcAAAAdW5pdmVyc2FsL2xvY2FsX3NldHRpbmdzLnhtbA3KMQ6DMAwAwJ1XWN5pExaoRGDr2KX0ARaxEJJjIxJV5ffNdsON8y8JfPnMu2lAf3MIrKvFXbeAn+XZDgi5kEYSUw6ohjBPzSi2kry5lBozHEIXnwunisIvSnVuZrFzvne9f+B9av5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t7bzSqtYCahECAAAfyAAACkAAAB1bml2ZXJzYWwvc2tpbl9jdXN0b21pemF0aW9uX3NldHRpbmdzLnhtbLVa627juhH+36cgXBygBYr4Il8LrwtZohNhHcnHUpLdFoXBWIwtRBJdifZuDvyjT3Me7DxJh5QUS47tSNmttQlWw5lvhnPjxRnGz16obWPOAu83wj0W2pRzL1zFoz8hNFwyn0WziMaUx/UD5cELXfbNCJ+YoAE15iR0SeRqYjQeNdBEflC/p/b1Pry1x+0W6rVxC/eRjjsajA0UfaBoMKa3mtqwfgSR4EZ0SUN+GnVYL4y+FTDCmEbcCF36faQUufNDxRlcR8T1gC8eddvi2Wda93pbPKjd7PQ6eN9SFUXpIq2jN/XGvtcb9NQmwo12p6Hsx/2W0lJQs9NpDrr7Zq/VUeBtMugCShsPuqjda7db+r6FWyCNVHWst7R9Txk0mypow/2Btp9Mxr1GAzWbTaWt7ztdZTJuIOBWAENV+sKBiq6Mle5eHavNvoIm2mQ8ae+xjrtaB/VbuNto7NvjsdJoHJx7mF3eXQdq6elk7nwH8GQITo6K3KqfSK7hchtFwOzQYOMTTlFIAvqptmLMbTWavUavOailmSmzOOPLDCpSEyKQBcooDzKsS1I2Li3Jl0Kejjz3U+1xyzkLr5Ys5GDeVciigPi10Z+TbEnnUkaS7WhURe6JLOlBXU9+yoqluiCD4bkktGTBhoQvU7ZiV49k+byK2DZ0S5m5ftnQyPfCZ+BuDHoavqjI92JucBoU7MN98ZQX20CHiqkwr4vFU0rSJ4/UzzQ25KeC3EHl+x45Et15scelqNoUzyXRDVnRYgD6qnguy4SgpRi1nnjeF+L0Owd2RRR86yK7T15oVFSSNMiLUmyz3VTNp03EVsLZRbn3A/0q5zPoN+FKWNgQTykhMUGhsFSUUrfJ+etHjOnrcS8ZBqAFgptvLilJQs7GC826nanm18XUurYWY+O6NtKSqkSiLP/S6va/Nzvdvw7rqVxJJPtWnU6LWEiCdRrlsExnbk0XAIinCxN/cWoj8buyqHXnTA0T10bpfyoDzOb4vjYSv8uI3s3n2HQW9tTQ8cKwF6blSL9MsYP12ugr26I12VHEGdp59Bvia4qgPXsRRbHvuXJAtGwv3NIS+nTrVjXMxRzbztzQHMMyayObRdHL3yQy2fI1JM+axMj1YvLoU1eqhRSR46K9gHa5I0Pwj6894GQB8cKrMtrn6oNhXi8cy5raC2zqGaU2wqGL9IgITdWB5qqN54AREVi5Pya+kNknEZDq+5VBbozrmyn8OMKQG2+19uGHf8CaGYaQzGhYQhASB88h62z7wZrrwoegEBG0IXH8jUVuIWnyoSuBbZiaBampOTl8R8Bk2BB4L1xC6tAlL4F3i21bvcaLsfUFchxq06ooZH2GkvxcUegrtqGGsF1CzFTvjWtVVIQow6xAshpcEpHv/gsiyyXICW/uPLaNgSI8DGUiqzG+qqzJxr/eQSANdXqm2hNgcLZ8W3k7CqZELixzJXRBG9KwLrLr1zvjn4uJakyxvoB0062HhSO7pFAakBcUMo6IuyPhkqJHuiRbqIQXGHM9V46JyEsT/rP1fkOEp/3nl7R1mTr+8ssHTCo0vBOWwUYZlME2ZcPf0y7cls7gg4aIXD9rRRkHfNgEW8OmOjesnxOi2Au2ftKlf0agXo2rGqx37fhxf5UP2//BGDtpwWMDOtrYY5WEMKzEYsmBxdOvJGiYE1A3S/o5NHxxJq0EYFophsnQD8Dcg+cKhtyDR6tBPOCxbTiw2Xqgj+L0UUJY1moStdPxFmdEn8KR/LVUH+kTg/2ST8ku2cjA2iXDXybKua1SYWlxDGcKhpuAuUqSClB9LxBnqHKwd7c4c0WyGhTm88C2viur2/ee5YoAft4G9O0+7CligaT6JM7yOlmU/vGDhiRTnCd6Z9U2EK8FWjpWufr8oYjZWJ1rNwtNNTUsThSinv3yclAdwidTx15M1bFAgDIJCF+uYRV+Eue88ljJiUDHExXw0snblETL9R///b08zJE9CRWl1L9XxYHiF10Tv+L9y2Scxv8ugeOo46KofCkpmB6oMlFrC4eWMhXvGJCfP+XEQpJVKWCBuOEqpRoqII2i6jiqdnMLRWLLmmDbCLaCFUFu1fln6Htyq18b3ZLoGfqmw5hfFUg6XqQmr2zD4YS75X7ZEBzEf3ghEpN3jNlC1XV59IcS9b3lc7L6unB+SW/5kM9WVfC0G9WE5nwESV2PV8eUa1vWtKAjJO+HfrA7udS9Eg73KT6BFs4L1zMhj5g/Exdbb29ygUHcw0Eaj3gkTvTZW54jXrNvaexGT8SPgS1POmadgQ0zsVdMIYu0Y+65qB03x5oSjvnumQ+rgpbMJsdepB9LadpY3vvm7X6lvTEcDlnpUM7yA/GY36Tf+Rv+HPGY3xYrigWnujdCxyN5yewubkyiPL1M5ICHhrJHpTzZW5FHWDAVd7JxzqSUUOQMmEtHcmF0vICmxSxoeYPrZywehq97l1sh8/gipx2L7xwKA4fkrV/O3iH3uE/Pp7acBxRgPvryvVr+J18dHPsioSL+sqGfanAIIcu1aPNxDaUYn2pSbfK9zDnBTdbNRDPLiQprLksGspnLXl5JLhQtvJqRLKn0y0LD+hs/DeuXAjRMYc/HL9wGjzTCkAIetLg0iEVinn2dXYPdy93okdyZ0TwAXwN2COejrBByhEJeyS3Va1Ylb3kG2Fhyz6c76mdMOUrOPZc9MIyhPC5nt8qn9Inn8zulnCyDXHUfV0Ha6g65mMcsDpwVk+exk3LJSLWq4+QxlpM/0a2ypecwoROLUdalRb7nrUoIhcw9oQt4z3l/WM+vstCk3ny5ekwDUcA7+zcG/wNQSwMEFAACAAgAuLbzSgrKPODnPwAAJXYAABcAAAB1bml2ZXJzYWwvdW5pdmVyc2FsLnBuZ+29B1RTWfgvCqGIIAKK0osyKioKSJOWoCjoKMVBBUUBQYq0oJEakhALRSk6Kh0ig4KM0kQINYmCBocSEKQFEqQFhBBDSYAQcoMzKjpx/q733n3rrnV1LWFxyt5f+X1tn2+fE2NrbSkuKi/Kx8cnfvjQgd/4+ASF+PgAMSLC3CO1jreo3F/8kN8s9/MVNCuOcf8Q9NxntY+PrzhBbPEc90q+1QGHTkH4+NbWLv/nx4MfnefjC6w8fGDf8RAnap9zoannKdAScKsyn0TEg23h631jt41API4avslxXXQE/JK647nkzQOHDmnL/+GyedNJnz8cYn/xMrd9dl1AS/ca6PeO/cXlcCdj7GNSRkGpRx8zc5aSGko9n8ue0NPx6dArNC0pZMIKT0lQUwtRi0PbqlQ4c/iqTicodZIVBVrMAuu5RPALy674cb8IOUHPJidgsOwwdY6UhCj/NdU1Wjg+gRU/nhDNZjjzgTKi1UsL4wDki7wE565AzgsjTLzmyss0/FQvRcyFjSKWKAhBAODrebg/9D1UpyKiqv3MBp5dHjgPPar91Sxo8PJZ+Ey2yuGr+onC88PVbGdrfL2264oxkBCFaJP+LAgohnq18SsStXA4P3lJ0SfhiWbhM3UUECe0ZN9JeHqGC3hacLx87+4V8/ibqRdNeRxT7//l8vi2TSy8+opxOnWKDql/YCI4zKoxJhrLpr6Nt8b7mM7Owug3nasfN3ViGKWP2wfXZeGigDNZfbnA2byaQk04fLS4wnmxa/JN4E1YDFfUyn2EcCVKF7lCPnQxbJtNqT30Cwt6sg6/SM/VkFk1fRQgs6JqxGCJ9doGfkkGBF2apxS+EaEZay1rTcZHa7A0480T+HQaufpxbY85El1D9auayxTeQqfNzV9dJRGpWFd5BDubJS5EoscH91IdhQWZ4kLNxVifva9DxHcnrhBPbwHy5X7khTuKSDPdAfSlDzZ+QzbdZDv0Br2YiKG7fpk+KUcapaM95s7SwjodPQQP3MmIY9aPGwffyUDi6jFUR0ovq6od3tNMzbylpICP/KyR/jfCzRtFD5grNkGq76fv+3A7IXxo0lP7iiLoJodASz53SxOo3OA+iNUeyEw4mN1dkFQi5ZohsulS4n5ju6yz22pvuhFjYBeYgWG2PbaqSxwCZ5FA7soNWeL+5oQ3jN/0q4NQgtxqjlzbmiQqBGQUJ9S4W5jp9tEQHBZ5Zlr2HiFFCIxgEWkWY9n62mqqiQkBm5QTqKVWQYqFDsCEYI00YgxnRJ2DoSouPDSSFq1m9dFIVdQu60l7IBNKms408C1jEf3VnNrywAYVM6tx0xWjKzBV5Cdw8zqATpr3Cps2lh/2bd/DFx25WzlBeHvqoFemgMuigQI1ROPq1ZAJZ86sM1lExpUdNGSq3EAdgtQRXGu6UCEaSHTc4nbia1gfU+yppnQ0O75TKg5uEhzJR707E6Lx/vdCY+WbbCBF893D/UivV9kXCC1blhRKBJ8eJrwCyQ+F1xwb9HowXTzHEZGa2iXQfd4yw7VGv+UCev0ma5NgxasOwZUZmbaqtVFr8qYCX5YNzrsR5c7XEQZCmVRwNSOcdEHrUvOgH5EIzDJeigd9xrlZ4TIagmaAS6BUpuI7wm1Ob4VX6iBd/0C0h4bCSLXl88uX9ZQTPPLPaspzqlOciRGeLUWa0slEa4Wt6etEn4EzQhjdnmSvmUFKhQ2L9OutLAvavvFTS79nmcWm4g+FTThzJbM4Zir0NJQgjBEX6mHZHhBQJjZGgpyDY1/gCW7sxXj3AUNIWm4vwZV8FDl3ythnS6YOILor6Bo/PbVnAY91Qwx4+kXfLlFtlAz4bXIeVqqh+QXOSfpFDuoBE6+gUqLPxKGRgqGeC4tg3fZjESLrL/0K12fTpx12WxBzxw8K7IXFOwDJmFsccrwu09czzDZHR6inMxP1QnL8qDlyLG6iB+2QPo5z3sMFv5Hlh0HsxTM9KYBWVcqzBd/6XO61RkM1oq7tNflnn6Qxd0RzMe2QIy4/4h2mLp1M6i2qkTvXvK7eD4/VmUnG9G0ii0qxjLinGU2Du4VXOqeA1QL2q4Uu5ZixANnnYrVULeZKXsejDrqlgLdF31e9evWMQcdrqPTRtEnzLDNaUKKIkCsolykZnQKgYApxW8yRirsShPfmEtBZZsZ/KjeM5K6v49B8RkpeZ2L0Nl25PhYNw/QNYrLMfKHv1cF/yJYI9UBF6uB4+BDhEgKy9YiJMmtDQ10j8sjifuhambUr3fKodsA9W1Wawi27ajWRaDn+1l8o+LnhGv5L3Q5bE8FgE9mGV1gbLuWvntd/JEtBim8o+uKEZfV1VyumdHSnrFWg9TDBA2T5BtKD6NBJHVtUr3XLMvM3QOvUjLmU17Pkeg2kk/2NOX0kO1Xzq+EkLig2m3jRCm+hXrRM37xwatulleSUX0Me5NpBWI+NSPJkiK5Nm9RSOAgWO4IGS0UHTm9FhqKuMNjvqLkbuQ6KUEUzzAGfikZ4drWUZIyNX3CmzZRyeV56hSktNF7qgxu9eLaVsrc/KXm7ZFMYZkTEdIBsSFSz/AvSbuIheUDy1vN9gkKtx/GX2qASz4hxOdUwLIK1Xbi4KXwJRjQ83in7HNUsGu0u4Wes3JAmP5IrcZTccYslRfQHub+7C1VMH5wj5oitXhmDFJeDB183dXPVAfX+OfIkPdhXUWEle5KiizQR2kmE1DUA0ZThqEcL1CGsCGBjwo3SDqEuqtJ72UnPY8zzV4ZPFx/ha4D9yKbmP7p6NKs6xwH4leHPTmA/8l4UAD7GfqPzdehW3KMqLSmavP3ro1pFx7h3xCmHHM56cOvrOG2mrip9S2TP19f7tkfYumSvctqsLnX+6/xBUlRE6Jcr3yQMCnqq0l2jyCSRXwXlvk4BlBemkrDV0/nC36YYvoQIWzP1zdKuXw/f9Yg/C2chUS0YAF19320yeSV3uPblW1S/pejTLdds99d/zfSyJA59S5G+NzcdaBXQlLr7LdMiQtcA6/Z9ncQg47hJhu8M7ojglm+Z3s+fFXHgG2G6ZHO1pmD6Yd2+GNWvs5X/JP2A7ebPpLfrfnghpjmBYdbQqE6hw/cyNDfY8m+IhuxLXz/Qq3XJSYargMj+WJcS6yaQiaIBPu5vOonaH+4Vhrsze3wKx64cNxM63r+Le5N5uloYoZtLqZlBqtP5RGwG6BdFMfyVv2/pEYZ/uKridf3j1S5CA4qt0Mzl0StbZzaXhFNBQEUQPuHT6PdlfuPfYIusEJ3JLLkO4I74hTUzKYE2j/53USokpYVMH0WTAsAO21yAKXZ8P3LzthmSgPs88fCo0qdp+YUL3M3UbXNjSnJ3FJ3nilweNma6QlbgMe2nxxyezhft4k4nv2HvDIuscDqMFXHzJkjri+huyO7VtbtvIeamecJMKPFJhO39+pgqg4fF1WPRX4aK4qo00TfP94iQt/1HmI9+gZNvI/eeoPWetBMur7k86wfxa7m61K00i6LzR9wdd9hWLTMbcXslJOQe9b3ognLJO3L8voFZUPbzuLOHwpAOpGjBz/7fWHh3q23IWu41PRtGTT3FuHxayK4k/1Hfn/8MwRXG0DUS9L4Gwnh1jds7h09oL11z5o+sD4o77gNKd7ZA4XvszKJdVuDnfjSyJ/9GjT3/hvID3NEPWo/WrPpryuKXL5OsoKDmZPJ21QNaKwBvW2dGPfmS9DhC9MwfgE+KClVboYgkL3WTKNFHZlTRGaedjdKSm2VXWJK66/2gx640rvB3H+Oi6/b6MBryafVKKR3Rlc40Fzp+P0gorHCDh6iIVOwKe5DWtq06Uczk8pb0aFl3q2uYZqdIK8wXt0VelJAFWBZ/TaeojtA1EQvh/0F84BXC6V8nfp3CNZtHZ5Ekn+spgP2CKzk7uKbd/8REjegj3JYdqtLql/bTTG0TDVYIJyAm8gXkUYRoe4EZrfTFUf5NV1ZytlnYG72D4cQ1mnUbJEWlDbOYyuoNCiuEU37A/J0h16q87e8zT5/LiZB8Xv+VtZQ6boAWAnYExHCBdyO9BSpxdzhuhXBWqj1f68fULvz/q9ppjkjPzFAPZt16mwllk5Ai6Ny7KBpmkIOCTlaw/HsWdv7JW6k3FjZqDteJVs+8OVKVmxnmzaxXS6iWEjyv2rJkABBw3iH5ieRRi7abjVNLEec+zZyofX+420LICT4/fFZ3PgG0NNeq6iK/9kBE/xGhMAJ62URtVwqJn9pcufPDwE3Nyczwqdfdp/hZHqJ1hEz4wligTP1j47zPvM+7vwkMPG75z52PfPsfxOP2P9xxqwSgDJtpLeDeeAVZjo3Q5FoxPuVfwowI8jTdEMIt42geQorysyrs0Eb9D6XUFXr1XhHyqt7mcd67ncTlgthjBrAwnNc0wqtGRD7c7zsg7wp6bMd8i7cUfmW5ercS3wTRKfxXZKGfPU/IuxDzrfPtVVCCkgZLN5nzzpvXfKBfKw1Ph4ChvOwvoNniRVlSnln43f6HXNpFFQbmp3dOaku+O9Bbi7PcuBsSC4bt5AkQNCnWN5DzRzf8fV5uJOjXD4o6q7llEkv2KFoFdVny+b5rQvSOSJE14fm5vLlysCH+xrmnMX/silqWmS4D77HlQC3KObf5TDTayGRpbjD43D5fRwfbtjxeEDJr2uh+FqrURh9cy7lojr3tsQQcr4O8gqBVjGU5WHBaaz/FvlG4nDZt4SBZsmmgbX31hndlVkxeSO4vc7w9O3kWftcltpmcW6F81kB+SrYCNBM46hFJPcSp8A+RZW3cd521sTcewdPDES8YlxVvaz1uWWvc00j2rPEayG4FDo9EaIdhaRWu5OmdFvO0ElDNeCX4+SzckqcXDKjRdzMmKFqF6HZT5E+hfAoG2RztPixlJyOUHDRIFdZu2IRZu0sHDToCIpHQ95mBjPbzDQ2ivLyGb0WrIdMnQXi2XWEqI/tYvOpmhbnbnWFeZCJa6cw4VQL/fsOmfdCEa7c7/TMMvuOYUlHuOyWzKdoHOfIlgKkc5JG+d6BUDqwpWJB/PtAr5aF5PIlaqiOfaPqC2JvK08L1HdOHnQNjj+LFp8LSOrckEhLWVROeRJhvMJyJEQl1vhLS7BPu/WJ74M2UdZjEPN7eNfGCXFnNPdkU7GU3RYKMwYLxcA6SaWgU5X9DlpDh3Fl5ceCMliQY8aH0KG8H+Pf9RzAnVOX73FS2lM/cjpaTZKXSQprmN2TVn7kKj8O7jUQWuu/g7V7dT0dS/YfXiV8kWK7OHDykKGraY8y2VNr8JFpOsDXWOWykDtOSldEUEF/peyGNp4U4evs2008T5ETrni0+9JcPQXUq05rInZfxS0qsGyzxuiV8nIxb9xHEb8+3eB7vzcVs6KDy9NTXI4cSmfSWmYXWsanWvWRmtmBSgb0uM8qJUN8knu2h3aD64kryiYACtHPv/vtPZ4rLOxg8BVLw9vyTsVCa8Qkg6Fet1GFH9g2o3ISYcGJ1LUKXXlzzkHQl4HHpk3Jn3pG2635vDxAfzaxvjJDdkrB9Ui2bmlSwL3aCBo3TLnmX7kwfE53feE1kqzVMbD9UrQ4yST5ZtotXVC26lzOSXqgj32lnjvQ6qUk/doUSUhPlceCMW6S5iafgjiiAHMqk6EkEz4itQTTyDfZpvaYsJux6t6rGEfHy14PJF32C50HS9Qcc+n0qeMdSjU59X+gRbe+awnPxKfyt5QXvxlusNrgJPy/FrIUtXLVRdmBE84xzLt0d54iOVQ/HZilG66JIbYj8rYstxFXhU7inAN6o81Mqqyk1bxtHcQPOW+mtQCUXcmx0CLROD7P27aI86+kIZYKXlnGpCilHsGWO6U7Yy+IDd9at7TN+Jw++0xWsGeWDyTg3Fkb+i7dW/R+OOTTAe3tmFiDteh5CXIW6bnz+EMuoca/dJqGBkObpcIrCWUXUXcqV7/pT5d/OSV83NzhRPdQK0vXZRPqt36f7O0IkGnWd1v0zyn9vSNyyPDajA+xemqNMAuLkxCh/Tuf7onl6E/Sby08ugAZeXWFZvOnUvQIbLeAkVecNZJ2SA4a6zJO38nSqw8RVjia6V2pyFPqVwuKkIs+8H7fVkirRC9/liPweMLpOn+x/fnUV1FOsjkXv/BA4igFIiZ7xfkDaJnHG+neefmq454afqV11IYzsKDLQzL6HHcCI0HvW9tn1/56Fw9iEObSJK4FfH+bpn/zz6A5tmAPT1ZrS0agT1e9cqhGcFkspa2fKQw/Rice0LbQLRVsLIYUHeYbpArkPcyFCa/Va6U5zos6amLmB3f7xIb4ncc+0se2w9a5kxnXACW/Hd3NoVhdP/+TddPgh23QGwyon4/LhL60WBqj8rJwRldT5W6AEM9XU2SPhSpWt7x56bD8zoEd6A+Gp0t7fBotfwfIu1T4X0bKGQXGYbn5tP87v4Jt7Z14LJPVG6YWZzqTyRtDDVyPyhXo5ZPJ78VXZyEkY1Ix1eiAHfrEQ6RN+UKS4sKCzK2mXSS5PsW+UT/XBvHIzUIzNW0haukGJtYAPUflbr+Ebo2S50I1exCSocQmgtLXzZH26VKosfUNXJ87iqhKtD9tuX23a3zK60FsDGKA7GJRd3OnM8oeP3lnVHHyZp8k0d1p0XTqpajHC1CNRMO9cYkfwj5ayWPKN1/m101QZbHkd+fixGDadKwI2+z1Pa3V3vOkHdNQtjgJ2gMeqhilEgbVN1sliAFfQIFAgaUEaKSUVBQztT/TYE1td4OhkybM6SVS4rUclZuWxjliFJlgYlgWqhyeLCQzcWVUQ2IYjDSqCq7qYYf6G9aOwOHRZOG8Q5s87jC8dqA17pK2SkakClogWDp2h8kMMxNP9QYCoZKSkzuqBULVo2T4mS5FirmIZgvI7zQzhHTF1zZMe47KMl5jxLfgp7acggwXEKD35WMCEn1gNkVCkWqYgDvVlpaOsi2j5UsccnSmPeUfuZflOPQNE5dSg3rS8OnqVVW3qMpmDLGYn82stMK6a8x/Q/XAkSojlYXHg0MB4OO/qaa+zwrmGNlHFSh+4bjuLJKHSQKZQ+UPbcObZjAq2uY6shefm9KckXY29s3A+rqiNsPY8A1e59c3iPk/Ty7XPvX7nprZ/IFDoVXWVub0xoJx5vKOQ61+IJ5C4ABd51TpgHaYO+NInOVIoCnji3d3OqrOBTMQwz9DOBMv4ZuUCooDWtLuts24NdXcXkk8U1UHn3RSKUa3JltFScXNvwDvLaeMZBYj3R69murl3c74jLV1gUiFuNFfoqMI7r3aKv3z50OObeSzqxBURscSwXUzx1YnhGWWzHbx9slfEbmekuUpesLebSXAbrgH7R1+fLif5Bbl5997Z2d7gCka+TGcI1TGkmafX9M3KqijtlG2bhuYO4qPDw41w68AS5edNp/JFuNl7FwdSvWHTFRFnSj7vQi7UcbUj6DjSzlMsPawNd+Oe04BFlFRBHVE+PAPNO+vfC955bhy/I2B0vTA3sXT0CxrMF8ntHdUC8BvIVjfSknlO435alHDpEWD+doQ2RHXJ+Q6061cS95arcyRvr0tx5ByerJ3Jfv4hfbl85l3b2z7WK0ZzT3c+4q2VglaXEGtu+XyaNzofvU3tcuSe9jnOO4Xu9NIyyeWWz/m81dbubTWRL/oIp/ed5NNHVzbTTuj4/ZO8DdW7dCvjpNDxfnnetT1OT34NIQ+ww/Yx79q+9PR66GPAjoA43rV9v7x4JOU4/4ZHJ3gv6ZzOj6k5wb+h3IL3kk5AnHAt5M8I0Xbe1b9ZfkcdiXv6TDZvhJRbXL04Rgmnv5QJJoA4i33Bi5yNmIFSzOJUgz0sD7U0k1uIkfDjdwobe4iesFnU8BtCDHrmhvf1jBu7oyyTpHhpS9Zv3Z9P/l6mgM+9M4DhCR1LGwoNU3t9YC8h6MB44UrTtQnAhdE0+Rm8CmJxVDvsQ/9zhQTQVL1aFSUTWjD+8KCs9LiVz9TQHRvMS3ybDYj9qiyBal+dE9RdoLSjLIAnhG7Mbj1bpSDurBtItde906oInG23O0v8s+xDqTmybIyQitaRGZCto8cUemaGjhRoE04pav+mwml+BVJOGExWm2uNtjwU8N4eyMGk1sEtIFiajz/WNSMIa92HutGwmheqjvvaWndTFFNIBteByj61V2RN4y10sMSxwVbZV9jsc3H4QXJ3/aQjEL6RkJJgRS5oAW5seJZAmZkNiT8DYoKUGyj+zggNNLiSdUZdcvxZYajRFeUEyqGQRQNMbuDr2dy2UTdQdndz4RxT91oMgqIdzbFWSWC/ptzEE6XmQzScnMMP1oL83g+S/e5L8h8IS8Y0uwWmEgtDlroK1xhYXzwVmMLTUo/7/TbCMM4pQO1JVbQK1Y3sDrG4KjPurqMMSqB5XRrEtrqM3J1y0EdkstYTb6BeTlPaZ3xH3NKK4SaZ4oHG+5VBDdsZxf6+amnjiqZg8/iuyazOkCfdcX51YXQlgpx46IS9sPR8yKTbhHlVjW+Rm4pbyiNL1klkOAwff0zjzj4zk+DqxDWbcs4dxjSvsRqo2GNbjxZ6ds6KdboHuvOoz+94YKYBult/DsK6l3VAWBqydSdoN0+PUnHMsIzGsghl7sIWIv0sc3LFabq6Xpb5bqxW1TK1TnqIPkM7zFRJCozamfrO60AJPYFTFufrm5uxS0tpH9iZXGx7X+khIfBpRQLC8mpvfKPndLo44zJRLmhIPdx4FuHcpHO8PoVP7kEd/OW0x/07gdEUMJmocs4CaoPsciJpqnoKTUBJY3BuLjI166F+Ry+TK/r4Me3T4zQ7nvjs6KkbUmf0jhM7TdDiU8/o/io3/WhiQjkEOUJr/Ac02L6+dSH9BrBm1f4qBPXZom+7BOwFrvfZ3Jj4VE9nMS0yvNjZ8Dcs+LzJ+F0d+bWwv2ovMw4Ib6cevRpiJRVR99TQZ9NSBrFxpAZGDTV/7WZwO73jF1DofVMnucZGqn1Vc7Gqa7PzPfx1Xg7uT90tNSzDGrBZFZykoqqAHWM1EqREh6BD2RVNedN0E+rR6xf6tfqwivfiPfTlR9xo7lgb9SJwH7ekvHDoTYepPCPIGwHcSDAQ3/50Y0XNmPaNytISoT3qyf6U9u71FWeqOHjG477JYjmFGn9w4DxPWPZ6r79EZhvpu2YwAdGU6NsLY+KLPZHQ8zlmUHMMw4kvFBXBKJ1tlI6edVWgXp43D0yFsnC6tl40Gy1Y2v6OPBgLNzMSeQqf/lyrr/DJPCZFXGrjUcu5adkhRg6hM3J7dz3hrfvpO9Wo/VWFfkrx1E5d6b0zq4WZgeE7x8V4Juu/tl2MZ9crjB7MTrIjT7MnqMdnvLRKxmKHe8am1bLMrKEJwuXisj0Kq16NN7VSqwm43qNIh20W+Gx+MG0SWxjUykdxVO+xkavfPk31iUVZeWrUDdLPHEtIT0Vlzx67Ex5H7+2O9awFwVj7fLcxcmE0+IRdpPZ8iH4HfTrIYh/mnqqzp0mwiTIrg6lTLwdogxnq26nStt/SWTuVc70iv4Lt7WmkGFZVZ3jG2S3tu879NSU20jh1tPoxgkWa6U1gFHDajk05YDMOa7FDaqpXOxFVR1gj0xaB3Rqe0xmsdcT4VzqWVCbssrNuf1skhDwRecFq2m59DqfJ7+W0hZsS94o0Ep82GS41zjWYLLPqzDWiruwx4KvxC+gkA/30ySNVR/X7i2vGHNfkEAxqsLjLHbVZrMMTj92FLUOP5qgtcZEgfmH3hQV5whaeDwHihN2aCKG+PUvrCqtqCnHriER0XPqp2wnDkEwjeeV3+O0qq0IL2NihILWIZAx76HcCIo/Cu2h4mHoj34RgaI4Mhz6fWS+aWOBnYtNsEd3N3zrH0J+nEgUSSVjHbqdIlSgg/8BJBiSGzTP3cPjjXFEcN5vUrW1LG9h1ApUOR7yPZsMy0eKqm6VHYVaGwxwgK2B83CIuB3UjYJxlUongqQxuVHySC9hRlME7R/HNzaf/esJMyOI7zx9atz4P4yZQxDzeuWFQj3zhcaHjLs8APyf/OfmPTH6UmBqlAg+RIWOOmwmV2SPNsRyew0iK+hbSp2+c6Lf9mB331myPG47j+7r3oUWVm2IuP1bezx8D/ELgqzUiQrrXuBzsR8ZlzMVJy27/YlaHBPbzi2eJPlp+RO9y4KuH+WuvAwzjytmFHYe5zJlu6GIaT1IFFGokZbdr/fZFdp0Rti6mVpn2fwBMuUWDCF+s8Ion/y1t5g7clN0le8OoeDzsl6xvn2OHDN+z1+8ZCenmEpd7XLVZ6vOTKar1+ssTStDPVGpWf3gxOdvpDHpoUBTLrSFe7ZCkRO61nHHSWU7lL2ePHfQIRdR/nrpBbu69PbYSOvvW3qBjMqSCOz6ee8e1vQax6T7XuYLYtFet60lJr4qAd17iV70i15afppmp824hmduybgvx1tGveydKxf+zeWLaOzc0HjX4VQvLkf9sJXHefOyp+OtfviLAlvifTRS6hUGplDlDOA9WNtf/72EFFyTO1YlYFQ1Gg1bZO4W6U44IcSE8cOZvMZ9RuPZZzH0gJ0UoPvPvwdzXhA/vdO6uYfT4VKout3eEHBEa6JWkRJOm87kstsTlyKQMJ82rmSm9/ZS5/atVI1/yU6tGNcjlM5nua0Y/XuRSAKihOH6jRm4kOqPTf3F5ws/xRfNOweNso39EYOYu0KO0fDr5sRnNsPnfmeNIKn/C4wjRFc/sHwl/aXEJslzmfuQ7pW2FB26Qi8HvPHEnB1EeJjn1mHIWp4PJdM6R8GFGYlei36MI0V7s95yKDJA9ZkNTDh263VcrAVrMoeVmhv0JvUMwmW7cjZneie6u2bSTO0D6Q97VsJrSAUFAa7ml+oeZNhssPWPTPmI/wQ/UkeD3EsG92xBdgF/ub7Djve48UyZN34j0XVp+5m2Qr8yJF+Y8v7oqGJTgnv0cbH4lxMdsUUP5Jm25rPTPmAPvNhAXuqRQ4b/IeinjHN4GwVdWOF3bqIldvEQ7UlLNtWYkb984E7TP8IiqAmdsgT7tNZV9IWErUGEpaCN3cJpCC4ategU5l4qBqXpuOUr+U5IYXRhSMObGrWi9/h41whZ38LnKiuYr4p4WotDwZY5vf+44pR5BnEE3jCx0t9C4GSzGVvXqtRDMmNF8upRDXecdG2CozLqZ6rgs9NpEe+SuE/eZlf1UAY+NybvrVz6kArtBmmxVmXqeqkMwkT0H6tES59U/cCvuGYxJAxcqE18iBtwxmy8ePdj0z90sLm9moeSI8kLcDIxFp1WTzRY5vcRVjLgFlTCWme4SJMusUdYLawlcnYVWXibh+H3mAo8lFzVxK5KBqsUQsVAxi4AWmxAT6kHLaGwQHVqqixMb3LmkQMjgKIfGdRzj3zCHXSHljV+kHKsLvOiGTZeSNJi5aQFaSjMQ9AXJqeYy8I9g4RTsdCaAjuEs1l1R7AZdtkGa63An0K3jUDBDkNhqi3EuxESEHhBfSH6xlLcKsn7hA1R+w/coq/BF6ELiFa8FYorQRR2cQ4H42qcxBLTIkCPfJXIOJz6QmKAVO3wpcb/w+tC2562dnqZcA8zCvdfksxBeub7iFf7JrjtFmdK3HokdX2kMyT7Cy31X93kj/YtR8yoH/23UK+T7/8ao7/cd+6dnjOcTtgK5D+WiH4XHa30z+Au7/7b9n+z+ZPf/Abu4M1XT7x8XTi69L1zyZq5CfFhVRV7IJ/ewpzQ5T8F6LvfLkXNn48ljc33xZHpFIU+/r+gjjJnOoE0oQyeK+7ITgO8dxWUd8pBzSgnkWTdnnhTj5ZE24QPr5Z/f079yRXmfvY8qvPM6QB5xYUWCKiyu6CPYuK5lr6hE2bmP5xWq+WTlVhaSAU+kWiT9szddTleifOxtXSnxrvvcTCfSVh3HzUWvbkNkAyyEvoj0Be6Q+ofmYAyEAu3Tk5T21VTnKltrpbJdrgpbmCNpcGaVMXn8yXNP4LScQXJvv/jWv+lQ0jJa2Vbr4OmGQOEs1ItqTgFIQFVJrR1f51Zc/6Vrtpyf5FCuk/jms0gbNDSzPFY8ADNabm7mXqVvHjEGU6uGuWS/LrpJC9yNeV8w+YnbnX9fww1hxFWCgByxPV91Jy/3cy7PoB/GX37vcg9cdvvnXrECz08nlwdQ+ya5/Oc4Ms6J75epziNDb52o/4ix/+Sav2/5mDZ9JZ1s4c/Hi1rFcPkP2hi1hz73ggeYCvxz8l9aefTluO8MQPU21mlzIcP7UxM42vUHKfXfklGmYvHrZ5yPy326aVk+KxFuIf75uEu2DF/M4uy60C/bkco3/CClATvHnrG1fnvxuSeR8EXk1wAW3/RTfzquUMN3aKgwqf5xTc8/nba4fNkfozTC8XAuNer2us8QCfsiclXplWbwN8D+Pt41KmS2GVFzwIn6NvNTW8TLH6S091cjP1Ds3RVbwb6o4puGX/nPx3EWmnzr5se3THkXMv4F1P+B0v6Tby6wzj249rlNNPOLyEWEYr9pv18B8Fv1zpq37aGlnv/Q46j9g5Sif7cmSqht+Szy2R8EeMSBpbCY6p7Hn/qye2/8IKX/H5vikWsADgPMKUuDg1gTJVVe+oMUOjmTJsEths424CGwfgGVvQvhqLm6bUH0vhKVBFNGlwLRr5NT6swqPRuOL7MoI5ZIJJ1mdFXcZ4bP2tJEE4OPnf/WDSG37EcGSMeFszKswsBXUdkdpk0BghLzJlGZNM2lAc3lkfuCMvRFvFDg81WmrIA89+sAD7HkPV+wXLTvo8v7LQuXNaKnQPf60+04W01lvv6sACr7Q/dxPBYyZHpm0qffLaXLwmQj8TUlXX9sfjqkOaRARD2nCbqoYR4bPsnQq6s0ZJ2TDwmnGJO7Ye/EnMvTdmn1+VdNPJRf2JJpqV70XCxCd8noQnXlY+NPevn9o/Xk2br07PXMVnr1x4U4fHZKPM2rLDtrqZCzUFiVY5TDwXPwhD9OEVJWtXkYyNOXN2tiHCkK5LlXfWHzG6+nb7pFkCGgmqBPOoXFUQvtuZOZmh0Ev+HGyPBmB1BHmj6nOIHeWxznkCMu5EoeMJz2pHNYgKgtqXMP0Zt4BaGP9ITZIH2fEm1Vl0BpQ15/Zsc0j+h7SihCuWn9VEXfGsm11wGtyWimZPQI0FPlQAkQpqGM0u/xqyUvcTBoibqlOnuSj2qZHizzocL8FvQ26a5+of7Edd4s17ov1hP/z1z9tld7IgFUq1WQX4Dy7LlQ4gOKUZvfK0dh17uYDAxCXdpLgemQ4/eeWUEONq/LtFXdHwdzrmFqOzxtpXUnfmsIVz9Cwuc6wK9WXjxQlyW3RlFUqAcqVHf0qsgqLtnaU2RSsIu8aPobLWYkQA31LOAv+BlXuSycsCbfm7nxB/QVEezIp7Fan1lK3hIHV99TlWeHs3AzdoKXwuD6C3T9K8nuAerS9ehtQ5eXwgsRGijmlnr0nmfMbV4KH0SEGH22WqkcGFM6mv2afdMPb69w9MwfFSqwtd+6UmHxf6wFb1E/Xew1MP0qorXcok2xKQT+8lL3A8s20pKxQl/y4VvOrRGUxitd/iSf+31Jc6HhL5+29lKm6CZ0xfm3k/bE45bmKH6zJ2njlg6SoAQ8EYUHDvl4M8HPjmGHwvYjxbmBaHtWmabF0S+B6KN7TxQR2t1dHVZgSb5kXrfFezNPWJipB2RuhcZYsH8nckPMB4BqHNZavnDyffOnYHj+k6+YAq6Nal5VQ3kSFWZfVC220m10rnB9JYJHN5z/bqj97uj/U6jlyeEPhNoLi4FvQgLtgz/hc8uPhtojq0th2q5fQi3+R0PtYOGdV4+rKj+F2l1yPxpqf31EvSm1/tts7H8OtfKIDF2nvrcZn0Lt6x8Ntb/t93OOTeapxf8MYDwt6kdCLU9n8SOh9pXztjj74MDPoXbPj4bau7ZEGbWtn0Ue+KOhlqdL/5FQ+/BaD0ZW+0uodftBgD+gdx4efHu271OoTfzRrHfXlnbGy+gvWa/Sj2a9/weYYnYWzpg835xBC+zoz4W/zw1q/WWBdFI8PkMsjHBKYrbAJVTmq45pt34HtQ9dbgkX1ujh1/jizBYLxIQaN2q531oZKeL1AMu5h+41BS+RJpGujtgIGN74n9Lt38a5t0PkY2hP2XX/nLT8E6LZYjyeVvnv+BMfBOCw+g0w9Li+VaC5fTrCjdzD14UHgo3heAom7OpRJjccvnwgEzMcd+vLpoxznwvumczC5Q162WtWVq2fC+4ve/IOUZRW4ZGfGL6w4v7sf5fzZlXZywU5ZEVT1L0v5z8X7DzL+ZZJ7qiPcGd4tzSNpCJhCZwm8mJTM7PSR2vghdF4Pu/S3qInWUQQw+qjLThdEAdOpxBii4qab+zkuTih9QYvItShFC0iZAHf2VFjzXvA03LLgKmLC3x/kveemgdWUlzEWfQ65Prz7nnSepOzjDw1/yd26O+sMvvd4OpYa+CVUeB3nq3d1j/ItQfZi24Zlbx7zmQv2C1bhJRBR953mqBjn21f9kPRCuPt3+nYO5S2HJVjy4ut+76zYLOSV56asuiR/iwu3s1vK3n9jlpWiIv3qv4KXnl3oa0UF+8uuJW88lx+Wimu72FN+ic0fkLj/wpotDdBCKZo6EDMtqDljZV9TDsbU739Pq2BTuH0lwVsr6QEdgKCxrrR2cmaXZwmkPP39OWag2h9SxVJMrwn3ro8cV6apQpspoA/YasBZpCj9kv5iP2EpY0AebdKE6tBE1sdzFSBz70rSHrrb1CWcs6cNU2CUXuQQhsneSsOu5waPPNfbv88q/sXncx47FefLdeMczECqIwrhWkgSP6ssVwUBloQosEBodCwTLe4oAnzJwrk7kV0A2i6UQccZlqhUuyrIPqMBYSxK2xsgPNDk8+vrqrq9Vg0wPSgbJizd6nxi5PxBWq8AfrLstJYHqIHRCTBasnwg2pKVhdNlK1CjG+qqtwUNlSGDt22nEyd8fp9kDNNKV5a3uZZZWVpp6yz3nU+OU4yYdjexPLJeoLUOC1tu6R4sEkiax0HZRWyW4XTlMcuPgN0NrGPBEhp1HEowFdGFQl+4gOexXANsj4nCg5/H2QJD7bsHOMtnDvLwpnwWSwJjbcwTKX4/ul2vtqvl5giVGwdn47XVzsenbNXnsqgyK07r95iTSVsNU2MmZ3a2UGWET2gQ8KUbupoUHV1Vi8CkyEPEAvh1KcVKlGkrQGjlOImuzLjqSrjynjeruPjxI0VMbcXvDogNxCLnBnjtIE1Ej1+ZWqz89O+S7m0MQKCQuRn6A1Sy9T4onOMPdedn2vRH5tfZJGu3CLINExAz7b1zEQCcv2DJ2U15kN425z8Kq7N3Q9cbzWLSRMducu6UAJ/Mp8gbGQ5R0RvPqCmYhXeLO2Fvm0V1sjnBZrtv5vGfLmnGEVPZ+1HJr+VTKBBMbDnLzHk3Nu2Ls62e6aqKtuNeNud1dVlu1MKTYiELehHhBfCq5VUc95SxIWzuwn4SzsQpAeaNGMtdihpW7+D+i3CHeJfCYfS5RP8SuPgGjIEtKZ0dKCbs8796M6uSMlif6Cz4Lo2vk0dhP5zYTZIcxAKwzAnKs33KZ3N5e0lra4sTx94R+29YQYwdZhhJ7xHpJ4l/izh4J3M8VI1NpXgBg1VQY7BAD0IClvMFVqcHwStIBRneJGmDd3Yi9w0C7iUxko+Z64BEpd33Vh32ZjlvZ5wW+81JTqVygp9gvjrbyDxbpe+sO5nNPkZTX4mGj+h8RMa/xuhsS4rgjbb0a/CoatYOjh4vuQtV4eLKoMP8yJENY5/Z+dru07Xch/gd0rgogHgqyN2/BscHn3nPQyPPIvkNtgiN3znfRIvYbFJOYAdRba8oVVkS3DR4Zb8Owu+864PlqymldBxl6zv6DMr87nHcTOhk2d4i3EDU9splcvc/u8Icb/p1aZHEaJPynnDeuekW7Uul7nr3+lsuB4mnHaMK5uLvLF0shcfcoHLnNgJ3kgSm12jn82VzQBv235SnkB/w2Vu45+8LXvjezlfC65sfir+p+J/Kv6n4n8q/qfifyr+p+J/Kv6n4n8q/qfifyr+/yjFV0/9tXOnv/tHClgnVZul/lFAn1fY7VMkFa3PQtoj7BTy7nrfeCEWTsY8X1gW5xOzdIXl7VqYDZ+2ay3uQQg++rLlSvbzLj37rjchh7n3ZG+IhuxPV7AoWL+8aCKZLuXbQY9a89UGtgDHv1szvv0kwnIfhH5Y/0MI+l6zoXL8qpWnz9T+1/a5Rb116oTt81+f9G/4zx13lyfL3hjia+lfbZTz+c99fVgLwLDhFtQ3H3KQ+8+3Sjf3nTSihOxV/koA4t97/7LywjsJRPn/TW+cjtyPXP4+QhUBziipkkDM1VYxa2iwKrwydGIE44Z15biC3BBbXNZpfcXDDWSZZ9VLOLUddiNzN4YzY8N59rjwZqfK+NBCLpC8a3fwJKbMWHquA40pZb11Zr9NE+OPV6ruInfR8tP5qq1ljFeMVubTP+7MWWhaSyLljsVjdjsR06kOOacJYb+ede1n3e0E2aPGBvuycNtA869/Q5ptNGBUoffmanDybGDeMuRcDVYms9qTWVoIo+5qgC9No8iwUXOVStZSFx4Y9KbMOhTY0OgskolYmjfw5lQQYJNWpeCEIxrBjzIvNk7NwVhEMrztUg1+9tbtLZlu/s4kzhKTFl/TzAo7HRbZOuqrytLmQC+S3fxgeh6festdtWZOekJQb+aad01HIeaiSti/aeigM/5MwBefDcNVGUs/Si2vg2vCLt2woPqBocSz5iF/lamYhHxIHN5sG42yFJAn00LwxpNL0L8YGhDOHb924IuIR/NVZPZkFSeh0gKCwm9WhnZWkQK1WmJmXVMcDBIbBtft/qO1OWDTEmIymarzOysIRdlbpkk/Pah3bRjSbcxck23nKdCdwOI0N8oxyuV1Pu0t0J6jD92xKSjb1GwBb3Z4G8lpZ8e7VQ85DlWZI+2CZzYmpdW2TYfoHmvle4WwWS3kGonD5GhZRBItNCwhUMbLp27bSL6MErj2r8r7zBaN00bDNQD3956k00QuTSW7P7rVcD0q3XCdVZAxpJ8KRrBILps6Tc+fnzEc0BtqvOvGWldoaIraKV1exyXPg0teMXkDRTbQ7W/PG4ksR/XsYpw7QmtLxz9E0TaiZfBhBWtzgbulZatrz1uXAEtjEnIuGZnCyPv22PVf2tab/jtZOcorc5DcVrQ1dVjxZULANgWO1wxxts1cd7DtGCdd6tJo0vSt262UaIpYLoT1+/PnvUsZYb91o3u3eMhm7FGoh5+ZZI4DnZ6M7/37ezItYFWSD/xm07gh40Iz3jBzuqMs9D17w4j3hgQxIWFzpMZkXpZZbJ01GQw0NWuNHvGa2b6KsIe9rQEmvoixdelRRWfhMMO5yoxdoM7LKnt+3/dyFJJeqQlhBauAk4ximqnZ7HIyrfEMzLQA86lD0+zoFudpmGAOorbJsKqdHN4JzwxReH5ml3XoGfWALFsXMvTlNN9BB8kEMcHd0HV9MqPnBeBxtv23pLJwYyqhRsFvqtpjoOdBQaswS3MJnJC9syiiRIIzIz2b9P7j9siA3QI+mGISBkseeR+Sh533fxc64CZDea/NLLftB2SZVfv1t8BWbZaMhq5Pv7S+suLqGB0jZlUtdF/ctQcqWkcg2tzzom1v6TAkTbbC/zhAslOFJzK31Q8n9Nn1J99mAfF5rEvUFMDyZ2eCnZemkoKX30Po/0wqk6VU/pEyhjsgO3Dv7FYTCIs7NORGWJ7MR4eot8aE2QupFRBJWiB6jVFSHk+/IQSPE1lvkjCXC136vbNwMxL9ZS145SoCf0qtztTcdrDKXsYxcGu4hfotFFCS08csvq7G8sgYlMl5BNF9H4qIZlAVpETqLsa0bL2atmZ1j4J42XhdUM8rUOp8UMaFQy3KKEM1OacZE0to9nM7xvDpLBxtsZk2sTQIWhq0wjIQ80kIw8sX03RAl5b2PtMsro0qM3iq0jZN8hLvgaVypcoavPfpdffN7Ne/qiGMz7pmGKKTuqIcw+LtQDHjtn3XAMz07ZJWzsZ/VBe2ROVcpxCFB+gMqD8UghVUBrGHlEvjx+bpGZvMOjTl6eEaHnxDBKKCuIfLrYZS/G6FuRCNF1fcghkoKPTwhCMNMhQn7Ia16U5ye14Hs1IyuvBq9QSUzCIpsAMWOZgUAGq+0XMy8ebtaTcDsXQiIfNOsInNREPWCKc3C/e4EFN5E/fAEwUlgw3sNRNQ8N3HdpZ+DFjlkUhW+KLLGrOjWLcRjyVTKYRCWQKe7IblsLCcRKwNw28bfCMCPazPaILH+r28RCeTsMEj3n1VNQ5AxhYntyp/bgoVPxdaHW9eaKCcsPBy0E9pkFLcNxe6CAv1YreeHloiUZa42Rc0EgBRNZ0EPMdJSGSOlozFC7O66kOq8++zFwZksOXoc5mPZ/Nkosv5DthlOrelHKXTINcB9J6pnYx3QFSylr1EgjHob8O07TSrTlpsx/oxdgWPwi26ZfFk8yjMALikdyTLfYBW7bCVk5O6ZHVH52DJu8nQXRB/aJkeTMnvkBQC9cp+6QmbGEieYMi2xBQywOUiIgM7xy8WPdJBSKCmUi1omsuRtnecvQ2CvaVcCM06NdVFNY45+CbVuVVExbhVySjU+uq1CphyaPyFaRQHaKl+a3uYY1q5S7ywAGT2QznZ5p/3qcnPJXERBBUCGOJux3nHe6CbfCIBVLJjK46iQfAdIQYy2Pn3BJSp6uFPFJzpwc3bm/xpvvW3/UbIafSFS2zzLFwxlWJErxwEl685mPPOsgNtKqzGMj27zXdmyWn5rf8fc0TMyEuP14NlNMGkbM7FAdOOGY/KnvhM/Osg5z9N0ATmaqGcc7g3WbjLp8/+0nRRqoJAFBl5/+4iNu3TFyGK6nLFJ3xGIDPAJY8eGa59L++KYVhlUyBZZvGZaH4zQUG6XpjdsCFarSnQWOTevvpD6pKEjMDGFCGWR13mTmkRBchsCtcpS4p+fE3EfKpM2pYEYvF2n4vnDIMG/HPbCFv+grDCG7ieEHbz5ihscueyIll9fyc+93OQt3OCK62Xzm5ouhDuWaIisM5PXTLODyMBrzzavLfL4HGJ3zVI0L6ls3espis8zOPbt9XGdaEf7SNJbIIDmQzkmBdCeFOxv/H0/b7CZbQo1mA79yPVsnDL6KVlhr3PM5akBi9qKI/vKhv2ybyshGapoN2ycL1nGdMeu1Lad5vuR7GCRneJRnmIpPuARna7mtKq3JhLQW9txT8mW/6tuF6yWK4JfBSMqj7spJ9PtcrKPhXfnUklqxVnzIXqvqIGG4up1l6bA2MCXSap2Xin2l5tw+FZmthhV850IH7cRNfOZeF07tUzVKLw2hpTM/UPHPKDx9e7lO9ub7l9tRKcYWgyH6K7iJxttVTpW9541MWepC1NpmG4ps2chE9S4JP+cu8ixF7mFZRV98I8RIcqQ7UN7XWcNklH36Rg0OsVU62K3CFOVRCdj440VbyaBqMphGkuPaPcOEZP367Flo4YI656ui9THwcBq0RTfMG4JLBSMikLm0tJMy4zJXqvin6KJKT8achGGNm5+LOoxPPZwDYbveTmumSiE2HwnFsBkATUmg76uI+zynnuunPXwUEVWwkYYiZbpcZxa2JcYJgYOFTmz11yXcGbG+5MZG0/0RZ4KbW7WOFN49uZrtWBu6W9NGUNT0y2MCZLVKLKukn85eLCUyQB5ur9FEbnYLP9P03qiUhPFCzotm1/l9Uko89OlaOcBl/AbTdoSIOvCbTJNj4b1DxYX0YMyFYaI3P170YkKFhYWvVonTeKhhSkAJYp3Y9MsVX1EFp8o8l+02p2X1zUtdshF/0hEZu//vHgRdJgMa2um3QOMblLkNokzNySX8GuGAx5L/QH7PGLyx4vZqiCak1zeSztswX5pwQF6LTqbGo9vPFtwyCFXWPrPOv+0WcmIJfTYaao8IjFnARswWztg6HR+Sy0xNGrV9I3STYQ+uy8J8EPKyqb8hFeG32qCFQyqi0F0IaWOM8nqfN62qJ1fuPN8L42ZD7kGuCca4E+SznYBrn1l48v/CdtDPDlZlp4+Ign3IPpiWB4ViEWchFTZ58II6a2IS4x9aXIUT6SeSP1rx+epbTEVFjFSggJ0I2T4sCslEI1qwCC0Gbrdrz8JKQm7py/CtGlv8WxyFr88CT0TD4t4dSn/XP9LDJn6QN+I54s2lqv7NM8CMY5eCys5m8dGmlaBTFmpQ5dUJe0urS7E5LwAMJpSiKS7RNCFPbpLxafaR9v8YkLe0kuoc9dltyJbsO4bx6HkiN+YYI8DK7F3CYfzjJbL1onLjioDGh7BVo7SWb3kftgFCtCjzt82gABYY5jl8YBSFekWeReAHLe9vzQ0KVf1W/ZkUsq4gT1aP4KnCam2/AghGaaRiRUREIXQtLPSFhFVZ1Ul2TtzXgd4OXM9WL0cfam3H92vBZdQ84dXSBhwR1Fi2eoHR/koc61SZiZh1lmqt6hpbb3mQd3Fy8qZqI48yhsVasF8YPlXzoZ/JIgn6SYC/IgdhtoF9eBPQl69byX1tw7iIcj1LY3M3OVwpwRsV02YDgkrz1kqBeCCms0Jeseep0a1+7mDzKdlDj5TzFLxnmCWN1NQgKQ3ZSlzNPEweUPJkYJcGu5oSWAhLJJSIMG0hy8Orl56xyCQ+Os/rgNQYA5kWxMfxUdfs2PSlz9R3ccgmLZ2einpoy9J1ZXwRi0VXXJwVE5z/U9XwzGb/po2rA1JvNDd9K4qPMO/Isc53NqK9DPZcZP4JSljlDqVgv1oibo5hAWbpYELJp5PXdyt+QJxt+EHv8nKMkuV12BhSwxDbZBdwXagDLVS0AcIXIWOrFAYy19e81lxU1AWWbVwcFGji5hzvxglUdKW0WEmlVE645GQFAmg4Yj1iGM7Fcq+hB862D8P0spYD1J2nYQk+yIfso1JsROVugkO2SyguLBWcp4fI9rFjlGeEuxyarW/uXP22Gl1tRxbMhGkgbysQlbZ8YE9Gq5opo3R4ag2ipsbuRWJ/0Fn1ObuiuW7b734y6UR9796xDj6SxwpV0ZKDjcutti1t16nhhcYF0LVimvO0Q0XNuyPTvaee6FzCRpPYl1+xqIVQKqYmWDFtSyzJ5DRRdrQYu13jSBouNd9JvYuZtMa1WC6cNdcOwyO+GMWpVQiIVJs8jHZZNAAe2b84rs9nxfHZI5KDjWNcWxmwyZsFQcrJCfMSGxGcg/x9ryDv9VuPhX4QSJ66MzFdfUPS22tmndNe5aclCADs+FnHngmmZKe/hUBc4pm2NR9CDLKPXF4ypW7WtuHWL4Tt/FFHhzi1gla6U14/MZtLVCOzaPb+81wM43ne117DeADxpw8wkV9qglLTHG3S0j8w/HIONt7vie4i973cufIWUF84xqWQ5u4d7O9sWepnqSo3JrjN+eDVaXVAB2HiJuvz56NidYWtvJWXf+IgKZrK/EycBk9KMRLDQtJx3vBuDfNm+H6NbAi35Zl3i45vj7busxehirMh+7pOxpnmVGWH/cidHtieqr4bBp5JeWG8rI9JKQJ1M+JbTdh75dSEC+3iY59/DDkeffvBfp7+3hchK8V2LIv74fDvw15KvlDWStsPJCawL8F6l13y64aBVpC9xeZTIzqMLpQpK7kEm/H/71m6WRzRIho9tA8zH/ftvU8iu7Dih/aJlEYBs33pI8vPqbO8vclr89WikmNDC+nEQ83K9w5PriCzBFhlQc9GTltariBzgoZ/A1AP1qpzMCtvyBrNWrrgn865OnjWYzrFYm2pmjUmhfkfFGOs6bj/vv8EHrAwX7Xa78L1BLAwQUAAIACAC4tvNKD4Xayk0AAABqAAAAGwAAAHVuaXZlcnNhbC91bml2ZXJzYWwucG5nLnhtbLOxr8jNUShLLSrOzM+zVTLUM1Cyt+PlsikoSi3LTC1XqACKGekZQICSQqWtkgkStzwzpSTDVsncyBwhlpGamZ5RYqtkamIKF9QHGgkAUEsBAgAAFAACAAgAt7bzSqC4XxVlBAAABBEAAB0AAAAAAAAAAQAAAAAAAAAAAHVuaXZlcnNhbC9jb21tb25fbWVzc2FnZXMubG5nUEsBAgAAFAACAAgAt7bzSkPIPPmFBAAADBYAACcAAAAAAAAAAQAAAAAAoAQAAHVuaXZlcnNhbC9mbGFzaF9wdWJsaXNoaW5nX3NldHRpbmdzLnhtbFBLAQIAABQAAgAIALe280qUMH5muAIAAFQKAAAhAAAAAAAAAAEAAAAAAGoJAAB1bml2ZXJzYWwvZmxhc2hfc2tpbl9zZXR0aW5ncy54bWxQSwECAAAUAAIACAC3tvNKGQQLbVgEAAAdFQAAJgAAAAAAAAABAAAAAABhDAAAdW5pdmVyc2FsL2h0bWxfcHVibGlzaGluZ19zZXR0aW5ncy54bWxQSwECAAAUAAIACAC3tvNK1cxcJpUBAAAgBgAAHwAAAAAAAAABAAAAAAD9EAAAdW5pdmVyc2FsL2h0bWxfc2tpbl9zZXR0aW5ncy5qc1BLAQIAABQAAgAIALe280o9PC/RwQAAAOUBAAAaAAAAAAAAAAEAAAAAAM8SAAB1bml2ZXJzYWwvaTE4bl9wcmVzZXRzLnhtbFBLAQIAABQAAgAIALe280qmQ2VXZwAAAGsAAAAcAAAAAAAAAAEAAAAAAMgTAAB1bml2ZXJzYWwvbG9jYWxfc2V0dGluZ3MueG1sUEsBAgAAFAACAAgARJRXRyO0Tvv7AgAAsAgAABQAAAAAAAAAAQAAAAAAaRQAAHVuaXZlcnNhbC9wbGF5ZXIueG1sUEsBAgAAFAACAAgAt7bzSqtYCahECAAAfyAAACkAAAAAAAAAAQAAAAAAlhcAAHVuaXZlcnNhbC9za2luX2N1c3RvbWl6YXRpb25fc2V0dGluZ3MueG1sUEsBAgAAFAACAAgAuLbzSgrKPODnPwAAJXYAABcAAAAAAAAAAAAAAAAAISAAAHVuaXZlcnNhbC91bml2ZXJzYWwucG5nUEsBAgAAFAACAAgAuLbzSg+F2spNAAAAagAAABsAAAAAAAAAAQAAAAAAPWAAAHVuaXZlcnNhbC91bml2ZXJzYWwucG5nLnhtbFBLBQYAAAAACwALAEkDAADDYAAAAAA="/>
  <p:tag name="ISPRING_OUTPUT_FOLDER" val="C:\Users\Administrator\Desktop"/>
  <p:tag name="ISPRING_PRESENTATION_TITLE" val="596c3443c1732"/>
</p:tagLst>
</file>

<file path=ppt/theme/theme1.xml><?xml version="1.0" encoding="utf-8"?>
<a:theme xmlns:a="http://schemas.openxmlformats.org/drawingml/2006/main" name="第一PPT， www.1ppt.com">
  <a:themeElements>
    <a:clrScheme name="2_Office 테마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ffice 테마">
      <a:majorFont>
        <a:latin typeface="HY견고딕"/>
        <a:ea typeface="HY견고딕"/>
        <a:cs typeface=""/>
      </a:majorFont>
      <a:minorFont>
        <a:latin typeface="Malgun Gothic"/>
        <a:ea typeface="Malgun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 typeface="Arial" pitchFamily="34" charset="0"/>
          <a:buNone/>
          <a:tabLst/>
          <a:defRPr kumimoji="0" lang="ko-KR" sz="1800" b="0" i="0" u="none" strike="noStrike" cap="none" normalizeH="0" baseline="0" smtClean="0">
            <a:ln>
              <a:noFill/>
            </a:ln>
            <a:solidFill>
              <a:schemeClr val="tx1"/>
            </a:solidFill>
            <a:effectLst/>
            <a:latin typeface="Gulim" pitchFamily="34" charset="-127"/>
            <a:ea typeface="Gulim" pitchFamily="34"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 typeface="Arial" pitchFamily="34" charset="0"/>
          <a:buNone/>
          <a:tabLst/>
          <a:defRPr kumimoji="0" lang="ko-KR" sz="1800" b="0" i="0" u="none" strike="noStrike" cap="none" normalizeH="0" baseline="0" smtClean="0">
            <a:ln>
              <a:noFill/>
            </a:ln>
            <a:solidFill>
              <a:schemeClr val="tx1"/>
            </a:solidFill>
            <a:effectLst/>
            <a:latin typeface="Gulim" pitchFamily="34" charset="-127"/>
            <a:ea typeface="Gulim" pitchFamily="34" charset="-127"/>
          </a:defRPr>
        </a:defPPr>
      </a:lstStyle>
    </a:lnDef>
  </a:objectDefaults>
  <a:extraClrSchemeLst>
    <a:extraClrScheme>
      <a:clrScheme name="2_Office 테마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第一PPT，www.1ppt.com ">
  <a:themeElements>
    <a:clrScheme name="3_Office 테마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_Office 테마">
      <a:majorFont>
        <a:latin typeface="HY견고딕"/>
        <a:ea typeface="HY견고딕"/>
        <a:cs typeface=""/>
      </a:majorFont>
      <a:minorFont>
        <a:latin typeface="Malgun Gothic"/>
        <a:ea typeface="Malgun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 typeface="Arial" pitchFamily="34" charset="0"/>
          <a:buNone/>
          <a:tabLst/>
          <a:defRPr kumimoji="0" lang="ko-KR" sz="1800" b="0" i="0" u="none" strike="noStrike" cap="none" normalizeH="0" baseline="0" smtClean="0">
            <a:ln>
              <a:noFill/>
            </a:ln>
            <a:solidFill>
              <a:schemeClr val="tx1"/>
            </a:solidFill>
            <a:effectLst/>
            <a:latin typeface="Gulim" pitchFamily="34" charset="-127"/>
            <a:ea typeface="Gulim" pitchFamily="34"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 typeface="Arial" pitchFamily="34" charset="0"/>
          <a:buNone/>
          <a:tabLst/>
          <a:defRPr kumimoji="0" lang="ko-KR" sz="1800" b="0" i="0" u="none" strike="noStrike" cap="none" normalizeH="0" baseline="0" smtClean="0">
            <a:ln>
              <a:noFill/>
            </a:ln>
            <a:solidFill>
              <a:schemeClr val="tx1"/>
            </a:solidFill>
            <a:effectLst/>
            <a:latin typeface="Gulim" pitchFamily="34" charset="-127"/>
            <a:ea typeface="Gulim" pitchFamily="34" charset="-127"/>
          </a:defRPr>
        </a:defPPr>
      </a:lstStyle>
    </a:lnDef>
  </a:objectDefaults>
  <a:extraClrSchemeLst>
    <a:extraClrScheme>
      <a:clrScheme name="3_Office 테마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574</TotalTime>
  <Pages>0</Pages>
  <Words>471</Words>
  <Characters>0</Characters>
  <Application>Microsoft Office PowerPoint</Application>
  <DocSecurity>0</DocSecurity>
  <PresentationFormat>自定义</PresentationFormat>
  <Lines>0</Lines>
  <Paragraphs>73</Paragraphs>
  <Slides>13</Slides>
  <Notes>13</Notes>
  <HiddenSlides>0</HiddenSlides>
  <MMClips>1</MMClips>
  <ScaleCrop>false</ScaleCrop>
  <HeadingPairs>
    <vt:vector size="4" baseType="variant">
      <vt:variant>
        <vt:lpstr>主题</vt:lpstr>
      </vt:variant>
      <vt:variant>
        <vt:i4>3</vt:i4>
      </vt:variant>
      <vt:variant>
        <vt:lpstr>幻灯片标题</vt:lpstr>
      </vt:variant>
      <vt:variant>
        <vt:i4>13</vt:i4>
      </vt:variant>
    </vt:vector>
  </HeadingPairs>
  <TitlesOfParts>
    <vt:vector size="16" baseType="lpstr">
      <vt:lpstr>第一PPT， www.1ppt.com</vt:lpstr>
      <vt:lpstr>自定义设计方案</vt:lpstr>
      <vt:lpstr>第一PPT，www.1ppt.com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CharactersWithSpaces>0</CharactersWithSpaces>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596c3443c1732</dc:title>
  <cp:lastModifiedBy>User</cp:lastModifiedBy>
  <cp:revision>3</cp:revision>
  <dcterms:created xsi:type="dcterms:W3CDTF">2010-06-15T09:00:58Z</dcterms:created>
  <dcterms:modified xsi:type="dcterms:W3CDTF">2017-08-05T02:27:58Z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2052-9.1.0.4180</vt:lpwstr>
  </property>
</Properties>
</file>