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27"/>
  </p:notesMasterIdLst>
  <p:handoutMasterIdLst>
    <p:handoutMasterId r:id="rId28"/>
  </p:handoutMasterIdLst>
  <p:sldIdLst>
    <p:sldId id="3288" r:id="rId2"/>
    <p:sldId id="3322" r:id="rId3"/>
    <p:sldId id="3323" r:id="rId4"/>
    <p:sldId id="3331" r:id="rId5"/>
    <p:sldId id="3333" r:id="rId6"/>
    <p:sldId id="3338" r:id="rId7"/>
    <p:sldId id="3340" r:id="rId8"/>
    <p:sldId id="3324" r:id="rId9"/>
    <p:sldId id="3327" r:id="rId10"/>
    <p:sldId id="3337" r:id="rId11"/>
    <p:sldId id="3328" r:id="rId12"/>
    <p:sldId id="3336" r:id="rId13"/>
    <p:sldId id="3341" r:id="rId14"/>
    <p:sldId id="3325" r:id="rId15"/>
    <p:sldId id="3330" r:id="rId16"/>
    <p:sldId id="3332" r:id="rId17"/>
    <p:sldId id="3334" r:id="rId18"/>
    <p:sldId id="3342" r:id="rId19"/>
    <p:sldId id="3329" r:id="rId20"/>
    <p:sldId id="3326" r:id="rId21"/>
    <p:sldId id="3335" r:id="rId22"/>
    <p:sldId id="3343" r:id="rId23"/>
    <p:sldId id="3344" r:id="rId24"/>
    <p:sldId id="3339" r:id="rId25"/>
    <p:sldId id="3321" r:id="rId26"/>
  </p:sldIdLst>
  <p:sldSz cx="9145588" cy="51450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4999" indent="-129839"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256" indent="-2619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514" indent="-394032"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771" indent="-52612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803"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96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6124"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285" algn="l" defTabSz="650321"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guide id="9" orient="horz" pos="233">
          <p15:clr>
            <a:srgbClr val="A4A3A4"/>
          </p15:clr>
        </p15:guide>
        <p15:guide id="10" orient="horz" pos="2976">
          <p15:clr>
            <a:srgbClr val="A4A3A4"/>
          </p15:clr>
        </p15:guide>
        <p15:guide id="11" pos="2881">
          <p15:clr>
            <a:srgbClr val="A4A3A4"/>
          </p15:clr>
        </p15:guide>
        <p15:guide id="12" pos="5397">
          <p15:clr>
            <a:srgbClr val="A4A3A4"/>
          </p15:clr>
        </p15:guide>
        <p15:guide id="13" pos="267">
          <p15:clr>
            <a:srgbClr val="A4A3A4"/>
          </p15:clr>
        </p15:guide>
        <p15:guide id="14" pos="9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9" autoAdjust="0"/>
    <p:restoredTop sz="92986" autoAdjust="0"/>
  </p:normalViewPr>
  <p:slideViewPr>
    <p:cSldViewPr>
      <p:cViewPr>
        <p:scale>
          <a:sx n="75" d="100"/>
          <a:sy n="75" d="100"/>
        </p:scale>
        <p:origin x="-984" y="-414"/>
      </p:cViewPr>
      <p:guideLst>
        <p:guide orient="horz" pos="328"/>
        <p:guide orient="horz" pos="4183"/>
        <p:guide orient="horz" pos="233"/>
        <p:guide orient="horz" pos="2976"/>
        <p:guide pos="4050"/>
        <p:guide pos="7588"/>
        <p:guide pos="376"/>
        <p:guide pos="1350"/>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2017/8/15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2017/8/15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4032" algn="l" rtl="0" eaLnBrk="0" fontAlgn="base" hangingPunct="0">
      <a:spcBef>
        <a:spcPct val="30000"/>
      </a:spcBef>
      <a:spcAft>
        <a:spcPct val="0"/>
      </a:spcAft>
      <a:defRPr sz="900" kern="1200">
        <a:solidFill>
          <a:schemeClr val="tx1"/>
        </a:solidFill>
        <a:latin typeface="+mn-lt"/>
        <a:ea typeface="+mn-ea"/>
        <a:cs typeface="+mn-cs"/>
      </a:defRPr>
    </a:lvl2pPr>
    <a:lvl3pPr marL="649193" algn="l" rtl="0" eaLnBrk="0" fontAlgn="base" hangingPunct="0">
      <a:spcBef>
        <a:spcPct val="30000"/>
      </a:spcBef>
      <a:spcAft>
        <a:spcPct val="0"/>
      </a:spcAft>
      <a:defRPr sz="900" kern="1200">
        <a:solidFill>
          <a:schemeClr val="tx1"/>
        </a:solidFill>
        <a:latin typeface="+mn-lt"/>
        <a:ea typeface="+mn-ea"/>
        <a:cs typeface="+mn-cs"/>
      </a:defRPr>
    </a:lvl3pPr>
    <a:lvl4pPr marL="974353" algn="l" rtl="0" eaLnBrk="0" fontAlgn="base" hangingPunct="0">
      <a:spcBef>
        <a:spcPct val="30000"/>
      </a:spcBef>
      <a:spcAft>
        <a:spcPct val="0"/>
      </a:spcAft>
      <a:defRPr sz="900" kern="1200">
        <a:solidFill>
          <a:schemeClr val="tx1"/>
        </a:solidFill>
        <a:latin typeface="+mn-lt"/>
        <a:ea typeface="+mn-ea"/>
        <a:cs typeface="+mn-cs"/>
      </a:defRPr>
    </a:lvl4pPr>
    <a:lvl5pPr marL="1299514" algn="l" rtl="0" eaLnBrk="0" fontAlgn="base" hangingPunct="0">
      <a:spcBef>
        <a:spcPct val="30000"/>
      </a:spcBef>
      <a:spcAft>
        <a:spcPct val="0"/>
      </a:spcAft>
      <a:defRPr sz="900" kern="1200">
        <a:solidFill>
          <a:schemeClr val="tx1"/>
        </a:solidFill>
        <a:latin typeface="+mn-lt"/>
        <a:ea typeface="+mn-ea"/>
        <a:cs typeface="+mn-cs"/>
      </a:defRPr>
    </a:lvl5pPr>
    <a:lvl6pPr marL="1625443" algn="l" defTabSz="650177" rtl="0" eaLnBrk="1" latinLnBrk="0" hangingPunct="1">
      <a:defRPr sz="900" kern="1200">
        <a:solidFill>
          <a:schemeClr val="tx1"/>
        </a:solidFill>
        <a:latin typeface="+mn-lt"/>
        <a:ea typeface="+mn-ea"/>
        <a:cs typeface="+mn-cs"/>
      </a:defRPr>
    </a:lvl6pPr>
    <a:lvl7pPr marL="1950531" algn="l" defTabSz="650177" rtl="0" eaLnBrk="1" latinLnBrk="0" hangingPunct="1">
      <a:defRPr sz="900" kern="1200">
        <a:solidFill>
          <a:schemeClr val="tx1"/>
        </a:solidFill>
        <a:latin typeface="+mn-lt"/>
        <a:ea typeface="+mn-ea"/>
        <a:cs typeface="+mn-cs"/>
      </a:defRPr>
    </a:lvl7pPr>
    <a:lvl8pPr marL="2275621" algn="l" defTabSz="650177" rtl="0" eaLnBrk="1" latinLnBrk="0" hangingPunct="1">
      <a:defRPr sz="900" kern="1200">
        <a:solidFill>
          <a:schemeClr val="tx1"/>
        </a:solidFill>
        <a:latin typeface="+mn-lt"/>
        <a:ea typeface="+mn-ea"/>
        <a:cs typeface="+mn-cs"/>
      </a:defRPr>
    </a:lvl8pPr>
    <a:lvl9pPr marL="2600708" algn="l" defTabSz="65017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3211981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345509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199634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pPr/>
              <a:t>12</a:t>
            </a:fld>
            <a:endParaRPr lang="zh-CN" altLang="en-US"/>
          </a:p>
        </p:txBody>
      </p:sp>
    </p:spTree>
    <p:extLst>
      <p:ext uri="{BB962C8B-B14F-4D97-AF65-F5344CB8AC3E}">
        <p14:creationId xmlns:p14="http://schemas.microsoft.com/office/powerpoint/2010/main" val="405679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334273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14</a:t>
            </a:fld>
            <a:endParaRPr lang="zh-CN" altLang="en-US"/>
          </a:p>
        </p:txBody>
      </p:sp>
    </p:spTree>
    <p:extLst>
      <p:ext uri="{BB962C8B-B14F-4D97-AF65-F5344CB8AC3E}">
        <p14:creationId xmlns:p14="http://schemas.microsoft.com/office/powerpoint/2010/main" val="148838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795649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extLst>
      <p:ext uri="{BB962C8B-B14F-4D97-AF65-F5344CB8AC3E}">
        <p14:creationId xmlns:p14="http://schemas.microsoft.com/office/powerpoint/2010/main" val="146224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pPr/>
              <a:t>17</a:t>
            </a:fld>
            <a:endParaRPr lang="zh-CN" altLang="en-US"/>
          </a:p>
        </p:txBody>
      </p:sp>
    </p:spTree>
    <p:extLst>
      <p:ext uri="{BB962C8B-B14F-4D97-AF65-F5344CB8AC3E}">
        <p14:creationId xmlns:p14="http://schemas.microsoft.com/office/powerpoint/2010/main" val="203144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9095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40458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pPr/>
              <a:t>2</a:t>
            </a:fld>
            <a:endParaRPr lang="zh-CN" altLang="en-US"/>
          </a:p>
        </p:txBody>
      </p:sp>
    </p:spTree>
    <p:extLst>
      <p:ext uri="{BB962C8B-B14F-4D97-AF65-F5344CB8AC3E}">
        <p14:creationId xmlns:p14="http://schemas.microsoft.com/office/powerpoint/2010/main" val="2150296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20</a:t>
            </a:fld>
            <a:endParaRPr lang="zh-CN" altLang="en-US"/>
          </a:p>
        </p:txBody>
      </p:sp>
    </p:spTree>
    <p:extLst>
      <p:ext uri="{BB962C8B-B14F-4D97-AF65-F5344CB8AC3E}">
        <p14:creationId xmlns:p14="http://schemas.microsoft.com/office/powerpoint/2010/main" val="2443756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33795" name="备注占位符 2"/>
          <p:cNvSpPr>
            <a:spLocks noGrp="1" noChangeArrowheads="1"/>
          </p:cNvSpPr>
          <p:nvPr>
            <p:ph type="body" idx="4294967295"/>
          </p:nvPr>
        </p:nvSpPr>
        <p:spPr/>
        <p:txBody>
          <a:bodyPr/>
          <a:lstStyle/>
          <a:p>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2B898C-C619-43F1-BB3A-D7D7FE7EC80F}" type="slidenum">
              <a:rPr altLang="en-US"/>
              <a:pPr/>
              <a:t>21</a:t>
            </a:fld>
            <a:endParaRPr lang="zh-CN" altLang="en-US"/>
          </a:p>
        </p:txBody>
      </p:sp>
    </p:spTree>
    <p:extLst>
      <p:ext uri="{BB962C8B-B14F-4D97-AF65-F5344CB8AC3E}">
        <p14:creationId xmlns:p14="http://schemas.microsoft.com/office/powerpoint/2010/main" val="2863131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1266583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807645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pPr/>
              <a:t>24</a:t>
            </a:fld>
            <a:endParaRPr lang="zh-CN" altLang="en-US"/>
          </a:p>
        </p:txBody>
      </p:sp>
    </p:spTree>
    <p:extLst>
      <p:ext uri="{BB962C8B-B14F-4D97-AF65-F5344CB8AC3E}">
        <p14:creationId xmlns:p14="http://schemas.microsoft.com/office/powerpoint/2010/main" val="429345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401108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extLst>
      <p:ext uri="{BB962C8B-B14F-4D97-AF65-F5344CB8AC3E}">
        <p14:creationId xmlns:p14="http://schemas.microsoft.com/office/powerpoint/2010/main" val="333461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pPr/>
              <a:t>4</a:t>
            </a:fld>
            <a:endParaRPr lang="id-ID"/>
          </a:p>
        </p:txBody>
      </p:sp>
    </p:spTree>
    <p:extLst>
      <p:ext uri="{BB962C8B-B14F-4D97-AF65-F5344CB8AC3E}">
        <p14:creationId xmlns:p14="http://schemas.microsoft.com/office/powerpoint/2010/main" val="24693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F6D2D-6E8E-42C0-88C9-891D8B84375D}" type="slidenum">
              <a:rPr lang="zh-CN" altLang="en-US" smtClean="0"/>
              <a:pPr/>
              <a:t>5</a:t>
            </a:fld>
            <a:endParaRPr lang="zh-CN" altLang="en-US"/>
          </a:p>
        </p:txBody>
      </p:sp>
    </p:spTree>
    <p:extLst>
      <p:ext uri="{BB962C8B-B14F-4D97-AF65-F5344CB8AC3E}">
        <p14:creationId xmlns:p14="http://schemas.microsoft.com/office/powerpoint/2010/main" val="321103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pPr/>
              <a:t>6</a:t>
            </a:fld>
            <a:endParaRPr lang="zh-CN" altLang="en-US"/>
          </a:p>
        </p:txBody>
      </p:sp>
    </p:spTree>
    <p:extLst>
      <p:ext uri="{BB962C8B-B14F-4D97-AF65-F5344CB8AC3E}">
        <p14:creationId xmlns:p14="http://schemas.microsoft.com/office/powerpoint/2010/main" val="399033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923366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8</a:t>
            </a:fld>
            <a:endParaRPr lang="zh-CN" altLang="en-US"/>
          </a:p>
        </p:txBody>
      </p:sp>
    </p:spTree>
    <p:extLst>
      <p:ext uri="{BB962C8B-B14F-4D97-AF65-F5344CB8AC3E}">
        <p14:creationId xmlns:p14="http://schemas.microsoft.com/office/powerpoint/2010/main" val="254415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937001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DCD89CE6-79EF-44CD-A8D5-001ED17C42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795">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59" y="465139"/>
            <a:ext cx="1196489" cy="207753"/>
          </a:xfrm>
          <a:prstGeom prst="rect">
            <a:avLst/>
          </a:prstGeom>
          <a:noFill/>
        </p:spPr>
        <p:txBody>
          <a:bodyPr wrap="none" lIns="68584" tIns="34292" rIns="68584" bIns="34292">
            <a:spAutoFit/>
          </a:bodyPr>
          <a:lstStyle/>
          <a:p>
            <a:pPr defTabSz="685795">
              <a:defRPr/>
            </a:pPr>
            <a:r>
              <a:rPr lang="en-US" altLang="zh-CN" sz="900" dirty="0">
                <a:solidFill>
                  <a:schemeClr val="bg1">
                    <a:lumMod val="50000"/>
                  </a:schemeClr>
                </a:solidFill>
                <a:cs typeface="+mn-ea"/>
                <a:sym typeface="+mn-lt"/>
              </a:rPr>
              <a:t>Annual work summary</a:t>
            </a:r>
            <a:endParaRPr lang="zh-CN" altLang="en-US" sz="900" dirty="0">
              <a:solidFill>
                <a:schemeClr val="bg1">
                  <a:lumMod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chemeClr val="bg1">
                  <a:lumMod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transition spd="med" advClick="0" advTm="0">
    <p:push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D5A981EF-D0BD-460F-BEA1-550444F8A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795">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59" y="465139"/>
            <a:ext cx="858256" cy="207753"/>
          </a:xfrm>
          <a:prstGeom prst="rect">
            <a:avLst/>
          </a:prstGeom>
          <a:noFill/>
        </p:spPr>
        <p:txBody>
          <a:bodyPr wrap="none" lIns="68584" tIns="34292" rIns="68584" bIns="34292">
            <a:spAutoFit/>
          </a:bodyPr>
          <a:lstStyle/>
          <a:p>
            <a:pPr defTabSz="685795">
              <a:defRPr/>
            </a:pPr>
            <a:r>
              <a:rPr lang="en-US" altLang="zh-CN" sz="900" dirty="0">
                <a:solidFill>
                  <a:schemeClr val="bg1">
                    <a:lumMod val="50000"/>
                  </a:schemeClr>
                </a:solidFill>
                <a:cs typeface="+mn-ea"/>
                <a:sym typeface="+mn-lt"/>
              </a:rPr>
              <a:t>Job completion</a:t>
            </a:r>
            <a:endParaRPr lang="zh-CN" altLang="en-US" sz="900" dirty="0">
              <a:solidFill>
                <a:schemeClr val="bg1">
                  <a:lumMod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chemeClr val="bg1">
                  <a:lumMod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transition spd="med" advClick="0" advTm="0">
    <p:push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E48919CA-8DC7-4CD9-807B-BDE3C8D84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795">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59" y="465139"/>
            <a:ext cx="1606858" cy="207753"/>
          </a:xfrm>
          <a:prstGeom prst="rect">
            <a:avLst/>
          </a:prstGeom>
          <a:noFill/>
        </p:spPr>
        <p:txBody>
          <a:bodyPr wrap="none" lIns="68584" tIns="34292" rIns="68584" bIns="34292">
            <a:spAutoFit/>
          </a:bodyPr>
          <a:lstStyle/>
          <a:p>
            <a:pPr defTabSz="685795">
              <a:defRPr/>
            </a:pPr>
            <a:r>
              <a:rPr lang="en-US" altLang="zh-CN" sz="900" dirty="0">
                <a:solidFill>
                  <a:schemeClr val="bg1">
                    <a:lumMod val="50000"/>
                  </a:schemeClr>
                </a:solidFill>
                <a:cs typeface="+mn-ea"/>
                <a:sym typeface="+mn-lt"/>
              </a:rPr>
              <a:t>Successful project presentation</a:t>
            </a:r>
            <a:endParaRPr lang="zh-CN" altLang="en-US" sz="900" dirty="0">
              <a:solidFill>
                <a:schemeClr val="bg1">
                  <a:lumMod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chemeClr val="bg1">
                  <a:lumMod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transition spd="med" advClick="0" advTm="0">
    <p:push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992F257-0BD2-44FA-82E6-C4EF0246FA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795">
              <a:defRPr/>
            </a:pP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59" y="465139"/>
            <a:ext cx="1209313" cy="207753"/>
          </a:xfrm>
          <a:prstGeom prst="rect">
            <a:avLst/>
          </a:prstGeom>
          <a:noFill/>
        </p:spPr>
        <p:txBody>
          <a:bodyPr wrap="none" lIns="68584" tIns="34292" rIns="68584" bIns="34292">
            <a:spAutoFit/>
          </a:bodyPr>
          <a:lstStyle/>
          <a:p>
            <a:pPr defTabSz="685795">
              <a:defRPr/>
            </a:pPr>
            <a:r>
              <a:rPr lang="en-US" altLang="zh-CN" sz="900" dirty="0">
                <a:solidFill>
                  <a:schemeClr val="bg1">
                    <a:lumMod val="50000"/>
                  </a:schemeClr>
                </a:solidFill>
                <a:cs typeface="+mn-ea"/>
                <a:sym typeface="+mn-lt"/>
              </a:rPr>
              <a:t>Work plan for next yea</a:t>
            </a:r>
            <a:endParaRPr lang="zh-CN" altLang="en-US" sz="900" dirty="0">
              <a:solidFill>
                <a:schemeClr val="bg1">
                  <a:lumMod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795">
              <a:defRPr/>
            </a:pPr>
            <a:endParaRPr lang="zh-CN" altLang="en-US" sz="1400" dirty="0">
              <a:solidFill>
                <a:schemeClr val="bg1">
                  <a:lumMod val="50000"/>
                </a:scheme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2017/8/15</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cSld>
  <p:clrMapOvr>
    <a:masterClrMapping/>
  </p:clrMapOvr>
  <p:transition spd="med" advClick="0" advTm="0">
    <p:push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2017/8/15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12685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48685"/>
      </p:ext>
    </p:extLst>
  </p:cSld>
  <p:clrMapOvr>
    <a:masterClrMapping/>
  </p:clrMapOvr>
  <p:transition spd="med" advClick="0" advTm="0">
    <p:push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pPr/>
              <a:t>2017/8/15</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0" r:id="rId5"/>
    <p:sldLayoutId id="2147483981" r:id="rId6"/>
    <p:sldLayoutId id="2147483987" r:id="rId7"/>
    <p:sldLayoutId id="2147483988" r:id="rId8"/>
  </p:sldLayoutIdLst>
  <p:transition spd="med" advClick="0" advTm="0">
    <p:push dir="r"/>
  </p:transition>
  <p:timing>
    <p:tnLst>
      <p:par>
        <p:cTn id="1" dur="indefinite" restart="never" nodeType="tmRoot"/>
      </p:par>
    </p:tnLst>
  </p:timing>
  <p:txStyles>
    <p:titleStyle>
      <a:lvl1pPr algn="l" defTabSz="650321"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80" indent="-162580" algn="l" defTabSz="650321" rtl="0" eaLnBrk="1" latinLnBrk="0" hangingPunct="1">
        <a:lnSpc>
          <a:spcPct val="90000"/>
        </a:lnSpc>
        <a:spcBef>
          <a:spcPts val="711"/>
        </a:spcBef>
        <a:buFont typeface="Arial" panose="020B0604020202020204" pitchFamily="34" charset="0"/>
        <a:buChar char="•"/>
        <a:defRPr sz="2000" kern="1200">
          <a:solidFill>
            <a:schemeClr val="tx1"/>
          </a:solidFill>
          <a:latin typeface="+mn-lt"/>
          <a:ea typeface="+mn-ea"/>
          <a:cs typeface="+mn-cs"/>
        </a:defRPr>
      </a:lvl1pPr>
      <a:lvl2pPr marL="487741" indent="-162580" algn="l" defTabSz="650321" rtl="0" eaLnBrk="1" latinLnBrk="0" hangingPunct="1">
        <a:lnSpc>
          <a:spcPct val="90000"/>
        </a:lnSpc>
        <a:spcBef>
          <a:spcPts val="356"/>
        </a:spcBef>
        <a:buFont typeface="Arial" panose="020B0604020202020204" pitchFamily="34" charset="0"/>
        <a:buChar char="•"/>
        <a:defRPr sz="1700" kern="1200">
          <a:solidFill>
            <a:schemeClr val="tx1"/>
          </a:solidFill>
          <a:latin typeface="+mn-lt"/>
          <a:ea typeface="+mn-ea"/>
          <a:cs typeface="+mn-cs"/>
        </a:defRPr>
      </a:lvl2pPr>
      <a:lvl3pPr marL="812902" indent="-162580" algn="l" defTabSz="650321" rtl="0" eaLnBrk="1" latinLnBrk="0" hangingPunct="1">
        <a:lnSpc>
          <a:spcPct val="90000"/>
        </a:lnSpc>
        <a:spcBef>
          <a:spcPts val="356"/>
        </a:spcBef>
        <a:buFont typeface="Arial" panose="020B0604020202020204" pitchFamily="34" charset="0"/>
        <a:buChar char="•"/>
        <a:defRPr sz="1400" kern="1200">
          <a:solidFill>
            <a:schemeClr val="tx1"/>
          </a:solidFill>
          <a:latin typeface="+mn-lt"/>
          <a:ea typeface="+mn-ea"/>
          <a:cs typeface="+mn-cs"/>
        </a:defRPr>
      </a:lvl3pPr>
      <a:lvl4pPr marL="1138062"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4pPr>
      <a:lvl5pPr marL="1463223"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5pPr>
      <a:lvl6pPr marL="178838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6pPr>
      <a:lvl7pPr marL="2113544"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7pPr>
      <a:lvl8pPr marL="243870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8pPr>
      <a:lvl9pPr marL="2763865" indent="-162580" algn="l" defTabSz="650321" rtl="0" eaLnBrk="1" latinLnBrk="0" hangingPunct="1">
        <a:lnSpc>
          <a:spcPct val="90000"/>
        </a:lnSpc>
        <a:spcBef>
          <a:spcPts val="356"/>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321" rtl="0" eaLnBrk="1" latinLnBrk="0" hangingPunct="1">
        <a:defRPr sz="1300" kern="1200">
          <a:solidFill>
            <a:schemeClr val="tx1"/>
          </a:solidFill>
          <a:latin typeface="+mn-lt"/>
          <a:ea typeface="+mn-ea"/>
          <a:cs typeface="+mn-cs"/>
        </a:defRPr>
      </a:lvl1pPr>
      <a:lvl2pPr marL="325161" algn="l" defTabSz="650321" rtl="0" eaLnBrk="1" latinLnBrk="0" hangingPunct="1">
        <a:defRPr sz="1300" kern="1200">
          <a:solidFill>
            <a:schemeClr val="tx1"/>
          </a:solidFill>
          <a:latin typeface="+mn-lt"/>
          <a:ea typeface="+mn-ea"/>
          <a:cs typeface="+mn-cs"/>
        </a:defRPr>
      </a:lvl2pPr>
      <a:lvl3pPr marL="650321" algn="l" defTabSz="650321" rtl="0" eaLnBrk="1" latinLnBrk="0" hangingPunct="1">
        <a:defRPr sz="1300" kern="1200">
          <a:solidFill>
            <a:schemeClr val="tx1"/>
          </a:solidFill>
          <a:latin typeface="+mn-lt"/>
          <a:ea typeface="+mn-ea"/>
          <a:cs typeface="+mn-cs"/>
        </a:defRPr>
      </a:lvl3pPr>
      <a:lvl4pPr marL="975482" algn="l" defTabSz="650321" rtl="0" eaLnBrk="1" latinLnBrk="0" hangingPunct="1">
        <a:defRPr sz="1300" kern="1200">
          <a:solidFill>
            <a:schemeClr val="tx1"/>
          </a:solidFill>
          <a:latin typeface="+mn-lt"/>
          <a:ea typeface="+mn-ea"/>
          <a:cs typeface="+mn-cs"/>
        </a:defRPr>
      </a:lvl4pPr>
      <a:lvl5pPr marL="1300643" algn="l" defTabSz="650321" rtl="0" eaLnBrk="1" latinLnBrk="0" hangingPunct="1">
        <a:defRPr sz="1300" kern="1200">
          <a:solidFill>
            <a:schemeClr val="tx1"/>
          </a:solidFill>
          <a:latin typeface="+mn-lt"/>
          <a:ea typeface="+mn-ea"/>
          <a:cs typeface="+mn-cs"/>
        </a:defRPr>
      </a:lvl5pPr>
      <a:lvl6pPr marL="1625803" algn="l" defTabSz="650321" rtl="0" eaLnBrk="1" latinLnBrk="0" hangingPunct="1">
        <a:defRPr sz="1300" kern="1200">
          <a:solidFill>
            <a:schemeClr val="tx1"/>
          </a:solidFill>
          <a:latin typeface="+mn-lt"/>
          <a:ea typeface="+mn-ea"/>
          <a:cs typeface="+mn-cs"/>
        </a:defRPr>
      </a:lvl6pPr>
      <a:lvl7pPr marL="1950964" algn="l" defTabSz="650321" rtl="0" eaLnBrk="1" latinLnBrk="0" hangingPunct="1">
        <a:defRPr sz="1300" kern="1200">
          <a:solidFill>
            <a:schemeClr val="tx1"/>
          </a:solidFill>
          <a:latin typeface="+mn-lt"/>
          <a:ea typeface="+mn-ea"/>
          <a:cs typeface="+mn-cs"/>
        </a:defRPr>
      </a:lvl7pPr>
      <a:lvl8pPr marL="2276124" algn="l" defTabSz="650321" rtl="0" eaLnBrk="1" latinLnBrk="0" hangingPunct="1">
        <a:defRPr sz="1300" kern="1200">
          <a:solidFill>
            <a:schemeClr val="tx1"/>
          </a:solidFill>
          <a:latin typeface="+mn-lt"/>
          <a:ea typeface="+mn-ea"/>
          <a:cs typeface="+mn-cs"/>
        </a:defRPr>
      </a:lvl8pPr>
      <a:lvl9pPr marL="2601285" algn="l" defTabSz="65032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notesSlide" Target="../notesSlides/notesSlide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3C043D7-257E-44D0-8229-5416C67FB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756370" y="2284512"/>
            <a:ext cx="549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scene3d>
              <a:camera prst="orthographicFront"/>
              <a:lightRig rig="threePt" dir="t"/>
            </a:scene3d>
            <a:sp3d extrusionH="57150">
              <a:bevelT h="25400" prst="softRound"/>
            </a:sp3d>
          </a:bodyPr>
          <a:lstStyle/>
          <a:p>
            <a:pPr>
              <a:defRPr/>
            </a:pPr>
            <a:r>
              <a:rPr lang="zh-CN"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未来科技</a:t>
            </a:r>
            <a:r>
              <a:rPr lang="en-US"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PPT</a:t>
            </a:r>
            <a:r>
              <a:rPr lang="zh-CN"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模板</a:t>
            </a:r>
            <a:endParaRPr lang="en-US"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sp>
        <p:nvSpPr>
          <p:cNvPr id="17" name="原创设计师QQ598969553      _6"/>
          <p:cNvSpPr>
            <a:spLocks noChangeArrowheads="1"/>
          </p:cNvSpPr>
          <p:nvPr/>
        </p:nvSpPr>
        <p:spPr bwMode="auto">
          <a:xfrm>
            <a:off x="1332434" y="3152753"/>
            <a:ext cx="4034538" cy="246138"/>
          </a:xfrm>
          <a:prstGeom prst="rect">
            <a:avLst/>
          </a:prstGeom>
          <a:noFill/>
          <a:ln w="9525">
            <a:noFill/>
            <a:miter lim="800000"/>
            <a:headEnd/>
            <a:tailEnd/>
          </a:ln>
        </p:spPr>
        <p:txBody>
          <a:bodyPr lIns="0" tIns="0" rIns="0" bIns="0">
            <a:spAutoFit/>
          </a:bodyPr>
          <a:lstStyle/>
          <a:p>
            <a:pPr algn="ctr">
              <a:buFont typeface="Arial" charset="0"/>
              <a:buNone/>
            </a:pPr>
            <a:r>
              <a:rPr lang="en-US" altLang="zh-CN" sz="800" dirty="0">
                <a:solidFill>
                  <a:schemeClr val="bg1"/>
                </a:solidFill>
                <a:latin typeface="Arial" charset="0"/>
                <a:cs typeface="Arial" charset="0"/>
              </a:rPr>
              <a:t>We have many PowerPoint </a:t>
            </a:r>
            <a:r>
              <a:rPr lang="zh-CN" altLang="en-US" sz="800" dirty="0">
                <a:solidFill>
                  <a:schemeClr val="bg1"/>
                </a:solidFill>
                <a:latin typeface="Arial" charset="0"/>
                <a:cs typeface="Arial" charset="0"/>
              </a:rPr>
              <a:t>templates</a:t>
            </a:r>
            <a:r>
              <a:rPr lang="en-US" altLang="zh-CN" sz="800" dirty="0">
                <a:solidFill>
                  <a:schemeClr val="bg1"/>
                </a:solidFill>
                <a:latin typeface="Arial" charset="0"/>
                <a:cs typeface="Arial" charset="0"/>
              </a:rPr>
              <a:t> that has been specifically designed to help anyone that is stepping into the world of PowerPoint for the very first time.</a:t>
            </a:r>
            <a:endParaRPr lang="zh-CN" altLang="en-US" sz="800" dirty="0">
              <a:solidFill>
                <a:schemeClr val="bg1"/>
              </a:solidFill>
              <a:latin typeface="Arial" charset="0"/>
              <a:cs typeface="Arial" charset="0"/>
            </a:endParaRPr>
          </a:p>
        </p:txBody>
      </p:sp>
      <p:sp>
        <p:nvSpPr>
          <p:cNvPr id="18" name="原创设计师QQ598969553      _7"/>
          <p:cNvSpPr>
            <a:spLocks noChangeShapeType="1"/>
          </p:cNvSpPr>
          <p:nvPr/>
        </p:nvSpPr>
        <p:spPr bwMode="auto">
          <a:xfrm>
            <a:off x="1908498" y="3547557"/>
            <a:ext cx="29532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a:ln>
                <a:solidFill>
                  <a:schemeClr val="tx1">
                    <a:lumMod val="75000"/>
                    <a:lumOff val="25000"/>
                  </a:schemeClr>
                </a:solidFill>
              </a:ln>
              <a:solidFill>
                <a:schemeClr val="bg1"/>
              </a:solidFill>
              <a:latin typeface="Arial" pitchFamily="34" charset="0"/>
            </a:endParaRPr>
          </a:p>
        </p:txBody>
      </p:sp>
      <p:sp>
        <p:nvSpPr>
          <p:cNvPr id="19" name="原创设计师QQ598969553      _8"/>
          <p:cNvSpPr>
            <a:spLocks noChangeArrowheads="1"/>
          </p:cNvSpPr>
          <p:nvPr/>
        </p:nvSpPr>
        <p:spPr bwMode="auto">
          <a:xfrm>
            <a:off x="2053449" y="3681553"/>
            <a:ext cx="2953263" cy="154036"/>
          </a:xfrm>
          <a:prstGeom prst="rect">
            <a:avLst/>
          </a:prstGeom>
          <a:noFill/>
          <a:ln w="9525">
            <a:noFill/>
            <a:miter lim="800000"/>
            <a:headEnd/>
            <a:tailEnd/>
          </a:ln>
        </p:spPr>
        <p:txBody>
          <a:bodyPr lIns="0" tIns="0" rIns="0" bIns="0">
            <a:spAutoFit/>
          </a:bodyPr>
          <a:lstStyle/>
          <a:p>
            <a:pPr>
              <a:buFont typeface="Arial" charset="0"/>
              <a:buNone/>
            </a:pPr>
            <a:r>
              <a:rPr lang="zh-CN" altLang="en-US" sz="1000" dirty="0">
                <a:solidFill>
                  <a:schemeClr val="bg1"/>
                </a:solidFill>
                <a:latin typeface="微软雅黑" pitchFamily="34" charset="-122"/>
                <a:ea typeface="微软雅黑" pitchFamily="34" charset="-122"/>
                <a:cs typeface="Arial" charset="0"/>
              </a:rPr>
              <a:t>●企业推介  ●项目展示  ●计划总结  ●商业融资 </a:t>
            </a:r>
          </a:p>
        </p:txBody>
      </p:sp>
      <p:sp>
        <p:nvSpPr>
          <p:cNvPr id="10" name="矩形 259">
            <a:extLst>
              <a:ext uri="{FF2B5EF4-FFF2-40B4-BE49-F238E27FC236}">
                <a16:creationId xmlns:a16="http://schemas.microsoft.com/office/drawing/2014/main" xmlns="" id="{EB18AF6F-5678-4685-B765-22484701B665}"/>
              </a:ext>
            </a:extLst>
          </p:cNvPr>
          <p:cNvSpPr>
            <a:spLocks noChangeArrowheads="1"/>
          </p:cNvSpPr>
          <p:nvPr/>
        </p:nvSpPr>
        <p:spPr bwMode="auto">
          <a:xfrm>
            <a:off x="2155354" y="1132384"/>
            <a:ext cx="227342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cap="all" dirty="0">
                <a:solidFill>
                  <a:schemeClr val="bg1"/>
                </a:solidFill>
                <a:effectLst>
                  <a:outerShdw blurRad="38100" dist="38100" dir="2700000" algn="tl">
                    <a:srgbClr val="000000">
                      <a:alpha val="43137"/>
                    </a:srgbClr>
                  </a:outerShdw>
                </a:effectLst>
                <a:latin typeface="Agency FB" panose="020B0503020202020204" pitchFamily="34" charset="0"/>
                <a:cs typeface="Arial" panose="020B0604020202020204" pitchFamily="34" charset="0"/>
              </a:rPr>
              <a:t>2018</a:t>
            </a:r>
            <a:endParaRPr lang="zh-CN" altLang="en-US" sz="8800" b="1" cap="all" dirty="0">
              <a:solidFill>
                <a:schemeClr val="bg1"/>
              </a:solidFill>
              <a:effectLst>
                <a:outerShdw blurRad="38100" dist="38100" dir="2700000" algn="tl">
                  <a:srgbClr val="000000">
                    <a:alpha val="43137"/>
                  </a:srgbClr>
                </a:outerShdw>
              </a:effectLst>
              <a:latin typeface="Agency FB" panose="020B0503020202020204" pitchFamily="34" charset="0"/>
              <a:cs typeface="Arial" panose="020B0604020202020204" pitchFamily="34" charset="0"/>
            </a:endParaRPr>
          </a:p>
        </p:txBody>
      </p:sp>
      <p:pic>
        <p:nvPicPr>
          <p:cNvPr id="4" name="Audio Machine - Breath and Life">
            <a:hlinkClick r:id="" action="ppaction://media"/>
            <a:extLst>
              <a:ext uri="{FF2B5EF4-FFF2-40B4-BE49-F238E27FC236}">
                <a16:creationId xmlns:a16="http://schemas.microsoft.com/office/drawing/2014/main" xmlns="" id="{3F652A6B-B528-45FE-8AF2-2262AC7A6BF2}"/>
              </a:ext>
            </a:extLst>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609600" y="360512"/>
            <a:ext cx="609600" cy="609600"/>
          </a:xfrm>
          <a:prstGeom prst="rect">
            <a:avLst/>
          </a:prstGeom>
        </p:spPr>
      </p:pic>
    </p:spTree>
    <p:extLst>
      <p:ext uri="{BB962C8B-B14F-4D97-AF65-F5344CB8AC3E}">
        <p14:creationId xmlns:p14="http://schemas.microsoft.com/office/powerpoint/2010/main" val="1266612953"/>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16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childTnLst>
                          </p:cTn>
                        </p:par>
                        <p:par>
                          <p:cTn id="26" fill="hold">
                            <p:stCondLst>
                              <p:cond delay="2150"/>
                            </p:stCondLst>
                            <p:childTnLst>
                              <p:par>
                                <p:cTn id="27" presetID="56" presetClass="entr" presetSubtype="0" fill="hold" grpId="0" nodeType="afterEffect">
                                  <p:stCondLst>
                                    <p:cond delay="0"/>
                                  </p:stCondLst>
                                  <p:iterate type="lt">
                                    <p:tmPct val="6667"/>
                                  </p:iterate>
                                  <p:childTnLst>
                                    <p:set>
                                      <p:cBhvr>
                                        <p:cTn id="28" dur="1" fill="hold">
                                          <p:stCondLst>
                                            <p:cond delay="0"/>
                                          </p:stCondLst>
                                        </p:cTn>
                                        <p:tgtEl>
                                          <p:spTgt spid="16"/>
                                        </p:tgtEl>
                                        <p:attrNameLst>
                                          <p:attrName>style.visibility</p:attrName>
                                        </p:attrNameLst>
                                      </p:cBhvr>
                                      <p:to>
                                        <p:strVal val="visible"/>
                                      </p:to>
                                    </p:set>
                                    <p:anim by="(-#ppt_w*2)" calcmode="lin" valueType="num">
                                      <p:cBhvr rctx="PPT">
                                        <p:cTn id="29" dur="375" autoRev="1" fill="hold">
                                          <p:stCondLst>
                                            <p:cond delay="0"/>
                                          </p:stCondLst>
                                        </p:cTn>
                                        <p:tgtEl>
                                          <p:spTgt spid="16"/>
                                        </p:tgtEl>
                                        <p:attrNameLst>
                                          <p:attrName>ppt_w</p:attrName>
                                        </p:attrNameLst>
                                      </p:cBhvr>
                                    </p:anim>
                                    <p:anim by="(#ppt_w*0.50)" calcmode="lin" valueType="num">
                                      <p:cBhvr>
                                        <p:cTn id="30" dur="375" decel="50000" autoRev="1" fill="hold">
                                          <p:stCondLst>
                                            <p:cond delay="0"/>
                                          </p:stCondLst>
                                        </p:cTn>
                                        <p:tgtEl>
                                          <p:spTgt spid="16"/>
                                        </p:tgtEl>
                                        <p:attrNameLst>
                                          <p:attrName>ppt_x</p:attrName>
                                        </p:attrNameLst>
                                      </p:cBhvr>
                                    </p:anim>
                                    <p:anim from="(-#ppt_h/2)" to="(#ppt_y)" calcmode="lin" valueType="num">
                                      <p:cBhvr>
                                        <p:cTn id="31" dur="750" fill="hold">
                                          <p:stCondLst>
                                            <p:cond delay="0"/>
                                          </p:stCondLst>
                                        </p:cTn>
                                        <p:tgtEl>
                                          <p:spTgt spid="16"/>
                                        </p:tgtEl>
                                        <p:attrNameLst>
                                          <p:attrName>ppt_y</p:attrName>
                                        </p:attrNameLst>
                                      </p:cBhvr>
                                    </p:anim>
                                    <p:animRot by="21600000">
                                      <p:cBhvr>
                                        <p:cTn id="32" dur="750" fill="hold">
                                          <p:stCondLst>
                                            <p:cond delay="0"/>
                                          </p:stCondLst>
                                        </p:cTn>
                                        <p:tgtEl>
                                          <p:spTgt spid="16"/>
                                        </p:tgtEl>
                                        <p:attrNameLst>
                                          <p:attrName>r</p:attrName>
                                        </p:attrNameLst>
                                      </p:cBhvr>
                                    </p:animRot>
                                  </p:childTnLst>
                                </p:cTn>
                              </p:par>
                              <p:par>
                                <p:cTn id="33" presetID="42" presetClass="entr" presetSubtype="0" fill="hold" grpId="0" nodeType="withEffect">
                                  <p:stCondLst>
                                    <p:cond delay="22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50"/>
                                        <p:tgtEl>
                                          <p:spTgt spid="17"/>
                                        </p:tgtEl>
                                      </p:cBhvr>
                                    </p:animEffect>
                                    <p:anim calcmode="lin" valueType="num">
                                      <p:cBhvr>
                                        <p:cTn id="36" dur="750" fill="hold"/>
                                        <p:tgtEl>
                                          <p:spTgt spid="17"/>
                                        </p:tgtEl>
                                        <p:attrNameLst>
                                          <p:attrName>ppt_x</p:attrName>
                                        </p:attrNameLst>
                                      </p:cBhvr>
                                      <p:tavLst>
                                        <p:tav tm="0">
                                          <p:val>
                                            <p:strVal val="#ppt_x"/>
                                          </p:val>
                                        </p:tav>
                                        <p:tav tm="100000">
                                          <p:val>
                                            <p:strVal val="#ppt_x"/>
                                          </p:val>
                                        </p:tav>
                                      </p:tavLst>
                                    </p:anim>
                                    <p:anim calcmode="lin" valueType="num">
                                      <p:cBhvr>
                                        <p:cTn id="37" dur="750" fill="hold"/>
                                        <p:tgtEl>
                                          <p:spTgt spid="17"/>
                                        </p:tgtEl>
                                        <p:attrNameLst>
                                          <p:attrName>ppt_y</p:attrName>
                                        </p:attrNameLst>
                                      </p:cBhvr>
                                      <p:tavLst>
                                        <p:tav tm="0">
                                          <p:val>
                                            <p:strVal val="#ppt_y+.1"/>
                                          </p:val>
                                        </p:tav>
                                        <p:tav tm="100000">
                                          <p:val>
                                            <p:strVal val="#ppt_y"/>
                                          </p:val>
                                        </p:tav>
                                      </p:tavLst>
                                    </p:anim>
                                  </p:childTnLst>
                                </p:cTn>
                              </p:par>
                              <p:par>
                                <p:cTn id="38" presetID="22" presetClass="entr" presetSubtype="8" fill="hold" nodeType="withEffect">
                                  <p:stCondLst>
                                    <p:cond delay="300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4" fill="hold" grpId="0" nodeType="withEffect">
                                  <p:stCondLst>
                                    <p:cond delay="35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hold" display="0">
                  <p:stCondLst>
                    <p:cond delay="indefinite"/>
                  </p:stCondLst>
                  <p:endCondLst>
                    <p:cond evt="onStopAudio" delay="0">
                      <p:tgtEl>
                        <p:sldTgt/>
                      </p:tgtEl>
                    </p:cond>
                  </p:endCondLst>
                </p:cTn>
                <p:tgtEl>
                  <p:spTgt spid="4"/>
                </p:tgtEl>
              </p:cMediaNode>
            </p:audio>
          </p:childTnLst>
        </p:cTn>
      </p:par>
    </p:tnLst>
    <p:bldLst>
      <p:bldP spid="16" grpId="0"/>
      <p:bldP spid="17" grpId="0"/>
      <p:bldP spid="19" grpId="0"/>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630730" y="1376777"/>
            <a:ext cx="7959013" cy="3209635"/>
            <a:chOff x="1026329" y="2449122"/>
            <a:chExt cx="7106841" cy="2867016"/>
          </a:xfrm>
        </p:grpSpPr>
        <p:sp>
          <p:nvSpPr>
            <p:cNvPr id="6" name="1"/>
            <p:cNvSpPr>
              <a:spLocks noChangeArrowheads="1"/>
            </p:cNvSpPr>
            <p:nvPr/>
          </p:nvSpPr>
          <p:spPr bwMode="auto">
            <a:xfrm>
              <a:off x="1026329" y="3338825"/>
              <a:ext cx="1657350" cy="12414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lIns="81643" tIns="40822" rIns="81643" bIns="40822"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7" name="4"/>
            <p:cNvSpPr>
              <a:spLocks noChangeArrowheads="1"/>
            </p:cNvSpPr>
            <p:nvPr/>
          </p:nvSpPr>
          <p:spPr bwMode="auto">
            <a:xfrm>
              <a:off x="2826554" y="3338825"/>
              <a:ext cx="1657350" cy="12414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lIns="81643" tIns="40822" rIns="81643" bIns="40822"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9" name="7"/>
            <p:cNvSpPr>
              <a:spLocks noChangeArrowheads="1"/>
            </p:cNvSpPr>
            <p:nvPr/>
          </p:nvSpPr>
          <p:spPr bwMode="auto">
            <a:xfrm>
              <a:off x="6425427" y="3338825"/>
              <a:ext cx="1655763" cy="12414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lIns="81643" tIns="40822" rIns="81643" bIns="40822"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10" name="品 9"/>
            <p:cNvSpPr>
              <a:spLocks noChangeArrowheads="1"/>
            </p:cNvSpPr>
            <p:nvPr/>
          </p:nvSpPr>
          <p:spPr bwMode="auto">
            <a:xfrm>
              <a:off x="4625192" y="3338825"/>
              <a:ext cx="1657350" cy="12414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p:spPr>
          <p:txBody>
            <a:bodyPr lIns="81643" tIns="40822" rIns="81643" bIns="40822"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900" dirty="0">
                <a:solidFill>
                  <a:srgbClr val="FFFFFF"/>
                </a:solidFill>
                <a:latin typeface="微软雅黑" panose="020B0503020204020204" pitchFamily="34" charset="-122"/>
              </a:endParaRPr>
            </a:p>
          </p:txBody>
        </p:sp>
        <p:sp>
          <p:nvSpPr>
            <p:cNvPr id="11" name="TextBox 15"/>
            <p:cNvSpPr txBox="1">
              <a:spLocks noChangeArrowheads="1"/>
            </p:cNvSpPr>
            <p:nvPr/>
          </p:nvSpPr>
          <p:spPr bwMode="auto">
            <a:xfrm>
              <a:off x="2654300" y="4610898"/>
              <a:ext cx="3835400" cy="37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43" tIns="40822" rIns="81643" bIns="40822"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r>
                <a:rPr lang="zh-CN" altLang="en-US" sz="1400" b="1" dirty="0">
                  <a:solidFill>
                    <a:schemeClr val="bg1">
                      <a:lumMod val="50000"/>
                    </a:schemeClr>
                  </a:solidFill>
                  <a:latin typeface="微软雅黑" panose="020B0503020204020204" pitchFamily="34" charset="-122"/>
                </a:rPr>
                <a:t>注明内容重要或说明情况</a:t>
              </a:r>
            </a:p>
          </p:txBody>
        </p:sp>
        <p:sp>
          <p:nvSpPr>
            <p:cNvPr id="12" name="10"/>
            <p:cNvSpPr/>
            <p:nvPr/>
          </p:nvSpPr>
          <p:spPr bwMode="auto">
            <a:xfrm>
              <a:off x="1187457" y="2449122"/>
              <a:ext cx="1368425" cy="1095058"/>
            </a:xfrm>
            <a:prstGeom prst="rect">
              <a:avLst/>
            </a:prstGeom>
            <a:solidFill>
              <a:schemeClr val="accent1">
                <a:alpha val="85000"/>
              </a:schemeClr>
            </a:solidFill>
            <a:ln>
              <a:noFill/>
            </a:ln>
            <a:effectLst/>
          </p:spPr>
          <p:txBody>
            <a:bodyPr lIns="81643" tIns="40822" rIns="81643" bIns="40822"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3" name="11"/>
            <p:cNvSpPr/>
            <p:nvPr/>
          </p:nvSpPr>
          <p:spPr bwMode="auto">
            <a:xfrm>
              <a:off x="2987686" y="2449122"/>
              <a:ext cx="1368425" cy="1095058"/>
            </a:xfrm>
            <a:prstGeom prst="rect">
              <a:avLst/>
            </a:prstGeom>
            <a:solidFill>
              <a:schemeClr val="accent2">
                <a:alpha val="85000"/>
              </a:schemeClr>
            </a:solidFill>
            <a:ln>
              <a:noFill/>
            </a:ln>
            <a:effectLst/>
          </p:spPr>
          <p:txBody>
            <a:bodyPr lIns="81643" tIns="40822" rIns="81643" bIns="40822"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4" name="12"/>
            <p:cNvSpPr/>
            <p:nvPr/>
          </p:nvSpPr>
          <p:spPr bwMode="auto">
            <a:xfrm>
              <a:off x="6584961" y="2449122"/>
              <a:ext cx="1368425" cy="1095058"/>
            </a:xfrm>
            <a:prstGeom prst="rect">
              <a:avLst/>
            </a:prstGeom>
            <a:solidFill>
              <a:schemeClr val="accent4">
                <a:alpha val="85000"/>
              </a:schemeClr>
            </a:solidFill>
            <a:ln>
              <a:noFill/>
            </a:ln>
            <a:effectLst/>
          </p:spPr>
          <p:txBody>
            <a:bodyPr lIns="81643" tIns="40822" rIns="81643" bIns="40822"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5" name="13"/>
            <p:cNvSpPr/>
            <p:nvPr/>
          </p:nvSpPr>
          <p:spPr bwMode="auto">
            <a:xfrm>
              <a:off x="4786324" y="2449122"/>
              <a:ext cx="1368425" cy="1095058"/>
            </a:xfrm>
            <a:prstGeom prst="rect">
              <a:avLst/>
            </a:prstGeom>
            <a:solidFill>
              <a:schemeClr val="accent3">
                <a:alpha val="85000"/>
              </a:schemeClr>
            </a:solidFill>
            <a:ln>
              <a:noFill/>
            </a:ln>
            <a:effectLst/>
          </p:spPr>
          <p:txBody>
            <a:bodyPr lIns="81643" tIns="40822" rIns="81643" bIns="40822" anchor="ctr"/>
            <a:lstStyle/>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添加文字内容</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说明内容情况</a:t>
              </a:r>
              <a:endParaRPr lang="en-US" altLang="zh-CN" sz="11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100" b="1" dirty="0">
                  <a:solidFill>
                    <a:srgbClr val="F8F8F8"/>
                  </a:solidFill>
                  <a:latin typeface="微软雅黑" panose="020B0503020204020204" pitchFamily="34" charset="-122"/>
                  <a:ea typeface="微软雅黑" panose="020B0503020204020204" pitchFamily="34" charset="-122"/>
                </a:rPr>
                <a:t>以完成的项目</a:t>
              </a:r>
              <a:endParaRPr lang="en-US" altLang="zh-CN" sz="1100" b="1" dirty="0">
                <a:solidFill>
                  <a:srgbClr val="F8F8F8"/>
                </a:solidFill>
                <a:latin typeface="微软雅黑" panose="020B0503020204020204" pitchFamily="34" charset="-122"/>
                <a:ea typeface="微软雅黑" panose="020B0503020204020204" pitchFamily="34" charset="-122"/>
              </a:endParaRPr>
            </a:p>
          </p:txBody>
        </p:sp>
        <p:sp>
          <p:nvSpPr>
            <p:cNvPr id="16" name="47"/>
            <p:cNvSpPr>
              <a:spLocks noChangeArrowheads="1"/>
            </p:cNvSpPr>
            <p:nvPr/>
          </p:nvSpPr>
          <p:spPr bwMode="auto">
            <a:xfrm>
              <a:off x="1026329" y="4932560"/>
              <a:ext cx="7106841" cy="38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85" tIns="34293" rIns="68585" bIns="34293">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92897298"/>
      </p:ext>
    </p:extLst>
  </p:cSld>
  <p:clrMapOvr>
    <a:masterClrMapping/>
  </p:clrMapOvr>
  <p:transition spd="med"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6">
            <a:extLst>
              <a:ext uri="{FF2B5EF4-FFF2-40B4-BE49-F238E27FC236}">
                <a16:creationId xmlns:a16="http://schemas.microsoft.com/office/drawing/2014/main" xmlns="" id="{606118E2-07EA-4DE7-A934-67A9DBA008C7}"/>
              </a:ext>
            </a:extLst>
          </p:cNvPr>
          <p:cNvSpPr/>
          <p:nvPr/>
        </p:nvSpPr>
        <p:spPr>
          <a:xfrm>
            <a:off x="1327231" y="1111889"/>
            <a:ext cx="2101670" cy="346309"/>
          </a:xfrm>
          <a:prstGeom prst="rect">
            <a:avLst/>
          </a:prstGeom>
        </p:spPr>
        <p:txBody>
          <a:bodyPr wrap="square">
            <a:no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Rectangle 37">
            <a:extLst>
              <a:ext uri="{FF2B5EF4-FFF2-40B4-BE49-F238E27FC236}">
                <a16:creationId xmlns:a16="http://schemas.microsoft.com/office/drawing/2014/main" xmlns="" id="{D09A835B-DC8E-4616-B44B-74EC465C607D}"/>
              </a:ext>
            </a:extLst>
          </p:cNvPr>
          <p:cNvSpPr/>
          <p:nvPr/>
        </p:nvSpPr>
        <p:spPr>
          <a:xfrm>
            <a:off x="5855533" y="1103943"/>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38">
            <a:extLst>
              <a:ext uri="{FF2B5EF4-FFF2-40B4-BE49-F238E27FC236}">
                <a16:creationId xmlns:a16="http://schemas.microsoft.com/office/drawing/2014/main" xmlns="" id="{4BF11EF6-0C65-40D7-81B3-5D4E4AC219DB}"/>
              </a:ext>
            </a:extLst>
          </p:cNvPr>
          <p:cNvSpPr txBox="1"/>
          <p:nvPr/>
        </p:nvSpPr>
        <p:spPr>
          <a:xfrm>
            <a:off x="1327231" y="879730"/>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39">
            <a:extLst>
              <a:ext uri="{FF2B5EF4-FFF2-40B4-BE49-F238E27FC236}">
                <a16:creationId xmlns:a16="http://schemas.microsoft.com/office/drawing/2014/main" xmlns="" id="{4294DDE2-0356-46A8-BBA4-44EB752FB569}"/>
              </a:ext>
            </a:extLst>
          </p:cNvPr>
          <p:cNvSpPr txBox="1"/>
          <p:nvPr/>
        </p:nvSpPr>
        <p:spPr>
          <a:xfrm>
            <a:off x="5855533" y="876189"/>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Rectangle 40">
            <a:extLst>
              <a:ext uri="{FF2B5EF4-FFF2-40B4-BE49-F238E27FC236}">
                <a16:creationId xmlns:a16="http://schemas.microsoft.com/office/drawing/2014/main" xmlns="" id="{F1208053-A3F9-4CEC-BBC1-81BB57193A54}"/>
              </a:ext>
            </a:extLst>
          </p:cNvPr>
          <p:cNvSpPr/>
          <p:nvPr/>
        </p:nvSpPr>
        <p:spPr>
          <a:xfrm>
            <a:off x="1327231" y="3875956"/>
            <a:ext cx="2101670" cy="346309"/>
          </a:xfrm>
          <a:prstGeom prst="rect">
            <a:avLst/>
          </a:prstGeom>
        </p:spPr>
        <p:txBody>
          <a:bodyPr wrap="square">
            <a:noAutofit/>
          </a:bodyPr>
          <a:lstStyle/>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Rectangle 41">
            <a:extLst>
              <a:ext uri="{FF2B5EF4-FFF2-40B4-BE49-F238E27FC236}">
                <a16:creationId xmlns:a16="http://schemas.microsoft.com/office/drawing/2014/main" xmlns="" id="{35CB6860-B99D-418C-A997-E653DE88AF2A}"/>
              </a:ext>
            </a:extLst>
          </p:cNvPr>
          <p:cNvSpPr/>
          <p:nvPr/>
        </p:nvSpPr>
        <p:spPr>
          <a:xfrm>
            <a:off x="5855533" y="3868008"/>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TextBox 42">
            <a:extLst>
              <a:ext uri="{FF2B5EF4-FFF2-40B4-BE49-F238E27FC236}">
                <a16:creationId xmlns:a16="http://schemas.microsoft.com/office/drawing/2014/main" xmlns="" id="{70D7D64A-5EC2-423A-9258-806706F518FB}"/>
              </a:ext>
            </a:extLst>
          </p:cNvPr>
          <p:cNvSpPr txBox="1"/>
          <p:nvPr/>
        </p:nvSpPr>
        <p:spPr>
          <a:xfrm>
            <a:off x="1327230" y="3643796"/>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43">
            <a:extLst>
              <a:ext uri="{FF2B5EF4-FFF2-40B4-BE49-F238E27FC236}">
                <a16:creationId xmlns:a16="http://schemas.microsoft.com/office/drawing/2014/main" xmlns="" id="{685B4E43-1DC7-4644-AB03-0763D3DCE707}"/>
              </a:ext>
            </a:extLst>
          </p:cNvPr>
          <p:cNvSpPr txBox="1"/>
          <p:nvPr/>
        </p:nvSpPr>
        <p:spPr>
          <a:xfrm>
            <a:off x="5855533" y="3640255"/>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Rectangle 44">
            <a:extLst>
              <a:ext uri="{FF2B5EF4-FFF2-40B4-BE49-F238E27FC236}">
                <a16:creationId xmlns:a16="http://schemas.microsoft.com/office/drawing/2014/main" xmlns="" id="{69A9B6AD-7255-44B6-957D-CD3CB4BB29B3}"/>
              </a:ext>
            </a:extLst>
          </p:cNvPr>
          <p:cNvSpPr/>
          <p:nvPr/>
        </p:nvSpPr>
        <p:spPr>
          <a:xfrm>
            <a:off x="6679877" y="2426694"/>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45">
            <a:extLst>
              <a:ext uri="{FF2B5EF4-FFF2-40B4-BE49-F238E27FC236}">
                <a16:creationId xmlns:a16="http://schemas.microsoft.com/office/drawing/2014/main" xmlns="" id="{DBA86A94-927C-4649-A3E2-70445FB914AE}"/>
              </a:ext>
            </a:extLst>
          </p:cNvPr>
          <p:cNvSpPr txBox="1"/>
          <p:nvPr/>
        </p:nvSpPr>
        <p:spPr>
          <a:xfrm>
            <a:off x="6679877" y="2198941"/>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Rectangle 46">
            <a:extLst>
              <a:ext uri="{FF2B5EF4-FFF2-40B4-BE49-F238E27FC236}">
                <a16:creationId xmlns:a16="http://schemas.microsoft.com/office/drawing/2014/main" xmlns="" id="{1BF7D915-63E3-48FF-B6AD-E92E147F5418}"/>
              </a:ext>
            </a:extLst>
          </p:cNvPr>
          <p:cNvSpPr/>
          <p:nvPr/>
        </p:nvSpPr>
        <p:spPr>
          <a:xfrm>
            <a:off x="479932" y="2422439"/>
            <a:ext cx="2101670" cy="346309"/>
          </a:xfrm>
          <a:prstGeom prst="rect">
            <a:avLst/>
          </a:prstGeom>
        </p:spPr>
        <p:txBody>
          <a:bodyPr wrap="square">
            <a:noAutofit/>
          </a:bodyPr>
          <a:lstStyle/>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47">
            <a:extLst>
              <a:ext uri="{FF2B5EF4-FFF2-40B4-BE49-F238E27FC236}">
                <a16:creationId xmlns:a16="http://schemas.microsoft.com/office/drawing/2014/main" xmlns="" id="{97FF5B57-CB2D-4ADD-8BC0-623A232E3E4C}"/>
              </a:ext>
            </a:extLst>
          </p:cNvPr>
          <p:cNvSpPr txBox="1"/>
          <p:nvPr/>
        </p:nvSpPr>
        <p:spPr>
          <a:xfrm>
            <a:off x="479932" y="2190279"/>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2631198" y="795669"/>
            <a:ext cx="3984872" cy="3553753"/>
            <a:chOff x="2630741" y="795183"/>
            <a:chExt cx="3984180" cy="3553136"/>
          </a:xfrm>
        </p:grpSpPr>
        <p:grpSp>
          <p:nvGrpSpPr>
            <p:cNvPr id="6" name="Group 15">
              <a:extLst>
                <a:ext uri="{FF2B5EF4-FFF2-40B4-BE49-F238E27FC236}">
                  <a16:creationId xmlns:a16="http://schemas.microsoft.com/office/drawing/2014/main" xmlns="" id="{94448319-334C-42C5-8343-B66751754FBD}"/>
                </a:ext>
              </a:extLst>
            </p:cNvPr>
            <p:cNvGrpSpPr/>
            <p:nvPr/>
          </p:nvGrpSpPr>
          <p:grpSpPr>
            <a:xfrm rot="18900000">
              <a:off x="3526203" y="1459228"/>
              <a:ext cx="2158063" cy="2158062"/>
              <a:chOff x="3943350" y="1757363"/>
              <a:chExt cx="4302126" cy="4302125"/>
            </a:xfrm>
          </p:grpSpPr>
          <p:sp>
            <p:nvSpPr>
              <p:cNvPr id="48" name="Freeform 5">
                <a:extLst>
                  <a:ext uri="{FF2B5EF4-FFF2-40B4-BE49-F238E27FC236}">
                    <a16:creationId xmlns:a16="http://schemas.microsoft.com/office/drawing/2014/main" xmlns="" id="{46612990-3BD6-418B-B0BD-C2FD05EEAC83}"/>
                  </a:ext>
                </a:extLst>
              </p:cNvPr>
              <p:cNvSpPr>
                <a:spLocks/>
              </p:cNvSpPr>
              <p:nvPr/>
            </p:nvSpPr>
            <p:spPr bwMode="auto">
              <a:xfrm>
                <a:off x="3943350" y="1757363"/>
                <a:ext cx="2122488" cy="2124075"/>
              </a:xfrm>
              <a:custGeom>
                <a:avLst/>
                <a:gdLst>
                  <a:gd name="T0" fmla="*/ 198 w 667"/>
                  <a:gd name="T1" fmla="*/ 667 h 667"/>
                  <a:gd name="T2" fmla="*/ 667 w 667"/>
                  <a:gd name="T3" fmla="*/ 198 h 667"/>
                  <a:gd name="T4" fmla="*/ 667 w 667"/>
                  <a:gd name="T5" fmla="*/ 0 h 667"/>
                  <a:gd name="T6" fmla="*/ 0 w 667"/>
                  <a:gd name="T7" fmla="*/ 667 h 667"/>
                  <a:gd name="T8" fmla="*/ 198 w 667"/>
                  <a:gd name="T9" fmla="*/ 667 h 667"/>
                </a:gdLst>
                <a:ahLst/>
                <a:cxnLst>
                  <a:cxn ang="0">
                    <a:pos x="T0" y="T1"/>
                  </a:cxn>
                  <a:cxn ang="0">
                    <a:pos x="T2" y="T3"/>
                  </a:cxn>
                  <a:cxn ang="0">
                    <a:pos x="T4" y="T5"/>
                  </a:cxn>
                  <a:cxn ang="0">
                    <a:pos x="T6" y="T7"/>
                  </a:cxn>
                  <a:cxn ang="0">
                    <a:pos x="T8" y="T9"/>
                  </a:cxn>
                </a:cxnLst>
                <a:rect l="0" t="0" r="r" b="b"/>
                <a:pathLst>
                  <a:path w="667" h="667">
                    <a:moveTo>
                      <a:pt x="198" y="667"/>
                    </a:moveTo>
                    <a:cubicBezTo>
                      <a:pt x="202" y="410"/>
                      <a:pt x="410" y="202"/>
                      <a:pt x="667" y="198"/>
                    </a:cubicBezTo>
                    <a:cubicBezTo>
                      <a:pt x="667" y="0"/>
                      <a:pt x="667" y="0"/>
                      <a:pt x="667" y="0"/>
                    </a:cubicBezTo>
                    <a:cubicBezTo>
                      <a:pt x="301" y="4"/>
                      <a:pt x="4" y="300"/>
                      <a:pt x="0" y="667"/>
                    </a:cubicBezTo>
                    <a:lnTo>
                      <a:pt x="198" y="667"/>
                    </a:lnTo>
                    <a:close/>
                  </a:path>
                </a:pathLst>
              </a:custGeom>
              <a:solidFill>
                <a:schemeClr val="accent1"/>
              </a:solidFill>
              <a:ln>
                <a:noFill/>
              </a:ln>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9" name="Freeform 6">
                <a:extLst>
                  <a:ext uri="{FF2B5EF4-FFF2-40B4-BE49-F238E27FC236}">
                    <a16:creationId xmlns:a16="http://schemas.microsoft.com/office/drawing/2014/main" xmlns="" id="{A7C84713-AC14-443F-80CE-134607FD7F1E}"/>
                  </a:ext>
                </a:extLst>
              </p:cNvPr>
              <p:cNvSpPr>
                <a:spLocks/>
              </p:cNvSpPr>
              <p:nvPr/>
            </p:nvSpPr>
            <p:spPr bwMode="auto">
              <a:xfrm>
                <a:off x="6119813" y="1757363"/>
                <a:ext cx="2125663" cy="2124075"/>
              </a:xfrm>
              <a:custGeom>
                <a:avLst/>
                <a:gdLst>
                  <a:gd name="T0" fmla="*/ 0 w 668"/>
                  <a:gd name="T1" fmla="*/ 198 h 667"/>
                  <a:gd name="T2" fmla="*/ 470 w 668"/>
                  <a:gd name="T3" fmla="*/ 667 h 667"/>
                  <a:gd name="T4" fmla="*/ 668 w 668"/>
                  <a:gd name="T5" fmla="*/ 667 h 667"/>
                  <a:gd name="T6" fmla="*/ 0 w 668"/>
                  <a:gd name="T7" fmla="*/ 0 h 667"/>
                  <a:gd name="T8" fmla="*/ 0 w 668"/>
                  <a:gd name="T9" fmla="*/ 198 h 667"/>
                </a:gdLst>
                <a:ahLst/>
                <a:cxnLst>
                  <a:cxn ang="0">
                    <a:pos x="T0" y="T1"/>
                  </a:cxn>
                  <a:cxn ang="0">
                    <a:pos x="T2" y="T3"/>
                  </a:cxn>
                  <a:cxn ang="0">
                    <a:pos x="T4" y="T5"/>
                  </a:cxn>
                  <a:cxn ang="0">
                    <a:pos x="T6" y="T7"/>
                  </a:cxn>
                  <a:cxn ang="0">
                    <a:pos x="T8" y="T9"/>
                  </a:cxn>
                </a:cxnLst>
                <a:rect l="0" t="0" r="r" b="b"/>
                <a:pathLst>
                  <a:path w="668" h="667">
                    <a:moveTo>
                      <a:pt x="0" y="198"/>
                    </a:moveTo>
                    <a:cubicBezTo>
                      <a:pt x="257" y="202"/>
                      <a:pt x="465" y="410"/>
                      <a:pt x="470" y="667"/>
                    </a:cubicBezTo>
                    <a:cubicBezTo>
                      <a:pt x="668" y="667"/>
                      <a:pt x="668" y="667"/>
                      <a:pt x="668" y="667"/>
                    </a:cubicBezTo>
                    <a:cubicBezTo>
                      <a:pt x="663" y="300"/>
                      <a:pt x="367" y="4"/>
                      <a:pt x="0" y="0"/>
                    </a:cubicBezTo>
                    <a:lnTo>
                      <a:pt x="0" y="198"/>
                    </a:lnTo>
                    <a:close/>
                  </a:path>
                </a:pathLst>
              </a:custGeom>
              <a:solidFill>
                <a:schemeClr val="accent2"/>
              </a:solidFill>
              <a:ln>
                <a:noFill/>
              </a:ln>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0" name="Freeform 7">
                <a:extLst>
                  <a:ext uri="{FF2B5EF4-FFF2-40B4-BE49-F238E27FC236}">
                    <a16:creationId xmlns:a16="http://schemas.microsoft.com/office/drawing/2014/main" xmlns="" id="{C068F404-41F5-495D-B64E-E3B8388DC7F4}"/>
                  </a:ext>
                </a:extLst>
              </p:cNvPr>
              <p:cNvSpPr>
                <a:spLocks/>
              </p:cNvSpPr>
              <p:nvPr/>
            </p:nvSpPr>
            <p:spPr bwMode="auto">
              <a:xfrm>
                <a:off x="6119813" y="3935413"/>
                <a:ext cx="2125663" cy="2124075"/>
              </a:xfrm>
              <a:custGeom>
                <a:avLst/>
                <a:gdLst>
                  <a:gd name="T0" fmla="*/ 470 w 668"/>
                  <a:gd name="T1" fmla="*/ 0 h 667"/>
                  <a:gd name="T2" fmla="*/ 0 w 668"/>
                  <a:gd name="T3" fmla="*/ 469 h 667"/>
                  <a:gd name="T4" fmla="*/ 0 w 668"/>
                  <a:gd name="T5" fmla="*/ 667 h 667"/>
                  <a:gd name="T6" fmla="*/ 668 w 668"/>
                  <a:gd name="T7" fmla="*/ 0 h 667"/>
                  <a:gd name="T8" fmla="*/ 470 w 668"/>
                  <a:gd name="T9" fmla="*/ 0 h 667"/>
                </a:gdLst>
                <a:ahLst/>
                <a:cxnLst>
                  <a:cxn ang="0">
                    <a:pos x="T0" y="T1"/>
                  </a:cxn>
                  <a:cxn ang="0">
                    <a:pos x="T2" y="T3"/>
                  </a:cxn>
                  <a:cxn ang="0">
                    <a:pos x="T4" y="T5"/>
                  </a:cxn>
                  <a:cxn ang="0">
                    <a:pos x="T6" y="T7"/>
                  </a:cxn>
                  <a:cxn ang="0">
                    <a:pos x="T8" y="T9"/>
                  </a:cxn>
                </a:cxnLst>
                <a:rect l="0" t="0" r="r" b="b"/>
                <a:pathLst>
                  <a:path w="668" h="667">
                    <a:moveTo>
                      <a:pt x="470" y="0"/>
                    </a:moveTo>
                    <a:cubicBezTo>
                      <a:pt x="465" y="257"/>
                      <a:pt x="257" y="465"/>
                      <a:pt x="0" y="469"/>
                    </a:cubicBezTo>
                    <a:cubicBezTo>
                      <a:pt x="0" y="667"/>
                      <a:pt x="0" y="667"/>
                      <a:pt x="0" y="667"/>
                    </a:cubicBezTo>
                    <a:cubicBezTo>
                      <a:pt x="367" y="663"/>
                      <a:pt x="663" y="367"/>
                      <a:pt x="668" y="0"/>
                    </a:cubicBezTo>
                    <a:lnTo>
                      <a:pt x="470" y="0"/>
                    </a:lnTo>
                    <a:close/>
                  </a:path>
                </a:pathLst>
              </a:custGeom>
              <a:solidFill>
                <a:schemeClr val="accent3"/>
              </a:solidFill>
              <a:ln>
                <a:noFill/>
              </a:ln>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Freeform 8">
                <a:extLst>
                  <a:ext uri="{FF2B5EF4-FFF2-40B4-BE49-F238E27FC236}">
                    <a16:creationId xmlns:a16="http://schemas.microsoft.com/office/drawing/2014/main" xmlns="" id="{D4BC1B96-8D03-4F97-ADDB-6D35867C774A}"/>
                  </a:ext>
                </a:extLst>
              </p:cNvPr>
              <p:cNvSpPr>
                <a:spLocks/>
              </p:cNvSpPr>
              <p:nvPr/>
            </p:nvSpPr>
            <p:spPr bwMode="auto">
              <a:xfrm>
                <a:off x="3943350" y="3935413"/>
                <a:ext cx="2122488" cy="2124075"/>
              </a:xfrm>
              <a:custGeom>
                <a:avLst/>
                <a:gdLst>
                  <a:gd name="T0" fmla="*/ 667 w 667"/>
                  <a:gd name="T1" fmla="*/ 469 h 667"/>
                  <a:gd name="T2" fmla="*/ 198 w 667"/>
                  <a:gd name="T3" fmla="*/ 0 h 667"/>
                  <a:gd name="T4" fmla="*/ 0 w 667"/>
                  <a:gd name="T5" fmla="*/ 0 h 667"/>
                  <a:gd name="T6" fmla="*/ 667 w 667"/>
                  <a:gd name="T7" fmla="*/ 667 h 667"/>
                  <a:gd name="T8" fmla="*/ 667 w 667"/>
                  <a:gd name="T9" fmla="*/ 469 h 667"/>
                </a:gdLst>
                <a:ahLst/>
                <a:cxnLst>
                  <a:cxn ang="0">
                    <a:pos x="T0" y="T1"/>
                  </a:cxn>
                  <a:cxn ang="0">
                    <a:pos x="T2" y="T3"/>
                  </a:cxn>
                  <a:cxn ang="0">
                    <a:pos x="T4" y="T5"/>
                  </a:cxn>
                  <a:cxn ang="0">
                    <a:pos x="T6" y="T7"/>
                  </a:cxn>
                  <a:cxn ang="0">
                    <a:pos x="T8" y="T9"/>
                  </a:cxn>
                </a:cxnLst>
                <a:rect l="0" t="0" r="r" b="b"/>
                <a:pathLst>
                  <a:path w="667" h="667">
                    <a:moveTo>
                      <a:pt x="667" y="469"/>
                    </a:moveTo>
                    <a:cubicBezTo>
                      <a:pt x="410" y="465"/>
                      <a:pt x="202" y="257"/>
                      <a:pt x="198" y="0"/>
                    </a:cubicBezTo>
                    <a:cubicBezTo>
                      <a:pt x="0" y="0"/>
                      <a:pt x="0" y="0"/>
                      <a:pt x="0" y="0"/>
                    </a:cubicBezTo>
                    <a:cubicBezTo>
                      <a:pt x="4" y="367"/>
                      <a:pt x="301" y="663"/>
                      <a:pt x="667" y="667"/>
                    </a:cubicBezTo>
                    <a:lnTo>
                      <a:pt x="667" y="469"/>
                    </a:lnTo>
                    <a:close/>
                  </a:path>
                </a:pathLst>
              </a:custGeom>
              <a:solidFill>
                <a:schemeClr val="accent4"/>
              </a:solidFill>
              <a:ln>
                <a:noFill/>
              </a:ln>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Group 14">
              <a:extLst>
                <a:ext uri="{FF2B5EF4-FFF2-40B4-BE49-F238E27FC236}">
                  <a16:creationId xmlns:a16="http://schemas.microsoft.com/office/drawing/2014/main" xmlns="" id="{4BE75304-2B48-4E1F-975B-093FA687F74E}"/>
                </a:ext>
              </a:extLst>
            </p:cNvPr>
            <p:cNvGrpSpPr/>
            <p:nvPr/>
          </p:nvGrpSpPr>
          <p:grpSpPr>
            <a:xfrm>
              <a:off x="5496532" y="2229179"/>
              <a:ext cx="1118389" cy="618160"/>
              <a:chOff x="7493848" y="2076947"/>
              <a:chExt cx="1497467" cy="827686"/>
            </a:xfrm>
            <a:solidFill>
              <a:schemeClr val="accent3"/>
            </a:solidFill>
          </p:grpSpPr>
          <p:sp>
            <p:nvSpPr>
              <p:cNvPr id="46" name="Freeform 5">
                <a:extLst>
                  <a:ext uri="{FF2B5EF4-FFF2-40B4-BE49-F238E27FC236}">
                    <a16:creationId xmlns:a16="http://schemas.microsoft.com/office/drawing/2014/main" xmlns="" id="{E908AB8E-A1E5-4755-BA98-EFE3CEE4654A}"/>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Oval 6">
                <a:extLst>
                  <a:ext uri="{FF2B5EF4-FFF2-40B4-BE49-F238E27FC236}">
                    <a16:creationId xmlns:a16="http://schemas.microsoft.com/office/drawing/2014/main" xmlns="" id="{869C1544-4C45-467E-AC4A-6FA4AA6C2175}"/>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Group 16">
              <a:extLst>
                <a:ext uri="{FF2B5EF4-FFF2-40B4-BE49-F238E27FC236}">
                  <a16:creationId xmlns:a16="http://schemas.microsoft.com/office/drawing/2014/main" xmlns="" id="{A175EFE7-09BF-478C-A65D-6A9C72351BFA}"/>
                </a:ext>
              </a:extLst>
            </p:cNvPr>
            <p:cNvGrpSpPr/>
            <p:nvPr/>
          </p:nvGrpSpPr>
          <p:grpSpPr>
            <a:xfrm rot="10800000">
              <a:off x="2630741" y="2229179"/>
              <a:ext cx="1118389" cy="618160"/>
              <a:chOff x="7493848" y="2076947"/>
              <a:chExt cx="1497467" cy="827686"/>
            </a:xfrm>
            <a:solidFill>
              <a:schemeClr val="accent1"/>
            </a:solidFill>
          </p:grpSpPr>
          <p:sp>
            <p:nvSpPr>
              <p:cNvPr id="44" name="Freeform 5">
                <a:extLst>
                  <a:ext uri="{FF2B5EF4-FFF2-40B4-BE49-F238E27FC236}">
                    <a16:creationId xmlns:a16="http://schemas.microsoft.com/office/drawing/2014/main" xmlns="" id="{B004D52E-C3F2-4027-8F05-A4CD25B2E997}"/>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Oval 6">
                <a:extLst>
                  <a:ext uri="{FF2B5EF4-FFF2-40B4-BE49-F238E27FC236}">
                    <a16:creationId xmlns:a16="http://schemas.microsoft.com/office/drawing/2014/main" xmlns="" id="{E2D7BD82-8D4C-41C7-840D-543220694D6E}"/>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7">
              <a:extLst>
                <a:ext uri="{FF2B5EF4-FFF2-40B4-BE49-F238E27FC236}">
                  <a16:creationId xmlns:a16="http://schemas.microsoft.com/office/drawing/2014/main" xmlns="" id="{A02B57B8-8D77-43BD-9391-4A18333B7D85}"/>
                </a:ext>
              </a:extLst>
            </p:cNvPr>
            <p:cNvGrpSpPr/>
            <p:nvPr/>
          </p:nvGrpSpPr>
          <p:grpSpPr>
            <a:xfrm>
              <a:off x="3667147" y="3229930"/>
              <a:ext cx="1953069" cy="1118389"/>
              <a:chOff x="4506836" y="5023348"/>
              <a:chExt cx="3218132" cy="1842803"/>
            </a:xfrm>
          </p:grpSpPr>
          <p:grpSp>
            <p:nvGrpSpPr>
              <p:cNvPr id="38" name="Group 21">
                <a:extLst>
                  <a:ext uri="{FF2B5EF4-FFF2-40B4-BE49-F238E27FC236}">
                    <a16:creationId xmlns:a16="http://schemas.microsoft.com/office/drawing/2014/main" xmlns="" id="{F47F879E-254F-4D6B-A64E-E777ADBE8A2B}"/>
                  </a:ext>
                </a:extLst>
              </p:cNvPr>
              <p:cNvGrpSpPr/>
              <p:nvPr/>
            </p:nvGrpSpPr>
            <p:grpSpPr>
              <a:xfrm rot="3600000">
                <a:off x="6294286" y="5435469"/>
                <a:ext cx="1842803" cy="1018561"/>
                <a:chOff x="7493848" y="2076947"/>
                <a:chExt cx="1497467" cy="827686"/>
              </a:xfrm>
              <a:solidFill>
                <a:schemeClr val="accent4"/>
              </a:solidFill>
            </p:grpSpPr>
            <p:sp>
              <p:nvSpPr>
                <p:cNvPr id="42" name="Freeform 5">
                  <a:extLst>
                    <a:ext uri="{FF2B5EF4-FFF2-40B4-BE49-F238E27FC236}">
                      <a16:creationId xmlns:a16="http://schemas.microsoft.com/office/drawing/2014/main" xmlns="" id="{FD84E0E6-41CD-46B1-93AF-476DA80462F6}"/>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3" name="Oval 6">
                  <a:extLst>
                    <a:ext uri="{FF2B5EF4-FFF2-40B4-BE49-F238E27FC236}">
                      <a16:creationId xmlns:a16="http://schemas.microsoft.com/office/drawing/2014/main" xmlns="" id="{C8589DE7-FEAA-42F7-B5A0-81BD0DCAFD44}"/>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9" name="Group 24">
                <a:extLst>
                  <a:ext uri="{FF2B5EF4-FFF2-40B4-BE49-F238E27FC236}">
                    <a16:creationId xmlns:a16="http://schemas.microsoft.com/office/drawing/2014/main" xmlns="" id="{AA24337A-F128-4E55-9DFE-5B595621AE89}"/>
                  </a:ext>
                </a:extLst>
              </p:cNvPr>
              <p:cNvGrpSpPr/>
              <p:nvPr/>
            </p:nvGrpSpPr>
            <p:grpSpPr>
              <a:xfrm rot="18000000" flipH="1">
                <a:off x="4094715" y="5435469"/>
                <a:ext cx="1842803" cy="1018561"/>
                <a:chOff x="7493848" y="2076947"/>
                <a:chExt cx="1497467" cy="827686"/>
              </a:xfrm>
              <a:solidFill>
                <a:schemeClr val="accent4"/>
              </a:solidFill>
            </p:grpSpPr>
            <p:sp>
              <p:nvSpPr>
                <p:cNvPr id="40" name="Freeform 5">
                  <a:extLst>
                    <a:ext uri="{FF2B5EF4-FFF2-40B4-BE49-F238E27FC236}">
                      <a16:creationId xmlns:a16="http://schemas.microsoft.com/office/drawing/2014/main" xmlns="" id="{9225598C-903E-4111-ABCF-456AAD5AF016}"/>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1" name="Oval 6">
                  <a:extLst>
                    <a:ext uri="{FF2B5EF4-FFF2-40B4-BE49-F238E27FC236}">
                      <a16:creationId xmlns:a16="http://schemas.microsoft.com/office/drawing/2014/main" xmlns="" id="{43EB552F-9A26-4B0A-9B32-37672C1F8751}"/>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0" name="Group 28">
              <a:extLst>
                <a:ext uri="{FF2B5EF4-FFF2-40B4-BE49-F238E27FC236}">
                  <a16:creationId xmlns:a16="http://schemas.microsoft.com/office/drawing/2014/main" xmlns="" id="{38A23E27-0402-4331-82BD-AD6C60003ED9}"/>
                </a:ext>
              </a:extLst>
            </p:cNvPr>
            <p:cNvGrpSpPr/>
            <p:nvPr/>
          </p:nvGrpSpPr>
          <p:grpSpPr>
            <a:xfrm rot="10800000">
              <a:off x="3667147" y="795183"/>
              <a:ext cx="1953069" cy="1118389"/>
              <a:chOff x="4506836" y="5023348"/>
              <a:chExt cx="3218132" cy="1842803"/>
            </a:xfrm>
            <a:solidFill>
              <a:schemeClr val="accent2"/>
            </a:solidFill>
          </p:grpSpPr>
          <p:grpSp>
            <p:nvGrpSpPr>
              <p:cNvPr id="32" name="Group 29">
                <a:extLst>
                  <a:ext uri="{FF2B5EF4-FFF2-40B4-BE49-F238E27FC236}">
                    <a16:creationId xmlns:a16="http://schemas.microsoft.com/office/drawing/2014/main" xmlns="" id="{9196A7DE-1FC4-4259-A098-169FD1CF446E}"/>
                  </a:ext>
                </a:extLst>
              </p:cNvPr>
              <p:cNvGrpSpPr/>
              <p:nvPr/>
            </p:nvGrpSpPr>
            <p:grpSpPr>
              <a:xfrm rot="3600000">
                <a:off x="6294286" y="5435469"/>
                <a:ext cx="1842803" cy="1018561"/>
                <a:chOff x="7493848" y="2076947"/>
                <a:chExt cx="1497467" cy="827686"/>
              </a:xfrm>
              <a:grpFill/>
            </p:grpSpPr>
            <p:sp>
              <p:nvSpPr>
                <p:cNvPr id="36" name="Freeform 5">
                  <a:extLst>
                    <a:ext uri="{FF2B5EF4-FFF2-40B4-BE49-F238E27FC236}">
                      <a16:creationId xmlns:a16="http://schemas.microsoft.com/office/drawing/2014/main" xmlns="" id="{2F5E319B-5694-4B9A-8850-C74112E9F9F4}"/>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Oval 6">
                  <a:extLst>
                    <a:ext uri="{FF2B5EF4-FFF2-40B4-BE49-F238E27FC236}">
                      <a16:creationId xmlns:a16="http://schemas.microsoft.com/office/drawing/2014/main" xmlns="" id="{550C24AA-95F7-48E5-ABDB-3B59E56690F5}"/>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3" name="Group 30">
                <a:extLst>
                  <a:ext uri="{FF2B5EF4-FFF2-40B4-BE49-F238E27FC236}">
                    <a16:creationId xmlns:a16="http://schemas.microsoft.com/office/drawing/2014/main" xmlns="" id="{747CB5B0-DBBA-4C40-8EA9-EB9C892EE5E5}"/>
                  </a:ext>
                </a:extLst>
              </p:cNvPr>
              <p:cNvGrpSpPr/>
              <p:nvPr/>
            </p:nvGrpSpPr>
            <p:grpSpPr>
              <a:xfrm rot="18000000" flipH="1">
                <a:off x="4094715" y="5435469"/>
                <a:ext cx="1842803" cy="1018561"/>
                <a:chOff x="7493848" y="2076947"/>
                <a:chExt cx="1497467" cy="827686"/>
              </a:xfrm>
              <a:grpFill/>
            </p:grpSpPr>
            <p:sp>
              <p:nvSpPr>
                <p:cNvPr id="34" name="Freeform 5">
                  <a:extLst>
                    <a:ext uri="{FF2B5EF4-FFF2-40B4-BE49-F238E27FC236}">
                      <a16:creationId xmlns:a16="http://schemas.microsoft.com/office/drawing/2014/main" xmlns="" id="{B452AEBC-E238-421C-B5DA-787A73454968}"/>
                    </a:ext>
                  </a:extLst>
                </p:cNvPr>
                <p:cNvSpPr>
                  <a:spLocks/>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Oval 6">
                  <a:extLst>
                    <a:ext uri="{FF2B5EF4-FFF2-40B4-BE49-F238E27FC236}">
                      <a16:creationId xmlns:a16="http://schemas.microsoft.com/office/drawing/2014/main" xmlns="" id="{A45FC4B4-4A3F-48A2-86DF-E207CD9E00EA}"/>
                    </a:ext>
                  </a:extLst>
                </p:cNvPr>
                <p:cNvSpPr>
                  <a:spLocks noChangeArrowheads="1"/>
                </p:cNvSpPr>
                <p:nvPr/>
              </p:nvSpPr>
              <p:spPr bwMode="auto">
                <a:xfrm rot="2700000">
                  <a:off x="8163006" y="2076323"/>
                  <a:ext cx="827638" cy="828981"/>
                </a:xfrm>
                <a:prstGeom prst="ellipse">
                  <a:avLst/>
                </a:prstGeom>
                <a:grpFill/>
                <a:ln>
                  <a:noFill/>
                </a:ln>
                <a:extLst/>
              </p:spPr>
              <p:txBody>
                <a:bodyPr vert="horz" wrap="square" lIns="91456" tIns="45728" rIns="91456" bIns="45728" numCol="1" anchor="t" anchorCtr="0" compatLnSpc="1">
                  <a:prstTxWarp prst="textNoShape">
                    <a:avLst/>
                  </a:prstTxWarp>
                </a:bodyPr>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23" name="Freeform 8">
              <a:extLst>
                <a:ext uri="{FF2B5EF4-FFF2-40B4-BE49-F238E27FC236}">
                  <a16:creationId xmlns:a16="http://schemas.microsoft.com/office/drawing/2014/main" xmlns="" id="{32FC18D1-0505-4877-BEFD-FB634C79C5AC}"/>
                </a:ext>
              </a:extLst>
            </p:cNvPr>
            <p:cNvSpPr>
              <a:spLocks noEditPoints="1"/>
            </p:cNvSpPr>
            <p:nvPr/>
          </p:nvSpPr>
          <p:spPr bwMode="auto">
            <a:xfrm>
              <a:off x="6205416" y="2396333"/>
              <a:ext cx="213122" cy="270272"/>
            </a:xfrm>
            <a:custGeom>
              <a:avLst/>
              <a:gdLst>
                <a:gd name="T0" fmla="*/ 76 w 76"/>
                <a:gd name="T1" fmla="*/ 58 h 96"/>
                <a:gd name="T2" fmla="*/ 38 w 76"/>
                <a:gd name="T3" fmla="*/ 96 h 96"/>
                <a:gd name="T4" fmla="*/ 0 w 76"/>
                <a:gd name="T5" fmla="*/ 58 h 96"/>
                <a:gd name="T6" fmla="*/ 23 w 76"/>
                <a:gd name="T7" fmla="*/ 24 h 96"/>
                <a:gd name="T8" fmla="*/ 14 w 76"/>
                <a:gd name="T9" fmla="*/ 3 h 96"/>
                <a:gd name="T10" fmla="*/ 17 w 76"/>
                <a:gd name="T11" fmla="*/ 0 h 96"/>
                <a:gd name="T12" fmla="*/ 59 w 76"/>
                <a:gd name="T13" fmla="*/ 0 h 96"/>
                <a:gd name="T14" fmla="*/ 62 w 76"/>
                <a:gd name="T15" fmla="*/ 3 h 96"/>
                <a:gd name="T16" fmla="*/ 53 w 76"/>
                <a:gd name="T17" fmla="*/ 24 h 96"/>
                <a:gd name="T18" fmla="*/ 76 w 76"/>
                <a:gd name="T19" fmla="*/ 58 h 96"/>
                <a:gd name="T20" fmla="*/ 52 w 76"/>
                <a:gd name="T21" fmla="*/ 49 h 96"/>
                <a:gd name="T22" fmla="*/ 53 w 76"/>
                <a:gd name="T23" fmla="*/ 49 h 96"/>
                <a:gd name="T24" fmla="*/ 58 w 76"/>
                <a:gd name="T25" fmla="*/ 39 h 96"/>
                <a:gd name="T26" fmla="*/ 58 w 76"/>
                <a:gd name="T27" fmla="*/ 38 h 96"/>
                <a:gd name="T28" fmla="*/ 56 w 76"/>
                <a:gd name="T29" fmla="*/ 39 h 96"/>
                <a:gd name="T30" fmla="*/ 55 w 76"/>
                <a:gd name="T31" fmla="*/ 39 h 96"/>
                <a:gd name="T32" fmla="*/ 40 w 76"/>
                <a:gd name="T33" fmla="*/ 35 h 96"/>
                <a:gd name="T34" fmla="*/ 40 w 76"/>
                <a:gd name="T35" fmla="*/ 33 h 96"/>
                <a:gd name="T36" fmla="*/ 42 w 76"/>
                <a:gd name="T37" fmla="*/ 31 h 96"/>
                <a:gd name="T38" fmla="*/ 42 w 76"/>
                <a:gd name="T39" fmla="*/ 30 h 96"/>
                <a:gd name="T40" fmla="*/ 33 w 76"/>
                <a:gd name="T41" fmla="*/ 30 h 96"/>
                <a:gd name="T42" fmla="*/ 33 w 76"/>
                <a:gd name="T43" fmla="*/ 31 h 96"/>
                <a:gd name="T44" fmla="*/ 35 w 76"/>
                <a:gd name="T45" fmla="*/ 33 h 96"/>
                <a:gd name="T46" fmla="*/ 35 w 76"/>
                <a:gd name="T47" fmla="*/ 34 h 96"/>
                <a:gd name="T48" fmla="*/ 18 w 76"/>
                <a:gd name="T49" fmla="*/ 49 h 96"/>
                <a:gd name="T50" fmla="*/ 35 w 76"/>
                <a:gd name="T51" fmla="*/ 61 h 96"/>
                <a:gd name="T52" fmla="*/ 35 w 76"/>
                <a:gd name="T53" fmla="*/ 72 h 96"/>
                <a:gd name="T54" fmla="*/ 22 w 76"/>
                <a:gd name="T55" fmla="*/ 65 h 96"/>
                <a:gd name="T56" fmla="*/ 21 w 76"/>
                <a:gd name="T57" fmla="*/ 65 h 96"/>
                <a:gd name="T58" fmla="*/ 16 w 76"/>
                <a:gd name="T59" fmla="*/ 75 h 96"/>
                <a:gd name="T60" fmla="*/ 17 w 76"/>
                <a:gd name="T61" fmla="*/ 76 h 96"/>
                <a:gd name="T62" fmla="*/ 18 w 76"/>
                <a:gd name="T63" fmla="*/ 75 h 96"/>
                <a:gd name="T64" fmla="*/ 19 w 76"/>
                <a:gd name="T65" fmla="*/ 75 h 96"/>
                <a:gd name="T66" fmla="*/ 35 w 76"/>
                <a:gd name="T67" fmla="*/ 80 h 96"/>
                <a:gd name="T68" fmla="*/ 35 w 76"/>
                <a:gd name="T69" fmla="*/ 82 h 96"/>
                <a:gd name="T70" fmla="*/ 33 w 76"/>
                <a:gd name="T71" fmla="*/ 85 h 96"/>
                <a:gd name="T72" fmla="*/ 33 w 76"/>
                <a:gd name="T73" fmla="*/ 86 h 96"/>
                <a:gd name="T74" fmla="*/ 42 w 76"/>
                <a:gd name="T75" fmla="*/ 86 h 96"/>
                <a:gd name="T76" fmla="*/ 42 w 76"/>
                <a:gd name="T77" fmla="*/ 85 h 96"/>
                <a:gd name="T78" fmla="*/ 40 w 76"/>
                <a:gd name="T79" fmla="*/ 82 h 96"/>
                <a:gd name="T80" fmla="*/ 40 w 76"/>
                <a:gd name="T81" fmla="*/ 80 h 96"/>
                <a:gd name="T82" fmla="*/ 58 w 76"/>
                <a:gd name="T83" fmla="*/ 66 h 96"/>
                <a:gd name="T84" fmla="*/ 41 w 76"/>
                <a:gd name="T85" fmla="*/ 52 h 96"/>
                <a:gd name="T86" fmla="*/ 40 w 76"/>
                <a:gd name="T87" fmla="*/ 52 h 96"/>
                <a:gd name="T88" fmla="*/ 40 w 76"/>
                <a:gd name="T89" fmla="*/ 42 h 96"/>
                <a:gd name="T90" fmla="*/ 48 w 76"/>
                <a:gd name="T91" fmla="*/ 44 h 96"/>
                <a:gd name="T92" fmla="*/ 52 w 76"/>
                <a:gd name="T93" fmla="*/ 49 h 96"/>
                <a:gd name="T94" fmla="*/ 35 w 76"/>
                <a:gd name="T95" fmla="*/ 42 h 96"/>
                <a:gd name="T96" fmla="*/ 35 w 76"/>
                <a:gd name="T97" fmla="*/ 52 h 96"/>
                <a:gd name="T98" fmla="*/ 27 w 76"/>
                <a:gd name="T99" fmla="*/ 47 h 96"/>
                <a:gd name="T100" fmla="*/ 28 w 76"/>
                <a:gd name="T101" fmla="*/ 45 h 96"/>
                <a:gd name="T102" fmla="*/ 35 w 76"/>
                <a:gd name="T103" fmla="*/ 42 h 96"/>
                <a:gd name="T104" fmla="*/ 40 w 76"/>
                <a:gd name="T105" fmla="*/ 62 h 96"/>
                <a:gd name="T106" fmla="*/ 49 w 76"/>
                <a:gd name="T107" fmla="*/ 66 h 96"/>
                <a:gd name="T108" fmla="*/ 40 w 76"/>
                <a:gd name="T109" fmla="*/ 73 h 96"/>
                <a:gd name="T110" fmla="*/ 40 w 76"/>
                <a:gd name="T11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76" y="58"/>
                  </a:moveTo>
                  <a:cubicBezTo>
                    <a:pt x="76" y="79"/>
                    <a:pt x="59" y="96"/>
                    <a:pt x="38" y="96"/>
                  </a:cubicBezTo>
                  <a:cubicBezTo>
                    <a:pt x="17" y="96"/>
                    <a:pt x="0" y="79"/>
                    <a:pt x="0" y="58"/>
                  </a:cubicBezTo>
                  <a:cubicBezTo>
                    <a:pt x="0" y="43"/>
                    <a:pt x="10" y="29"/>
                    <a:pt x="23" y="24"/>
                  </a:cubicBezTo>
                  <a:cubicBezTo>
                    <a:pt x="14" y="3"/>
                    <a:pt x="14" y="3"/>
                    <a:pt x="14" y="3"/>
                  </a:cubicBezTo>
                  <a:cubicBezTo>
                    <a:pt x="14" y="1"/>
                    <a:pt x="15" y="0"/>
                    <a:pt x="17" y="0"/>
                  </a:cubicBezTo>
                  <a:cubicBezTo>
                    <a:pt x="59" y="0"/>
                    <a:pt x="59" y="0"/>
                    <a:pt x="59" y="0"/>
                  </a:cubicBezTo>
                  <a:cubicBezTo>
                    <a:pt x="61" y="0"/>
                    <a:pt x="62" y="1"/>
                    <a:pt x="62" y="3"/>
                  </a:cubicBezTo>
                  <a:cubicBezTo>
                    <a:pt x="53" y="24"/>
                    <a:pt x="53" y="24"/>
                    <a:pt x="53" y="24"/>
                  </a:cubicBezTo>
                  <a:cubicBezTo>
                    <a:pt x="66" y="29"/>
                    <a:pt x="76" y="43"/>
                    <a:pt x="76" y="58"/>
                  </a:cubicBezTo>
                  <a:close/>
                  <a:moveTo>
                    <a:pt x="52" y="49"/>
                  </a:moveTo>
                  <a:cubicBezTo>
                    <a:pt x="53" y="49"/>
                    <a:pt x="53" y="49"/>
                    <a:pt x="53" y="49"/>
                  </a:cubicBezTo>
                  <a:cubicBezTo>
                    <a:pt x="58" y="39"/>
                    <a:pt x="58" y="39"/>
                    <a:pt x="58" y="39"/>
                  </a:cubicBezTo>
                  <a:cubicBezTo>
                    <a:pt x="58" y="38"/>
                    <a:pt x="58" y="38"/>
                    <a:pt x="58" y="38"/>
                  </a:cubicBezTo>
                  <a:cubicBezTo>
                    <a:pt x="57" y="39"/>
                    <a:pt x="57" y="39"/>
                    <a:pt x="56" y="39"/>
                  </a:cubicBezTo>
                  <a:cubicBezTo>
                    <a:pt x="56" y="39"/>
                    <a:pt x="55" y="39"/>
                    <a:pt x="55" y="39"/>
                  </a:cubicBezTo>
                  <a:cubicBezTo>
                    <a:pt x="48" y="36"/>
                    <a:pt x="44" y="35"/>
                    <a:pt x="40" y="35"/>
                  </a:cubicBezTo>
                  <a:cubicBezTo>
                    <a:pt x="40" y="33"/>
                    <a:pt x="40" y="33"/>
                    <a:pt x="40" y="33"/>
                  </a:cubicBezTo>
                  <a:cubicBezTo>
                    <a:pt x="40" y="32"/>
                    <a:pt x="41" y="31"/>
                    <a:pt x="42" y="31"/>
                  </a:cubicBezTo>
                  <a:cubicBezTo>
                    <a:pt x="42" y="30"/>
                    <a:pt x="42" y="30"/>
                    <a:pt x="42" y="30"/>
                  </a:cubicBezTo>
                  <a:cubicBezTo>
                    <a:pt x="33" y="30"/>
                    <a:pt x="33" y="30"/>
                    <a:pt x="33" y="30"/>
                  </a:cubicBezTo>
                  <a:cubicBezTo>
                    <a:pt x="33" y="31"/>
                    <a:pt x="33" y="31"/>
                    <a:pt x="33" y="31"/>
                  </a:cubicBezTo>
                  <a:cubicBezTo>
                    <a:pt x="35" y="31"/>
                    <a:pt x="35" y="32"/>
                    <a:pt x="35" y="33"/>
                  </a:cubicBezTo>
                  <a:cubicBezTo>
                    <a:pt x="35" y="34"/>
                    <a:pt x="35" y="34"/>
                    <a:pt x="35" y="34"/>
                  </a:cubicBezTo>
                  <a:cubicBezTo>
                    <a:pt x="24" y="35"/>
                    <a:pt x="18" y="40"/>
                    <a:pt x="18" y="49"/>
                  </a:cubicBezTo>
                  <a:cubicBezTo>
                    <a:pt x="18" y="57"/>
                    <a:pt x="22" y="60"/>
                    <a:pt x="35" y="61"/>
                  </a:cubicBezTo>
                  <a:cubicBezTo>
                    <a:pt x="35" y="72"/>
                    <a:pt x="35" y="72"/>
                    <a:pt x="35" y="72"/>
                  </a:cubicBezTo>
                  <a:cubicBezTo>
                    <a:pt x="26" y="71"/>
                    <a:pt x="22" y="68"/>
                    <a:pt x="22" y="65"/>
                  </a:cubicBezTo>
                  <a:cubicBezTo>
                    <a:pt x="21" y="65"/>
                    <a:pt x="21" y="65"/>
                    <a:pt x="21" y="65"/>
                  </a:cubicBezTo>
                  <a:cubicBezTo>
                    <a:pt x="16" y="75"/>
                    <a:pt x="16" y="75"/>
                    <a:pt x="16" y="75"/>
                  </a:cubicBezTo>
                  <a:cubicBezTo>
                    <a:pt x="17" y="76"/>
                    <a:pt x="17" y="76"/>
                    <a:pt x="17" y="76"/>
                  </a:cubicBezTo>
                  <a:cubicBezTo>
                    <a:pt x="18" y="75"/>
                    <a:pt x="18" y="75"/>
                    <a:pt x="18" y="75"/>
                  </a:cubicBezTo>
                  <a:cubicBezTo>
                    <a:pt x="19" y="75"/>
                    <a:pt x="19" y="75"/>
                    <a:pt x="19" y="75"/>
                  </a:cubicBezTo>
                  <a:cubicBezTo>
                    <a:pt x="25" y="78"/>
                    <a:pt x="30" y="80"/>
                    <a:pt x="35" y="80"/>
                  </a:cubicBezTo>
                  <a:cubicBezTo>
                    <a:pt x="35" y="82"/>
                    <a:pt x="35" y="82"/>
                    <a:pt x="35" y="82"/>
                  </a:cubicBezTo>
                  <a:cubicBezTo>
                    <a:pt x="35" y="83"/>
                    <a:pt x="35" y="84"/>
                    <a:pt x="33" y="85"/>
                  </a:cubicBezTo>
                  <a:cubicBezTo>
                    <a:pt x="33" y="86"/>
                    <a:pt x="33" y="86"/>
                    <a:pt x="33" y="86"/>
                  </a:cubicBezTo>
                  <a:cubicBezTo>
                    <a:pt x="42" y="86"/>
                    <a:pt x="42" y="86"/>
                    <a:pt x="42" y="86"/>
                  </a:cubicBezTo>
                  <a:cubicBezTo>
                    <a:pt x="42" y="85"/>
                    <a:pt x="42" y="85"/>
                    <a:pt x="42" y="85"/>
                  </a:cubicBezTo>
                  <a:cubicBezTo>
                    <a:pt x="41" y="84"/>
                    <a:pt x="40" y="84"/>
                    <a:pt x="40" y="82"/>
                  </a:cubicBezTo>
                  <a:cubicBezTo>
                    <a:pt x="40" y="80"/>
                    <a:pt x="40" y="80"/>
                    <a:pt x="40" y="80"/>
                  </a:cubicBezTo>
                  <a:cubicBezTo>
                    <a:pt x="51" y="79"/>
                    <a:pt x="58" y="74"/>
                    <a:pt x="58" y="66"/>
                  </a:cubicBezTo>
                  <a:cubicBezTo>
                    <a:pt x="58" y="57"/>
                    <a:pt x="52" y="53"/>
                    <a:pt x="41" y="52"/>
                  </a:cubicBezTo>
                  <a:cubicBezTo>
                    <a:pt x="40" y="52"/>
                    <a:pt x="40" y="52"/>
                    <a:pt x="40" y="52"/>
                  </a:cubicBezTo>
                  <a:cubicBezTo>
                    <a:pt x="40" y="42"/>
                    <a:pt x="40" y="42"/>
                    <a:pt x="40" y="42"/>
                  </a:cubicBezTo>
                  <a:cubicBezTo>
                    <a:pt x="43" y="42"/>
                    <a:pt x="46" y="43"/>
                    <a:pt x="48" y="44"/>
                  </a:cubicBezTo>
                  <a:cubicBezTo>
                    <a:pt x="52" y="46"/>
                    <a:pt x="52" y="47"/>
                    <a:pt x="52" y="49"/>
                  </a:cubicBezTo>
                  <a:close/>
                  <a:moveTo>
                    <a:pt x="35" y="42"/>
                  </a:moveTo>
                  <a:cubicBezTo>
                    <a:pt x="35" y="52"/>
                    <a:pt x="35" y="52"/>
                    <a:pt x="35" y="52"/>
                  </a:cubicBezTo>
                  <a:cubicBezTo>
                    <a:pt x="30" y="51"/>
                    <a:pt x="27" y="51"/>
                    <a:pt x="27" y="47"/>
                  </a:cubicBezTo>
                  <a:cubicBezTo>
                    <a:pt x="27" y="47"/>
                    <a:pt x="27" y="46"/>
                    <a:pt x="28" y="45"/>
                  </a:cubicBezTo>
                  <a:cubicBezTo>
                    <a:pt x="29" y="43"/>
                    <a:pt x="32" y="42"/>
                    <a:pt x="35" y="42"/>
                  </a:cubicBezTo>
                  <a:close/>
                  <a:moveTo>
                    <a:pt x="40" y="62"/>
                  </a:moveTo>
                  <a:cubicBezTo>
                    <a:pt x="47" y="63"/>
                    <a:pt x="49" y="63"/>
                    <a:pt x="49" y="66"/>
                  </a:cubicBezTo>
                  <a:cubicBezTo>
                    <a:pt x="49" y="70"/>
                    <a:pt x="46" y="72"/>
                    <a:pt x="40" y="73"/>
                  </a:cubicBezTo>
                  <a:lnTo>
                    <a:pt x="40" y="62"/>
                  </a:ln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2">
              <a:extLst>
                <a:ext uri="{FF2B5EF4-FFF2-40B4-BE49-F238E27FC236}">
                  <a16:creationId xmlns:a16="http://schemas.microsoft.com/office/drawing/2014/main" xmlns="" id="{27301BE6-F2B1-476C-95B3-FD8AD36C48BD}"/>
                </a:ext>
              </a:extLst>
            </p:cNvPr>
            <p:cNvSpPr>
              <a:spLocks noEditPoints="1"/>
            </p:cNvSpPr>
            <p:nvPr/>
          </p:nvSpPr>
          <p:spPr bwMode="auto">
            <a:xfrm>
              <a:off x="3697931" y="981040"/>
              <a:ext cx="311944" cy="267891"/>
            </a:xfrm>
            <a:custGeom>
              <a:avLst/>
              <a:gdLst>
                <a:gd name="T0" fmla="*/ 88 w 111"/>
                <a:gd name="T1" fmla="*/ 79 h 95"/>
                <a:gd name="T2" fmla="*/ 88 w 111"/>
                <a:gd name="T3" fmla="*/ 92 h 95"/>
                <a:gd name="T4" fmla="*/ 75 w 111"/>
                <a:gd name="T5" fmla="*/ 92 h 95"/>
                <a:gd name="T6" fmla="*/ 52 w 111"/>
                <a:gd name="T7" fmla="*/ 67 h 95"/>
                <a:gd name="T8" fmla="*/ 30 w 111"/>
                <a:gd name="T9" fmla="*/ 93 h 95"/>
                <a:gd name="T10" fmla="*/ 23 w 111"/>
                <a:gd name="T11" fmla="*/ 93 h 95"/>
                <a:gd name="T12" fmla="*/ 17 w 111"/>
                <a:gd name="T13" fmla="*/ 88 h 95"/>
                <a:gd name="T14" fmla="*/ 17 w 111"/>
                <a:gd name="T15" fmla="*/ 80 h 95"/>
                <a:gd name="T16" fmla="*/ 42 w 111"/>
                <a:gd name="T17" fmla="*/ 57 h 95"/>
                <a:gd name="T18" fmla="*/ 30 w 111"/>
                <a:gd name="T19" fmla="*/ 45 h 95"/>
                <a:gd name="T20" fmla="*/ 20 w 111"/>
                <a:gd name="T21" fmla="*/ 41 h 95"/>
                <a:gd name="T22" fmla="*/ 9 w 111"/>
                <a:gd name="T23" fmla="*/ 40 h 95"/>
                <a:gd name="T24" fmla="*/ 0 w 111"/>
                <a:gd name="T25" fmla="*/ 23 h 95"/>
                <a:gd name="T26" fmla="*/ 1 w 111"/>
                <a:gd name="T27" fmla="*/ 22 h 95"/>
                <a:gd name="T28" fmla="*/ 10 w 111"/>
                <a:gd name="T29" fmla="*/ 28 h 95"/>
                <a:gd name="T30" fmla="*/ 20 w 111"/>
                <a:gd name="T31" fmla="*/ 25 h 95"/>
                <a:gd name="T32" fmla="*/ 19 w 111"/>
                <a:gd name="T33" fmla="*/ 14 h 95"/>
                <a:gd name="T34" fmla="*/ 10 w 111"/>
                <a:gd name="T35" fmla="*/ 8 h 95"/>
                <a:gd name="T36" fmla="*/ 11 w 111"/>
                <a:gd name="T37" fmla="*/ 7 h 95"/>
                <a:gd name="T38" fmla="*/ 29 w 111"/>
                <a:gd name="T39" fmla="*/ 7 h 95"/>
                <a:gd name="T40" fmla="*/ 32 w 111"/>
                <a:gd name="T41" fmla="*/ 10 h 95"/>
                <a:gd name="T42" fmla="*/ 37 w 111"/>
                <a:gd name="T43" fmla="*/ 25 h 95"/>
                <a:gd name="T44" fmla="*/ 40 w 111"/>
                <a:gd name="T45" fmla="*/ 34 h 95"/>
                <a:gd name="T46" fmla="*/ 52 w 111"/>
                <a:gd name="T47" fmla="*/ 46 h 95"/>
                <a:gd name="T48" fmla="*/ 66 w 111"/>
                <a:gd name="T49" fmla="*/ 31 h 95"/>
                <a:gd name="T50" fmla="*/ 77 w 111"/>
                <a:gd name="T51" fmla="*/ 42 h 95"/>
                <a:gd name="T52" fmla="*/ 63 w 111"/>
                <a:gd name="T53" fmla="*/ 56 h 95"/>
                <a:gd name="T54" fmla="*/ 88 w 111"/>
                <a:gd name="T55" fmla="*/ 79 h 95"/>
                <a:gd name="T56" fmla="*/ 110 w 111"/>
                <a:gd name="T57" fmla="*/ 42 h 95"/>
                <a:gd name="T58" fmla="*/ 102 w 111"/>
                <a:gd name="T59" fmla="*/ 50 h 95"/>
                <a:gd name="T60" fmla="*/ 96 w 111"/>
                <a:gd name="T61" fmla="*/ 50 h 95"/>
                <a:gd name="T62" fmla="*/ 95 w 111"/>
                <a:gd name="T63" fmla="*/ 48 h 95"/>
                <a:gd name="T64" fmla="*/ 93 w 111"/>
                <a:gd name="T65" fmla="*/ 44 h 95"/>
                <a:gd name="T66" fmla="*/ 92 w 111"/>
                <a:gd name="T67" fmla="*/ 38 h 95"/>
                <a:gd name="T68" fmla="*/ 82 w 111"/>
                <a:gd name="T69" fmla="*/ 36 h 95"/>
                <a:gd name="T70" fmla="*/ 79 w 111"/>
                <a:gd name="T71" fmla="*/ 39 h 95"/>
                <a:gd name="T72" fmla="*/ 68 w 111"/>
                <a:gd name="T73" fmla="*/ 29 h 95"/>
                <a:gd name="T74" fmla="*/ 70 w 111"/>
                <a:gd name="T75" fmla="*/ 27 h 95"/>
                <a:gd name="T76" fmla="*/ 71 w 111"/>
                <a:gd name="T77" fmla="*/ 26 h 95"/>
                <a:gd name="T78" fmla="*/ 71 w 111"/>
                <a:gd name="T79" fmla="*/ 19 h 95"/>
                <a:gd name="T80" fmla="*/ 49 w 111"/>
                <a:gd name="T81" fmla="*/ 10 h 95"/>
                <a:gd name="T82" fmla="*/ 49 w 111"/>
                <a:gd name="T83" fmla="*/ 6 h 95"/>
                <a:gd name="T84" fmla="*/ 89 w 111"/>
                <a:gd name="T85" fmla="*/ 15 h 95"/>
                <a:gd name="T86" fmla="*/ 96 w 111"/>
                <a:gd name="T87" fmla="*/ 22 h 95"/>
                <a:gd name="T88" fmla="*/ 99 w 111"/>
                <a:gd name="T89" fmla="*/ 33 h 95"/>
                <a:gd name="T90" fmla="*/ 103 w 111"/>
                <a:gd name="T91" fmla="*/ 34 h 95"/>
                <a:gd name="T92" fmla="*/ 108 w 111"/>
                <a:gd name="T93" fmla="*/ 35 h 95"/>
                <a:gd name="T94" fmla="*/ 110 w 111"/>
                <a:gd name="T95" fmla="*/ 37 h 95"/>
                <a:gd name="T96" fmla="*/ 110 w 111"/>
                <a:gd name="T97" fmla="*/ 42 h 95"/>
                <a:gd name="T98" fmla="*/ 85 w 111"/>
                <a:gd name="T99" fmla="*/ 82 h 95"/>
                <a:gd name="T100" fmla="*/ 78 w 111"/>
                <a:gd name="T101" fmla="*/ 82 h 95"/>
                <a:gd name="T102" fmla="*/ 78 w 111"/>
                <a:gd name="T103" fmla="*/ 89 h 95"/>
                <a:gd name="T104" fmla="*/ 85 w 111"/>
                <a:gd name="T105" fmla="*/ 89 h 95"/>
                <a:gd name="T106" fmla="*/ 85 w 111"/>
                <a:gd name="T107"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95">
                  <a:moveTo>
                    <a:pt x="88" y="79"/>
                  </a:moveTo>
                  <a:cubicBezTo>
                    <a:pt x="92" y="82"/>
                    <a:pt x="92" y="88"/>
                    <a:pt x="88" y="92"/>
                  </a:cubicBezTo>
                  <a:cubicBezTo>
                    <a:pt x="84" y="95"/>
                    <a:pt x="79" y="95"/>
                    <a:pt x="75" y="92"/>
                  </a:cubicBezTo>
                  <a:cubicBezTo>
                    <a:pt x="52" y="67"/>
                    <a:pt x="52" y="67"/>
                    <a:pt x="52" y="67"/>
                  </a:cubicBezTo>
                  <a:cubicBezTo>
                    <a:pt x="30" y="93"/>
                    <a:pt x="30" y="93"/>
                    <a:pt x="30" y="93"/>
                  </a:cubicBezTo>
                  <a:cubicBezTo>
                    <a:pt x="28" y="95"/>
                    <a:pt x="25" y="95"/>
                    <a:pt x="23" y="93"/>
                  </a:cubicBezTo>
                  <a:cubicBezTo>
                    <a:pt x="17" y="88"/>
                    <a:pt x="17" y="88"/>
                    <a:pt x="17" y="88"/>
                  </a:cubicBezTo>
                  <a:cubicBezTo>
                    <a:pt x="15" y="86"/>
                    <a:pt x="15" y="82"/>
                    <a:pt x="17" y="80"/>
                  </a:cubicBezTo>
                  <a:cubicBezTo>
                    <a:pt x="42" y="57"/>
                    <a:pt x="42" y="57"/>
                    <a:pt x="42" y="57"/>
                  </a:cubicBezTo>
                  <a:cubicBezTo>
                    <a:pt x="30" y="45"/>
                    <a:pt x="30" y="45"/>
                    <a:pt x="30" y="45"/>
                  </a:cubicBezTo>
                  <a:cubicBezTo>
                    <a:pt x="26" y="41"/>
                    <a:pt x="24" y="40"/>
                    <a:pt x="20" y="41"/>
                  </a:cubicBezTo>
                  <a:cubicBezTo>
                    <a:pt x="17" y="42"/>
                    <a:pt x="13" y="42"/>
                    <a:pt x="9" y="40"/>
                  </a:cubicBezTo>
                  <a:cubicBezTo>
                    <a:pt x="0" y="34"/>
                    <a:pt x="0" y="23"/>
                    <a:pt x="0" y="23"/>
                  </a:cubicBezTo>
                  <a:cubicBezTo>
                    <a:pt x="1" y="22"/>
                    <a:pt x="1" y="22"/>
                    <a:pt x="1" y="22"/>
                  </a:cubicBezTo>
                  <a:cubicBezTo>
                    <a:pt x="1" y="22"/>
                    <a:pt x="9" y="27"/>
                    <a:pt x="10" y="28"/>
                  </a:cubicBezTo>
                  <a:cubicBezTo>
                    <a:pt x="11" y="29"/>
                    <a:pt x="16" y="31"/>
                    <a:pt x="20" y="25"/>
                  </a:cubicBezTo>
                  <a:cubicBezTo>
                    <a:pt x="24" y="18"/>
                    <a:pt x="21" y="15"/>
                    <a:pt x="19" y="14"/>
                  </a:cubicBezTo>
                  <a:cubicBezTo>
                    <a:pt x="18" y="13"/>
                    <a:pt x="10" y="8"/>
                    <a:pt x="10" y="8"/>
                  </a:cubicBezTo>
                  <a:cubicBezTo>
                    <a:pt x="11" y="7"/>
                    <a:pt x="11" y="7"/>
                    <a:pt x="11" y="7"/>
                  </a:cubicBezTo>
                  <a:cubicBezTo>
                    <a:pt x="11" y="7"/>
                    <a:pt x="20" y="2"/>
                    <a:pt x="29" y="7"/>
                  </a:cubicBezTo>
                  <a:cubicBezTo>
                    <a:pt x="29" y="7"/>
                    <a:pt x="31" y="9"/>
                    <a:pt x="32" y="10"/>
                  </a:cubicBezTo>
                  <a:cubicBezTo>
                    <a:pt x="38" y="15"/>
                    <a:pt x="38" y="20"/>
                    <a:pt x="37" y="25"/>
                  </a:cubicBezTo>
                  <a:cubicBezTo>
                    <a:pt x="36" y="29"/>
                    <a:pt x="37" y="30"/>
                    <a:pt x="40" y="34"/>
                  </a:cubicBezTo>
                  <a:cubicBezTo>
                    <a:pt x="52" y="46"/>
                    <a:pt x="52" y="46"/>
                    <a:pt x="52" y="46"/>
                  </a:cubicBezTo>
                  <a:cubicBezTo>
                    <a:pt x="66" y="31"/>
                    <a:pt x="66" y="31"/>
                    <a:pt x="66" y="31"/>
                  </a:cubicBezTo>
                  <a:cubicBezTo>
                    <a:pt x="77" y="42"/>
                    <a:pt x="77" y="42"/>
                    <a:pt x="77" y="42"/>
                  </a:cubicBezTo>
                  <a:cubicBezTo>
                    <a:pt x="63" y="56"/>
                    <a:pt x="63" y="56"/>
                    <a:pt x="63" y="56"/>
                  </a:cubicBezTo>
                  <a:lnTo>
                    <a:pt x="88" y="79"/>
                  </a:lnTo>
                  <a:close/>
                  <a:moveTo>
                    <a:pt x="110" y="42"/>
                  </a:moveTo>
                  <a:cubicBezTo>
                    <a:pt x="102" y="50"/>
                    <a:pt x="102" y="50"/>
                    <a:pt x="102" y="50"/>
                  </a:cubicBezTo>
                  <a:cubicBezTo>
                    <a:pt x="100" y="52"/>
                    <a:pt x="98" y="52"/>
                    <a:pt x="96" y="50"/>
                  </a:cubicBezTo>
                  <a:cubicBezTo>
                    <a:pt x="95" y="48"/>
                    <a:pt x="95" y="48"/>
                    <a:pt x="95" y="48"/>
                  </a:cubicBezTo>
                  <a:cubicBezTo>
                    <a:pt x="93" y="47"/>
                    <a:pt x="93" y="45"/>
                    <a:pt x="93" y="44"/>
                  </a:cubicBezTo>
                  <a:cubicBezTo>
                    <a:pt x="95" y="43"/>
                    <a:pt x="94" y="41"/>
                    <a:pt x="92" y="38"/>
                  </a:cubicBezTo>
                  <a:cubicBezTo>
                    <a:pt x="88" y="35"/>
                    <a:pt x="84" y="35"/>
                    <a:pt x="82" y="36"/>
                  </a:cubicBezTo>
                  <a:cubicBezTo>
                    <a:pt x="81" y="37"/>
                    <a:pt x="79" y="39"/>
                    <a:pt x="79" y="39"/>
                  </a:cubicBezTo>
                  <a:cubicBezTo>
                    <a:pt x="68" y="29"/>
                    <a:pt x="68" y="29"/>
                    <a:pt x="68" y="29"/>
                  </a:cubicBezTo>
                  <a:cubicBezTo>
                    <a:pt x="70" y="27"/>
                    <a:pt x="70" y="27"/>
                    <a:pt x="70" y="27"/>
                  </a:cubicBezTo>
                  <a:cubicBezTo>
                    <a:pt x="70" y="27"/>
                    <a:pt x="71" y="27"/>
                    <a:pt x="71" y="26"/>
                  </a:cubicBezTo>
                  <a:cubicBezTo>
                    <a:pt x="75" y="22"/>
                    <a:pt x="71" y="19"/>
                    <a:pt x="71" y="19"/>
                  </a:cubicBezTo>
                  <a:cubicBezTo>
                    <a:pt x="62" y="10"/>
                    <a:pt x="49" y="10"/>
                    <a:pt x="49" y="10"/>
                  </a:cubicBezTo>
                  <a:cubicBezTo>
                    <a:pt x="49" y="6"/>
                    <a:pt x="49" y="6"/>
                    <a:pt x="49" y="6"/>
                  </a:cubicBezTo>
                  <a:cubicBezTo>
                    <a:pt x="75" y="0"/>
                    <a:pt x="85" y="11"/>
                    <a:pt x="89" y="15"/>
                  </a:cubicBezTo>
                  <a:cubicBezTo>
                    <a:pt x="92" y="18"/>
                    <a:pt x="95" y="21"/>
                    <a:pt x="96" y="22"/>
                  </a:cubicBezTo>
                  <a:cubicBezTo>
                    <a:pt x="98" y="24"/>
                    <a:pt x="96" y="30"/>
                    <a:pt x="99" y="33"/>
                  </a:cubicBezTo>
                  <a:cubicBezTo>
                    <a:pt x="100" y="34"/>
                    <a:pt x="102" y="34"/>
                    <a:pt x="103" y="34"/>
                  </a:cubicBezTo>
                  <a:cubicBezTo>
                    <a:pt x="105" y="33"/>
                    <a:pt x="107" y="34"/>
                    <a:pt x="108" y="35"/>
                  </a:cubicBezTo>
                  <a:cubicBezTo>
                    <a:pt x="110" y="37"/>
                    <a:pt x="110" y="37"/>
                    <a:pt x="110" y="37"/>
                  </a:cubicBezTo>
                  <a:cubicBezTo>
                    <a:pt x="111" y="38"/>
                    <a:pt x="111" y="41"/>
                    <a:pt x="110" y="42"/>
                  </a:cubicBezTo>
                  <a:close/>
                  <a:moveTo>
                    <a:pt x="85" y="82"/>
                  </a:moveTo>
                  <a:cubicBezTo>
                    <a:pt x="83" y="80"/>
                    <a:pt x="80" y="80"/>
                    <a:pt x="78" y="82"/>
                  </a:cubicBezTo>
                  <a:cubicBezTo>
                    <a:pt x="76" y="84"/>
                    <a:pt x="76" y="87"/>
                    <a:pt x="78" y="89"/>
                  </a:cubicBezTo>
                  <a:cubicBezTo>
                    <a:pt x="80" y="90"/>
                    <a:pt x="83" y="91"/>
                    <a:pt x="85" y="89"/>
                  </a:cubicBezTo>
                  <a:cubicBezTo>
                    <a:pt x="87" y="87"/>
                    <a:pt x="87" y="84"/>
                    <a:pt x="85" y="82"/>
                  </a:cubicBez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18">
              <a:extLst>
                <a:ext uri="{FF2B5EF4-FFF2-40B4-BE49-F238E27FC236}">
                  <a16:creationId xmlns:a16="http://schemas.microsoft.com/office/drawing/2014/main" xmlns="" id="{42554EFD-D760-493C-867E-7AF31566AC6B}"/>
                </a:ext>
              </a:extLst>
            </p:cNvPr>
            <p:cNvSpPr>
              <a:spLocks noEditPoints="1"/>
            </p:cNvSpPr>
            <p:nvPr/>
          </p:nvSpPr>
          <p:spPr bwMode="auto">
            <a:xfrm>
              <a:off x="5284060" y="1003140"/>
              <a:ext cx="258366" cy="245269"/>
            </a:xfrm>
            <a:custGeom>
              <a:avLst/>
              <a:gdLst>
                <a:gd name="T0" fmla="*/ 92 w 92"/>
                <a:gd name="T1" fmla="*/ 22 h 87"/>
                <a:gd name="T2" fmla="*/ 92 w 92"/>
                <a:gd name="T3" fmla="*/ 55 h 87"/>
                <a:gd name="T4" fmla="*/ 87 w 92"/>
                <a:gd name="T5" fmla="*/ 61 h 87"/>
                <a:gd name="T6" fmla="*/ 32 w 92"/>
                <a:gd name="T7" fmla="*/ 61 h 87"/>
                <a:gd name="T8" fmla="*/ 26 w 92"/>
                <a:gd name="T9" fmla="*/ 56 h 87"/>
                <a:gd name="T10" fmla="*/ 16 w 92"/>
                <a:gd name="T11" fmla="*/ 19 h 87"/>
                <a:gd name="T12" fmla="*/ 11 w 92"/>
                <a:gd name="T13" fmla="*/ 12 h 87"/>
                <a:gd name="T14" fmla="*/ 0 w 92"/>
                <a:gd name="T15" fmla="*/ 5 h 87"/>
                <a:gd name="T16" fmla="*/ 4 w 92"/>
                <a:gd name="T17" fmla="*/ 0 h 87"/>
                <a:gd name="T18" fmla="*/ 6 w 92"/>
                <a:gd name="T19" fmla="*/ 0 h 87"/>
                <a:gd name="T20" fmla="*/ 25 w 92"/>
                <a:gd name="T21" fmla="*/ 12 h 87"/>
                <a:gd name="T22" fmla="*/ 87 w 92"/>
                <a:gd name="T23" fmla="*/ 16 h 87"/>
                <a:gd name="T24" fmla="*/ 92 w 92"/>
                <a:gd name="T25" fmla="*/ 22 h 87"/>
                <a:gd name="T26" fmla="*/ 31 w 92"/>
                <a:gd name="T27" fmla="*/ 67 h 87"/>
                <a:gd name="T28" fmla="*/ 22 w 92"/>
                <a:gd name="T29" fmla="*/ 77 h 87"/>
                <a:gd name="T30" fmla="*/ 31 w 92"/>
                <a:gd name="T31" fmla="*/ 87 h 87"/>
                <a:gd name="T32" fmla="*/ 41 w 92"/>
                <a:gd name="T33" fmla="*/ 77 h 87"/>
                <a:gd name="T34" fmla="*/ 31 w 92"/>
                <a:gd name="T35" fmla="*/ 67 h 87"/>
                <a:gd name="T36" fmla="*/ 27 w 92"/>
                <a:gd name="T37" fmla="*/ 23 h 87"/>
                <a:gd name="T38" fmla="*/ 31 w 92"/>
                <a:gd name="T39" fmla="*/ 36 h 87"/>
                <a:gd name="T40" fmla="*/ 45 w 92"/>
                <a:gd name="T41" fmla="*/ 36 h 87"/>
                <a:gd name="T42" fmla="*/ 45 w 92"/>
                <a:gd name="T43" fmla="*/ 24 h 87"/>
                <a:gd name="T44" fmla="*/ 27 w 92"/>
                <a:gd name="T45" fmla="*/ 23 h 87"/>
                <a:gd name="T46" fmla="*/ 36 w 92"/>
                <a:gd name="T47" fmla="*/ 50 h 87"/>
                <a:gd name="T48" fmla="*/ 45 w 92"/>
                <a:gd name="T49" fmla="*/ 50 h 87"/>
                <a:gd name="T50" fmla="*/ 45 w 92"/>
                <a:gd name="T51" fmla="*/ 39 h 87"/>
                <a:gd name="T52" fmla="*/ 32 w 92"/>
                <a:gd name="T53" fmla="*/ 39 h 87"/>
                <a:gd name="T54" fmla="*/ 36 w 92"/>
                <a:gd name="T55" fmla="*/ 50 h 87"/>
                <a:gd name="T56" fmla="*/ 64 w 92"/>
                <a:gd name="T57" fmla="*/ 36 h 87"/>
                <a:gd name="T58" fmla="*/ 64 w 92"/>
                <a:gd name="T59" fmla="*/ 25 h 87"/>
                <a:gd name="T60" fmla="*/ 50 w 92"/>
                <a:gd name="T61" fmla="*/ 24 h 87"/>
                <a:gd name="T62" fmla="*/ 50 w 92"/>
                <a:gd name="T63" fmla="*/ 36 h 87"/>
                <a:gd name="T64" fmla="*/ 64 w 92"/>
                <a:gd name="T65" fmla="*/ 36 h 87"/>
                <a:gd name="T66" fmla="*/ 50 w 92"/>
                <a:gd name="T67" fmla="*/ 39 h 87"/>
                <a:gd name="T68" fmla="*/ 50 w 92"/>
                <a:gd name="T69" fmla="*/ 50 h 87"/>
                <a:gd name="T70" fmla="*/ 64 w 92"/>
                <a:gd name="T71" fmla="*/ 50 h 87"/>
                <a:gd name="T72" fmla="*/ 64 w 92"/>
                <a:gd name="T73" fmla="*/ 39 h 87"/>
                <a:gd name="T74" fmla="*/ 50 w 92"/>
                <a:gd name="T75" fmla="*/ 39 h 87"/>
                <a:gd name="T76" fmla="*/ 78 w 92"/>
                <a:gd name="T77" fmla="*/ 67 h 87"/>
                <a:gd name="T78" fmla="*/ 68 w 92"/>
                <a:gd name="T79" fmla="*/ 77 h 87"/>
                <a:gd name="T80" fmla="*/ 78 w 92"/>
                <a:gd name="T81" fmla="*/ 87 h 87"/>
                <a:gd name="T82" fmla="*/ 88 w 92"/>
                <a:gd name="T83" fmla="*/ 77 h 87"/>
                <a:gd name="T84" fmla="*/ 78 w 92"/>
                <a:gd name="T85" fmla="*/ 67 h 87"/>
                <a:gd name="T86" fmla="*/ 82 w 92"/>
                <a:gd name="T87" fmla="*/ 26 h 87"/>
                <a:gd name="T88" fmla="*/ 69 w 92"/>
                <a:gd name="T89" fmla="*/ 25 h 87"/>
                <a:gd name="T90" fmla="*/ 69 w 92"/>
                <a:gd name="T91" fmla="*/ 36 h 87"/>
                <a:gd name="T92" fmla="*/ 82 w 92"/>
                <a:gd name="T93" fmla="*/ 36 h 87"/>
                <a:gd name="T94" fmla="*/ 82 w 92"/>
                <a:gd name="T95" fmla="*/ 26 h 87"/>
                <a:gd name="T96" fmla="*/ 82 w 92"/>
                <a:gd name="T97" fmla="*/ 50 h 87"/>
                <a:gd name="T98" fmla="*/ 82 w 92"/>
                <a:gd name="T99" fmla="*/ 39 h 87"/>
                <a:gd name="T100" fmla="*/ 69 w 92"/>
                <a:gd name="T101" fmla="*/ 39 h 87"/>
                <a:gd name="T102" fmla="*/ 69 w 92"/>
                <a:gd name="T103" fmla="*/ 50 h 87"/>
                <a:gd name="T104" fmla="*/ 82 w 92"/>
                <a:gd name="T105"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87">
                  <a:moveTo>
                    <a:pt x="92" y="22"/>
                  </a:moveTo>
                  <a:cubicBezTo>
                    <a:pt x="92" y="55"/>
                    <a:pt x="92" y="55"/>
                    <a:pt x="92" y="55"/>
                  </a:cubicBezTo>
                  <a:cubicBezTo>
                    <a:pt x="92" y="58"/>
                    <a:pt x="90" y="61"/>
                    <a:pt x="87" y="61"/>
                  </a:cubicBezTo>
                  <a:cubicBezTo>
                    <a:pt x="32" y="61"/>
                    <a:pt x="32" y="61"/>
                    <a:pt x="32" y="61"/>
                  </a:cubicBezTo>
                  <a:cubicBezTo>
                    <a:pt x="29" y="61"/>
                    <a:pt x="26" y="58"/>
                    <a:pt x="26" y="56"/>
                  </a:cubicBezTo>
                  <a:cubicBezTo>
                    <a:pt x="16" y="19"/>
                    <a:pt x="16" y="19"/>
                    <a:pt x="16" y="19"/>
                  </a:cubicBezTo>
                  <a:cubicBezTo>
                    <a:pt x="16" y="19"/>
                    <a:pt x="14" y="12"/>
                    <a:pt x="11" y="12"/>
                  </a:cubicBezTo>
                  <a:cubicBezTo>
                    <a:pt x="6" y="10"/>
                    <a:pt x="0" y="13"/>
                    <a:pt x="0" y="5"/>
                  </a:cubicBezTo>
                  <a:cubicBezTo>
                    <a:pt x="0" y="0"/>
                    <a:pt x="4" y="0"/>
                    <a:pt x="4" y="0"/>
                  </a:cubicBezTo>
                  <a:cubicBezTo>
                    <a:pt x="4" y="0"/>
                    <a:pt x="5" y="0"/>
                    <a:pt x="6" y="0"/>
                  </a:cubicBezTo>
                  <a:cubicBezTo>
                    <a:pt x="13" y="0"/>
                    <a:pt x="21" y="3"/>
                    <a:pt x="25" y="12"/>
                  </a:cubicBezTo>
                  <a:cubicBezTo>
                    <a:pt x="87" y="16"/>
                    <a:pt x="87" y="16"/>
                    <a:pt x="87" y="16"/>
                  </a:cubicBezTo>
                  <a:cubicBezTo>
                    <a:pt x="90" y="17"/>
                    <a:pt x="92" y="19"/>
                    <a:pt x="92" y="22"/>
                  </a:cubicBezTo>
                  <a:close/>
                  <a:moveTo>
                    <a:pt x="31" y="67"/>
                  </a:moveTo>
                  <a:cubicBezTo>
                    <a:pt x="26" y="67"/>
                    <a:pt x="22" y="72"/>
                    <a:pt x="22" y="77"/>
                  </a:cubicBezTo>
                  <a:cubicBezTo>
                    <a:pt x="22" y="82"/>
                    <a:pt x="26" y="87"/>
                    <a:pt x="31" y="87"/>
                  </a:cubicBezTo>
                  <a:cubicBezTo>
                    <a:pt x="37" y="87"/>
                    <a:pt x="41" y="82"/>
                    <a:pt x="41" y="77"/>
                  </a:cubicBezTo>
                  <a:cubicBezTo>
                    <a:pt x="41" y="72"/>
                    <a:pt x="37" y="67"/>
                    <a:pt x="31" y="67"/>
                  </a:cubicBezTo>
                  <a:close/>
                  <a:moveTo>
                    <a:pt x="27" y="23"/>
                  </a:moveTo>
                  <a:cubicBezTo>
                    <a:pt x="31" y="36"/>
                    <a:pt x="31" y="36"/>
                    <a:pt x="31" y="36"/>
                  </a:cubicBezTo>
                  <a:cubicBezTo>
                    <a:pt x="45" y="36"/>
                    <a:pt x="45" y="36"/>
                    <a:pt x="45" y="36"/>
                  </a:cubicBezTo>
                  <a:cubicBezTo>
                    <a:pt x="45" y="24"/>
                    <a:pt x="45" y="24"/>
                    <a:pt x="45" y="24"/>
                  </a:cubicBezTo>
                  <a:lnTo>
                    <a:pt x="27" y="23"/>
                  </a:lnTo>
                  <a:close/>
                  <a:moveTo>
                    <a:pt x="36" y="50"/>
                  </a:moveTo>
                  <a:cubicBezTo>
                    <a:pt x="45" y="50"/>
                    <a:pt x="45" y="50"/>
                    <a:pt x="45" y="50"/>
                  </a:cubicBezTo>
                  <a:cubicBezTo>
                    <a:pt x="45" y="39"/>
                    <a:pt x="45" y="39"/>
                    <a:pt x="45" y="39"/>
                  </a:cubicBezTo>
                  <a:cubicBezTo>
                    <a:pt x="32" y="39"/>
                    <a:pt x="32" y="39"/>
                    <a:pt x="32" y="39"/>
                  </a:cubicBezTo>
                  <a:lnTo>
                    <a:pt x="36" y="50"/>
                  </a:lnTo>
                  <a:close/>
                  <a:moveTo>
                    <a:pt x="64" y="36"/>
                  </a:moveTo>
                  <a:cubicBezTo>
                    <a:pt x="64" y="25"/>
                    <a:pt x="64" y="25"/>
                    <a:pt x="64" y="25"/>
                  </a:cubicBezTo>
                  <a:cubicBezTo>
                    <a:pt x="50" y="24"/>
                    <a:pt x="50" y="24"/>
                    <a:pt x="50" y="24"/>
                  </a:cubicBezTo>
                  <a:cubicBezTo>
                    <a:pt x="50" y="36"/>
                    <a:pt x="50" y="36"/>
                    <a:pt x="50" y="36"/>
                  </a:cubicBezTo>
                  <a:lnTo>
                    <a:pt x="64" y="36"/>
                  </a:lnTo>
                  <a:close/>
                  <a:moveTo>
                    <a:pt x="50" y="39"/>
                  </a:moveTo>
                  <a:cubicBezTo>
                    <a:pt x="50" y="50"/>
                    <a:pt x="50" y="50"/>
                    <a:pt x="50" y="50"/>
                  </a:cubicBezTo>
                  <a:cubicBezTo>
                    <a:pt x="64" y="50"/>
                    <a:pt x="64" y="50"/>
                    <a:pt x="64" y="50"/>
                  </a:cubicBezTo>
                  <a:cubicBezTo>
                    <a:pt x="64" y="39"/>
                    <a:pt x="64" y="39"/>
                    <a:pt x="64" y="39"/>
                  </a:cubicBezTo>
                  <a:lnTo>
                    <a:pt x="50" y="39"/>
                  </a:lnTo>
                  <a:close/>
                  <a:moveTo>
                    <a:pt x="78" y="67"/>
                  </a:moveTo>
                  <a:cubicBezTo>
                    <a:pt x="73" y="67"/>
                    <a:pt x="68" y="72"/>
                    <a:pt x="68" y="77"/>
                  </a:cubicBezTo>
                  <a:cubicBezTo>
                    <a:pt x="68" y="82"/>
                    <a:pt x="73" y="87"/>
                    <a:pt x="78" y="87"/>
                  </a:cubicBezTo>
                  <a:cubicBezTo>
                    <a:pt x="83" y="87"/>
                    <a:pt x="88" y="82"/>
                    <a:pt x="88" y="77"/>
                  </a:cubicBezTo>
                  <a:cubicBezTo>
                    <a:pt x="87" y="72"/>
                    <a:pt x="83" y="67"/>
                    <a:pt x="78" y="67"/>
                  </a:cubicBezTo>
                  <a:close/>
                  <a:moveTo>
                    <a:pt x="82" y="26"/>
                  </a:moveTo>
                  <a:cubicBezTo>
                    <a:pt x="69" y="25"/>
                    <a:pt x="69" y="25"/>
                    <a:pt x="69" y="25"/>
                  </a:cubicBezTo>
                  <a:cubicBezTo>
                    <a:pt x="69" y="36"/>
                    <a:pt x="69" y="36"/>
                    <a:pt x="69" y="36"/>
                  </a:cubicBezTo>
                  <a:cubicBezTo>
                    <a:pt x="82" y="36"/>
                    <a:pt x="82" y="36"/>
                    <a:pt x="82" y="36"/>
                  </a:cubicBezTo>
                  <a:lnTo>
                    <a:pt x="82" y="26"/>
                  </a:lnTo>
                  <a:close/>
                  <a:moveTo>
                    <a:pt x="82" y="50"/>
                  </a:moveTo>
                  <a:cubicBezTo>
                    <a:pt x="82" y="39"/>
                    <a:pt x="82" y="39"/>
                    <a:pt x="82" y="39"/>
                  </a:cubicBezTo>
                  <a:cubicBezTo>
                    <a:pt x="69" y="39"/>
                    <a:pt x="69" y="39"/>
                    <a:pt x="69" y="39"/>
                  </a:cubicBezTo>
                  <a:cubicBezTo>
                    <a:pt x="69" y="50"/>
                    <a:pt x="69" y="50"/>
                    <a:pt x="69" y="50"/>
                  </a:cubicBezTo>
                  <a:lnTo>
                    <a:pt x="82" y="50"/>
                  </a:ln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28">
              <a:extLst>
                <a:ext uri="{FF2B5EF4-FFF2-40B4-BE49-F238E27FC236}">
                  <a16:creationId xmlns:a16="http://schemas.microsoft.com/office/drawing/2014/main" xmlns="" id="{4348D8D0-F370-4D82-9176-402332491801}"/>
                </a:ext>
              </a:extLst>
            </p:cNvPr>
            <p:cNvSpPr>
              <a:spLocks noEditPoints="1"/>
            </p:cNvSpPr>
            <p:nvPr/>
          </p:nvSpPr>
          <p:spPr bwMode="auto">
            <a:xfrm>
              <a:off x="2819351" y="2401210"/>
              <a:ext cx="247650" cy="251222"/>
            </a:xfrm>
            <a:custGeom>
              <a:avLst/>
              <a:gdLst>
                <a:gd name="T0" fmla="*/ 76 w 88"/>
                <a:gd name="T1" fmla="*/ 51 h 89"/>
                <a:gd name="T2" fmla="*/ 76 w 88"/>
                <a:gd name="T3" fmla="*/ 51 h 89"/>
                <a:gd name="T4" fmla="*/ 38 w 88"/>
                <a:gd name="T5" fmla="*/ 89 h 89"/>
                <a:gd name="T6" fmla="*/ 0 w 88"/>
                <a:gd name="T7" fmla="*/ 51 h 89"/>
                <a:gd name="T8" fmla="*/ 38 w 88"/>
                <a:gd name="T9" fmla="*/ 12 h 89"/>
                <a:gd name="T10" fmla="*/ 38 w 88"/>
                <a:gd name="T11" fmla="*/ 51 h 89"/>
                <a:gd name="T12" fmla="*/ 76 w 88"/>
                <a:gd name="T13" fmla="*/ 51 h 89"/>
                <a:gd name="T14" fmla="*/ 50 w 88"/>
                <a:gd name="T15" fmla="*/ 39 h 89"/>
                <a:gd name="T16" fmla="*/ 50 w 88"/>
                <a:gd name="T17" fmla="*/ 0 h 89"/>
                <a:gd name="T18" fmla="*/ 88 w 88"/>
                <a:gd name="T19" fmla="*/ 38 h 89"/>
                <a:gd name="T20" fmla="*/ 88 w 88"/>
                <a:gd name="T21" fmla="*/ 39 h 89"/>
                <a:gd name="T22" fmla="*/ 50 w 88"/>
                <a:gd name="T2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76" y="51"/>
                  </a:moveTo>
                  <a:cubicBezTo>
                    <a:pt x="76" y="51"/>
                    <a:pt x="76" y="51"/>
                    <a:pt x="76" y="51"/>
                  </a:cubicBezTo>
                  <a:cubicBezTo>
                    <a:pt x="76" y="72"/>
                    <a:pt x="59" y="89"/>
                    <a:pt x="38" y="89"/>
                  </a:cubicBezTo>
                  <a:cubicBezTo>
                    <a:pt x="17" y="89"/>
                    <a:pt x="0" y="72"/>
                    <a:pt x="0" y="51"/>
                  </a:cubicBezTo>
                  <a:cubicBezTo>
                    <a:pt x="0" y="29"/>
                    <a:pt x="17" y="12"/>
                    <a:pt x="38" y="12"/>
                  </a:cubicBezTo>
                  <a:cubicBezTo>
                    <a:pt x="38" y="51"/>
                    <a:pt x="38" y="51"/>
                    <a:pt x="38" y="51"/>
                  </a:cubicBezTo>
                  <a:lnTo>
                    <a:pt x="76" y="51"/>
                  </a:lnTo>
                  <a:close/>
                  <a:moveTo>
                    <a:pt x="50" y="39"/>
                  </a:moveTo>
                  <a:cubicBezTo>
                    <a:pt x="50" y="0"/>
                    <a:pt x="50" y="0"/>
                    <a:pt x="50" y="0"/>
                  </a:cubicBezTo>
                  <a:cubicBezTo>
                    <a:pt x="71" y="0"/>
                    <a:pt x="88" y="17"/>
                    <a:pt x="88" y="38"/>
                  </a:cubicBezTo>
                  <a:cubicBezTo>
                    <a:pt x="88" y="39"/>
                    <a:pt x="88" y="39"/>
                    <a:pt x="88" y="39"/>
                  </a:cubicBezTo>
                  <a:lnTo>
                    <a:pt x="50" y="39"/>
                  </a:ln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38">
              <a:extLst>
                <a:ext uri="{FF2B5EF4-FFF2-40B4-BE49-F238E27FC236}">
                  <a16:creationId xmlns:a16="http://schemas.microsoft.com/office/drawing/2014/main" xmlns="" id="{3678A8AD-56BA-4A64-B60A-277344A057A4}"/>
                </a:ext>
              </a:extLst>
            </p:cNvPr>
            <p:cNvSpPr>
              <a:spLocks noEditPoints="1"/>
            </p:cNvSpPr>
            <p:nvPr/>
          </p:nvSpPr>
          <p:spPr bwMode="auto">
            <a:xfrm>
              <a:off x="5319366" y="3860440"/>
              <a:ext cx="205978" cy="255985"/>
            </a:xfrm>
            <a:custGeom>
              <a:avLst/>
              <a:gdLst>
                <a:gd name="T0" fmla="*/ 73 w 73"/>
                <a:gd name="T1" fmla="*/ 13 h 91"/>
                <a:gd name="T2" fmla="*/ 73 w 73"/>
                <a:gd name="T3" fmla="*/ 91 h 91"/>
                <a:gd name="T4" fmla="*/ 15 w 73"/>
                <a:gd name="T5" fmla="*/ 91 h 91"/>
                <a:gd name="T6" fmla="*/ 0 w 73"/>
                <a:gd name="T7" fmla="*/ 76 h 91"/>
                <a:gd name="T8" fmla="*/ 0 w 73"/>
                <a:gd name="T9" fmla="*/ 9 h 91"/>
                <a:gd name="T10" fmla="*/ 9 w 73"/>
                <a:gd name="T11" fmla="*/ 0 h 91"/>
                <a:gd name="T12" fmla="*/ 62 w 73"/>
                <a:gd name="T13" fmla="*/ 0 h 91"/>
                <a:gd name="T14" fmla="*/ 62 w 73"/>
                <a:gd name="T15" fmla="*/ 67 h 91"/>
                <a:gd name="T16" fmla="*/ 15 w 73"/>
                <a:gd name="T17" fmla="*/ 67 h 91"/>
                <a:gd name="T18" fmla="*/ 5 w 73"/>
                <a:gd name="T19" fmla="*/ 76 h 91"/>
                <a:gd name="T20" fmla="*/ 5 w 73"/>
                <a:gd name="T21" fmla="*/ 76 h 91"/>
                <a:gd name="T22" fmla="*/ 15 w 73"/>
                <a:gd name="T23" fmla="*/ 86 h 91"/>
                <a:gd name="T24" fmla="*/ 69 w 73"/>
                <a:gd name="T25" fmla="*/ 86 h 91"/>
                <a:gd name="T26" fmla="*/ 69 w 73"/>
                <a:gd name="T27" fmla="*/ 13 h 91"/>
                <a:gd name="T28" fmla="*/ 73 w 73"/>
                <a:gd name="T29" fmla="*/ 13 h 91"/>
                <a:gd name="T30" fmla="*/ 62 w 73"/>
                <a:gd name="T31" fmla="*/ 74 h 91"/>
                <a:gd name="T32" fmla="*/ 16 w 73"/>
                <a:gd name="T33" fmla="*/ 74 h 91"/>
                <a:gd name="T34" fmla="*/ 13 w 73"/>
                <a:gd name="T35" fmla="*/ 76 h 91"/>
                <a:gd name="T36" fmla="*/ 16 w 73"/>
                <a:gd name="T37" fmla="*/ 78 h 91"/>
                <a:gd name="T38" fmla="*/ 62 w 73"/>
                <a:gd name="T39" fmla="*/ 78 h 91"/>
                <a:gd name="T40" fmla="*/ 62 w 73"/>
                <a:gd name="T4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1">
                  <a:moveTo>
                    <a:pt x="73" y="13"/>
                  </a:moveTo>
                  <a:cubicBezTo>
                    <a:pt x="73" y="91"/>
                    <a:pt x="73" y="91"/>
                    <a:pt x="73" y="91"/>
                  </a:cubicBezTo>
                  <a:cubicBezTo>
                    <a:pt x="15" y="91"/>
                    <a:pt x="15" y="91"/>
                    <a:pt x="15" y="91"/>
                  </a:cubicBezTo>
                  <a:cubicBezTo>
                    <a:pt x="7" y="91"/>
                    <a:pt x="0" y="85"/>
                    <a:pt x="0" y="76"/>
                  </a:cubicBezTo>
                  <a:cubicBezTo>
                    <a:pt x="0" y="9"/>
                    <a:pt x="0" y="9"/>
                    <a:pt x="0" y="9"/>
                  </a:cubicBezTo>
                  <a:cubicBezTo>
                    <a:pt x="0" y="4"/>
                    <a:pt x="4" y="0"/>
                    <a:pt x="9" y="0"/>
                  </a:cubicBezTo>
                  <a:cubicBezTo>
                    <a:pt x="62" y="0"/>
                    <a:pt x="62" y="0"/>
                    <a:pt x="62" y="0"/>
                  </a:cubicBezTo>
                  <a:cubicBezTo>
                    <a:pt x="62" y="67"/>
                    <a:pt x="62" y="67"/>
                    <a:pt x="62" y="67"/>
                  </a:cubicBezTo>
                  <a:cubicBezTo>
                    <a:pt x="15" y="67"/>
                    <a:pt x="15" y="67"/>
                    <a:pt x="15" y="67"/>
                  </a:cubicBezTo>
                  <a:cubicBezTo>
                    <a:pt x="9" y="67"/>
                    <a:pt x="5" y="70"/>
                    <a:pt x="5" y="76"/>
                  </a:cubicBezTo>
                  <a:cubicBezTo>
                    <a:pt x="5" y="76"/>
                    <a:pt x="5" y="76"/>
                    <a:pt x="5" y="76"/>
                  </a:cubicBezTo>
                  <a:cubicBezTo>
                    <a:pt x="5" y="82"/>
                    <a:pt x="9" y="86"/>
                    <a:pt x="15" y="86"/>
                  </a:cubicBezTo>
                  <a:cubicBezTo>
                    <a:pt x="69" y="86"/>
                    <a:pt x="69" y="86"/>
                    <a:pt x="69" y="86"/>
                  </a:cubicBezTo>
                  <a:cubicBezTo>
                    <a:pt x="69" y="13"/>
                    <a:pt x="69" y="13"/>
                    <a:pt x="69" y="13"/>
                  </a:cubicBezTo>
                  <a:lnTo>
                    <a:pt x="73" y="13"/>
                  </a:lnTo>
                  <a:close/>
                  <a:moveTo>
                    <a:pt x="62" y="74"/>
                  </a:moveTo>
                  <a:cubicBezTo>
                    <a:pt x="16" y="74"/>
                    <a:pt x="16" y="74"/>
                    <a:pt x="16" y="74"/>
                  </a:cubicBezTo>
                  <a:cubicBezTo>
                    <a:pt x="15" y="74"/>
                    <a:pt x="13" y="75"/>
                    <a:pt x="13" y="76"/>
                  </a:cubicBezTo>
                  <a:cubicBezTo>
                    <a:pt x="13" y="77"/>
                    <a:pt x="15" y="78"/>
                    <a:pt x="16" y="78"/>
                  </a:cubicBezTo>
                  <a:cubicBezTo>
                    <a:pt x="62" y="78"/>
                    <a:pt x="62" y="78"/>
                    <a:pt x="62" y="78"/>
                  </a:cubicBezTo>
                  <a:lnTo>
                    <a:pt x="62" y="74"/>
                  </a:ln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70">
              <a:extLst>
                <a:ext uri="{FF2B5EF4-FFF2-40B4-BE49-F238E27FC236}">
                  <a16:creationId xmlns:a16="http://schemas.microsoft.com/office/drawing/2014/main" xmlns="" id="{F949FAA2-CB8E-40EB-BFB4-B4F60A061C33}"/>
                </a:ext>
              </a:extLst>
            </p:cNvPr>
            <p:cNvSpPr>
              <a:spLocks noEditPoints="1"/>
            </p:cNvSpPr>
            <p:nvPr/>
          </p:nvSpPr>
          <p:spPr bwMode="auto">
            <a:xfrm>
              <a:off x="3729065" y="3874133"/>
              <a:ext cx="230981" cy="228600"/>
            </a:xfrm>
            <a:custGeom>
              <a:avLst/>
              <a:gdLst>
                <a:gd name="T0" fmla="*/ 13 w 82"/>
                <a:gd name="T1" fmla="*/ 30 h 81"/>
                <a:gd name="T2" fmla="*/ 41 w 82"/>
                <a:gd name="T3" fmla="*/ 3 h 81"/>
                <a:gd name="T4" fmla="*/ 60 w 82"/>
                <a:gd name="T5" fmla="*/ 3 h 81"/>
                <a:gd name="T6" fmla="*/ 36 w 82"/>
                <a:gd name="T7" fmla="*/ 26 h 81"/>
                <a:gd name="T8" fmla="*/ 18 w 82"/>
                <a:gd name="T9" fmla="*/ 35 h 81"/>
                <a:gd name="T10" fmla="*/ 15 w 82"/>
                <a:gd name="T11" fmla="*/ 56 h 81"/>
                <a:gd name="T12" fmla="*/ 26 w 82"/>
                <a:gd name="T13" fmla="*/ 67 h 81"/>
                <a:gd name="T14" fmla="*/ 46 w 82"/>
                <a:gd name="T15" fmla="*/ 63 h 81"/>
                <a:gd name="T16" fmla="*/ 55 w 82"/>
                <a:gd name="T17" fmla="*/ 46 h 81"/>
                <a:gd name="T18" fmla="*/ 79 w 82"/>
                <a:gd name="T19" fmla="*/ 22 h 81"/>
                <a:gd name="T20" fmla="*/ 79 w 82"/>
                <a:gd name="T21" fmla="*/ 41 h 81"/>
                <a:gd name="T22" fmla="*/ 52 w 82"/>
                <a:gd name="T23" fmla="*/ 68 h 81"/>
                <a:gd name="T24" fmla="*/ 0 w 82"/>
                <a:gd name="T25" fmla="*/ 81 h 81"/>
                <a:gd name="T26" fmla="*/ 0 w 82"/>
                <a:gd name="T27" fmla="*/ 81 h 81"/>
                <a:gd name="T28" fmla="*/ 13 w 82"/>
                <a:gd name="T29" fmla="*/ 30 h 81"/>
                <a:gd name="T30" fmla="*/ 42 w 82"/>
                <a:gd name="T31" fmla="*/ 33 h 81"/>
                <a:gd name="T32" fmla="*/ 68 w 82"/>
                <a:gd name="T33" fmla="*/ 7 h 81"/>
                <a:gd name="T34" fmla="*/ 72 w 82"/>
                <a:gd name="T35" fmla="*/ 10 h 81"/>
                <a:gd name="T36" fmla="*/ 75 w 82"/>
                <a:gd name="T37" fmla="*/ 13 h 81"/>
                <a:gd name="T38" fmla="*/ 49 w 82"/>
                <a:gd name="T39" fmla="*/ 40 h 81"/>
                <a:gd name="T40" fmla="*/ 35 w 82"/>
                <a:gd name="T41" fmla="*/ 46 h 81"/>
                <a:gd name="T42" fmla="*/ 35 w 82"/>
                <a:gd name="T43" fmla="*/ 46 h 81"/>
                <a:gd name="T44" fmla="*/ 42 w 82"/>
                <a:gd name="T45"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81">
                  <a:moveTo>
                    <a:pt x="13" y="30"/>
                  </a:moveTo>
                  <a:cubicBezTo>
                    <a:pt x="41" y="3"/>
                    <a:pt x="41" y="3"/>
                    <a:pt x="41" y="3"/>
                  </a:cubicBezTo>
                  <a:cubicBezTo>
                    <a:pt x="41" y="3"/>
                    <a:pt x="50" y="0"/>
                    <a:pt x="60" y="3"/>
                  </a:cubicBezTo>
                  <a:cubicBezTo>
                    <a:pt x="36" y="26"/>
                    <a:pt x="36" y="26"/>
                    <a:pt x="36" y="26"/>
                  </a:cubicBezTo>
                  <a:cubicBezTo>
                    <a:pt x="18" y="35"/>
                    <a:pt x="18" y="35"/>
                    <a:pt x="18" y="35"/>
                  </a:cubicBezTo>
                  <a:cubicBezTo>
                    <a:pt x="15" y="56"/>
                    <a:pt x="15" y="56"/>
                    <a:pt x="15" y="56"/>
                  </a:cubicBezTo>
                  <a:cubicBezTo>
                    <a:pt x="19" y="61"/>
                    <a:pt x="22" y="63"/>
                    <a:pt x="26" y="67"/>
                  </a:cubicBezTo>
                  <a:cubicBezTo>
                    <a:pt x="46" y="63"/>
                    <a:pt x="46" y="63"/>
                    <a:pt x="46" y="63"/>
                  </a:cubicBezTo>
                  <a:cubicBezTo>
                    <a:pt x="55" y="46"/>
                    <a:pt x="55" y="46"/>
                    <a:pt x="55" y="46"/>
                  </a:cubicBezTo>
                  <a:cubicBezTo>
                    <a:pt x="79" y="22"/>
                    <a:pt x="79" y="22"/>
                    <a:pt x="79" y="22"/>
                  </a:cubicBezTo>
                  <a:cubicBezTo>
                    <a:pt x="82" y="32"/>
                    <a:pt x="79" y="41"/>
                    <a:pt x="79" y="41"/>
                  </a:cubicBezTo>
                  <a:cubicBezTo>
                    <a:pt x="52" y="68"/>
                    <a:pt x="52" y="68"/>
                    <a:pt x="52" y="68"/>
                  </a:cubicBezTo>
                  <a:cubicBezTo>
                    <a:pt x="0" y="81"/>
                    <a:pt x="0" y="81"/>
                    <a:pt x="0" y="81"/>
                  </a:cubicBezTo>
                  <a:cubicBezTo>
                    <a:pt x="0" y="81"/>
                    <a:pt x="0" y="81"/>
                    <a:pt x="0" y="81"/>
                  </a:cubicBezTo>
                  <a:lnTo>
                    <a:pt x="13" y="30"/>
                  </a:lnTo>
                  <a:close/>
                  <a:moveTo>
                    <a:pt x="42" y="33"/>
                  </a:moveTo>
                  <a:cubicBezTo>
                    <a:pt x="68" y="7"/>
                    <a:pt x="68" y="7"/>
                    <a:pt x="68" y="7"/>
                  </a:cubicBezTo>
                  <a:cubicBezTo>
                    <a:pt x="70" y="8"/>
                    <a:pt x="70" y="8"/>
                    <a:pt x="72" y="10"/>
                  </a:cubicBezTo>
                  <a:cubicBezTo>
                    <a:pt x="74" y="11"/>
                    <a:pt x="74" y="12"/>
                    <a:pt x="75" y="13"/>
                  </a:cubicBezTo>
                  <a:cubicBezTo>
                    <a:pt x="49" y="40"/>
                    <a:pt x="49" y="40"/>
                    <a:pt x="49" y="40"/>
                  </a:cubicBezTo>
                  <a:cubicBezTo>
                    <a:pt x="35" y="46"/>
                    <a:pt x="35" y="46"/>
                    <a:pt x="35" y="46"/>
                  </a:cubicBezTo>
                  <a:cubicBezTo>
                    <a:pt x="35" y="46"/>
                    <a:pt x="35" y="46"/>
                    <a:pt x="35" y="46"/>
                  </a:cubicBezTo>
                  <a:lnTo>
                    <a:pt x="42" y="33"/>
                  </a:lnTo>
                  <a:close/>
                </a:path>
              </a:pathLst>
            </a:custGeom>
            <a:solidFill>
              <a:schemeClr val="bg1"/>
            </a:solidFill>
            <a:ln>
              <a:noFill/>
            </a:ln>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9" name="Group 56">
              <a:extLst>
                <a:ext uri="{FF2B5EF4-FFF2-40B4-BE49-F238E27FC236}">
                  <a16:creationId xmlns:a16="http://schemas.microsoft.com/office/drawing/2014/main" xmlns="" id="{74F8DB90-22A9-4CF5-9AAE-5CF549A1A4A6}"/>
                </a:ext>
              </a:extLst>
            </p:cNvPr>
            <p:cNvGrpSpPr/>
            <p:nvPr/>
          </p:nvGrpSpPr>
          <p:grpSpPr>
            <a:xfrm>
              <a:off x="4027117" y="2038624"/>
              <a:ext cx="1101895" cy="986110"/>
              <a:chOff x="4411663" y="2100263"/>
              <a:chExt cx="3625850" cy="3244850"/>
            </a:xfrm>
            <a:solidFill>
              <a:schemeClr val="tx1">
                <a:lumMod val="40000"/>
                <a:lumOff val="60000"/>
              </a:schemeClr>
            </a:solidFill>
          </p:grpSpPr>
          <p:sp>
            <p:nvSpPr>
              <p:cNvPr id="30" name="Freeform 5">
                <a:extLst>
                  <a:ext uri="{FF2B5EF4-FFF2-40B4-BE49-F238E27FC236}">
                    <a16:creationId xmlns:a16="http://schemas.microsoft.com/office/drawing/2014/main" xmlns="" id="{CBE5E037-C330-4D23-8629-7BCDBAE01DA5}"/>
                  </a:ext>
                </a:extLst>
              </p:cNvPr>
              <p:cNvSpPr>
                <a:spLocks/>
              </p:cNvSpPr>
              <p:nvPr/>
            </p:nvSpPr>
            <p:spPr bwMode="auto">
              <a:xfrm>
                <a:off x="5495926" y="2655888"/>
                <a:ext cx="1331913" cy="965200"/>
              </a:xfrm>
              <a:custGeom>
                <a:avLst/>
                <a:gdLst>
                  <a:gd name="T0" fmla="*/ 257 w 671"/>
                  <a:gd name="T1" fmla="*/ 415 h 486"/>
                  <a:gd name="T2" fmla="*/ 437 w 671"/>
                  <a:gd name="T3" fmla="*/ 451 h 486"/>
                  <a:gd name="T4" fmla="*/ 550 w 671"/>
                  <a:gd name="T5" fmla="*/ 411 h 486"/>
                  <a:gd name="T6" fmla="*/ 667 w 671"/>
                  <a:gd name="T7" fmla="*/ 195 h 486"/>
                  <a:gd name="T8" fmla="*/ 504 w 671"/>
                  <a:gd name="T9" fmla="*/ 20 h 486"/>
                  <a:gd name="T10" fmla="*/ 325 w 671"/>
                  <a:gd name="T11" fmla="*/ 106 h 486"/>
                  <a:gd name="T12" fmla="*/ 304 w 671"/>
                  <a:gd name="T13" fmla="*/ 119 h 486"/>
                  <a:gd name="T14" fmla="*/ 282 w 671"/>
                  <a:gd name="T15" fmla="*/ 109 h 486"/>
                  <a:gd name="T16" fmla="*/ 121 w 671"/>
                  <a:gd name="T17" fmla="*/ 86 h 486"/>
                  <a:gd name="T18" fmla="*/ 0 w 671"/>
                  <a:gd name="T19" fmla="*/ 210 h 486"/>
                  <a:gd name="T20" fmla="*/ 15 w 671"/>
                  <a:gd name="T21" fmla="*/ 221 h 486"/>
                  <a:gd name="T22" fmla="*/ 152 w 671"/>
                  <a:gd name="T23" fmla="*/ 486 h 486"/>
                  <a:gd name="T24" fmla="*/ 257 w 671"/>
                  <a:gd name="T25" fmla="*/ 41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486">
                    <a:moveTo>
                      <a:pt x="257" y="415"/>
                    </a:moveTo>
                    <a:cubicBezTo>
                      <a:pt x="343" y="398"/>
                      <a:pt x="408" y="432"/>
                      <a:pt x="437" y="451"/>
                    </a:cubicBezTo>
                    <a:cubicBezTo>
                      <a:pt x="458" y="438"/>
                      <a:pt x="499" y="418"/>
                      <a:pt x="550" y="411"/>
                    </a:cubicBezTo>
                    <a:cubicBezTo>
                      <a:pt x="552" y="348"/>
                      <a:pt x="578" y="244"/>
                      <a:pt x="667" y="195"/>
                    </a:cubicBezTo>
                    <a:cubicBezTo>
                      <a:pt x="671" y="149"/>
                      <a:pt x="635" y="41"/>
                      <a:pt x="504" y="20"/>
                    </a:cubicBezTo>
                    <a:cubicBezTo>
                      <a:pt x="383" y="0"/>
                      <a:pt x="327" y="101"/>
                      <a:pt x="325" y="106"/>
                    </a:cubicBezTo>
                    <a:cubicBezTo>
                      <a:pt x="321" y="114"/>
                      <a:pt x="313" y="119"/>
                      <a:pt x="304" y="119"/>
                    </a:cubicBezTo>
                    <a:cubicBezTo>
                      <a:pt x="295" y="120"/>
                      <a:pt x="287" y="116"/>
                      <a:pt x="282" y="109"/>
                    </a:cubicBezTo>
                    <a:cubicBezTo>
                      <a:pt x="280" y="107"/>
                      <a:pt x="241" y="58"/>
                      <a:pt x="121" y="86"/>
                    </a:cubicBezTo>
                    <a:cubicBezTo>
                      <a:pt x="24" y="109"/>
                      <a:pt x="4" y="183"/>
                      <a:pt x="0" y="210"/>
                    </a:cubicBezTo>
                    <a:cubicBezTo>
                      <a:pt x="5" y="214"/>
                      <a:pt x="10" y="217"/>
                      <a:pt x="15" y="221"/>
                    </a:cubicBezTo>
                    <a:cubicBezTo>
                      <a:pt x="114" y="292"/>
                      <a:pt x="144" y="408"/>
                      <a:pt x="152" y="486"/>
                    </a:cubicBezTo>
                    <a:cubicBezTo>
                      <a:pt x="173" y="455"/>
                      <a:pt x="206" y="425"/>
                      <a:pt x="257" y="4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Freeform 6">
                <a:extLst>
                  <a:ext uri="{FF2B5EF4-FFF2-40B4-BE49-F238E27FC236}">
                    <a16:creationId xmlns:a16="http://schemas.microsoft.com/office/drawing/2014/main" xmlns="" id="{2E88BE9E-2E0E-43B3-9EF3-6C814DFE3DD9}"/>
                  </a:ext>
                </a:extLst>
              </p:cNvPr>
              <p:cNvSpPr>
                <a:spLocks/>
              </p:cNvSpPr>
              <p:nvPr/>
            </p:nvSpPr>
            <p:spPr bwMode="auto">
              <a:xfrm>
                <a:off x="4411663" y="2100263"/>
                <a:ext cx="3625850" cy="3244850"/>
              </a:xfrm>
              <a:custGeom>
                <a:avLst/>
                <a:gdLst>
                  <a:gd name="T0" fmla="*/ 1693 w 1826"/>
                  <a:gd name="T1" fmla="*/ 570 h 1635"/>
                  <a:gd name="T2" fmla="*/ 1260 w 1826"/>
                  <a:gd name="T3" fmla="*/ 230 h 1635"/>
                  <a:gd name="T4" fmla="*/ 349 w 1826"/>
                  <a:gd name="T5" fmla="*/ 330 h 1635"/>
                  <a:gd name="T6" fmla="*/ 475 w 1826"/>
                  <a:gd name="T7" fmla="*/ 997 h 1635"/>
                  <a:gd name="T8" fmla="*/ 531 w 1826"/>
                  <a:gd name="T9" fmla="*/ 542 h 1635"/>
                  <a:gd name="T10" fmla="*/ 281 w 1826"/>
                  <a:gd name="T11" fmla="*/ 686 h 1635"/>
                  <a:gd name="T12" fmla="*/ 443 w 1826"/>
                  <a:gd name="T13" fmla="*/ 744 h 1635"/>
                  <a:gd name="T14" fmla="*/ 463 w 1826"/>
                  <a:gd name="T15" fmla="*/ 791 h 1635"/>
                  <a:gd name="T16" fmla="*/ 233 w 1826"/>
                  <a:gd name="T17" fmla="*/ 705 h 1635"/>
                  <a:gd name="T18" fmla="*/ 497 w 1826"/>
                  <a:gd name="T19" fmla="*/ 467 h 1635"/>
                  <a:gd name="T20" fmla="*/ 843 w 1826"/>
                  <a:gd name="T21" fmla="*/ 335 h 1635"/>
                  <a:gd name="T22" fmla="*/ 1222 w 1826"/>
                  <a:gd name="T23" fmla="*/ 345 h 1635"/>
                  <a:gd name="T24" fmla="*/ 1547 w 1826"/>
                  <a:gd name="T25" fmla="*/ 530 h 1635"/>
                  <a:gd name="T26" fmla="*/ 1661 w 1826"/>
                  <a:gd name="T27" fmla="*/ 942 h 1635"/>
                  <a:gd name="T28" fmla="*/ 1357 w 1826"/>
                  <a:gd name="T29" fmla="*/ 1040 h 1635"/>
                  <a:gd name="T30" fmla="*/ 862 w 1826"/>
                  <a:gd name="T31" fmla="*/ 1118 h 1635"/>
                  <a:gd name="T32" fmla="*/ 764 w 1826"/>
                  <a:gd name="T33" fmla="*/ 1041 h 1635"/>
                  <a:gd name="T34" fmla="*/ 811 w 1826"/>
                  <a:gd name="T35" fmla="*/ 1019 h 1635"/>
                  <a:gd name="T36" fmla="*/ 1005 w 1826"/>
                  <a:gd name="T37" fmla="*/ 994 h 1635"/>
                  <a:gd name="T38" fmla="*/ 1552 w 1826"/>
                  <a:gd name="T39" fmla="*/ 1018 h 1635"/>
                  <a:gd name="T40" fmla="*/ 1558 w 1826"/>
                  <a:gd name="T41" fmla="*/ 777 h 1635"/>
                  <a:gd name="T42" fmla="*/ 1510 w 1826"/>
                  <a:gd name="T43" fmla="*/ 566 h 1635"/>
                  <a:gd name="T44" fmla="*/ 1148 w 1826"/>
                  <a:gd name="T45" fmla="*/ 688 h 1635"/>
                  <a:gd name="T46" fmla="*/ 1349 w 1826"/>
                  <a:gd name="T47" fmla="*/ 838 h 1635"/>
                  <a:gd name="T48" fmla="*/ 997 w 1826"/>
                  <a:gd name="T49" fmla="*/ 783 h 1635"/>
                  <a:gd name="T50" fmla="*/ 813 w 1826"/>
                  <a:gd name="T51" fmla="*/ 745 h 1635"/>
                  <a:gd name="T52" fmla="*/ 692 w 1826"/>
                  <a:gd name="T53" fmla="*/ 888 h 1635"/>
                  <a:gd name="T54" fmla="*/ 498 w 1826"/>
                  <a:gd name="T55" fmla="*/ 1124 h 1635"/>
                  <a:gd name="T56" fmla="*/ 872 w 1826"/>
                  <a:gd name="T57" fmla="*/ 1365 h 1635"/>
                  <a:gd name="T58" fmla="*/ 1239 w 1826"/>
                  <a:gd name="T59" fmla="*/ 1226 h 1635"/>
                  <a:gd name="T60" fmla="*/ 1181 w 1826"/>
                  <a:gd name="T61" fmla="*/ 1153 h 1635"/>
                  <a:gd name="T62" fmla="*/ 1287 w 1826"/>
                  <a:gd name="T63" fmla="*/ 1209 h 1635"/>
                  <a:gd name="T64" fmla="*/ 1255 w 1826"/>
                  <a:gd name="T65" fmla="*/ 1364 h 1635"/>
                  <a:gd name="T66" fmla="*/ 893 w 1826"/>
                  <a:gd name="T67" fmla="*/ 1426 h 1635"/>
                  <a:gd name="T68" fmla="*/ 1430 w 1826"/>
                  <a:gd name="T69" fmla="*/ 1508 h 1635"/>
                  <a:gd name="T70" fmla="*/ 1819 w 1826"/>
                  <a:gd name="T71" fmla="*/ 861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6" h="1635">
                    <a:moveTo>
                      <a:pt x="1819" y="861"/>
                    </a:moveTo>
                    <a:cubicBezTo>
                      <a:pt x="1812" y="650"/>
                      <a:pt x="1693" y="570"/>
                      <a:pt x="1693" y="570"/>
                    </a:cubicBezTo>
                    <a:cubicBezTo>
                      <a:pt x="1693" y="570"/>
                      <a:pt x="1679" y="468"/>
                      <a:pt x="1586" y="359"/>
                    </a:cubicBezTo>
                    <a:cubicBezTo>
                      <a:pt x="1442" y="202"/>
                      <a:pt x="1260" y="230"/>
                      <a:pt x="1260" y="230"/>
                    </a:cubicBezTo>
                    <a:cubicBezTo>
                      <a:pt x="1023" y="0"/>
                      <a:pt x="781" y="177"/>
                      <a:pt x="781" y="177"/>
                    </a:cubicBezTo>
                    <a:cubicBezTo>
                      <a:pt x="444" y="67"/>
                      <a:pt x="349" y="330"/>
                      <a:pt x="349" y="330"/>
                    </a:cubicBezTo>
                    <a:cubicBezTo>
                      <a:pt x="156" y="351"/>
                      <a:pt x="0" y="577"/>
                      <a:pt x="140" y="819"/>
                    </a:cubicBezTo>
                    <a:cubicBezTo>
                      <a:pt x="248" y="1004"/>
                      <a:pt x="407" y="1006"/>
                      <a:pt x="475" y="997"/>
                    </a:cubicBezTo>
                    <a:cubicBezTo>
                      <a:pt x="497" y="939"/>
                      <a:pt x="545" y="874"/>
                      <a:pt x="649" y="845"/>
                    </a:cubicBezTo>
                    <a:cubicBezTo>
                      <a:pt x="650" y="835"/>
                      <a:pt x="663" y="637"/>
                      <a:pt x="531" y="542"/>
                    </a:cubicBezTo>
                    <a:cubicBezTo>
                      <a:pt x="452" y="486"/>
                      <a:pt x="365" y="500"/>
                      <a:pt x="316" y="537"/>
                    </a:cubicBezTo>
                    <a:cubicBezTo>
                      <a:pt x="271" y="572"/>
                      <a:pt x="258" y="627"/>
                      <a:pt x="281" y="686"/>
                    </a:cubicBezTo>
                    <a:cubicBezTo>
                      <a:pt x="293" y="717"/>
                      <a:pt x="311" y="737"/>
                      <a:pt x="336" y="747"/>
                    </a:cubicBezTo>
                    <a:cubicBezTo>
                      <a:pt x="385" y="768"/>
                      <a:pt x="442" y="744"/>
                      <a:pt x="443" y="744"/>
                    </a:cubicBezTo>
                    <a:cubicBezTo>
                      <a:pt x="456" y="739"/>
                      <a:pt x="471" y="745"/>
                      <a:pt x="476" y="758"/>
                    </a:cubicBezTo>
                    <a:cubicBezTo>
                      <a:pt x="482" y="771"/>
                      <a:pt x="476" y="786"/>
                      <a:pt x="463" y="791"/>
                    </a:cubicBezTo>
                    <a:cubicBezTo>
                      <a:pt x="459" y="793"/>
                      <a:pt x="385" y="823"/>
                      <a:pt x="317" y="795"/>
                    </a:cubicBezTo>
                    <a:cubicBezTo>
                      <a:pt x="279" y="779"/>
                      <a:pt x="251" y="749"/>
                      <a:pt x="233" y="705"/>
                    </a:cubicBezTo>
                    <a:cubicBezTo>
                      <a:pt x="202" y="624"/>
                      <a:pt x="221" y="546"/>
                      <a:pt x="285" y="496"/>
                    </a:cubicBezTo>
                    <a:cubicBezTo>
                      <a:pt x="344" y="451"/>
                      <a:pt x="424" y="441"/>
                      <a:pt x="497" y="467"/>
                    </a:cubicBezTo>
                    <a:cubicBezTo>
                      <a:pt x="510" y="414"/>
                      <a:pt x="552" y="341"/>
                      <a:pt x="655" y="316"/>
                    </a:cubicBezTo>
                    <a:cubicBezTo>
                      <a:pt x="754" y="293"/>
                      <a:pt x="813" y="315"/>
                      <a:pt x="843" y="335"/>
                    </a:cubicBezTo>
                    <a:cubicBezTo>
                      <a:pt x="879" y="288"/>
                      <a:pt x="953" y="232"/>
                      <a:pt x="1058" y="249"/>
                    </a:cubicBezTo>
                    <a:cubicBezTo>
                      <a:pt x="1146" y="263"/>
                      <a:pt x="1196" y="309"/>
                      <a:pt x="1222" y="345"/>
                    </a:cubicBezTo>
                    <a:cubicBezTo>
                      <a:pt x="1247" y="379"/>
                      <a:pt x="1262" y="418"/>
                      <a:pt x="1264" y="455"/>
                    </a:cubicBezTo>
                    <a:cubicBezTo>
                      <a:pt x="1364" y="430"/>
                      <a:pt x="1479" y="461"/>
                      <a:pt x="1547" y="530"/>
                    </a:cubicBezTo>
                    <a:cubicBezTo>
                      <a:pt x="1602" y="586"/>
                      <a:pt x="1621" y="663"/>
                      <a:pt x="1601" y="747"/>
                    </a:cubicBezTo>
                    <a:cubicBezTo>
                      <a:pt x="1627" y="772"/>
                      <a:pt x="1676" y="835"/>
                      <a:pt x="1661" y="942"/>
                    </a:cubicBezTo>
                    <a:cubicBezTo>
                      <a:pt x="1653" y="998"/>
                      <a:pt x="1622" y="1042"/>
                      <a:pt x="1573" y="1064"/>
                    </a:cubicBezTo>
                    <a:cubicBezTo>
                      <a:pt x="1511" y="1093"/>
                      <a:pt x="1426" y="1084"/>
                      <a:pt x="1357" y="1040"/>
                    </a:cubicBezTo>
                    <a:cubicBezTo>
                      <a:pt x="1260" y="979"/>
                      <a:pt x="1107" y="975"/>
                      <a:pt x="1038" y="1033"/>
                    </a:cubicBezTo>
                    <a:cubicBezTo>
                      <a:pt x="983" y="1079"/>
                      <a:pt x="921" y="1123"/>
                      <a:pt x="862" y="1118"/>
                    </a:cubicBezTo>
                    <a:cubicBezTo>
                      <a:pt x="857" y="1118"/>
                      <a:pt x="852" y="1117"/>
                      <a:pt x="848" y="1116"/>
                    </a:cubicBezTo>
                    <a:cubicBezTo>
                      <a:pt x="813" y="1109"/>
                      <a:pt x="785" y="1083"/>
                      <a:pt x="764" y="1041"/>
                    </a:cubicBezTo>
                    <a:cubicBezTo>
                      <a:pt x="758" y="1028"/>
                      <a:pt x="764" y="1012"/>
                      <a:pt x="777" y="1006"/>
                    </a:cubicBezTo>
                    <a:cubicBezTo>
                      <a:pt x="789" y="1000"/>
                      <a:pt x="805" y="1006"/>
                      <a:pt x="811" y="1019"/>
                    </a:cubicBezTo>
                    <a:cubicBezTo>
                      <a:pt x="824" y="1046"/>
                      <a:pt x="840" y="1062"/>
                      <a:pt x="859" y="1066"/>
                    </a:cubicBezTo>
                    <a:cubicBezTo>
                      <a:pt x="901" y="1075"/>
                      <a:pt x="962" y="1029"/>
                      <a:pt x="1005" y="994"/>
                    </a:cubicBezTo>
                    <a:cubicBezTo>
                      <a:pt x="1093" y="921"/>
                      <a:pt x="1266" y="922"/>
                      <a:pt x="1385" y="997"/>
                    </a:cubicBezTo>
                    <a:cubicBezTo>
                      <a:pt x="1439" y="1032"/>
                      <a:pt x="1505" y="1040"/>
                      <a:pt x="1552" y="1018"/>
                    </a:cubicBezTo>
                    <a:cubicBezTo>
                      <a:pt x="1585" y="1003"/>
                      <a:pt x="1605" y="974"/>
                      <a:pt x="1610" y="935"/>
                    </a:cubicBezTo>
                    <a:cubicBezTo>
                      <a:pt x="1625" y="827"/>
                      <a:pt x="1558" y="777"/>
                      <a:pt x="1558" y="777"/>
                    </a:cubicBezTo>
                    <a:cubicBezTo>
                      <a:pt x="1549" y="770"/>
                      <a:pt x="1545" y="759"/>
                      <a:pt x="1548" y="749"/>
                    </a:cubicBezTo>
                    <a:cubicBezTo>
                      <a:pt x="1569" y="676"/>
                      <a:pt x="1556" y="613"/>
                      <a:pt x="1510" y="566"/>
                    </a:cubicBezTo>
                    <a:cubicBezTo>
                      <a:pt x="1454" y="509"/>
                      <a:pt x="1358" y="484"/>
                      <a:pt x="1275" y="505"/>
                    </a:cubicBezTo>
                    <a:cubicBezTo>
                      <a:pt x="1166" y="533"/>
                      <a:pt x="1150" y="650"/>
                      <a:pt x="1148" y="688"/>
                    </a:cubicBezTo>
                    <a:cubicBezTo>
                      <a:pt x="1212" y="691"/>
                      <a:pt x="1284" y="720"/>
                      <a:pt x="1352" y="802"/>
                    </a:cubicBezTo>
                    <a:cubicBezTo>
                      <a:pt x="1361" y="813"/>
                      <a:pt x="1359" y="829"/>
                      <a:pt x="1349" y="838"/>
                    </a:cubicBezTo>
                    <a:cubicBezTo>
                      <a:pt x="1338" y="847"/>
                      <a:pt x="1321" y="846"/>
                      <a:pt x="1312" y="835"/>
                    </a:cubicBezTo>
                    <a:cubicBezTo>
                      <a:pt x="1168" y="659"/>
                      <a:pt x="1004" y="778"/>
                      <a:pt x="997" y="783"/>
                    </a:cubicBezTo>
                    <a:cubicBezTo>
                      <a:pt x="987" y="790"/>
                      <a:pt x="974" y="789"/>
                      <a:pt x="964" y="781"/>
                    </a:cubicBezTo>
                    <a:cubicBezTo>
                      <a:pt x="962" y="779"/>
                      <a:pt x="902" y="727"/>
                      <a:pt x="813" y="745"/>
                    </a:cubicBezTo>
                    <a:cubicBezTo>
                      <a:pt x="728" y="762"/>
                      <a:pt x="713" y="865"/>
                      <a:pt x="713" y="866"/>
                    </a:cubicBezTo>
                    <a:cubicBezTo>
                      <a:pt x="712" y="877"/>
                      <a:pt x="703" y="886"/>
                      <a:pt x="692" y="888"/>
                    </a:cubicBezTo>
                    <a:cubicBezTo>
                      <a:pt x="497" y="923"/>
                      <a:pt x="507" y="1095"/>
                      <a:pt x="508" y="1102"/>
                    </a:cubicBezTo>
                    <a:cubicBezTo>
                      <a:pt x="509" y="1111"/>
                      <a:pt x="505" y="1119"/>
                      <a:pt x="498" y="1124"/>
                    </a:cubicBezTo>
                    <a:cubicBezTo>
                      <a:pt x="528" y="1379"/>
                      <a:pt x="870" y="1357"/>
                      <a:pt x="870" y="1357"/>
                    </a:cubicBezTo>
                    <a:cubicBezTo>
                      <a:pt x="870" y="1359"/>
                      <a:pt x="871" y="1362"/>
                      <a:pt x="872" y="1365"/>
                    </a:cubicBezTo>
                    <a:cubicBezTo>
                      <a:pt x="881" y="1369"/>
                      <a:pt x="1111" y="1455"/>
                      <a:pt x="1214" y="1332"/>
                    </a:cubicBezTo>
                    <a:cubicBezTo>
                      <a:pt x="1240" y="1290"/>
                      <a:pt x="1248" y="1253"/>
                      <a:pt x="1239" y="1226"/>
                    </a:cubicBezTo>
                    <a:cubicBezTo>
                      <a:pt x="1228" y="1196"/>
                      <a:pt x="1198" y="1185"/>
                      <a:pt x="1197" y="1185"/>
                    </a:cubicBezTo>
                    <a:cubicBezTo>
                      <a:pt x="1184" y="1181"/>
                      <a:pt x="1177" y="1166"/>
                      <a:pt x="1181" y="1153"/>
                    </a:cubicBezTo>
                    <a:cubicBezTo>
                      <a:pt x="1186" y="1139"/>
                      <a:pt x="1201" y="1132"/>
                      <a:pt x="1214" y="1137"/>
                    </a:cubicBezTo>
                    <a:cubicBezTo>
                      <a:pt x="1216" y="1137"/>
                      <a:pt x="1268" y="1156"/>
                      <a:pt x="1287" y="1209"/>
                    </a:cubicBezTo>
                    <a:cubicBezTo>
                      <a:pt x="1302" y="1252"/>
                      <a:pt x="1292" y="1303"/>
                      <a:pt x="1257" y="1361"/>
                    </a:cubicBezTo>
                    <a:cubicBezTo>
                      <a:pt x="1256" y="1362"/>
                      <a:pt x="1256" y="1363"/>
                      <a:pt x="1255" y="1364"/>
                    </a:cubicBezTo>
                    <a:cubicBezTo>
                      <a:pt x="1191" y="1442"/>
                      <a:pt x="1093" y="1455"/>
                      <a:pt x="1010" y="1448"/>
                    </a:cubicBezTo>
                    <a:cubicBezTo>
                      <a:pt x="963" y="1444"/>
                      <a:pt x="921" y="1434"/>
                      <a:pt x="893" y="1426"/>
                    </a:cubicBezTo>
                    <a:cubicBezTo>
                      <a:pt x="953" y="1558"/>
                      <a:pt x="1087" y="1619"/>
                      <a:pt x="1231" y="1626"/>
                    </a:cubicBezTo>
                    <a:cubicBezTo>
                      <a:pt x="1397" y="1635"/>
                      <a:pt x="1430" y="1508"/>
                      <a:pt x="1430" y="1508"/>
                    </a:cubicBezTo>
                    <a:cubicBezTo>
                      <a:pt x="1656" y="1419"/>
                      <a:pt x="1607" y="1192"/>
                      <a:pt x="1607" y="1192"/>
                    </a:cubicBezTo>
                    <a:cubicBezTo>
                      <a:pt x="1701" y="1178"/>
                      <a:pt x="1826" y="1072"/>
                      <a:pt x="1819" y="861"/>
                    </a:cubicBezTo>
                    <a:close/>
                  </a:path>
                </a:pathLst>
              </a:custGeom>
              <a:grpFill/>
              <a:ln>
                <a:noFill/>
              </a:ln>
            </p:spPr>
            <p:txBody>
              <a:bodyPr vert="horz" wrap="square" lIns="91456" tIns="45728" rIns="91456" bIns="45728" numCol="1" anchor="t" anchorCtr="0" compatLnSpc="1">
                <a:prstTxWarp prst="textNoShape">
                  <a:avLst/>
                </a:prstTxWarp>
              </a:bodyPr>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297735391"/>
      </p:ext>
    </p:extLst>
  </p:cSld>
  <p:clrMapOvr>
    <a:masterClrMapping/>
  </p:clrMapOvr>
  <p:transition spd="med" advClick="0"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 Arrow 6"/>
          <p:cNvSpPr/>
          <p:nvPr/>
        </p:nvSpPr>
        <p:spPr>
          <a:xfrm rot="10800000" flipV="1">
            <a:off x="6006028" y="1631593"/>
            <a:ext cx="768265" cy="1170117"/>
          </a:xfrm>
          <a:prstGeom prst="bentArrow">
            <a:avLst>
              <a:gd name="adj1" fmla="val 25864"/>
              <a:gd name="adj2" fmla="val 12932"/>
              <a:gd name="adj3" fmla="val 0"/>
              <a:gd name="adj4" fmla="val 51957"/>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9" name="Bent Arrow 10"/>
          <p:cNvSpPr/>
          <p:nvPr/>
        </p:nvSpPr>
        <p:spPr>
          <a:xfrm rot="5400000" flipH="1" flipV="1">
            <a:off x="6575679" y="2369021"/>
            <a:ext cx="820902" cy="824555"/>
          </a:xfrm>
          <a:prstGeom prst="bentArrow">
            <a:avLst>
              <a:gd name="adj1" fmla="val 25864"/>
              <a:gd name="adj2" fmla="val 12062"/>
              <a:gd name="adj3" fmla="val 0"/>
              <a:gd name="adj4" fmla="val 5195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10" name="Bent Arrow 5"/>
          <p:cNvSpPr/>
          <p:nvPr/>
        </p:nvSpPr>
        <p:spPr>
          <a:xfrm rot="10800000" flipH="1" flipV="1">
            <a:off x="5237764" y="1631593"/>
            <a:ext cx="768265" cy="1170116"/>
          </a:xfrm>
          <a:prstGeom prst="bentArrow">
            <a:avLst>
              <a:gd name="adj1" fmla="val 25610"/>
              <a:gd name="adj2" fmla="val 12932"/>
              <a:gd name="adj3" fmla="val 0"/>
              <a:gd name="adj4" fmla="val 51957"/>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11" name="Bent Arrow 13"/>
          <p:cNvSpPr/>
          <p:nvPr/>
        </p:nvSpPr>
        <p:spPr>
          <a:xfrm flipH="1" flipV="1">
            <a:off x="4667359" y="2370849"/>
            <a:ext cx="768265" cy="820901"/>
          </a:xfrm>
          <a:prstGeom prst="bentArrow">
            <a:avLst>
              <a:gd name="adj1" fmla="val 25864"/>
              <a:gd name="adj2" fmla="val 12932"/>
              <a:gd name="adj3" fmla="val 0"/>
              <a:gd name="adj4" fmla="val 51957"/>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12" name="Bent Arrow 16"/>
          <p:cNvSpPr/>
          <p:nvPr/>
        </p:nvSpPr>
        <p:spPr>
          <a:xfrm rot="10800000" flipV="1">
            <a:off x="3302514" y="1631593"/>
            <a:ext cx="768265" cy="1170117"/>
          </a:xfrm>
          <a:prstGeom prst="bentArrow">
            <a:avLst>
              <a:gd name="adj1" fmla="val 25864"/>
              <a:gd name="adj2" fmla="val 12932"/>
              <a:gd name="adj3" fmla="val 0"/>
              <a:gd name="adj4" fmla="val 5195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13" name="Bent Arrow 17"/>
          <p:cNvSpPr/>
          <p:nvPr/>
        </p:nvSpPr>
        <p:spPr>
          <a:xfrm rot="5400000" flipH="1" flipV="1">
            <a:off x="3874545" y="2369021"/>
            <a:ext cx="820902" cy="824555"/>
          </a:xfrm>
          <a:prstGeom prst="bentArrow">
            <a:avLst>
              <a:gd name="adj1" fmla="val 25864"/>
              <a:gd name="adj2" fmla="val 12061"/>
              <a:gd name="adj3" fmla="val 290"/>
              <a:gd name="adj4" fmla="val 5195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14" name="Bent Arrow 15"/>
          <p:cNvSpPr/>
          <p:nvPr/>
        </p:nvSpPr>
        <p:spPr>
          <a:xfrm rot="10800000" flipH="1" flipV="1">
            <a:off x="2536955" y="1631593"/>
            <a:ext cx="768265" cy="1170116"/>
          </a:xfrm>
          <a:prstGeom prst="bentArrow">
            <a:avLst>
              <a:gd name="adj1" fmla="val 25610"/>
              <a:gd name="adj2" fmla="val 12932"/>
              <a:gd name="adj3" fmla="val 0"/>
              <a:gd name="adj4" fmla="val 51957"/>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15" name="Bent Arrow 18"/>
          <p:cNvSpPr/>
          <p:nvPr/>
        </p:nvSpPr>
        <p:spPr>
          <a:xfrm flipH="1" flipV="1">
            <a:off x="1963843" y="2370849"/>
            <a:ext cx="768265" cy="820901"/>
          </a:xfrm>
          <a:prstGeom prst="bentArrow">
            <a:avLst>
              <a:gd name="adj1" fmla="val 25864"/>
              <a:gd name="adj2" fmla="val 12622"/>
              <a:gd name="adj3" fmla="val 0"/>
              <a:gd name="adj4" fmla="val 51957"/>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16" name="Right Arrow 19"/>
          <p:cNvSpPr/>
          <p:nvPr/>
        </p:nvSpPr>
        <p:spPr>
          <a:xfrm rot="10800000" flipH="1" flipV="1">
            <a:off x="755811" y="3004077"/>
            <a:ext cx="820900" cy="182987"/>
          </a:xfrm>
          <a:prstGeom prst="rightArrow">
            <a:avLst>
              <a:gd name="adj1" fmla="val 10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17" name="Text Placeholder 3"/>
          <p:cNvSpPr txBox="1"/>
          <p:nvPr/>
        </p:nvSpPr>
        <p:spPr>
          <a:xfrm>
            <a:off x="2833238" y="2693183"/>
            <a:ext cx="938149" cy="1884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sz="1200" b="1" dirty="0">
              <a:solidFill>
                <a:schemeClr val="bg1">
                  <a:lumMod val="50000"/>
                </a:schemeClr>
              </a:solidFill>
              <a:latin typeface="微软雅黑" panose="020B0503020204020204" pitchFamily="34" charset="-122"/>
            </a:endParaRPr>
          </a:p>
        </p:txBody>
      </p:sp>
      <p:sp>
        <p:nvSpPr>
          <p:cNvPr id="18" name="Text Placeholder 3"/>
          <p:cNvSpPr txBox="1"/>
          <p:nvPr/>
        </p:nvSpPr>
        <p:spPr>
          <a:xfrm>
            <a:off x="2732109" y="2890209"/>
            <a:ext cx="1140402" cy="7695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单击此处编辑内容，建议您在展示时采用微软雅黑字体</a:t>
            </a:r>
            <a:r>
              <a:rPr lang="en-US" sz="1000" dirty="0">
                <a:solidFill>
                  <a:schemeClr val="bg1">
                    <a:lumMod val="50000"/>
                  </a:schemeClr>
                </a:solidFill>
                <a:latin typeface="微软雅黑" panose="020B0503020204020204" pitchFamily="34" charset="-122"/>
              </a:rPr>
              <a:t/>
            </a:r>
            <a:br>
              <a:rPr lang="en-US" sz="1000" dirty="0">
                <a:solidFill>
                  <a:schemeClr val="bg1">
                    <a:lumMod val="50000"/>
                  </a:schemeClr>
                </a:solidFill>
                <a:latin typeface="微软雅黑" panose="020B0503020204020204" pitchFamily="34" charset="-122"/>
              </a:rPr>
            </a:br>
            <a:r>
              <a:rPr lang="en-US" sz="1000" dirty="0">
                <a:solidFill>
                  <a:schemeClr val="bg1">
                    <a:lumMod val="50000"/>
                  </a:schemeClr>
                </a:solidFill>
                <a:latin typeface="微软雅黑" panose="020B0503020204020204" pitchFamily="34" charset="-122"/>
              </a:rPr>
              <a:t> </a:t>
            </a:r>
          </a:p>
        </p:txBody>
      </p:sp>
      <p:sp>
        <p:nvSpPr>
          <p:cNvPr id="19" name="Text Placeholder 3"/>
          <p:cNvSpPr txBox="1"/>
          <p:nvPr/>
        </p:nvSpPr>
        <p:spPr>
          <a:xfrm>
            <a:off x="4198598" y="1391736"/>
            <a:ext cx="938149" cy="1884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sz="1200" b="1" dirty="0">
              <a:solidFill>
                <a:schemeClr val="bg1">
                  <a:lumMod val="50000"/>
                </a:schemeClr>
              </a:solidFill>
              <a:latin typeface="微软雅黑" panose="020B0503020204020204" pitchFamily="34" charset="-122"/>
            </a:endParaRPr>
          </a:p>
        </p:txBody>
      </p:sp>
      <p:sp>
        <p:nvSpPr>
          <p:cNvPr id="20" name="Text Placeholder 3"/>
          <p:cNvSpPr txBox="1"/>
          <p:nvPr/>
        </p:nvSpPr>
        <p:spPr>
          <a:xfrm>
            <a:off x="4140014" y="1602475"/>
            <a:ext cx="1140402" cy="7853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单击此处编辑内容，建议您在展示时采用微软雅黑字体</a:t>
            </a:r>
            <a:r>
              <a:rPr lang="en-US" sz="1000" dirty="0">
                <a:solidFill>
                  <a:schemeClr val="bg1">
                    <a:lumMod val="50000"/>
                  </a:schemeClr>
                </a:solidFill>
                <a:latin typeface="微软雅黑" panose="020B0503020204020204" pitchFamily="34" charset="-122"/>
              </a:rPr>
              <a:t/>
            </a:r>
            <a:br>
              <a:rPr lang="en-US" sz="1000" dirty="0">
                <a:solidFill>
                  <a:schemeClr val="bg1">
                    <a:lumMod val="50000"/>
                  </a:schemeClr>
                </a:solidFill>
                <a:latin typeface="微软雅黑" panose="020B0503020204020204" pitchFamily="34" charset="-122"/>
              </a:rPr>
            </a:br>
            <a:r>
              <a:rPr lang="en-US" sz="1000" dirty="0">
                <a:solidFill>
                  <a:schemeClr val="bg1">
                    <a:lumMod val="50000"/>
                  </a:schemeClr>
                </a:solidFill>
                <a:latin typeface="微软雅黑" panose="020B0503020204020204" pitchFamily="34" charset="-122"/>
              </a:rPr>
              <a:t> </a:t>
            </a:r>
          </a:p>
        </p:txBody>
      </p:sp>
      <p:sp>
        <p:nvSpPr>
          <p:cNvPr id="22" name="Text Placeholder 3"/>
          <p:cNvSpPr txBox="1"/>
          <p:nvPr/>
        </p:nvSpPr>
        <p:spPr>
          <a:xfrm>
            <a:off x="1360936" y="1591849"/>
            <a:ext cx="1140402" cy="565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单击此处编辑内容，建议您在展示时采用微软雅黑字体</a:t>
            </a:r>
            <a:r>
              <a:rPr lang="en-US" sz="900" dirty="0">
                <a:solidFill>
                  <a:schemeClr val="bg1">
                    <a:lumMod val="50000"/>
                  </a:schemeClr>
                </a:solidFill>
                <a:latin typeface="微软雅黑" panose="020B0503020204020204" pitchFamily="34" charset="-122"/>
              </a:rPr>
              <a:t/>
            </a:r>
            <a:br>
              <a:rPr lang="en-US" sz="900" dirty="0">
                <a:solidFill>
                  <a:schemeClr val="bg1">
                    <a:lumMod val="50000"/>
                  </a:schemeClr>
                </a:solidFill>
                <a:latin typeface="微软雅黑" panose="020B0503020204020204" pitchFamily="34" charset="-122"/>
              </a:rPr>
            </a:br>
            <a:r>
              <a:rPr lang="en-US" sz="900" dirty="0">
                <a:solidFill>
                  <a:schemeClr val="bg1">
                    <a:lumMod val="50000"/>
                  </a:schemeClr>
                </a:solidFill>
                <a:latin typeface="微软雅黑" panose="020B0503020204020204" pitchFamily="34" charset="-122"/>
              </a:rPr>
              <a:t> </a:t>
            </a:r>
          </a:p>
        </p:txBody>
      </p:sp>
      <p:sp>
        <p:nvSpPr>
          <p:cNvPr id="23" name="Text Placeholder 3"/>
          <p:cNvSpPr txBox="1"/>
          <p:nvPr/>
        </p:nvSpPr>
        <p:spPr>
          <a:xfrm>
            <a:off x="6941596" y="1393799"/>
            <a:ext cx="938149" cy="1884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sz="1200" b="1" dirty="0">
              <a:solidFill>
                <a:schemeClr val="bg1">
                  <a:lumMod val="50000"/>
                </a:schemeClr>
              </a:solidFill>
              <a:latin typeface="微软雅黑" panose="020B0503020204020204" pitchFamily="34" charset="-122"/>
            </a:endParaRPr>
          </a:p>
        </p:txBody>
      </p:sp>
      <p:sp>
        <p:nvSpPr>
          <p:cNvPr id="24" name="Text Placeholder 3"/>
          <p:cNvSpPr txBox="1"/>
          <p:nvPr/>
        </p:nvSpPr>
        <p:spPr>
          <a:xfrm>
            <a:off x="6840468" y="1590825"/>
            <a:ext cx="1140402" cy="7695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单击此处编辑内容，建议您在展示时采用微软雅黑字体</a:t>
            </a:r>
            <a:r>
              <a:rPr lang="en-US" sz="1000" dirty="0">
                <a:solidFill>
                  <a:schemeClr val="bg1">
                    <a:lumMod val="50000"/>
                  </a:schemeClr>
                </a:solidFill>
                <a:latin typeface="微软雅黑" panose="020B0503020204020204" pitchFamily="34" charset="-122"/>
              </a:rPr>
              <a:t/>
            </a:r>
            <a:br>
              <a:rPr lang="en-US" sz="1000" dirty="0">
                <a:solidFill>
                  <a:schemeClr val="bg1">
                    <a:lumMod val="50000"/>
                  </a:schemeClr>
                </a:solidFill>
                <a:latin typeface="微软雅黑" panose="020B0503020204020204" pitchFamily="34" charset="-122"/>
              </a:rPr>
            </a:br>
            <a:r>
              <a:rPr lang="en-US" sz="1000" dirty="0">
                <a:solidFill>
                  <a:schemeClr val="bg1">
                    <a:lumMod val="50000"/>
                  </a:schemeClr>
                </a:solidFill>
                <a:latin typeface="微软雅黑" panose="020B0503020204020204" pitchFamily="34" charset="-122"/>
              </a:rPr>
              <a:t> </a:t>
            </a:r>
          </a:p>
        </p:txBody>
      </p:sp>
      <p:sp>
        <p:nvSpPr>
          <p:cNvPr id="25" name="Text Placeholder 3"/>
          <p:cNvSpPr txBox="1"/>
          <p:nvPr/>
        </p:nvSpPr>
        <p:spPr>
          <a:xfrm>
            <a:off x="5534578" y="2651738"/>
            <a:ext cx="938149" cy="18848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sz="1200" b="1" dirty="0">
              <a:solidFill>
                <a:schemeClr val="bg1">
                  <a:lumMod val="50000"/>
                </a:schemeClr>
              </a:solidFill>
              <a:latin typeface="微软雅黑" panose="020B0503020204020204" pitchFamily="34" charset="-122"/>
            </a:endParaRPr>
          </a:p>
        </p:txBody>
      </p:sp>
      <p:sp>
        <p:nvSpPr>
          <p:cNvPr id="26" name="Text Placeholder 3"/>
          <p:cNvSpPr txBox="1"/>
          <p:nvPr/>
        </p:nvSpPr>
        <p:spPr>
          <a:xfrm>
            <a:off x="5433449" y="2848765"/>
            <a:ext cx="1140402" cy="78532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单击此处编辑内容，建议您在展示时采用微软雅黑字体</a:t>
            </a:r>
            <a:r>
              <a:rPr lang="en-US" sz="1000" dirty="0">
                <a:solidFill>
                  <a:schemeClr val="bg1">
                    <a:lumMod val="50000"/>
                  </a:schemeClr>
                </a:solidFill>
                <a:latin typeface="微软雅黑" panose="020B0503020204020204" pitchFamily="34" charset="-122"/>
              </a:rPr>
              <a:t/>
            </a:r>
            <a:br>
              <a:rPr lang="en-US" sz="1000" dirty="0">
                <a:solidFill>
                  <a:schemeClr val="bg1">
                    <a:lumMod val="50000"/>
                  </a:schemeClr>
                </a:solidFill>
                <a:latin typeface="微软雅黑" panose="020B0503020204020204" pitchFamily="34" charset="-122"/>
              </a:rPr>
            </a:br>
            <a:r>
              <a:rPr lang="en-US" sz="1000" dirty="0">
                <a:solidFill>
                  <a:schemeClr val="bg1">
                    <a:lumMod val="50000"/>
                  </a:schemeClr>
                </a:solidFill>
                <a:latin typeface="微软雅黑" panose="020B0503020204020204" pitchFamily="34" charset="-122"/>
              </a:rPr>
              <a:t> </a:t>
            </a:r>
          </a:p>
        </p:txBody>
      </p:sp>
      <p:cxnSp>
        <p:nvCxnSpPr>
          <p:cNvPr id="27" name="Straight Line buttom"/>
          <p:cNvCxnSpPr/>
          <p:nvPr/>
        </p:nvCxnSpPr>
        <p:spPr>
          <a:xfrm>
            <a:off x="559519" y="3897622"/>
            <a:ext cx="8099603" cy="0"/>
          </a:xfrm>
          <a:prstGeom prst="line">
            <a:avLst/>
          </a:prstGeom>
          <a:ln w="19050">
            <a:solidFill>
              <a:srgbClr val="262626"/>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8" name="Rounded Rectangle 23"/>
          <p:cNvSpPr/>
          <p:nvPr/>
        </p:nvSpPr>
        <p:spPr>
          <a:xfrm>
            <a:off x="1550250" y="2673198"/>
            <a:ext cx="806639" cy="806639"/>
          </a:xfrm>
          <a:prstGeom prst="roundRect">
            <a:avLst>
              <a:gd name="adj" fmla="val 13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29" name="Freeform 245"/>
          <p:cNvSpPr/>
          <p:nvPr/>
        </p:nvSpPr>
        <p:spPr bwMode="auto">
          <a:xfrm>
            <a:off x="1733556" y="2856504"/>
            <a:ext cx="440027" cy="44002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30" name="Rounded Rectangle 27"/>
          <p:cNvSpPr/>
          <p:nvPr/>
        </p:nvSpPr>
        <p:spPr>
          <a:xfrm>
            <a:off x="4266390" y="2696272"/>
            <a:ext cx="806639" cy="806639"/>
          </a:xfrm>
          <a:prstGeom prst="roundRect">
            <a:avLst>
              <a:gd name="adj" fmla="val 131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31" name="Freeform 55"/>
          <p:cNvSpPr>
            <a:spLocks noEditPoints="1"/>
          </p:cNvSpPr>
          <p:nvPr/>
        </p:nvSpPr>
        <p:spPr bwMode="auto">
          <a:xfrm>
            <a:off x="4468050" y="2949056"/>
            <a:ext cx="403320" cy="301068"/>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91443" tIns="45722" rIns="91443" bIns="45722" numCol="1" anchor="t" anchorCtr="0" compatLnSpc="1"/>
          <a:lstStyle/>
          <a:p>
            <a:endParaRPr lang="en-US" dirty="0">
              <a:solidFill>
                <a:schemeClr val="bg1">
                  <a:lumMod val="50000"/>
                </a:schemeClr>
              </a:solidFill>
              <a:latin typeface="微软雅黑" panose="020B0503020204020204" pitchFamily="34" charset="-122"/>
            </a:endParaRPr>
          </a:p>
        </p:txBody>
      </p:sp>
      <p:sp>
        <p:nvSpPr>
          <p:cNvPr id="32" name="Rounded Rectangle 24"/>
          <p:cNvSpPr/>
          <p:nvPr/>
        </p:nvSpPr>
        <p:spPr>
          <a:xfrm>
            <a:off x="2899194" y="1319427"/>
            <a:ext cx="806639" cy="806639"/>
          </a:xfrm>
          <a:prstGeom prst="roundRect">
            <a:avLst>
              <a:gd name="adj" fmla="val 131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33" name="Freeform 105"/>
          <p:cNvSpPr>
            <a:spLocks noEditPoints="1"/>
          </p:cNvSpPr>
          <p:nvPr/>
        </p:nvSpPr>
        <p:spPr bwMode="auto">
          <a:xfrm>
            <a:off x="3111045" y="1534051"/>
            <a:ext cx="382938" cy="37739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34" name="Rounded Rectangle 28"/>
          <p:cNvSpPr/>
          <p:nvPr/>
        </p:nvSpPr>
        <p:spPr>
          <a:xfrm>
            <a:off x="6963836" y="2652325"/>
            <a:ext cx="806639" cy="806639"/>
          </a:xfrm>
          <a:prstGeom prst="roundRect">
            <a:avLst>
              <a:gd name="adj" fmla="val 131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35" name="Freeform 34"/>
          <p:cNvSpPr>
            <a:spLocks noEditPoints="1"/>
          </p:cNvSpPr>
          <p:nvPr/>
        </p:nvSpPr>
        <p:spPr bwMode="auto">
          <a:xfrm>
            <a:off x="7201721" y="2890209"/>
            <a:ext cx="330869" cy="330870"/>
          </a:xfrm>
          <a:custGeom>
            <a:avLst/>
            <a:gdLst/>
            <a:ahLst/>
            <a:cxnLst>
              <a:cxn ang="0">
                <a:pos x="27" y="55"/>
              </a:cxn>
              <a:cxn ang="0">
                <a:pos x="0" y="28"/>
              </a:cxn>
              <a:cxn ang="0">
                <a:pos x="27" y="0"/>
              </a:cxn>
              <a:cxn ang="0">
                <a:pos x="55" y="28"/>
              </a:cxn>
              <a:cxn ang="0">
                <a:pos x="27" y="55"/>
              </a:cxn>
              <a:cxn ang="0">
                <a:pos x="27" y="5"/>
              </a:cxn>
              <a:cxn ang="0">
                <a:pos x="4" y="28"/>
              </a:cxn>
              <a:cxn ang="0">
                <a:pos x="27" y="51"/>
              </a:cxn>
              <a:cxn ang="0">
                <a:pos x="50" y="28"/>
              </a:cxn>
              <a:cxn ang="0">
                <a:pos x="27" y="5"/>
              </a:cxn>
              <a:cxn ang="0">
                <a:pos x="27" y="46"/>
              </a:cxn>
              <a:cxn ang="0">
                <a:pos x="9" y="28"/>
              </a:cxn>
              <a:cxn ang="0">
                <a:pos x="27" y="9"/>
              </a:cxn>
              <a:cxn ang="0">
                <a:pos x="45" y="28"/>
              </a:cxn>
              <a:cxn ang="0">
                <a:pos x="27" y="46"/>
              </a:cxn>
              <a:cxn ang="0">
                <a:pos x="27" y="14"/>
              </a:cxn>
              <a:cxn ang="0">
                <a:pos x="13" y="28"/>
              </a:cxn>
              <a:cxn ang="0">
                <a:pos x="27" y="41"/>
              </a:cxn>
              <a:cxn ang="0">
                <a:pos x="41" y="28"/>
              </a:cxn>
              <a:cxn ang="0">
                <a:pos x="27" y="14"/>
              </a:cxn>
              <a:cxn ang="0">
                <a:pos x="27" y="37"/>
              </a:cxn>
              <a:cxn ang="0">
                <a:pos x="18" y="28"/>
              </a:cxn>
              <a:cxn ang="0">
                <a:pos x="27" y="19"/>
              </a:cxn>
              <a:cxn ang="0">
                <a:pos x="36" y="28"/>
              </a:cxn>
              <a:cxn ang="0">
                <a:pos x="27" y="37"/>
              </a:cxn>
            </a:cxnLst>
            <a:rect l="0" t="0" r="r" b="b"/>
            <a:pathLst>
              <a:path w="55" h="55">
                <a:moveTo>
                  <a:pt x="27" y="55"/>
                </a:moveTo>
                <a:cubicBezTo>
                  <a:pt x="12" y="55"/>
                  <a:pt x="0" y="43"/>
                  <a:pt x="0" y="28"/>
                </a:cubicBezTo>
                <a:cubicBezTo>
                  <a:pt x="0" y="13"/>
                  <a:pt x="12" y="0"/>
                  <a:pt x="27" y="0"/>
                </a:cubicBezTo>
                <a:cubicBezTo>
                  <a:pt x="42" y="0"/>
                  <a:pt x="55" y="13"/>
                  <a:pt x="55" y="28"/>
                </a:cubicBezTo>
                <a:cubicBezTo>
                  <a:pt x="55" y="43"/>
                  <a:pt x="42" y="55"/>
                  <a:pt x="27" y="55"/>
                </a:cubicBezTo>
                <a:close/>
                <a:moveTo>
                  <a:pt x="27" y="5"/>
                </a:moveTo>
                <a:cubicBezTo>
                  <a:pt x="15" y="5"/>
                  <a:pt x="4" y="15"/>
                  <a:pt x="4" y="28"/>
                </a:cubicBezTo>
                <a:cubicBezTo>
                  <a:pt x="4" y="40"/>
                  <a:pt x="15" y="51"/>
                  <a:pt x="27" y="51"/>
                </a:cubicBezTo>
                <a:cubicBezTo>
                  <a:pt x="40" y="51"/>
                  <a:pt x="50" y="40"/>
                  <a:pt x="50" y="28"/>
                </a:cubicBezTo>
                <a:cubicBezTo>
                  <a:pt x="50" y="15"/>
                  <a:pt x="40" y="5"/>
                  <a:pt x="27" y="5"/>
                </a:cubicBezTo>
                <a:close/>
                <a:moveTo>
                  <a:pt x="27" y="46"/>
                </a:moveTo>
                <a:cubicBezTo>
                  <a:pt x="17" y="46"/>
                  <a:pt x="9" y="38"/>
                  <a:pt x="9" y="28"/>
                </a:cubicBezTo>
                <a:cubicBezTo>
                  <a:pt x="9" y="18"/>
                  <a:pt x="17" y="9"/>
                  <a:pt x="27" y="9"/>
                </a:cubicBezTo>
                <a:cubicBezTo>
                  <a:pt x="37" y="9"/>
                  <a:pt x="45" y="18"/>
                  <a:pt x="45" y="28"/>
                </a:cubicBezTo>
                <a:cubicBezTo>
                  <a:pt x="45" y="38"/>
                  <a:pt x="37" y="46"/>
                  <a:pt x="27" y="46"/>
                </a:cubicBezTo>
                <a:close/>
                <a:moveTo>
                  <a:pt x="27" y="14"/>
                </a:moveTo>
                <a:cubicBezTo>
                  <a:pt x="20" y="14"/>
                  <a:pt x="13" y="20"/>
                  <a:pt x="13" y="28"/>
                </a:cubicBezTo>
                <a:cubicBezTo>
                  <a:pt x="13" y="35"/>
                  <a:pt x="20" y="41"/>
                  <a:pt x="27" y="41"/>
                </a:cubicBezTo>
                <a:cubicBezTo>
                  <a:pt x="35" y="41"/>
                  <a:pt x="41" y="35"/>
                  <a:pt x="41" y="28"/>
                </a:cubicBezTo>
                <a:cubicBezTo>
                  <a:pt x="41" y="20"/>
                  <a:pt x="35" y="14"/>
                  <a:pt x="27" y="14"/>
                </a:cubicBezTo>
                <a:close/>
                <a:moveTo>
                  <a:pt x="27" y="37"/>
                </a:moveTo>
                <a:cubicBezTo>
                  <a:pt x="22" y="37"/>
                  <a:pt x="18" y="33"/>
                  <a:pt x="18" y="28"/>
                </a:cubicBezTo>
                <a:cubicBezTo>
                  <a:pt x="18" y="23"/>
                  <a:pt x="22" y="19"/>
                  <a:pt x="27" y="19"/>
                </a:cubicBezTo>
                <a:cubicBezTo>
                  <a:pt x="32" y="19"/>
                  <a:pt x="36" y="23"/>
                  <a:pt x="36" y="28"/>
                </a:cubicBezTo>
                <a:cubicBezTo>
                  <a:pt x="36" y="33"/>
                  <a:pt x="32" y="37"/>
                  <a:pt x="27" y="37"/>
                </a:cubicBezTo>
                <a:close/>
              </a:path>
            </a:pathLst>
          </a:custGeom>
          <a:solidFill>
            <a:schemeClr val="bg1"/>
          </a:solidFill>
          <a:ln w="9525">
            <a:noFill/>
            <a:round/>
          </a:ln>
        </p:spPr>
        <p:txBody>
          <a:bodyPr vert="horz" wrap="square" lIns="91443" tIns="45722" rIns="91443" bIns="45722" numCol="1" anchor="t" anchorCtr="0" compatLnSpc="1"/>
          <a:lstStyle/>
          <a:p>
            <a:endParaRPr lang="en-US" dirty="0">
              <a:solidFill>
                <a:schemeClr val="bg1">
                  <a:lumMod val="50000"/>
                </a:schemeClr>
              </a:solidFill>
              <a:latin typeface="微软雅黑" panose="020B0503020204020204" pitchFamily="34" charset="-122"/>
            </a:endParaRPr>
          </a:p>
        </p:txBody>
      </p:sp>
      <p:sp>
        <p:nvSpPr>
          <p:cNvPr id="36" name="Rounded Rectangle 29"/>
          <p:cNvSpPr/>
          <p:nvPr/>
        </p:nvSpPr>
        <p:spPr>
          <a:xfrm>
            <a:off x="5571882" y="1309583"/>
            <a:ext cx="806639" cy="806639"/>
          </a:xfrm>
          <a:prstGeom prst="roundRect">
            <a:avLst>
              <a:gd name="adj" fmla="val 131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37" name="Freeform 40"/>
          <p:cNvSpPr>
            <a:spLocks noEditPoints="1"/>
          </p:cNvSpPr>
          <p:nvPr/>
        </p:nvSpPr>
        <p:spPr bwMode="auto">
          <a:xfrm>
            <a:off x="5795502" y="1531882"/>
            <a:ext cx="359396" cy="362039"/>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38" name="Right Arrow 136"/>
          <p:cNvSpPr/>
          <p:nvPr/>
        </p:nvSpPr>
        <p:spPr>
          <a:xfrm rot="10800000" flipH="1" flipV="1">
            <a:off x="7770474" y="3004077"/>
            <a:ext cx="682940" cy="182987"/>
          </a:xfrm>
          <a:prstGeom prst="rightArrow">
            <a:avLst>
              <a:gd name="adj1" fmla="val 100000"/>
              <a:gd name="adj2" fmla="val 0"/>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39" name="Oval 138"/>
          <p:cNvSpPr>
            <a:spLocks noChangeAspect="1"/>
          </p:cNvSpPr>
          <p:nvPr/>
        </p:nvSpPr>
        <p:spPr>
          <a:xfrm>
            <a:off x="8063583" y="2781889"/>
            <a:ext cx="648612" cy="649155"/>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100" b="1" dirty="0">
              <a:solidFill>
                <a:schemeClr val="bg1">
                  <a:lumMod val="50000"/>
                </a:schemeClr>
              </a:solidFill>
              <a:latin typeface="微软雅黑" panose="020B0503020204020204" pitchFamily="34" charset="-122"/>
            </a:endParaRPr>
          </a:p>
        </p:txBody>
      </p:sp>
      <p:sp>
        <p:nvSpPr>
          <p:cNvPr id="40" name="Oval 139"/>
          <p:cNvSpPr>
            <a:spLocks noChangeAspect="1"/>
          </p:cNvSpPr>
          <p:nvPr/>
        </p:nvSpPr>
        <p:spPr>
          <a:xfrm>
            <a:off x="8138423" y="2856793"/>
            <a:ext cx="498931" cy="49935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4001" dirty="0">
              <a:solidFill>
                <a:schemeClr val="bg1">
                  <a:lumMod val="50000"/>
                </a:schemeClr>
              </a:solidFill>
              <a:latin typeface="FontAwesome" pitchFamily="2" charset="0"/>
            </a:endParaRPr>
          </a:p>
        </p:txBody>
      </p:sp>
      <p:sp>
        <p:nvSpPr>
          <p:cNvPr id="41" name="Oval 141"/>
          <p:cNvSpPr>
            <a:spLocks noChangeAspect="1"/>
          </p:cNvSpPr>
          <p:nvPr/>
        </p:nvSpPr>
        <p:spPr>
          <a:xfrm>
            <a:off x="484679" y="2781889"/>
            <a:ext cx="648612" cy="649155"/>
          </a:xfrm>
          <a:prstGeom prst="ellipse">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sz="100" b="1" dirty="0">
              <a:solidFill>
                <a:schemeClr val="bg1">
                  <a:lumMod val="50000"/>
                </a:schemeClr>
              </a:solidFill>
              <a:latin typeface="微软雅黑" panose="020B0503020204020204" pitchFamily="34" charset="-122"/>
            </a:endParaRPr>
          </a:p>
        </p:txBody>
      </p:sp>
      <p:sp>
        <p:nvSpPr>
          <p:cNvPr id="42" name="Oval 142"/>
          <p:cNvSpPr>
            <a:spLocks noChangeAspect="1"/>
          </p:cNvSpPr>
          <p:nvPr/>
        </p:nvSpPr>
        <p:spPr>
          <a:xfrm>
            <a:off x="559517" y="2856793"/>
            <a:ext cx="498931" cy="499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ndParaRPr>
          </a:p>
        </p:txBody>
      </p:sp>
      <p:sp>
        <p:nvSpPr>
          <p:cNvPr id="43" name="文本框 1"/>
          <p:cNvSpPr txBox="1"/>
          <p:nvPr/>
        </p:nvSpPr>
        <p:spPr>
          <a:xfrm>
            <a:off x="8116657" y="2926618"/>
            <a:ext cx="542465" cy="352174"/>
          </a:xfrm>
          <a:prstGeom prst="rect">
            <a:avLst/>
          </a:prstGeom>
          <a:noFill/>
        </p:spPr>
        <p:txBody>
          <a:bodyPr wrap="square" lIns="68582" tIns="34292" rIns="68582" bIns="34292"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4" name="文本框 54"/>
          <p:cNvSpPr txBox="1"/>
          <p:nvPr/>
        </p:nvSpPr>
        <p:spPr>
          <a:xfrm>
            <a:off x="535865" y="2945523"/>
            <a:ext cx="542465" cy="352174"/>
          </a:xfrm>
          <a:prstGeom prst="rect">
            <a:avLst/>
          </a:prstGeom>
          <a:noFill/>
        </p:spPr>
        <p:txBody>
          <a:bodyPr wrap="square" lIns="68582" tIns="34292" rIns="68582" bIns="34292"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01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矩形 27"/>
          <p:cNvSpPr>
            <a:spLocks noChangeArrowheads="1"/>
          </p:cNvSpPr>
          <p:nvPr/>
        </p:nvSpPr>
        <p:spPr bwMode="auto">
          <a:xfrm>
            <a:off x="484678" y="4014121"/>
            <a:ext cx="8227517" cy="49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3981">
              <a:spcBef>
                <a:spcPct val="20000"/>
              </a:spcBef>
              <a:defRPr/>
            </a:pPr>
            <a:r>
              <a:rPr lang="zh-CN" altLang="en-US" sz="900" dirty="0">
                <a:solidFill>
                  <a:schemeClr val="bg1">
                    <a:lumMod val="50000"/>
                  </a:schemeClr>
                </a:solidFill>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endParaRPr>
          </a:p>
          <a:p>
            <a:pPr defTabSz="913981">
              <a:spcBef>
                <a:spcPct val="20000"/>
              </a:spcBef>
              <a:defRPr/>
            </a:pPr>
            <a:r>
              <a:rPr lang="zh-CN" altLang="en-US" sz="900" dirty="0">
                <a:solidFill>
                  <a:schemeClr val="bg1">
                    <a:lumMod val="50000"/>
                  </a:schemeClr>
                </a:solidFill>
              </a:rPr>
              <a:t>单击此处可编辑内容单击此处可编辑内容单击此处可编辑内容</a:t>
            </a:r>
            <a:endParaRPr lang="en-US" altLang="zh-CN" sz="900" dirty="0">
              <a:solidFill>
                <a:schemeClr val="bg1">
                  <a:lumMod val="50000"/>
                </a:schemeClr>
              </a:solidFill>
            </a:endParaRPr>
          </a:p>
          <a:p>
            <a:pPr defTabSz="913981">
              <a:spcBef>
                <a:spcPct val="20000"/>
              </a:spcBef>
              <a:defRPr/>
            </a:pPr>
            <a:endParaRPr lang="en-US" altLang="zh-CN" sz="900" dirty="0">
              <a:solidFill>
                <a:schemeClr val="bg1">
                  <a:lumMod val="50000"/>
                </a:schemeClr>
              </a:solidFill>
            </a:endParaRPr>
          </a:p>
        </p:txBody>
      </p:sp>
    </p:spTree>
    <p:extLst>
      <p:ext uri="{BB962C8B-B14F-4D97-AF65-F5344CB8AC3E}">
        <p14:creationId xmlns:p14="http://schemas.microsoft.com/office/powerpoint/2010/main" val="1995821440"/>
      </p:ext>
    </p:extLst>
  </p:cSld>
  <p:clrMapOvr>
    <a:masterClrMapping/>
  </p:clrMapOvr>
  <p:transition spd="med" advClick="0" advTm="635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fade">
                                      <p:cBhvr>
                                        <p:cTn id="135" dur="500"/>
                                        <p:tgtEl>
                                          <p:spTgt spid="42"/>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500"/>
                                        <p:tgtEl>
                                          <p:spTgt spid="44"/>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wipe(left)">
                                      <p:cBhvr>
                                        <p:cTn id="147" dur="500"/>
                                        <p:tgtEl>
                                          <p:spTgt spid="27"/>
                                        </p:tgtEl>
                                      </p:cBhvr>
                                    </p:animEffect>
                                  </p:childTnLst>
                                </p:cTn>
                              </p:par>
                            </p:childTnLst>
                          </p:cTn>
                        </p:par>
                        <p:par>
                          <p:cTn id="148" fill="hold">
                            <p:stCondLst>
                              <p:cond delay="18000"/>
                            </p:stCondLst>
                            <p:childTnLst>
                              <p:par>
                                <p:cTn id="149" presetID="42" presetClass="entr" presetSubtype="0" fill="hold" grpId="0" nodeType="afterEffect">
                                  <p:stCondLst>
                                    <p:cond delay="0"/>
                                  </p:stCondLst>
                                  <p:childTnLst>
                                    <p:set>
                                      <p:cBhvr>
                                        <p:cTn id="150" dur="1" fill="hold">
                                          <p:stCondLst>
                                            <p:cond delay="0"/>
                                          </p:stCondLst>
                                        </p:cTn>
                                        <p:tgtEl>
                                          <p:spTgt spid="45"/>
                                        </p:tgtEl>
                                        <p:attrNameLst>
                                          <p:attrName>style.visibility</p:attrName>
                                        </p:attrNameLst>
                                      </p:cBhvr>
                                      <p:to>
                                        <p:strVal val="visible"/>
                                      </p:to>
                                    </p:set>
                                    <p:animEffect transition="in" filter="fade">
                                      <p:cBhvr>
                                        <p:cTn id="151" dur="1000"/>
                                        <p:tgtEl>
                                          <p:spTgt spid="45"/>
                                        </p:tgtEl>
                                      </p:cBhvr>
                                    </p:animEffect>
                                    <p:anim calcmode="lin" valueType="num">
                                      <p:cBhvr>
                                        <p:cTn id="152" dur="1000" fill="hold"/>
                                        <p:tgtEl>
                                          <p:spTgt spid="45"/>
                                        </p:tgtEl>
                                        <p:attrNameLst>
                                          <p:attrName>ppt_x</p:attrName>
                                        </p:attrNameLst>
                                      </p:cBhvr>
                                      <p:tavLst>
                                        <p:tav tm="0">
                                          <p:val>
                                            <p:strVal val="#ppt_x"/>
                                          </p:val>
                                        </p:tav>
                                        <p:tav tm="100000">
                                          <p:val>
                                            <p:strVal val="#ppt_x"/>
                                          </p:val>
                                        </p:tav>
                                      </p:tavLst>
                                    </p:anim>
                                    <p:anim calcmode="lin" valueType="num">
                                      <p:cBhvr>
                                        <p:cTn id="15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2" grpId="0"/>
      <p:bldP spid="23" grpId="0"/>
      <p:bldP spid="24" grpId="0"/>
      <p:bldP spid="25" grpId="0"/>
      <p:bldP spid="26"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578093" y="1517720"/>
            <a:ext cx="3584985" cy="2631947"/>
          </a:xfrm>
          <a:prstGeom prst="rect">
            <a:avLst/>
          </a:prstGeom>
          <a:noFill/>
          <a:ln>
            <a:noFill/>
          </a:ln>
          <a:extLst/>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5" name="文本框 13"/>
          <p:cNvSpPr txBox="1">
            <a:spLocks noChangeArrowheads="1"/>
          </p:cNvSpPr>
          <p:nvPr/>
        </p:nvSpPr>
        <p:spPr bwMode="auto">
          <a:xfrm>
            <a:off x="578092" y="1036022"/>
            <a:ext cx="1313408" cy="175130"/>
          </a:xfrm>
          <a:prstGeom prst="rect">
            <a:avLst/>
          </a:prstGeom>
          <a:noFill/>
          <a:ln>
            <a:noFill/>
          </a:ln>
          <a:extLst/>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 name="矩形 3"/>
          <p:cNvSpPr/>
          <p:nvPr/>
        </p:nvSpPr>
        <p:spPr>
          <a:xfrm>
            <a:off x="4572794" y="1036022"/>
            <a:ext cx="3994701" cy="358479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48284683"/>
      </p:ext>
    </p:extLst>
  </p:cSld>
  <p:clrMapOvr>
    <a:masterClrMapping/>
  </p:clrMapOvr>
  <p:transition spd="med" advClick="0" advTm="400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45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07E8CC1E-1F0A-4F0B-8182-F88808E45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椭圆 1">
            <a:extLst>
              <a:ext uri="{FF2B5EF4-FFF2-40B4-BE49-F238E27FC236}">
                <a16:creationId xmlns:a16="http://schemas.microsoft.com/office/drawing/2014/main" xmlns="" id="{E60129B1-85A4-407E-80AA-2736945104B5}"/>
              </a:ext>
            </a:extLst>
          </p:cNvPr>
          <p:cNvSpPr/>
          <p:nvPr/>
        </p:nvSpPr>
        <p:spPr>
          <a:xfrm>
            <a:off x="2268538" y="290154"/>
            <a:ext cx="4608512" cy="4608512"/>
          </a:xfrm>
          <a:prstGeom prst="ellipse">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7"/>
          <p:cNvSpPr txBox="1"/>
          <p:nvPr/>
        </p:nvSpPr>
        <p:spPr>
          <a:xfrm>
            <a:off x="3118299" y="2417545"/>
            <a:ext cx="2908994" cy="484898"/>
          </a:xfrm>
          <a:prstGeom prst="rect">
            <a:avLst/>
          </a:prstGeom>
          <a:noFill/>
        </p:spPr>
        <p:txBody>
          <a:bodyPr wrap="none" lIns="68594" tIns="34297" rIns="68594" bIns="34297" rtlCol="0">
            <a:spAutoFit/>
          </a:bodyPr>
          <a:lstStyle/>
          <a:p>
            <a:pPr algn="ctr" defTabSz="685937">
              <a:defRPr/>
            </a:pPr>
            <a:r>
              <a:rPr lang="zh-CN" altLang="en-US" sz="2700" dirty="0">
                <a:solidFill>
                  <a:schemeClr val="tx1">
                    <a:lumMod val="85000"/>
                    <a:lumOff val="15000"/>
                  </a:schemeClr>
                </a:solidFill>
                <a:latin typeface="Arial"/>
                <a:ea typeface="微软雅黑"/>
              </a:rPr>
              <a:t>标题文字添加此处</a:t>
            </a:r>
          </a:p>
        </p:txBody>
      </p:sp>
      <p:grpSp>
        <p:nvGrpSpPr>
          <p:cNvPr id="15" name="组合 10"/>
          <p:cNvGrpSpPr/>
          <p:nvPr/>
        </p:nvGrpSpPr>
        <p:grpSpPr>
          <a:xfrm>
            <a:off x="2948402" y="3051629"/>
            <a:ext cx="3295281" cy="277085"/>
            <a:chOff x="4157009" y="3440531"/>
            <a:chExt cx="4392945" cy="369331"/>
          </a:xfrm>
        </p:grpSpPr>
        <p:sp>
          <p:nvSpPr>
            <p:cNvPr id="16" name="文本框 8"/>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17" name="文本框 9"/>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18" name="组合 11"/>
          <p:cNvGrpSpPr/>
          <p:nvPr/>
        </p:nvGrpSpPr>
        <p:grpSpPr>
          <a:xfrm>
            <a:off x="2948402" y="3375579"/>
            <a:ext cx="3295281" cy="277085"/>
            <a:chOff x="4157009" y="3440531"/>
            <a:chExt cx="4392945" cy="369331"/>
          </a:xfrm>
        </p:grpSpPr>
        <p:sp>
          <p:nvSpPr>
            <p:cNvPr id="19" name="文本框 12"/>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20" name="文本框 13"/>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21" name="组合 15"/>
          <p:cNvGrpSpPr/>
          <p:nvPr/>
        </p:nvGrpSpPr>
        <p:grpSpPr>
          <a:xfrm>
            <a:off x="3788722" y="1197968"/>
            <a:ext cx="1667049" cy="1108338"/>
            <a:chOff x="5398753" y="995149"/>
            <a:chExt cx="2222347" cy="1477327"/>
          </a:xfrm>
        </p:grpSpPr>
        <p:sp>
          <p:nvSpPr>
            <p:cNvPr id="22" name="文本框 5"/>
            <p:cNvSpPr txBox="1"/>
            <p:nvPr/>
          </p:nvSpPr>
          <p:spPr>
            <a:xfrm>
              <a:off x="5398753" y="995149"/>
              <a:ext cx="1391835" cy="1477327"/>
            </a:xfrm>
            <a:prstGeom prst="rect">
              <a:avLst/>
            </a:prstGeom>
            <a:noFill/>
          </p:spPr>
          <p:txBody>
            <a:bodyPr wrap="none" rtlCol="0">
              <a:spAutoFit/>
            </a:bodyPr>
            <a:lstStyle/>
            <a:p>
              <a:pPr algn="ctr"/>
              <a:r>
                <a:rPr lang="en-US" altLang="zh-CN" sz="6600" b="1" dirty="0">
                  <a:solidFill>
                    <a:schemeClr val="tx1">
                      <a:lumMod val="85000"/>
                      <a:lumOff val="15000"/>
                    </a:schemeClr>
                  </a:solidFill>
                </a:rPr>
                <a:t>03</a:t>
              </a:r>
              <a:endParaRPr lang="zh-CN" altLang="en-US" sz="6600" b="1" dirty="0">
                <a:solidFill>
                  <a:schemeClr val="tx1">
                    <a:lumMod val="85000"/>
                    <a:lumOff val="15000"/>
                  </a:schemeClr>
                </a:solidFill>
              </a:endParaRPr>
            </a:p>
          </p:txBody>
        </p:sp>
        <p:sp>
          <p:nvSpPr>
            <p:cNvPr id="23" name="文本框 14"/>
            <p:cNvSpPr txBox="1"/>
            <p:nvPr/>
          </p:nvSpPr>
          <p:spPr>
            <a:xfrm>
              <a:off x="6682381" y="1623163"/>
              <a:ext cx="938719" cy="615553"/>
            </a:xfrm>
            <a:prstGeom prst="rect">
              <a:avLst/>
            </a:prstGeom>
            <a:noFill/>
          </p:spPr>
          <p:txBody>
            <a:bodyPr wrap="none" rtlCol="0">
              <a:spAutoFit/>
            </a:bodyPr>
            <a:lstStyle/>
            <a:p>
              <a:r>
                <a:rPr lang="en-US" altLang="zh-CN" sz="2400" dirty="0">
                  <a:solidFill>
                    <a:schemeClr val="tx1">
                      <a:lumMod val="85000"/>
                      <a:lumOff val="15000"/>
                    </a:schemeClr>
                  </a:solidFill>
                </a:rPr>
                <a:t>part</a:t>
              </a:r>
              <a:endParaRPr lang="zh-CN" altLang="en-US" sz="2400" dirty="0">
                <a:solidFill>
                  <a:schemeClr val="tx1">
                    <a:lumMod val="85000"/>
                    <a:lumOff val="15000"/>
                  </a:schemeClr>
                </a:solidFill>
              </a:endParaRPr>
            </a:p>
          </p:txBody>
        </p:sp>
      </p:grpSp>
      <p:cxnSp>
        <p:nvCxnSpPr>
          <p:cNvPr id="24" name="直接连接符 23"/>
          <p:cNvCxnSpPr/>
          <p:nvPr/>
        </p:nvCxnSpPr>
        <p:spPr>
          <a:xfrm>
            <a:off x="3770125" y="2269816"/>
            <a:ext cx="1649091" cy="0"/>
          </a:xfrm>
          <a:prstGeom prst="line">
            <a:avLst/>
          </a:prstGeom>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17670381"/>
      </p:ext>
    </p:extLst>
  </p:cSld>
  <p:clrMapOvr>
    <a:masterClrMapping/>
  </p:clrMapOvr>
  <mc:AlternateContent xmlns:mc="http://schemas.openxmlformats.org/markup-compatibility/2006" xmlns:p14="http://schemas.microsoft.com/office/powerpoint/2010/main">
    <mc:Choice Requires="p14">
      <p:transition spd="med" advClick="0" advTm="4000">
        <p14:rippl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17216" y="1902239"/>
            <a:ext cx="2322055" cy="2322055"/>
            <a:chOff x="5616241" y="1901561"/>
            <a:chExt cx="2321652" cy="2321652"/>
          </a:xfrm>
        </p:grpSpPr>
        <p:sp>
          <p:nvSpPr>
            <p:cNvPr id="8" name="Teardrop 39"/>
            <p:cNvSpPr/>
            <p:nvPr/>
          </p:nvSpPr>
          <p:spPr>
            <a:xfrm rot="13500000">
              <a:off x="5616241" y="1901561"/>
              <a:ext cx="2321652" cy="2321652"/>
            </a:xfrm>
            <a:prstGeom prst="teardrop">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p>
          </p:txBody>
        </p:sp>
        <p:sp>
          <p:nvSpPr>
            <p:cNvPr id="10" name="TextBox 37"/>
            <p:cNvSpPr txBox="1">
              <a:spLocks/>
            </p:cNvSpPr>
            <p:nvPr/>
          </p:nvSpPr>
          <p:spPr>
            <a:xfrm>
              <a:off x="5908485" y="3098315"/>
              <a:ext cx="1565668" cy="763106"/>
            </a:xfrm>
            <a:prstGeom prst="rect">
              <a:avLst/>
            </a:prstGeom>
          </p:spPr>
          <p:txBody>
            <a:bodyPr vert="horz" wrap="none" anchor="ctr" anchorCtr="1">
              <a:normAutofit fontScale="92500" lnSpcReduction="20000"/>
            </a:bodyPr>
            <a:lstStyle/>
            <a:p>
              <a:pPr algn="ctr">
                <a:spcBef>
                  <a:spcPct val="0"/>
                </a:spcBef>
              </a:pPr>
              <a:r>
                <a:rPr lang="zh-CN" altLang="en-US" sz="2801" b="1" dirty="0">
                  <a:solidFill>
                    <a:schemeClr val="bg1"/>
                  </a:solidFill>
                </a:rPr>
                <a:t>标题文本</a:t>
              </a:r>
              <a:br>
                <a:rPr lang="zh-CN" altLang="en-US" sz="2801" b="1" dirty="0">
                  <a:solidFill>
                    <a:schemeClr val="bg1"/>
                  </a:solidFill>
                </a:rPr>
              </a:br>
              <a:r>
                <a:rPr lang="zh-CN" altLang="en-US" sz="2801" b="1" dirty="0">
                  <a:solidFill>
                    <a:schemeClr val="bg1"/>
                  </a:solidFill>
                </a:rPr>
                <a:t>预设 </a:t>
              </a:r>
            </a:p>
          </p:txBody>
        </p:sp>
        <p:sp>
          <p:nvSpPr>
            <p:cNvPr id="17" name="Freeform: Shape 68"/>
            <p:cNvSpPr>
              <a:spLocks/>
            </p:cNvSpPr>
            <p:nvPr/>
          </p:nvSpPr>
          <p:spPr bwMode="auto">
            <a:xfrm>
              <a:off x="6439238" y="2652291"/>
              <a:ext cx="504161" cy="432772"/>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6" name="组合 35"/>
          <p:cNvGrpSpPr/>
          <p:nvPr/>
        </p:nvGrpSpPr>
        <p:grpSpPr>
          <a:xfrm>
            <a:off x="3743736" y="2866241"/>
            <a:ext cx="1704871" cy="1704871"/>
            <a:chOff x="3743085" y="2865396"/>
            <a:chExt cx="1704575" cy="1704575"/>
          </a:xfrm>
        </p:grpSpPr>
        <p:sp>
          <p:nvSpPr>
            <p:cNvPr id="9" name="Teardrop 40"/>
            <p:cNvSpPr/>
            <p:nvPr/>
          </p:nvSpPr>
          <p:spPr>
            <a:xfrm rot="8100000" flipH="1">
              <a:off x="3743085" y="2865396"/>
              <a:ext cx="1704575" cy="1704575"/>
            </a:xfrm>
            <a:prstGeom prst="teardrop">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p>
          </p:txBody>
        </p:sp>
        <p:sp>
          <p:nvSpPr>
            <p:cNvPr id="11" name="TextBox 35"/>
            <p:cNvSpPr txBox="1">
              <a:spLocks/>
            </p:cNvSpPr>
            <p:nvPr/>
          </p:nvSpPr>
          <p:spPr>
            <a:xfrm>
              <a:off x="4029889" y="3705841"/>
              <a:ext cx="1146657" cy="603652"/>
            </a:xfrm>
            <a:prstGeom prst="rect">
              <a:avLst/>
            </a:prstGeom>
          </p:spPr>
          <p:txBody>
            <a:bodyPr vert="horz" wrap="none" anchor="ctr" anchorCtr="1">
              <a:normAutofit lnSpcReduction="10000"/>
            </a:bodyPr>
            <a:lstStyle/>
            <a:p>
              <a:pPr algn="ctr">
                <a:spcBef>
                  <a:spcPct val="0"/>
                </a:spcBef>
              </a:pPr>
              <a:r>
                <a:rPr lang="zh-CN" altLang="en-US" b="1" dirty="0">
                  <a:solidFill>
                    <a:schemeClr val="bg1"/>
                  </a:solidFill>
                </a:rPr>
                <a:t>标题文本</a:t>
              </a:r>
              <a:br>
                <a:rPr lang="zh-CN" altLang="en-US" b="1" dirty="0">
                  <a:solidFill>
                    <a:schemeClr val="bg1"/>
                  </a:solidFill>
                </a:rPr>
              </a:br>
              <a:r>
                <a:rPr lang="zh-CN" altLang="en-US" b="1" dirty="0">
                  <a:solidFill>
                    <a:schemeClr val="bg1"/>
                  </a:solidFill>
                </a:rPr>
                <a:t>预设 </a:t>
              </a:r>
            </a:p>
          </p:txBody>
        </p:sp>
        <p:sp>
          <p:nvSpPr>
            <p:cNvPr id="16" name="Freeform: Shape 67"/>
            <p:cNvSpPr>
              <a:spLocks/>
            </p:cNvSpPr>
            <p:nvPr/>
          </p:nvSpPr>
          <p:spPr bwMode="auto">
            <a:xfrm>
              <a:off x="4309363" y="3163679"/>
              <a:ext cx="587711" cy="45994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7" name="组合 36"/>
          <p:cNvGrpSpPr/>
          <p:nvPr/>
        </p:nvGrpSpPr>
        <p:grpSpPr>
          <a:xfrm>
            <a:off x="5785666" y="1503202"/>
            <a:ext cx="1070547" cy="1070547"/>
            <a:chOff x="5784661" y="1502593"/>
            <a:chExt cx="1070361" cy="1070361"/>
          </a:xfrm>
        </p:grpSpPr>
        <p:sp>
          <p:nvSpPr>
            <p:cNvPr id="13" name="Teardrop 50"/>
            <p:cNvSpPr/>
            <p:nvPr/>
          </p:nvSpPr>
          <p:spPr>
            <a:xfrm rot="8100000" flipH="1">
              <a:off x="5784661" y="1502593"/>
              <a:ext cx="1070361" cy="1070361"/>
            </a:xfrm>
            <a:prstGeom prst="teardrop">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p>
          </p:txBody>
        </p:sp>
        <p:sp>
          <p:nvSpPr>
            <p:cNvPr id="15" name="TextBox 45"/>
            <p:cNvSpPr txBox="1">
              <a:spLocks/>
            </p:cNvSpPr>
            <p:nvPr/>
          </p:nvSpPr>
          <p:spPr>
            <a:xfrm>
              <a:off x="5857740" y="1956427"/>
              <a:ext cx="913285" cy="430519"/>
            </a:xfrm>
            <a:prstGeom prst="rect">
              <a:avLst/>
            </a:prstGeom>
          </p:spPr>
          <p:txBody>
            <a:bodyPr vert="horz" wrap="none" anchor="ctr" anchorCtr="1">
              <a:normAutofit fontScale="92500" lnSpcReduction="20000"/>
            </a:bodyPr>
            <a:lstStyle/>
            <a:p>
              <a:pPr algn="ctr">
                <a:spcBef>
                  <a:spcPct val="0"/>
                </a:spcBef>
              </a:pPr>
              <a:r>
                <a:rPr lang="zh-CN" altLang="en-US" sz="1400" b="1" dirty="0">
                  <a:solidFill>
                    <a:schemeClr val="bg1"/>
                  </a:solidFill>
                </a:rPr>
                <a:t>标题文本</a:t>
              </a:r>
              <a:br>
                <a:rPr lang="zh-CN" altLang="en-US" sz="1400" b="1" dirty="0">
                  <a:solidFill>
                    <a:schemeClr val="bg1"/>
                  </a:solidFill>
                </a:rPr>
              </a:br>
              <a:r>
                <a:rPr lang="zh-CN" altLang="en-US" sz="1400" b="1" dirty="0">
                  <a:solidFill>
                    <a:schemeClr val="bg1"/>
                  </a:solidFill>
                </a:rPr>
                <a:t>预设</a:t>
              </a:r>
            </a:p>
          </p:txBody>
        </p:sp>
        <p:sp>
          <p:nvSpPr>
            <p:cNvPr id="18" name="Freeform: Shape 69"/>
            <p:cNvSpPr>
              <a:spLocks/>
            </p:cNvSpPr>
            <p:nvPr/>
          </p:nvSpPr>
          <p:spPr bwMode="auto">
            <a:xfrm>
              <a:off x="6193218" y="1652745"/>
              <a:ext cx="251947" cy="26192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8" name="组合 37"/>
          <p:cNvGrpSpPr/>
          <p:nvPr/>
        </p:nvGrpSpPr>
        <p:grpSpPr>
          <a:xfrm>
            <a:off x="6962088" y="897872"/>
            <a:ext cx="1458098" cy="1458097"/>
            <a:chOff x="6960879" y="897369"/>
            <a:chExt cx="1457845" cy="1457844"/>
          </a:xfrm>
        </p:grpSpPr>
        <p:sp>
          <p:nvSpPr>
            <p:cNvPr id="12" name="Teardrop 49"/>
            <p:cNvSpPr/>
            <p:nvPr/>
          </p:nvSpPr>
          <p:spPr>
            <a:xfrm rot="13500000">
              <a:off x="6960880" y="897368"/>
              <a:ext cx="1457844" cy="1457845"/>
            </a:xfrm>
            <a:prstGeom prst="teardrop">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p>
          </p:txBody>
        </p:sp>
        <p:sp>
          <p:nvSpPr>
            <p:cNvPr id="14" name="TextBox 47"/>
            <p:cNvSpPr txBox="1">
              <a:spLocks/>
            </p:cNvSpPr>
            <p:nvPr/>
          </p:nvSpPr>
          <p:spPr>
            <a:xfrm>
              <a:off x="7197434" y="1555944"/>
              <a:ext cx="1001016" cy="585415"/>
            </a:xfrm>
            <a:prstGeom prst="rect">
              <a:avLst/>
            </a:prstGeom>
          </p:spPr>
          <p:txBody>
            <a:bodyPr vert="horz" wrap="none" anchor="ctr" anchorCtr="1">
              <a:normAutofit lnSpcReduction="10000"/>
            </a:bodyPr>
            <a:lstStyle/>
            <a:p>
              <a:pPr algn="ctr">
                <a:spcBef>
                  <a:spcPct val="0"/>
                </a:spcBef>
              </a:pPr>
              <a:r>
                <a:rPr lang="zh-CN" altLang="en-US" b="1" dirty="0">
                  <a:solidFill>
                    <a:schemeClr val="bg1"/>
                  </a:solidFill>
                </a:rPr>
                <a:t>标题文本</a:t>
              </a:r>
              <a:br>
                <a:rPr lang="zh-CN" altLang="en-US" b="1" dirty="0">
                  <a:solidFill>
                    <a:schemeClr val="bg1"/>
                  </a:solidFill>
                </a:rPr>
              </a:br>
              <a:r>
                <a:rPr lang="zh-CN" altLang="en-US" b="1" dirty="0">
                  <a:solidFill>
                    <a:schemeClr val="bg1"/>
                  </a:solidFill>
                </a:rPr>
                <a:t>预设 </a:t>
              </a:r>
            </a:p>
          </p:txBody>
        </p:sp>
        <p:sp>
          <p:nvSpPr>
            <p:cNvPr id="19" name="Freeform: Shape 70"/>
            <p:cNvSpPr>
              <a:spLocks/>
            </p:cNvSpPr>
            <p:nvPr/>
          </p:nvSpPr>
          <p:spPr bwMode="auto">
            <a:xfrm>
              <a:off x="7476051" y="1114771"/>
              <a:ext cx="427502" cy="44443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9" name="组合 38"/>
          <p:cNvGrpSpPr/>
          <p:nvPr/>
        </p:nvGrpSpPr>
        <p:grpSpPr>
          <a:xfrm>
            <a:off x="867604" y="1204548"/>
            <a:ext cx="3977573" cy="2651325"/>
            <a:chOff x="867452" y="1203991"/>
            <a:chExt cx="3976883" cy="2650865"/>
          </a:xfrm>
        </p:grpSpPr>
        <p:sp>
          <p:nvSpPr>
            <p:cNvPr id="4" name="TextBox 51"/>
            <p:cNvSpPr txBox="1">
              <a:spLocks/>
            </p:cNvSpPr>
            <p:nvPr/>
          </p:nvSpPr>
          <p:spPr>
            <a:xfrm>
              <a:off x="884074" y="1203991"/>
              <a:ext cx="3960261" cy="752436"/>
            </a:xfrm>
            <a:prstGeom prst="rect">
              <a:avLst/>
            </a:prstGeom>
          </p:spPr>
          <p:txBody>
            <a:bodyPr wrap="square" lIns="0" tIns="0" rIns="0" bIns="0">
              <a:normAutofit/>
            </a:bodyPr>
            <a:lstStyle/>
            <a:p>
              <a:pPr defTabSz="914583">
                <a:lnSpc>
                  <a:spcPct val="120000"/>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br>
                <a:rPr lang="zh-CN" altLang="en-US" sz="1100" dirty="0">
                  <a:solidFill>
                    <a:schemeClr val="bg1">
                      <a:lumMod val="50000"/>
                    </a:schemeClr>
                  </a:solidFill>
                  <a:latin typeface="微软雅黑" panose="020B0503020204020204" pitchFamily="34" charset="-122"/>
                  <a:ea typeface="微软雅黑" panose="020B0503020204020204" pitchFamily="34" charset="-122"/>
                </a:rPr>
              </a:br>
              <a:r>
                <a:rPr lang="zh-CN" altLang="en-US" sz="11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nvGrpSpPr>
            <p:cNvPr id="5" name="Group 58"/>
            <p:cNvGrpSpPr/>
            <p:nvPr/>
          </p:nvGrpSpPr>
          <p:grpSpPr>
            <a:xfrm>
              <a:off x="867452" y="1956662"/>
              <a:ext cx="389729" cy="389729"/>
              <a:chOff x="5975646" y="3037332"/>
              <a:chExt cx="551992" cy="551992"/>
            </a:xfrm>
          </p:grpSpPr>
          <p:sp>
            <p:nvSpPr>
              <p:cNvPr id="33" name="Rectangle: Folded Corner 59"/>
              <p:cNvSpPr>
                <a:spLocks noChangeAspect="1"/>
              </p:cNvSpPr>
              <p:nvPr/>
            </p:nvSpPr>
            <p:spPr>
              <a:xfrm>
                <a:off x="5975646" y="3037332"/>
                <a:ext cx="551992" cy="551992"/>
              </a:xfrm>
              <a:prstGeom prst="foldedCorne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60"/>
              <p:cNvSpPr>
                <a:spLocks/>
              </p:cNvSpPr>
              <p:nvPr/>
            </p:nvSpPr>
            <p:spPr bwMode="auto">
              <a:xfrm>
                <a:off x="6102634" y="3182782"/>
                <a:ext cx="298016" cy="261093"/>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61"/>
            <p:cNvGrpSpPr/>
            <p:nvPr/>
          </p:nvGrpSpPr>
          <p:grpSpPr>
            <a:xfrm>
              <a:off x="867452" y="2681235"/>
              <a:ext cx="389729" cy="389729"/>
              <a:chOff x="5975646" y="3980449"/>
              <a:chExt cx="551992" cy="551992"/>
            </a:xfrm>
          </p:grpSpPr>
          <p:sp>
            <p:nvSpPr>
              <p:cNvPr id="31" name="Rectangle: Folded Corner 62"/>
              <p:cNvSpPr>
                <a:spLocks noChangeAspect="1"/>
              </p:cNvSpPr>
              <p:nvPr/>
            </p:nvSpPr>
            <p:spPr>
              <a:xfrm>
                <a:off x="5975646" y="3980449"/>
                <a:ext cx="551992" cy="551992"/>
              </a:xfrm>
              <a:prstGeom prst="foldedCorne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Shape 63"/>
              <p:cNvSpPr>
                <a:spLocks/>
              </p:cNvSpPr>
              <p:nvPr/>
            </p:nvSpPr>
            <p:spPr bwMode="auto">
              <a:xfrm>
                <a:off x="6135601" y="4123262"/>
                <a:ext cx="232083" cy="266367"/>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64"/>
            <p:cNvGrpSpPr/>
            <p:nvPr/>
          </p:nvGrpSpPr>
          <p:grpSpPr>
            <a:xfrm>
              <a:off x="867452" y="3396260"/>
              <a:ext cx="389729" cy="389729"/>
              <a:chOff x="5975646" y="5076304"/>
              <a:chExt cx="551992" cy="551992"/>
            </a:xfrm>
          </p:grpSpPr>
          <p:sp>
            <p:nvSpPr>
              <p:cNvPr id="29" name="Rectangle: Folded Corner 65"/>
              <p:cNvSpPr>
                <a:spLocks noChangeAspect="1"/>
              </p:cNvSpPr>
              <p:nvPr/>
            </p:nvSpPr>
            <p:spPr>
              <a:xfrm>
                <a:off x="5975646" y="5076304"/>
                <a:ext cx="551992" cy="551992"/>
              </a:xfrm>
              <a:prstGeom prst="foldedCorne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Shape 66"/>
              <p:cNvSpPr>
                <a:spLocks/>
              </p:cNvSpPr>
              <p:nvPr/>
            </p:nvSpPr>
            <p:spPr bwMode="auto">
              <a:xfrm>
                <a:off x="6135601" y="5219116"/>
                <a:ext cx="232083" cy="26636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Group 42"/>
            <p:cNvGrpSpPr/>
            <p:nvPr/>
          </p:nvGrpSpPr>
          <p:grpSpPr>
            <a:xfrm>
              <a:off x="1257181" y="1897341"/>
              <a:ext cx="2447453" cy="569630"/>
              <a:chOff x="1603561" y="5023552"/>
              <a:chExt cx="2512220" cy="759507"/>
            </a:xfrm>
          </p:grpSpPr>
          <p:sp>
            <p:nvSpPr>
              <p:cNvPr id="27" name="TextBox 43"/>
              <p:cNvSpPr txBox="1"/>
              <p:nvPr/>
            </p:nvSpPr>
            <p:spPr>
              <a:xfrm>
                <a:off x="1603561" y="5023552"/>
                <a:ext cx="2512219" cy="247223"/>
              </a:xfrm>
              <a:prstGeom prst="rect">
                <a:avLst/>
              </a:prstGeom>
              <a:noFill/>
            </p:spPr>
            <p:txBody>
              <a:bodyPr wrap="none" lIns="360062" tIns="0" rIns="216037" bIns="0" anchor="b" anchorCtr="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TextBox 44"/>
              <p:cNvSpPr txBox="1">
                <a:spLocks/>
              </p:cNvSpPr>
              <p:nvPr/>
            </p:nvSpPr>
            <p:spPr>
              <a:xfrm>
                <a:off x="1603563" y="5270775"/>
                <a:ext cx="2512218" cy="512284"/>
              </a:xfrm>
              <a:prstGeom prst="rect">
                <a:avLst/>
              </a:prstGeom>
            </p:spPr>
            <p:txBody>
              <a:bodyPr vert="horz" wrap="square" lIns="360062" tIns="0" rIns="216037" bIns="0" anchor="t" anchorCtr="0">
                <a:normAutofit/>
              </a:bodyPr>
              <a:lstStyle/>
              <a:p>
                <a:pPr algn="l">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1" name="Group 75"/>
            <p:cNvGrpSpPr/>
            <p:nvPr/>
          </p:nvGrpSpPr>
          <p:grpSpPr>
            <a:xfrm>
              <a:off x="1257181" y="2591284"/>
              <a:ext cx="2447453" cy="569630"/>
              <a:chOff x="1603561" y="5023552"/>
              <a:chExt cx="2512220" cy="759507"/>
            </a:xfrm>
          </p:grpSpPr>
          <p:sp>
            <p:nvSpPr>
              <p:cNvPr id="25" name="TextBox 76"/>
              <p:cNvSpPr txBox="1"/>
              <p:nvPr/>
            </p:nvSpPr>
            <p:spPr>
              <a:xfrm>
                <a:off x="1603561" y="5023552"/>
                <a:ext cx="2512219" cy="247223"/>
              </a:xfrm>
              <a:prstGeom prst="rect">
                <a:avLst/>
              </a:prstGeom>
              <a:noFill/>
            </p:spPr>
            <p:txBody>
              <a:bodyPr wrap="none" lIns="360062" tIns="0" rIns="216037" bIns="0" anchor="b" anchorCtr="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TextBox 77"/>
              <p:cNvSpPr txBox="1">
                <a:spLocks/>
              </p:cNvSpPr>
              <p:nvPr/>
            </p:nvSpPr>
            <p:spPr>
              <a:xfrm>
                <a:off x="1603563" y="5270775"/>
                <a:ext cx="2512218" cy="512284"/>
              </a:xfrm>
              <a:prstGeom prst="rect">
                <a:avLst/>
              </a:prstGeom>
            </p:spPr>
            <p:txBody>
              <a:bodyPr vert="horz" wrap="square" lIns="360062" tIns="0" rIns="216037" bIns="0" anchor="t" anchorCtr="0">
                <a:normAutofit/>
              </a:bodyPr>
              <a:lstStyle/>
              <a:p>
                <a:pPr algn="l">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2" name="Group 78"/>
            <p:cNvGrpSpPr/>
            <p:nvPr/>
          </p:nvGrpSpPr>
          <p:grpSpPr>
            <a:xfrm>
              <a:off x="1257181" y="3285226"/>
              <a:ext cx="2447453" cy="569630"/>
              <a:chOff x="1603561" y="5023552"/>
              <a:chExt cx="2512220" cy="759507"/>
            </a:xfrm>
          </p:grpSpPr>
          <p:sp>
            <p:nvSpPr>
              <p:cNvPr id="23" name="TextBox 79"/>
              <p:cNvSpPr txBox="1"/>
              <p:nvPr/>
            </p:nvSpPr>
            <p:spPr>
              <a:xfrm>
                <a:off x="1603561" y="5023552"/>
                <a:ext cx="2512219" cy="247223"/>
              </a:xfrm>
              <a:prstGeom prst="rect">
                <a:avLst/>
              </a:prstGeom>
              <a:noFill/>
            </p:spPr>
            <p:txBody>
              <a:bodyPr wrap="none" lIns="360062" tIns="0" rIns="216037" bIns="0" anchor="b" anchorCtr="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TextBox 80"/>
              <p:cNvSpPr txBox="1">
                <a:spLocks/>
              </p:cNvSpPr>
              <p:nvPr/>
            </p:nvSpPr>
            <p:spPr>
              <a:xfrm>
                <a:off x="1603563" y="5270775"/>
                <a:ext cx="2512218" cy="512284"/>
              </a:xfrm>
              <a:prstGeom prst="rect">
                <a:avLst/>
              </a:prstGeom>
            </p:spPr>
            <p:txBody>
              <a:bodyPr vert="horz" wrap="square" lIns="360062" tIns="0" rIns="216037" bIns="0" anchor="t" anchorCtr="0">
                <a:normAutofit/>
              </a:bodyPr>
              <a:lstStyle/>
              <a:p>
                <a:pPr algn="l">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extLst>
      <p:ext uri="{BB962C8B-B14F-4D97-AF65-F5344CB8AC3E}">
        <p14:creationId xmlns:p14="http://schemas.microsoft.com/office/powerpoint/2010/main" val="2000711916"/>
      </p:ext>
    </p:extLst>
  </p:cSld>
  <p:clrMapOvr>
    <a:masterClrMapping/>
  </p:clrMapOvr>
  <mc:AlternateContent xmlns:mc="http://schemas.openxmlformats.org/markup-compatibility/2006" xmlns:p14="http://schemas.microsoft.com/office/powerpoint/2010/main">
    <mc:Choice Requires="p14">
      <p:transition spd="med" advClick="0" advTm="0">
        <p14:rippl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0-#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30"/>
          <p:cNvGrpSpPr/>
          <p:nvPr/>
        </p:nvGrpSpPr>
        <p:grpSpPr>
          <a:xfrm>
            <a:off x="654989" y="1767625"/>
            <a:ext cx="2328605" cy="1262306"/>
            <a:chOff x="1221767" y="2047198"/>
            <a:chExt cx="2370017" cy="1683173"/>
          </a:xfrm>
        </p:grpSpPr>
        <p:sp>
          <p:nvSpPr>
            <p:cNvPr id="32" name="矩形 31"/>
            <p:cNvSpPr/>
            <p:nvPr/>
          </p:nvSpPr>
          <p:spPr>
            <a:xfrm>
              <a:off x="2174244" y="2047198"/>
              <a:ext cx="1284548" cy="554126"/>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3" name="矩形 32"/>
            <p:cNvSpPr/>
            <p:nvPr/>
          </p:nvSpPr>
          <p:spPr>
            <a:xfrm>
              <a:off x="1221767" y="2523607"/>
              <a:ext cx="2370017" cy="1206764"/>
            </a:xfrm>
            <a:prstGeom prst="rect">
              <a:avLst/>
            </a:prstGeom>
          </p:spPr>
          <p:txBody>
            <a:bodyPr wrap="square">
              <a:spAutoFit/>
            </a:bodyPr>
            <a:lstStyle/>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p:txBody>
        </p:sp>
      </p:grpSp>
      <p:grpSp>
        <p:nvGrpSpPr>
          <p:cNvPr id="9" name="组合 33"/>
          <p:cNvGrpSpPr/>
          <p:nvPr/>
        </p:nvGrpSpPr>
        <p:grpSpPr>
          <a:xfrm>
            <a:off x="6213996" y="1768656"/>
            <a:ext cx="2343223" cy="1261274"/>
            <a:chOff x="3091720" y="4929372"/>
            <a:chExt cx="2384895" cy="1681797"/>
          </a:xfrm>
        </p:grpSpPr>
        <p:sp>
          <p:nvSpPr>
            <p:cNvPr id="35" name="矩形 34"/>
            <p:cNvSpPr/>
            <p:nvPr/>
          </p:nvSpPr>
          <p:spPr>
            <a:xfrm>
              <a:off x="3091720" y="4929372"/>
              <a:ext cx="1284549"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36" name="矩形 35"/>
            <p:cNvSpPr/>
            <p:nvPr/>
          </p:nvSpPr>
          <p:spPr>
            <a:xfrm>
              <a:off x="3106597" y="5404405"/>
              <a:ext cx="2370018" cy="1206764"/>
            </a:xfrm>
            <a:prstGeom prst="rect">
              <a:avLst/>
            </a:prstGeom>
          </p:spPr>
          <p:txBody>
            <a:bodyPr wrap="square">
              <a:spAutoFit/>
            </a:bodyPr>
            <a:lstStyle/>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p:txBody>
        </p:sp>
      </p:grpSp>
      <p:grpSp>
        <p:nvGrpSpPr>
          <p:cNvPr id="10" name="组合 36"/>
          <p:cNvGrpSpPr/>
          <p:nvPr/>
        </p:nvGrpSpPr>
        <p:grpSpPr>
          <a:xfrm>
            <a:off x="654989" y="3388466"/>
            <a:ext cx="2328605" cy="1218768"/>
            <a:chOff x="1221767" y="2105254"/>
            <a:chExt cx="2370017" cy="1625116"/>
          </a:xfrm>
        </p:grpSpPr>
        <p:sp>
          <p:nvSpPr>
            <p:cNvPr id="38" name="矩形 37"/>
            <p:cNvSpPr/>
            <p:nvPr/>
          </p:nvSpPr>
          <p:spPr>
            <a:xfrm>
              <a:off x="2207492" y="2105254"/>
              <a:ext cx="1284548" cy="554125"/>
            </a:xfrm>
            <a:prstGeom prst="rect">
              <a:avLst/>
            </a:prstGeom>
          </p:spPr>
          <p:txBody>
            <a:bodyPr wrap="none">
              <a:spAutoFit/>
            </a:bodyPr>
            <a:lstStyle/>
            <a:p>
              <a:pPr algn="r"/>
              <a:r>
                <a:rPr lang="zh-CN" altLang="en-US" sz="2100" dirty="0">
                  <a:solidFill>
                    <a:schemeClr val="bg1">
                      <a:lumMod val="50000"/>
                    </a:schemeClr>
                  </a:solidFill>
                  <a:latin typeface="+mn-ea"/>
                </a:rPr>
                <a:t>加入标题</a:t>
              </a:r>
            </a:p>
          </p:txBody>
        </p:sp>
        <p:sp>
          <p:nvSpPr>
            <p:cNvPr id="39" name="矩形 38"/>
            <p:cNvSpPr/>
            <p:nvPr/>
          </p:nvSpPr>
          <p:spPr>
            <a:xfrm>
              <a:off x="1221767" y="2523608"/>
              <a:ext cx="2370017" cy="1206762"/>
            </a:xfrm>
            <a:prstGeom prst="rect">
              <a:avLst/>
            </a:prstGeom>
          </p:spPr>
          <p:txBody>
            <a:bodyPr wrap="square">
              <a:spAutoFit/>
            </a:bodyPr>
            <a:lstStyle/>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p:txBody>
        </p:sp>
      </p:grpSp>
      <p:grpSp>
        <p:nvGrpSpPr>
          <p:cNvPr id="11" name="组合 39"/>
          <p:cNvGrpSpPr/>
          <p:nvPr/>
        </p:nvGrpSpPr>
        <p:grpSpPr>
          <a:xfrm>
            <a:off x="6224885" y="3334042"/>
            <a:ext cx="2332335" cy="1273191"/>
            <a:chOff x="3102802" y="4913480"/>
            <a:chExt cx="2373813" cy="1697687"/>
          </a:xfrm>
        </p:grpSpPr>
        <p:sp>
          <p:nvSpPr>
            <p:cNvPr id="41" name="矩形 40"/>
            <p:cNvSpPr/>
            <p:nvPr/>
          </p:nvSpPr>
          <p:spPr>
            <a:xfrm>
              <a:off x="3102802" y="4913480"/>
              <a:ext cx="1284548" cy="554126"/>
            </a:xfrm>
            <a:prstGeom prst="rect">
              <a:avLst/>
            </a:prstGeom>
          </p:spPr>
          <p:txBody>
            <a:bodyPr wrap="none">
              <a:spAutoFit/>
            </a:bodyPr>
            <a:lstStyle/>
            <a:p>
              <a:r>
                <a:rPr lang="zh-CN" altLang="en-US" sz="2100" dirty="0">
                  <a:solidFill>
                    <a:schemeClr val="bg1">
                      <a:lumMod val="50000"/>
                    </a:schemeClr>
                  </a:solidFill>
                  <a:latin typeface="+mn-ea"/>
                </a:rPr>
                <a:t>加入标题</a:t>
              </a:r>
            </a:p>
          </p:txBody>
        </p:sp>
        <p:sp>
          <p:nvSpPr>
            <p:cNvPr id="42" name="矩形 41"/>
            <p:cNvSpPr/>
            <p:nvPr/>
          </p:nvSpPr>
          <p:spPr>
            <a:xfrm>
              <a:off x="3106598" y="5404403"/>
              <a:ext cx="2370017" cy="1206764"/>
            </a:xfrm>
            <a:prstGeom prst="rect">
              <a:avLst/>
            </a:prstGeom>
          </p:spPr>
          <p:txBody>
            <a:bodyPr wrap="square">
              <a:spAutoFit/>
            </a:bodyPr>
            <a:lstStyle/>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a:p>
              <a:pPr defTabSz="685903">
                <a:lnSpc>
                  <a:spcPct val="120000"/>
                </a:lnSpc>
                <a:defRPr/>
              </a:pPr>
              <a:r>
                <a:rPr lang="zh-CN" altLang="en-US" sz="1100" kern="0" dirty="0">
                  <a:solidFill>
                    <a:schemeClr val="bg1">
                      <a:lumMod val="50000"/>
                    </a:schemeClr>
                  </a:solidFill>
                  <a:latin typeface="微软雅黑" pitchFamily="34" charset="-122"/>
                </a:rPr>
                <a:t>单击此处输入文字单击此处输入文字</a:t>
              </a:r>
            </a:p>
          </p:txBody>
        </p:sp>
      </p:grpSp>
      <p:grpSp>
        <p:nvGrpSpPr>
          <p:cNvPr id="13" name="组合 42"/>
          <p:cNvGrpSpPr/>
          <p:nvPr/>
        </p:nvGrpSpPr>
        <p:grpSpPr>
          <a:xfrm>
            <a:off x="3175766" y="1872481"/>
            <a:ext cx="1754715" cy="1081131"/>
            <a:chOff x="4233069" y="2496322"/>
            <a:chExt cx="2338909" cy="1441591"/>
          </a:xfrm>
        </p:grpSpPr>
        <p:sp>
          <p:nvSpPr>
            <p:cNvPr id="44" name="Freeform 6"/>
            <p:cNvSpPr>
              <a:spLocks/>
            </p:cNvSpPr>
            <p:nvPr/>
          </p:nvSpPr>
          <p:spPr bwMode="auto">
            <a:xfrm>
              <a:off x="4233069" y="2496322"/>
              <a:ext cx="2338909" cy="1441591"/>
            </a:xfrm>
            <a:custGeom>
              <a:avLst/>
              <a:gdLst>
                <a:gd name="T0" fmla="*/ 328 w 591"/>
                <a:gd name="T1" fmla="*/ 111 h 364"/>
                <a:gd name="T2" fmla="*/ 277 w 591"/>
                <a:gd name="T3" fmla="*/ 187 h 364"/>
                <a:gd name="T4" fmla="*/ 423 w 591"/>
                <a:gd name="T5" fmla="*/ 295 h 364"/>
                <a:gd name="T6" fmla="*/ 591 w 591"/>
                <a:gd name="T7" fmla="*/ 351 h 364"/>
                <a:gd name="T8" fmla="*/ 589 w 591"/>
                <a:gd name="T9" fmla="*/ 364 h 364"/>
                <a:gd name="T10" fmla="*/ 381 w 591"/>
                <a:gd name="T11" fmla="*/ 325 h 364"/>
                <a:gd name="T12" fmla="*/ 69 w 591"/>
                <a:gd name="T13" fmla="*/ 131 h 364"/>
                <a:gd name="T14" fmla="*/ 0 w 591"/>
                <a:gd name="T15" fmla="*/ 96 h 364"/>
                <a:gd name="T16" fmla="*/ 140 w 591"/>
                <a:gd name="T17" fmla="*/ 5 h 364"/>
                <a:gd name="T18" fmla="*/ 177 w 591"/>
                <a:gd name="T19" fmla="*/ 9 h 364"/>
                <a:gd name="T20" fmla="*/ 328 w 591"/>
                <a:gd name="T21" fmla="*/ 11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364">
                  <a:moveTo>
                    <a:pt x="328" y="111"/>
                  </a:moveTo>
                  <a:cubicBezTo>
                    <a:pt x="259" y="119"/>
                    <a:pt x="242" y="150"/>
                    <a:pt x="277" y="187"/>
                  </a:cubicBezTo>
                  <a:cubicBezTo>
                    <a:pt x="319" y="230"/>
                    <a:pt x="370" y="267"/>
                    <a:pt x="423" y="295"/>
                  </a:cubicBezTo>
                  <a:cubicBezTo>
                    <a:pt x="475" y="322"/>
                    <a:pt x="535" y="333"/>
                    <a:pt x="591" y="351"/>
                  </a:cubicBezTo>
                  <a:cubicBezTo>
                    <a:pt x="591" y="355"/>
                    <a:pt x="590" y="360"/>
                    <a:pt x="589" y="364"/>
                  </a:cubicBezTo>
                  <a:cubicBezTo>
                    <a:pt x="520" y="351"/>
                    <a:pt x="449" y="345"/>
                    <a:pt x="381" y="325"/>
                  </a:cubicBezTo>
                  <a:cubicBezTo>
                    <a:pt x="260" y="291"/>
                    <a:pt x="149" y="236"/>
                    <a:pt x="69" y="131"/>
                  </a:cubicBezTo>
                  <a:cubicBezTo>
                    <a:pt x="56" y="115"/>
                    <a:pt x="28" y="110"/>
                    <a:pt x="0" y="96"/>
                  </a:cubicBezTo>
                  <a:cubicBezTo>
                    <a:pt x="47" y="65"/>
                    <a:pt x="93" y="33"/>
                    <a:pt x="140" y="5"/>
                  </a:cubicBezTo>
                  <a:cubicBezTo>
                    <a:pt x="149" y="0"/>
                    <a:pt x="168" y="3"/>
                    <a:pt x="177" y="9"/>
                  </a:cubicBezTo>
                  <a:cubicBezTo>
                    <a:pt x="224" y="39"/>
                    <a:pt x="270" y="71"/>
                    <a:pt x="328" y="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文本框 28"/>
            <p:cNvSpPr txBox="1"/>
            <p:nvPr/>
          </p:nvSpPr>
          <p:spPr>
            <a:xfrm>
              <a:off x="4833923" y="2752547"/>
              <a:ext cx="56257" cy="160734"/>
            </a:xfrm>
            <a:custGeom>
              <a:avLst/>
              <a:gdLst/>
              <a:ahLst/>
              <a:cxnLst/>
              <a:rect l="l" t="t" r="r" b="b"/>
              <a:pathLst>
                <a:path w="56257" h="160734">
                  <a:moveTo>
                    <a:pt x="44649" y="0"/>
                  </a:moveTo>
                  <a:lnTo>
                    <a:pt x="56257" y="0"/>
                  </a:lnTo>
                  <a:lnTo>
                    <a:pt x="56257" y="160734"/>
                  </a:lnTo>
                  <a:lnTo>
                    <a:pt x="41077" y="160734"/>
                  </a:lnTo>
                  <a:lnTo>
                    <a:pt x="41077" y="41076"/>
                  </a:lnTo>
                  <a:lnTo>
                    <a:pt x="0" y="41076"/>
                  </a:lnTo>
                  <a:lnTo>
                    <a:pt x="0" y="31254"/>
                  </a:lnTo>
                  <a:cubicBezTo>
                    <a:pt x="26789" y="31849"/>
                    <a:pt x="41672" y="21431"/>
                    <a:pt x="44649" y="0"/>
                  </a:cubicBezTo>
                  <a:close/>
                </a:path>
              </a:pathLst>
            </a:custGeom>
            <a:solidFill>
              <a:schemeClr val="bg1"/>
            </a:solidFill>
            <a:ln>
              <a:noFill/>
            </a:ln>
            <a:effectLst/>
          </p:spPr>
          <p:txBody>
            <a:bodyPr rot="0" spcFirstLastPara="0" vertOverflow="overflow" horzOverflow="overflow" vert="horz" wrap="square" lIns="91456" tIns="45728" rIns="91456" bIns="45728"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17" name="组合 45"/>
          <p:cNvGrpSpPr/>
          <p:nvPr/>
        </p:nvGrpSpPr>
        <p:grpSpPr>
          <a:xfrm>
            <a:off x="4405486" y="1840961"/>
            <a:ext cx="854496" cy="759629"/>
            <a:chOff x="5872196" y="2454293"/>
            <a:chExt cx="1138983" cy="1012897"/>
          </a:xfrm>
        </p:grpSpPr>
        <p:sp>
          <p:nvSpPr>
            <p:cNvPr id="47" name="Freeform 8"/>
            <p:cNvSpPr>
              <a:spLocks/>
            </p:cNvSpPr>
            <p:nvPr/>
          </p:nvSpPr>
          <p:spPr bwMode="auto">
            <a:xfrm>
              <a:off x="5872196" y="2454293"/>
              <a:ext cx="1138983" cy="1012897"/>
            </a:xfrm>
            <a:custGeom>
              <a:avLst/>
              <a:gdLst>
                <a:gd name="T0" fmla="*/ 288 w 288"/>
                <a:gd name="T1" fmla="*/ 122 h 256"/>
                <a:gd name="T2" fmla="*/ 179 w 288"/>
                <a:gd name="T3" fmla="*/ 120 h 256"/>
                <a:gd name="T4" fmla="*/ 84 w 288"/>
                <a:gd name="T5" fmla="*/ 100 h 256"/>
                <a:gd name="T6" fmla="*/ 33 w 288"/>
                <a:gd name="T7" fmla="*/ 177 h 256"/>
                <a:gd name="T8" fmla="*/ 22 w 288"/>
                <a:gd name="T9" fmla="*/ 256 h 256"/>
                <a:gd name="T10" fmla="*/ 1 w 288"/>
                <a:gd name="T11" fmla="*/ 117 h 256"/>
                <a:gd name="T12" fmla="*/ 146 w 288"/>
                <a:gd name="T13" fmla="*/ 31 h 256"/>
                <a:gd name="T14" fmla="*/ 288 w 288"/>
                <a:gd name="T15" fmla="*/ 122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256">
                  <a:moveTo>
                    <a:pt x="288" y="122"/>
                  </a:moveTo>
                  <a:cubicBezTo>
                    <a:pt x="241" y="135"/>
                    <a:pt x="215" y="160"/>
                    <a:pt x="179" y="120"/>
                  </a:cubicBezTo>
                  <a:cubicBezTo>
                    <a:pt x="160" y="99"/>
                    <a:pt x="111" y="91"/>
                    <a:pt x="84" y="100"/>
                  </a:cubicBezTo>
                  <a:cubicBezTo>
                    <a:pt x="61" y="108"/>
                    <a:pt x="44" y="148"/>
                    <a:pt x="33" y="177"/>
                  </a:cubicBezTo>
                  <a:cubicBezTo>
                    <a:pt x="25" y="200"/>
                    <a:pt x="32" y="228"/>
                    <a:pt x="22" y="256"/>
                  </a:cubicBezTo>
                  <a:cubicBezTo>
                    <a:pt x="14" y="209"/>
                    <a:pt x="0" y="163"/>
                    <a:pt x="1" y="117"/>
                  </a:cubicBezTo>
                  <a:cubicBezTo>
                    <a:pt x="3" y="42"/>
                    <a:pt x="73" y="0"/>
                    <a:pt x="146" y="31"/>
                  </a:cubicBezTo>
                  <a:cubicBezTo>
                    <a:pt x="193" y="50"/>
                    <a:pt x="234" y="86"/>
                    <a:pt x="288" y="122"/>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文本框 29"/>
            <p:cNvSpPr txBox="1"/>
            <p:nvPr/>
          </p:nvSpPr>
          <p:spPr>
            <a:xfrm>
              <a:off x="6703472" y="2832789"/>
              <a:ext cx="78328" cy="117492"/>
            </a:xfrm>
            <a:custGeom>
              <a:avLst/>
              <a:gdLst/>
              <a:ahLst/>
              <a:cxnLst/>
              <a:rect l="l" t="t" r="r" b="b"/>
              <a:pathLst>
                <a:path w="107156" h="160734">
                  <a:moveTo>
                    <a:pt x="57150" y="0"/>
                  </a:moveTo>
                  <a:cubicBezTo>
                    <a:pt x="88701" y="1190"/>
                    <a:pt x="105370" y="15775"/>
                    <a:pt x="107156" y="43755"/>
                  </a:cubicBezTo>
                  <a:cubicBezTo>
                    <a:pt x="107156" y="65186"/>
                    <a:pt x="90785" y="84832"/>
                    <a:pt x="58043" y="102691"/>
                  </a:cubicBezTo>
                  <a:cubicBezTo>
                    <a:pt x="47923" y="108644"/>
                    <a:pt x="40779" y="113109"/>
                    <a:pt x="36612" y="116086"/>
                  </a:cubicBezTo>
                  <a:cubicBezTo>
                    <a:pt x="22324" y="126206"/>
                    <a:pt x="15478" y="136922"/>
                    <a:pt x="16073" y="148233"/>
                  </a:cubicBezTo>
                  <a:lnTo>
                    <a:pt x="105370" y="148233"/>
                  </a:lnTo>
                  <a:lnTo>
                    <a:pt x="105370" y="160734"/>
                  </a:lnTo>
                  <a:lnTo>
                    <a:pt x="0" y="160734"/>
                  </a:lnTo>
                  <a:cubicBezTo>
                    <a:pt x="0" y="143470"/>
                    <a:pt x="4167" y="130373"/>
                    <a:pt x="12501" y="121443"/>
                  </a:cubicBezTo>
                  <a:cubicBezTo>
                    <a:pt x="21431" y="110728"/>
                    <a:pt x="36016" y="99715"/>
                    <a:pt x="56257" y="88404"/>
                  </a:cubicBezTo>
                  <a:cubicBezTo>
                    <a:pt x="80665" y="75902"/>
                    <a:pt x="92273" y="61317"/>
                    <a:pt x="91083" y="44648"/>
                  </a:cubicBezTo>
                  <a:cubicBezTo>
                    <a:pt x="89892" y="24408"/>
                    <a:pt x="77986" y="13394"/>
                    <a:pt x="55364" y="11608"/>
                  </a:cubicBezTo>
                  <a:cubicBezTo>
                    <a:pt x="32742" y="13990"/>
                    <a:pt x="21133" y="27682"/>
                    <a:pt x="20538" y="52685"/>
                  </a:cubicBezTo>
                  <a:lnTo>
                    <a:pt x="5358" y="52685"/>
                  </a:lnTo>
                  <a:cubicBezTo>
                    <a:pt x="6548" y="19347"/>
                    <a:pt x="23812" y="1786"/>
                    <a:pt x="57150" y="0"/>
                  </a:cubicBezTo>
                  <a:close/>
                </a:path>
              </a:pathLst>
            </a:custGeom>
            <a:solidFill>
              <a:schemeClr val="bg1"/>
            </a:solidFill>
            <a:ln>
              <a:noFill/>
            </a:ln>
            <a:effectLst/>
          </p:spPr>
          <p:txBody>
            <a:bodyPr rot="0" spcFirstLastPara="0" vertOverflow="overflow" horzOverflow="overflow" vert="horz" wrap="square" lIns="91456" tIns="45728" rIns="91456" bIns="45728"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18" name="组合 48"/>
          <p:cNvGrpSpPr/>
          <p:nvPr/>
        </p:nvGrpSpPr>
        <p:grpSpPr>
          <a:xfrm>
            <a:off x="4749176" y="2359464"/>
            <a:ext cx="1221836" cy="1331714"/>
            <a:chOff x="6330311" y="3145669"/>
            <a:chExt cx="1628620" cy="1775722"/>
          </a:xfrm>
        </p:grpSpPr>
        <p:sp>
          <p:nvSpPr>
            <p:cNvPr id="50" name="Freeform 7"/>
            <p:cNvSpPr>
              <a:spLocks/>
            </p:cNvSpPr>
            <p:nvPr/>
          </p:nvSpPr>
          <p:spPr bwMode="auto">
            <a:xfrm>
              <a:off x="6330311" y="3145669"/>
              <a:ext cx="1628620" cy="1775722"/>
            </a:xfrm>
            <a:custGeom>
              <a:avLst/>
              <a:gdLst>
                <a:gd name="T0" fmla="*/ 358 w 411"/>
                <a:gd name="T1" fmla="*/ 449 h 449"/>
                <a:gd name="T2" fmla="*/ 229 w 411"/>
                <a:gd name="T3" fmla="*/ 251 h 449"/>
                <a:gd name="T4" fmla="*/ 250 w 411"/>
                <a:gd name="T5" fmla="*/ 191 h 449"/>
                <a:gd name="T6" fmla="*/ 63 w 411"/>
                <a:gd name="T7" fmla="*/ 28 h 449"/>
                <a:gd name="T8" fmla="*/ 0 w 411"/>
                <a:gd name="T9" fmla="*/ 0 h 449"/>
                <a:gd name="T10" fmla="*/ 274 w 411"/>
                <a:gd name="T11" fmla="*/ 139 h 449"/>
                <a:gd name="T12" fmla="*/ 396 w 411"/>
                <a:gd name="T13" fmla="*/ 312 h 449"/>
                <a:gd name="T14" fmla="*/ 376 w 411"/>
                <a:gd name="T15" fmla="*/ 449 h 449"/>
                <a:gd name="T16" fmla="*/ 358 w 411"/>
                <a:gd name="T17"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449">
                  <a:moveTo>
                    <a:pt x="358" y="449"/>
                  </a:moveTo>
                  <a:cubicBezTo>
                    <a:pt x="316" y="385"/>
                    <a:pt x="274" y="320"/>
                    <a:pt x="229" y="251"/>
                  </a:cubicBezTo>
                  <a:cubicBezTo>
                    <a:pt x="272" y="244"/>
                    <a:pt x="262" y="217"/>
                    <a:pt x="250" y="191"/>
                  </a:cubicBezTo>
                  <a:cubicBezTo>
                    <a:pt x="212" y="109"/>
                    <a:pt x="142" y="63"/>
                    <a:pt x="63" y="28"/>
                  </a:cubicBezTo>
                  <a:cubicBezTo>
                    <a:pt x="42" y="19"/>
                    <a:pt x="20" y="12"/>
                    <a:pt x="0" y="0"/>
                  </a:cubicBezTo>
                  <a:cubicBezTo>
                    <a:pt x="108" y="12"/>
                    <a:pt x="201" y="60"/>
                    <a:pt x="274" y="139"/>
                  </a:cubicBezTo>
                  <a:cubicBezTo>
                    <a:pt x="321" y="191"/>
                    <a:pt x="369" y="248"/>
                    <a:pt x="396" y="312"/>
                  </a:cubicBezTo>
                  <a:cubicBezTo>
                    <a:pt x="411" y="348"/>
                    <a:pt x="384" y="403"/>
                    <a:pt x="376" y="449"/>
                  </a:cubicBezTo>
                  <a:cubicBezTo>
                    <a:pt x="370" y="449"/>
                    <a:pt x="364" y="449"/>
                    <a:pt x="358" y="44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文本框 30"/>
            <p:cNvSpPr txBox="1"/>
            <p:nvPr/>
          </p:nvSpPr>
          <p:spPr>
            <a:xfrm>
              <a:off x="7588027" y="4245976"/>
              <a:ext cx="108942" cy="162653"/>
            </a:xfrm>
            <a:custGeom>
              <a:avLst/>
              <a:gdLst/>
              <a:ahLst/>
              <a:cxnLst/>
              <a:rect l="l" t="t" r="r" b="b"/>
              <a:pathLst>
                <a:path w="108942" h="162653">
                  <a:moveTo>
                    <a:pt x="57150" y="0"/>
                  </a:moveTo>
                  <a:cubicBezTo>
                    <a:pt x="86916" y="1190"/>
                    <a:pt x="102394" y="14287"/>
                    <a:pt x="103584" y="39290"/>
                  </a:cubicBezTo>
                  <a:cubicBezTo>
                    <a:pt x="102989" y="56554"/>
                    <a:pt x="95250" y="68461"/>
                    <a:pt x="80367" y="75009"/>
                  </a:cubicBezTo>
                  <a:cubicBezTo>
                    <a:pt x="98822" y="80962"/>
                    <a:pt x="108347" y="94357"/>
                    <a:pt x="108942" y="115193"/>
                  </a:cubicBezTo>
                  <a:cubicBezTo>
                    <a:pt x="106561" y="145554"/>
                    <a:pt x="89297" y="161329"/>
                    <a:pt x="57150" y="162520"/>
                  </a:cubicBezTo>
                  <a:cubicBezTo>
                    <a:pt x="20241" y="164306"/>
                    <a:pt x="1191" y="148233"/>
                    <a:pt x="0" y="114300"/>
                  </a:cubicBezTo>
                  <a:lnTo>
                    <a:pt x="14287" y="114300"/>
                  </a:lnTo>
                  <a:cubicBezTo>
                    <a:pt x="14883" y="138708"/>
                    <a:pt x="28277" y="151209"/>
                    <a:pt x="54471" y="151804"/>
                  </a:cubicBezTo>
                  <a:cubicBezTo>
                    <a:pt x="78879" y="150018"/>
                    <a:pt x="92273" y="137815"/>
                    <a:pt x="94655" y="115193"/>
                  </a:cubicBezTo>
                  <a:cubicBezTo>
                    <a:pt x="92869" y="92571"/>
                    <a:pt x="75605" y="81855"/>
                    <a:pt x="42862" y="83046"/>
                  </a:cubicBezTo>
                  <a:lnTo>
                    <a:pt x="42862" y="71437"/>
                  </a:lnTo>
                  <a:cubicBezTo>
                    <a:pt x="73223" y="72628"/>
                    <a:pt x="88404" y="62210"/>
                    <a:pt x="88404" y="40183"/>
                  </a:cubicBezTo>
                  <a:cubicBezTo>
                    <a:pt x="87213" y="22324"/>
                    <a:pt x="75902" y="12799"/>
                    <a:pt x="54471" y="11608"/>
                  </a:cubicBezTo>
                  <a:cubicBezTo>
                    <a:pt x="32445" y="13394"/>
                    <a:pt x="20836" y="25003"/>
                    <a:pt x="19645" y="46434"/>
                  </a:cubicBezTo>
                  <a:lnTo>
                    <a:pt x="5358" y="46434"/>
                  </a:lnTo>
                  <a:cubicBezTo>
                    <a:pt x="4762" y="32742"/>
                    <a:pt x="9823" y="20836"/>
                    <a:pt x="20538" y="10715"/>
                  </a:cubicBezTo>
                  <a:cubicBezTo>
                    <a:pt x="28277" y="3572"/>
                    <a:pt x="40481" y="0"/>
                    <a:pt x="57150" y="0"/>
                  </a:cubicBezTo>
                  <a:close/>
                </a:path>
              </a:pathLst>
            </a:custGeom>
            <a:solidFill>
              <a:schemeClr val="bg1"/>
            </a:solidFill>
            <a:ln>
              <a:noFill/>
            </a:ln>
            <a:effectLst/>
          </p:spPr>
          <p:txBody>
            <a:bodyPr rot="0" spcFirstLastPara="0" vertOverflow="overflow" horzOverflow="overflow" vert="horz" wrap="square" lIns="91456" tIns="45728" rIns="91456" bIns="45728"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grpSp>
        <p:nvGrpSpPr>
          <p:cNvPr id="19" name="组合 51"/>
          <p:cNvGrpSpPr/>
          <p:nvPr/>
        </p:nvGrpSpPr>
        <p:grpSpPr>
          <a:xfrm>
            <a:off x="3814276" y="2751884"/>
            <a:ext cx="1464627" cy="1503497"/>
            <a:chOff x="5084155" y="3668928"/>
            <a:chExt cx="1952243" cy="2004779"/>
          </a:xfrm>
        </p:grpSpPr>
        <p:sp>
          <p:nvSpPr>
            <p:cNvPr id="53" name="Freeform 5"/>
            <p:cNvSpPr>
              <a:spLocks/>
            </p:cNvSpPr>
            <p:nvPr/>
          </p:nvSpPr>
          <p:spPr bwMode="auto">
            <a:xfrm>
              <a:off x="5084155" y="3668928"/>
              <a:ext cx="1952243" cy="2004779"/>
            </a:xfrm>
            <a:custGeom>
              <a:avLst/>
              <a:gdLst>
                <a:gd name="T0" fmla="*/ 242 w 493"/>
                <a:gd name="T1" fmla="*/ 505 h 507"/>
                <a:gd name="T2" fmla="*/ 0 w 493"/>
                <a:gd name="T3" fmla="*/ 303 h 507"/>
                <a:gd name="T4" fmla="*/ 230 w 493"/>
                <a:gd name="T5" fmla="*/ 129 h 507"/>
                <a:gd name="T6" fmla="*/ 314 w 493"/>
                <a:gd name="T7" fmla="*/ 211 h 507"/>
                <a:gd name="T8" fmla="*/ 421 w 493"/>
                <a:gd name="T9" fmla="*/ 129 h 507"/>
                <a:gd name="T10" fmla="*/ 443 w 493"/>
                <a:gd name="T11" fmla="*/ 0 h 507"/>
                <a:gd name="T12" fmla="*/ 418 w 493"/>
                <a:gd name="T13" fmla="*/ 311 h 507"/>
                <a:gd name="T14" fmla="*/ 329 w 493"/>
                <a:gd name="T15" fmla="*/ 397 h 507"/>
                <a:gd name="T16" fmla="*/ 258 w 493"/>
                <a:gd name="T17" fmla="*/ 507 h 507"/>
                <a:gd name="T18" fmla="*/ 242 w 493"/>
                <a:gd name="T19" fmla="*/ 50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3" h="507">
                  <a:moveTo>
                    <a:pt x="242" y="505"/>
                  </a:moveTo>
                  <a:cubicBezTo>
                    <a:pt x="164" y="440"/>
                    <a:pt x="85" y="375"/>
                    <a:pt x="0" y="303"/>
                  </a:cubicBezTo>
                  <a:cubicBezTo>
                    <a:pt x="79" y="244"/>
                    <a:pt x="150" y="189"/>
                    <a:pt x="230" y="129"/>
                  </a:cubicBezTo>
                  <a:cubicBezTo>
                    <a:pt x="234" y="190"/>
                    <a:pt x="263" y="214"/>
                    <a:pt x="314" y="211"/>
                  </a:cubicBezTo>
                  <a:cubicBezTo>
                    <a:pt x="369" y="209"/>
                    <a:pt x="405" y="177"/>
                    <a:pt x="421" y="129"/>
                  </a:cubicBezTo>
                  <a:cubicBezTo>
                    <a:pt x="434" y="87"/>
                    <a:pt x="436" y="42"/>
                    <a:pt x="443" y="0"/>
                  </a:cubicBezTo>
                  <a:cubicBezTo>
                    <a:pt x="493" y="74"/>
                    <a:pt x="484" y="220"/>
                    <a:pt x="418" y="311"/>
                  </a:cubicBezTo>
                  <a:cubicBezTo>
                    <a:pt x="394" y="344"/>
                    <a:pt x="363" y="374"/>
                    <a:pt x="329" y="397"/>
                  </a:cubicBezTo>
                  <a:cubicBezTo>
                    <a:pt x="289" y="423"/>
                    <a:pt x="241" y="438"/>
                    <a:pt x="258" y="507"/>
                  </a:cubicBezTo>
                  <a:cubicBezTo>
                    <a:pt x="252" y="506"/>
                    <a:pt x="247" y="506"/>
                    <a:pt x="242" y="505"/>
                  </a:cubicBezTo>
                  <a:close/>
                </a:path>
              </a:pathLst>
            </a:cu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31"/>
            <p:cNvSpPr txBox="1"/>
            <p:nvPr/>
          </p:nvSpPr>
          <p:spPr>
            <a:xfrm>
              <a:off x="5813090" y="4818079"/>
              <a:ext cx="110728" cy="159841"/>
            </a:xfrm>
            <a:custGeom>
              <a:avLst/>
              <a:gdLst/>
              <a:ahLst/>
              <a:cxnLst/>
              <a:rect l="l" t="t" r="r" b="b"/>
              <a:pathLst>
                <a:path w="110728" h="159841">
                  <a:moveTo>
                    <a:pt x="75009" y="0"/>
                  </a:moveTo>
                  <a:lnTo>
                    <a:pt x="88404" y="0"/>
                  </a:lnTo>
                  <a:lnTo>
                    <a:pt x="88404" y="108049"/>
                  </a:lnTo>
                  <a:lnTo>
                    <a:pt x="110728" y="108049"/>
                  </a:lnTo>
                  <a:lnTo>
                    <a:pt x="110728" y="119657"/>
                  </a:lnTo>
                  <a:lnTo>
                    <a:pt x="88404" y="119657"/>
                  </a:lnTo>
                  <a:lnTo>
                    <a:pt x="88404" y="159841"/>
                  </a:lnTo>
                  <a:lnTo>
                    <a:pt x="74116" y="159841"/>
                  </a:lnTo>
                  <a:lnTo>
                    <a:pt x="74116" y="119657"/>
                  </a:lnTo>
                  <a:lnTo>
                    <a:pt x="0" y="119657"/>
                  </a:lnTo>
                  <a:lnTo>
                    <a:pt x="0" y="107156"/>
                  </a:lnTo>
                  <a:lnTo>
                    <a:pt x="75009" y="0"/>
                  </a:lnTo>
                  <a:close/>
                  <a:moveTo>
                    <a:pt x="74116" y="22324"/>
                  </a:moveTo>
                  <a:lnTo>
                    <a:pt x="14287" y="108049"/>
                  </a:lnTo>
                  <a:lnTo>
                    <a:pt x="74116" y="108049"/>
                  </a:lnTo>
                  <a:lnTo>
                    <a:pt x="74116" y="22324"/>
                  </a:lnTo>
                  <a:close/>
                </a:path>
              </a:pathLst>
            </a:custGeom>
            <a:solidFill>
              <a:schemeClr val="bg1"/>
            </a:solidFill>
            <a:ln>
              <a:noFill/>
            </a:ln>
            <a:effectLst/>
          </p:spPr>
          <p:txBody>
            <a:bodyPr rot="0" spcFirstLastPara="0" vertOverflow="overflow" horzOverflow="overflow" vert="horz" wrap="square" lIns="91456" tIns="45728" rIns="91456" bIns="45728" numCol="1" spcCol="0" rtlCol="0" fromWordArt="0" anchor="t" anchorCtr="0" forceAA="0" compatLnSpc="1">
              <a:prstTxWarp prst="textNoShape">
                <a:avLst/>
              </a:prstTxWarp>
              <a:noAutofit/>
            </a:bodyPr>
            <a:lstStyle/>
            <a:p>
              <a:endParaRPr lang="zh-CN" altLang="en-US" dirty="0">
                <a:latin typeface="方正中等线繁体" panose="03000509000000000000" pitchFamily="65" charset="-122"/>
                <a:ea typeface="方正中等线繁体" panose="03000509000000000000" pitchFamily="65" charset="-122"/>
              </a:endParaRPr>
            </a:p>
          </p:txBody>
        </p:sp>
      </p:grpSp>
    </p:spTree>
    <p:extLst>
      <p:ext uri="{BB962C8B-B14F-4D97-AF65-F5344CB8AC3E}">
        <p14:creationId xmlns:p14="http://schemas.microsoft.com/office/powerpoint/2010/main" val="3278716019"/>
      </p:ext>
    </p:extLst>
  </p:cSld>
  <p:clrMapOvr>
    <a:masterClrMapping/>
  </p:clrMapOvr>
  <mc:AlternateContent xmlns:mc="http://schemas.openxmlformats.org/markup-compatibility/2006" xmlns:p14="http://schemas.microsoft.com/office/powerpoint/2010/main">
    <mc:Choice Requires="p14">
      <p:transition spd="med" advClick="0" advTm="1000">
        <p14:ripple/>
      </p:transition>
    </mc:Choice>
    <mc:Fallback xmlns="">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244373" y="1281494"/>
            <a:ext cx="652300" cy="1107623"/>
            <a:chOff x="5658178" y="1707898"/>
            <a:chExt cx="869583" cy="1476574"/>
          </a:xfrm>
          <a:solidFill>
            <a:schemeClr val="accent2"/>
          </a:solidFill>
        </p:grpSpPr>
        <p:sp>
          <p:nvSpPr>
            <p:cNvPr id="23" name="Freeform 28"/>
            <p:cNvSpPr/>
            <p:nvPr/>
          </p:nvSpPr>
          <p:spPr bwMode="auto">
            <a:xfrm>
              <a:off x="5681407" y="1732137"/>
              <a:ext cx="823125" cy="1428096"/>
            </a:xfrm>
            <a:custGeom>
              <a:avLst/>
              <a:gdLst>
                <a:gd name="T0" fmla="*/ 489 w 489"/>
                <a:gd name="T1" fmla="*/ 245 h 849"/>
                <a:gd name="T2" fmla="*/ 245 w 489"/>
                <a:gd name="T3" fmla="*/ 0 h 849"/>
                <a:gd name="T4" fmla="*/ 0 w 489"/>
                <a:gd name="T5" fmla="*/ 245 h 849"/>
                <a:gd name="T6" fmla="*/ 215 w 489"/>
                <a:gd name="T7" fmla="*/ 487 h 849"/>
                <a:gd name="T8" fmla="*/ 215 w 489"/>
                <a:gd name="T9" fmla="*/ 849 h 849"/>
                <a:gd name="T10" fmla="*/ 279 w 489"/>
                <a:gd name="T11" fmla="*/ 849 h 849"/>
                <a:gd name="T12" fmla="*/ 279 w 489"/>
                <a:gd name="T13" fmla="*/ 486 h 849"/>
                <a:gd name="T14" fmla="*/ 489 w 489"/>
                <a:gd name="T15" fmla="*/ 245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9" h="849">
                  <a:moveTo>
                    <a:pt x="489" y="245"/>
                  </a:moveTo>
                  <a:cubicBezTo>
                    <a:pt x="489" y="110"/>
                    <a:pt x="379" y="0"/>
                    <a:pt x="245" y="0"/>
                  </a:cubicBezTo>
                  <a:cubicBezTo>
                    <a:pt x="110" y="0"/>
                    <a:pt x="0" y="110"/>
                    <a:pt x="0" y="245"/>
                  </a:cubicBezTo>
                  <a:cubicBezTo>
                    <a:pt x="0" y="370"/>
                    <a:pt x="94" y="473"/>
                    <a:pt x="215" y="487"/>
                  </a:cubicBezTo>
                  <a:cubicBezTo>
                    <a:pt x="215" y="849"/>
                    <a:pt x="215" y="849"/>
                    <a:pt x="215" y="849"/>
                  </a:cubicBezTo>
                  <a:cubicBezTo>
                    <a:pt x="279" y="849"/>
                    <a:pt x="279" y="849"/>
                    <a:pt x="279" y="849"/>
                  </a:cubicBezTo>
                  <a:cubicBezTo>
                    <a:pt x="279" y="486"/>
                    <a:pt x="279" y="486"/>
                    <a:pt x="279" y="486"/>
                  </a:cubicBezTo>
                  <a:cubicBezTo>
                    <a:pt x="398" y="469"/>
                    <a:pt x="489" y="368"/>
                    <a:pt x="489" y="245"/>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4" name="Freeform 29"/>
            <p:cNvSpPr>
              <a:spLocks noEditPoints="1"/>
            </p:cNvSpPr>
            <p:nvPr/>
          </p:nvSpPr>
          <p:spPr bwMode="auto">
            <a:xfrm>
              <a:off x="5658178" y="1707898"/>
              <a:ext cx="869583" cy="1476574"/>
            </a:xfrm>
            <a:custGeom>
              <a:avLst/>
              <a:gdLst>
                <a:gd name="T0" fmla="*/ 259 w 517"/>
                <a:gd name="T1" fmla="*/ 14 h 877"/>
                <a:gd name="T2" fmla="*/ 503 w 517"/>
                <a:gd name="T3" fmla="*/ 259 h 877"/>
                <a:gd name="T4" fmla="*/ 293 w 517"/>
                <a:gd name="T5" fmla="*/ 500 h 877"/>
                <a:gd name="T6" fmla="*/ 293 w 517"/>
                <a:gd name="T7" fmla="*/ 863 h 877"/>
                <a:gd name="T8" fmla="*/ 229 w 517"/>
                <a:gd name="T9" fmla="*/ 863 h 877"/>
                <a:gd name="T10" fmla="*/ 229 w 517"/>
                <a:gd name="T11" fmla="*/ 501 h 877"/>
                <a:gd name="T12" fmla="*/ 14 w 517"/>
                <a:gd name="T13" fmla="*/ 259 h 877"/>
                <a:gd name="T14" fmla="*/ 259 w 517"/>
                <a:gd name="T15" fmla="*/ 14 h 877"/>
                <a:gd name="T16" fmla="*/ 259 w 517"/>
                <a:gd name="T17" fmla="*/ 0 h 877"/>
                <a:gd name="T18" fmla="*/ 0 w 517"/>
                <a:gd name="T19" fmla="*/ 259 h 877"/>
                <a:gd name="T20" fmla="*/ 216 w 517"/>
                <a:gd name="T21" fmla="*/ 513 h 877"/>
                <a:gd name="T22" fmla="*/ 216 w 517"/>
                <a:gd name="T23" fmla="*/ 863 h 877"/>
                <a:gd name="T24" fmla="*/ 216 w 517"/>
                <a:gd name="T25" fmla="*/ 877 h 877"/>
                <a:gd name="T26" fmla="*/ 229 w 517"/>
                <a:gd name="T27" fmla="*/ 877 h 877"/>
                <a:gd name="T28" fmla="*/ 293 w 517"/>
                <a:gd name="T29" fmla="*/ 877 h 877"/>
                <a:gd name="T30" fmla="*/ 307 w 517"/>
                <a:gd name="T31" fmla="*/ 877 h 877"/>
                <a:gd name="T32" fmla="*/ 307 w 517"/>
                <a:gd name="T33" fmla="*/ 863 h 877"/>
                <a:gd name="T34" fmla="*/ 307 w 517"/>
                <a:gd name="T35" fmla="*/ 512 h 877"/>
                <a:gd name="T36" fmla="*/ 453 w 517"/>
                <a:gd name="T37" fmla="*/ 428 h 877"/>
                <a:gd name="T38" fmla="*/ 517 w 517"/>
                <a:gd name="T39" fmla="*/ 259 h 877"/>
                <a:gd name="T40" fmla="*/ 259 w 517"/>
                <a:gd name="T4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7" h="877">
                  <a:moveTo>
                    <a:pt x="259" y="14"/>
                  </a:moveTo>
                  <a:cubicBezTo>
                    <a:pt x="393" y="14"/>
                    <a:pt x="503" y="124"/>
                    <a:pt x="503" y="259"/>
                  </a:cubicBezTo>
                  <a:cubicBezTo>
                    <a:pt x="503" y="382"/>
                    <a:pt x="412" y="483"/>
                    <a:pt x="293" y="500"/>
                  </a:cubicBezTo>
                  <a:cubicBezTo>
                    <a:pt x="293" y="863"/>
                    <a:pt x="293" y="863"/>
                    <a:pt x="293" y="863"/>
                  </a:cubicBezTo>
                  <a:cubicBezTo>
                    <a:pt x="229" y="863"/>
                    <a:pt x="229" y="863"/>
                    <a:pt x="229" y="863"/>
                  </a:cubicBezTo>
                  <a:cubicBezTo>
                    <a:pt x="229" y="501"/>
                    <a:pt x="229" y="501"/>
                    <a:pt x="229" y="501"/>
                  </a:cubicBezTo>
                  <a:cubicBezTo>
                    <a:pt x="108" y="487"/>
                    <a:pt x="14" y="384"/>
                    <a:pt x="14" y="259"/>
                  </a:cubicBezTo>
                  <a:cubicBezTo>
                    <a:pt x="14" y="124"/>
                    <a:pt x="124" y="14"/>
                    <a:pt x="259" y="14"/>
                  </a:cubicBezTo>
                  <a:moveTo>
                    <a:pt x="259" y="0"/>
                  </a:moveTo>
                  <a:cubicBezTo>
                    <a:pt x="116" y="0"/>
                    <a:pt x="0" y="116"/>
                    <a:pt x="0" y="259"/>
                  </a:cubicBezTo>
                  <a:cubicBezTo>
                    <a:pt x="0" y="385"/>
                    <a:pt x="92" y="492"/>
                    <a:pt x="216" y="513"/>
                  </a:cubicBezTo>
                  <a:cubicBezTo>
                    <a:pt x="216" y="863"/>
                    <a:pt x="216" y="863"/>
                    <a:pt x="216" y="863"/>
                  </a:cubicBezTo>
                  <a:cubicBezTo>
                    <a:pt x="216" y="877"/>
                    <a:pt x="216" y="877"/>
                    <a:pt x="216" y="877"/>
                  </a:cubicBezTo>
                  <a:cubicBezTo>
                    <a:pt x="229" y="877"/>
                    <a:pt x="229" y="877"/>
                    <a:pt x="229" y="877"/>
                  </a:cubicBezTo>
                  <a:cubicBezTo>
                    <a:pt x="293" y="877"/>
                    <a:pt x="293" y="877"/>
                    <a:pt x="293" y="877"/>
                  </a:cubicBezTo>
                  <a:cubicBezTo>
                    <a:pt x="307" y="877"/>
                    <a:pt x="307" y="877"/>
                    <a:pt x="307" y="877"/>
                  </a:cubicBezTo>
                  <a:cubicBezTo>
                    <a:pt x="307" y="863"/>
                    <a:pt x="307" y="863"/>
                    <a:pt x="307" y="863"/>
                  </a:cubicBezTo>
                  <a:cubicBezTo>
                    <a:pt x="307" y="512"/>
                    <a:pt x="307" y="512"/>
                    <a:pt x="307" y="512"/>
                  </a:cubicBezTo>
                  <a:cubicBezTo>
                    <a:pt x="364" y="501"/>
                    <a:pt x="415" y="472"/>
                    <a:pt x="453" y="428"/>
                  </a:cubicBezTo>
                  <a:cubicBezTo>
                    <a:pt x="494" y="381"/>
                    <a:pt x="517" y="321"/>
                    <a:pt x="517" y="259"/>
                  </a:cubicBezTo>
                  <a:cubicBezTo>
                    <a:pt x="517" y="116"/>
                    <a:pt x="401" y="0"/>
                    <a:pt x="259" y="0"/>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3" name="Group 7"/>
          <p:cNvGrpSpPr/>
          <p:nvPr/>
        </p:nvGrpSpPr>
        <p:grpSpPr>
          <a:xfrm>
            <a:off x="4094364" y="3198243"/>
            <a:ext cx="959132" cy="1364452"/>
            <a:chOff x="5458204" y="4263119"/>
            <a:chExt cx="1278621" cy="1818954"/>
          </a:xfrm>
          <a:solidFill>
            <a:schemeClr val="accent2"/>
          </a:solidFill>
        </p:grpSpPr>
        <p:sp>
          <p:nvSpPr>
            <p:cNvPr id="26" name="Freeform 30"/>
            <p:cNvSpPr/>
            <p:nvPr/>
          </p:nvSpPr>
          <p:spPr bwMode="auto">
            <a:xfrm>
              <a:off x="5481433" y="4286348"/>
              <a:ext cx="1232162" cy="1772495"/>
            </a:xfrm>
            <a:custGeom>
              <a:avLst/>
              <a:gdLst>
                <a:gd name="T0" fmla="*/ 395 w 732"/>
                <a:gd name="T1" fmla="*/ 321 h 1053"/>
                <a:gd name="T2" fmla="*/ 395 w 732"/>
                <a:gd name="T3" fmla="*/ 0 h 1053"/>
                <a:gd name="T4" fmla="*/ 331 w 732"/>
                <a:gd name="T5" fmla="*/ 0 h 1053"/>
                <a:gd name="T6" fmla="*/ 331 w 732"/>
                <a:gd name="T7" fmla="*/ 322 h 1053"/>
                <a:gd name="T8" fmla="*/ 0 w 732"/>
                <a:gd name="T9" fmla="*/ 687 h 1053"/>
                <a:gd name="T10" fmla="*/ 366 w 732"/>
                <a:gd name="T11" fmla="*/ 1053 h 1053"/>
                <a:gd name="T12" fmla="*/ 732 w 732"/>
                <a:gd name="T13" fmla="*/ 687 h 1053"/>
                <a:gd name="T14" fmla="*/ 395 w 732"/>
                <a:gd name="T15" fmla="*/ 321 h 10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2" h="1053">
                  <a:moveTo>
                    <a:pt x="395" y="321"/>
                  </a:moveTo>
                  <a:cubicBezTo>
                    <a:pt x="395" y="0"/>
                    <a:pt x="395" y="0"/>
                    <a:pt x="395" y="0"/>
                  </a:cubicBezTo>
                  <a:cubicBezTo>
                    <a:pt x="331" y="0"/>
                    <a:pt x="331" y="0"/>
                    <a:pt x="331" y="0"/>
                  </a:cubicBezTo>
                  <a:cubicBezTo>
                    <a:pt x="331" y="322"/>
                    <a:pt x="331" y="322"/>
                    <a:pt x="331" y="322"/>
                  </a:cubicBezTo>
                  <a:cubicBezTo>
                    <a:pt x="145" y="339"/>
                    <a:pt x="0" y="496"/>
                    <a:pt x="0" y="687"/>
                  </a:cubicBezTo>
                  <a:cubicBezTo>
                    <a:pt x="0" y="889"/>
                    <a:pt x="164" y="1053"/>
                    <a:pt x="366" y="1053"/>
                  </a:cubicBezTo>
                  <a:cubicBezTo>
                    <a:pt x="568" y="1053"/>
                    <a:pt x="732" y="889"/>
                    <a:pt x="732" y="687"/>
                  </a:cubicBezTo>
                  <a:cubicBezTo>
                    <a:pt x="732" y="494"/>
                    <a:pt x="584" y="336"/>
                    <a:pt x="395" y="321"/>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27" name="Freeform 31"/>
            <p:cNvSpPr>
              <a:spLocks noEditPoints="1"/>
            </p:cNvSpPr>
            <p:nvPr/>
          </p:nvSpPr>
          <p:spPr bwMode="auto">
            <a:xfrm>
              <a:off x="5458204" y="4263119"/>
              <a:ext cx="1278621" cy="1818954"/>
            </a:xfrm>
            <a:custGeom>
              <a:avLst/>
              <a:gdLst>
                <a:gd name="T0" fmla="*/ 409 w 760"/>
                <a:gd name="T1" fmla="*/ 14 h 1081"/>
                <a:gd name="T2" fmla="*/ 409 w 760"/>
                <a:gd name="T3" fmla="*/ 335 h 1081"/>
                <a:gd name="T4" fmla="*/ 746 w 760"/>
                <a:gd name="T5" fmla="*/ 701 h 1081"/>
                <a:gd name="T6" fmla="*/ 380 w 760"/>
                <a:gd name="T7" fmla="*/ 1067 h 1081"/>
                <a:gd name="T8" fmla="*/ 14 w 760"/>
                <a:gd name="T9" fmla="*/ 701 h 1081"/>
                <a:gd name="T10" fmla="*/ 345 w 760"/>
                <a:gd name="T11" fmla="*/ 336 h 1081"/>
                <a:gd name="T12" fmla="*/ 345 w 760"/>
                <a:gd name="T13" fmla="*/ 14 h 1081"/>
                <a:gd name="T14" fmla="*/ 409 w 760"/>
                <a:gd name="T15" fmla="*/ 14 h 1081"/>
                <a:gd name="T16" fmla="*/ 423 w 760"/>
                <a:gd name="T17" fmla="*/ 0 h 1081"/>
                <a:gd name="T18" fmla="*/ 409 w 760"/>
                <a:gd name="T19" fmla="*/ 0 h 1081"/>
                <a:gd name="T20" fmla="*/ 345 w 760"/>
                <a:gd name="T21" fmla="*/ 0 h 1081"/>
                <a:gd name="T22" fmla="*/ 331 w 760"/>
                <a:gd name="T23" fmla="*/ 0 h 1081"/>
                <a:gd name="T24" fmla="*/ 331 w 760"/>
                <a:gd name="T25" fmla="*/ 14 h 1081"/>
                <a:gd name="T26" fmla="*/ 331 w 760"/>
                <a:gd name="T27" fmla="*/ 323 h 1081"/>
                <a:gd name="T28" fmla="*/ 99 w 760"/>
                <a:gd name="T29" fmla="*/ 444 h 1081"/>
                <a:gd name="T30" fmla="*/ 0 w 760"/>
                <a:gd name="T31" fmla="*/ 701 h 1081"/>
                <a:gd name="T32" fmla="*/ 111 w 760"/>
                <a:gd name="T33" fmla="*/ 969 h 1081"/>
                <a:gd name="T34" fmla="*/ 380 w 760"/>
                <a:gd name="T35" fmla="*/ 1081 h 1081"/>
                <a:gd name="T36" fmla="*/ 649 w 760"/>
                <a:gd name="T37" fmla="*/ 969 h 1081"/>
                <a:gd name="T38" fmla="*/ 760 w 760"/>
                <a:gd name="T39" fmla="*/ 701 h 1081"/>
                <a:gd name="T40" fmla="*/ 659 w 760"/>
                <a:gd name="T41" fmla="*/ 442 h 1081"/>
                <a:gd name="T42" fmla="*/ 423 w 760"/>
                <a:gd name="T43" fmla="*/ 323 h 1081"/>
                <a:gd name="T44" fmla="*/ 423 w 760"/>
                <a:gd name="T45" fmla="*/ 14 h 1081"/>
                <a:gd name="T46" fmla="*/ 423 w 760"/>
                <a:gd name="T47"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0" h="1081">
                  <a:moveTo>
                    <a:pt x="409" y="14"/>
                  </a:moveTo>
                  <a:cubicBezTo>
                    <a:pt x="409" y="335"/>
                    <a:pt x="409" y="335"/>
                    <a:pt x="409" y="335"/>
                  </a:cubicBezTo>
                  <a:cubicBezTo>
                    <a:pt x="598" y="350"/>
                    <a:pt x="746" y="508"/>
                    <a:pt x="746" y="701"/>
                  </a:cubicBezTo>
                  <a:cubicBezTo>
                    <a:pt x="746" y="903"/>
                    <a:pt x="582" y="1067"/>
                    <a:pt x="380" y="1067"/>
                  </a:cubicBezTo>
                  <a:cubicBezTo>
                    <a:pt x="178" y="1067"/>
                    <a:pt x="14" y="903"/>
                    <a:pt x="14" y="701"/>
                  </a:cubicBezTo>
                  <a:cubicBezTo>
                    <a:pt x="14" y="510"/>
                    <a:pt x="159" y="353"/>
                    <a:pt x="345" y="336"/>
                  </a:cubicBezTo>
                  <a:cubicBezTo>
                    <a:pt x="345" y="14"/>
                    <a:pt x="345" y="14"/>
                    <a:pt x="345" y="14"/>
                  </a:cubicBezTo>
                  <a:cubicBezTo>
                    <a:pt x="409" y="14"/>
                    <a:pt x="409" y="14"/>
                    <a:pt x="409" y="14"/>
                  </a:cubicBezTo>
                  <a:moveTo>
                    <a:pt x="423" y="0"/>
                  </a:moveTo>
                  <a:cubicBezTo>
                    <a:pt x="409" y="0"/>
                    <a:pt x="409" y="0"/>
                    <a:pt x="409" y="0"/>
                  </a:cubicBezTo>
                  <a:cubicBezTo>
                    <a:pt x="345" y="0"/>
                    <a:pt x="345" y="0"/>
                    <a:pt x="345" y="0"/>
                  </a:cubicBezTo>
                  <a:cubicBezTo>
                    <a:pt x="331" y="0"/>
                    <a:pt x="331" y="0"/>
                    <a:pt x="331" y="0"/>
                  </a:cubicBezTo>
                  <a:cubicBezTo>
                    <a:pt x="331" y="14"/>
                    <a:pt x="331" y="14"/>
                    <a:pt x="331" y="14"/>
                  </a:cubicBezTo>
                  <a:cubicBezTo>
                    <a:pt x="331" y="323"/>
                    <a:pt x="331" y="323"/>
                    <a:pt x="331" y="323"/>
                  </a:cubicBezTo>
                  <a:cubicBezTo>
                    <a:pt x="242" y="335"/>
                    <a:pt x="160" y="377"/>
                    <a:pt x="99" y="444"/>
                  </a:cubicBezTo>
                  <a:cubicBezTo>
                    <a:pt x="35" y="514"/>
                    <a:pt x="0" y="605"/>
                    <a:pt x="0" y="701"/>
                  </a:cubicBezTo>
                  <a:cubicBezTo>
                    <a:pt x="0" y="802"/>
                    <a:pt x="39" y="898"/>
                    <a:pt x="111" y="969"/>
                  </a:cubicBezTo>
                  <a:cubicBezTo>
                    <a:pt x="183" y="1041"/>
                    <a:pt x="278" y="1081"/>
                    <a:pt x="380" y="1081"/>
                  </a:cubicBezTo>
                  <a:cubicBezTo>
                    <a:pt x="482" y="1081"/>
                    <a:pt x="577" y="1041"/>
                    <a:pt x="649" y="969"/>
                  </a:cubicBezTo>
                  <a:cubicBezTo>
                    <a:pt x="721" y="898"/>
                    <a:pt x="760" y="802"/>
                    <a:pt x="760" y="701"/>
                  </a:cubicBezTo>
                  <a:cubicBezTo>
                    <a:pt x="760" y="604"/>
                    <a:pt x="724" y="512"/>
                    <a:pt x="659" y="442"/>
                  </a:cubicBezTo>
                  <a:cubicBezTo>
                    <a:pt x="596" y="375"/>
                    <a:pt x="513" y="333"/>
                    <a:pt x="423" y="323"/>
                  </a:cubicBezTo>
                  <a:cubicBezTo>
                    <a:pt x="423" y="14"/>
                    <a:pt x="423" y="14"/>
                    <a:pt x="423" y="14"/>
                  </a:cubicBezTo>
                  <a:lnTo>
                    <a:pt x="423" y="0"/>
                  </a:ln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4" name="Group 10"/>
          <p:cNvGrpSpPr/>
          <p:nvPr/>
        </p:nvGrpSpPr>
        <p:grpSpPr>
          <a:xfrm>
            <a:off x="4930765" y="1658024"/>
            <a:ext cx="1141715" cy="978072"/>
            <a:chOff x="6573210" y="2209852"/>
            <a:chExt cx="1522023" cy="1303870"/>
          </a:xfrm>
          <a:solidFill>
            <a:schemeClr val="accent3"/>
          </a:solidFill>
        </p:grpSpPr>
        <p:sp>
          <p:nvSpPr>
            <p:cNvPr id="29" name="Freeform 32"/>
            <p:cNvSpPr/>
            <p:nvPr/>
          </p:nvSpPr>
          <p:spPr bwMode="auto">
            <a:xfrm>
              <a:off x="6613608" y="2209852"/>
              <a:ext cx="1481625" cy="1263471"/>
            </a:xfrm>
            <a:custGeom>
              <a:avLst/>
              <a:gdLst>
                <a:gd name="T0" fmla="*/ 777 w 880"/>
                <a:gd name="T1" fmla="*/ 162 h 751"/>
                <a:gd name="T2" fmla="*/ 347 w 880"/>
                <a:gd name="T3" fmla="*/ 103 h 751"/>
                <a:gd name="T4" fmla="*/ 266 w 880"/>
                <a:gd name="T5" fmla="*/ 498 h 751"/>
                <a:gd name="T6" fmla="*/ 0 w 880"/>
                <a:gd name="T7" fmla="*/ 700 h 751"/>
                <a:gd name="T8" fmla="*/ 39 w 880"/>
                <a:gd name="T9" fmla="*/ 751 h 751"/>
                <a:gd name="T10" fmla="*/ 303 w 880"/>
                <a:gd name="T11" fmla="*/ 550 h 751"/>
                <a:gd name="T12" fmla="*/ 718 w 880"/>
                <a:gd name="T13" fmla="*/ 592 h 751"/>
                <a:gd name="T14" fmla="*/ 777 w 880"/>
                <a:gd name="T15" fmla="*/ 1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51">
                  <a:moveTo>
                    <a:pt x="777" y="162"/>
                  </a:moveTo>
                  <a:cubicBezTo>
                    <a:pt x="675" y="27"/>
                    <a:pt x="482" y="0"/>
                    <a:pt x="347" y="103"/>
                  </a:cubicBezTo>
                  <a:cubicBezTo>
                    <a:pt x="223" y="197"/>
                    <a:pt x="191" y="367"/>
                    <a:pt x="266" y="498"/>
                  </a:cubicBezTo>
                  <a:cubicBezTo>
                    <a:pt x="0" y="700"/>
                    <a:pt x="0" y="700"/>
                    <a:pt x="0" y="700"/>
                  </a:cubicBezTo>
                  <a:cubicBezTo>
                    <a:pt x="39" y="751"/>
                    <a:pt x="39" y="751"/>
                    <a:pt x="39" y="751"/>
                  </a:cubicBezTo>
                  <a:cubicBezTo>
                    <a:pt x="303" y="550"/>
                    <a:pt x="303" y="550"/>
                    <a:pt x="303" y="550"/>
                  </a:cubicBezTo>
                  <a:cubicBezTo>
                    <a:pt x="408" y="670"/>
                    <a:pt x="590" y="689"/>
                    <a:pt x="718" y="592"/>
                  </a:cubicBezTo>
                  <a:cubicBezTo>
                    <a:pt x="853" y="489"/>
                    <a:pt x="880" y="296"/>
                    <a:pt x="777" y="162"/>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0" name="Freeform 33"/>
            <p:cNvSpPr>
              <a:spLocks noEditPoints="1"/>
            </p:cNvSpPr>
            <p:nvPr/>
          </p:nvSpPr>
          <p:spPr bwMode="auto">
            <a:xfrm>
              <a:off x="6573210" y="2248231"/>
              <a:ext cx="1522023" cy="1265491"/>
            </a:xfrm>
            <a:custGeom>
              <a:avLst/>
              <a:gdLst>
                <a:gd name="T0" fmla="*/ 557 w 904"/>
                <a:gd name="T1" fmla="*/ 17 h 752"/>
                <a:gd name="T2" fmla="*/ 801 w 904"/>
                <a:gd name="T3" fmla="*/ 139 h 752"/>
                <a:gd name="T4" fmla="*/ 742 w 904"/>
                <a:gd name="T5" fmla="*/ 569 h 752"/>
                <a:gd name="T6" fmla="*/ 557 w 904"/>
                <a:gd name="T7" fmla="*/ 631 h 752"/>
                <a:gd name="T8" fmla="*/ 327 w 904"/>
                <a:gd name="T9" fmla="*/ 527 h 752"/>
                <a:gd name="T10" fmla="*/ 63 w 904"/>
                <a:gd name="T11" fmla="*/ 728 h 752"/>
                <a:gd name="T12" fmla="*/ 24 w 904"/>
                <a:gd name="T13" fmla="*/ 677 h 752"/>
                <a:gd name="T14" fmla="*/ 290 w 904"/>
                <a:gd name="T15" fmla="*/ 475 h 752"/>
                <a:gd name="T16" fmla="*/ 371 w 904"/>
                <a:gd name="T17" fmla="*/ 80 h 752"/>
                <a:gd name="T18" fmla="*/ 557 w 904"/>
                <a:gd name="T19" fmla="*/ 17 h 752"/>
                <a:gd name="T20" fmla="*/ 557 w 904"/>
                <a:gd name="T21" fmla="*/ 0 h 752"/>
                <a:gd name="T22" fmla="*/ 361 w 904"/>
                <a:gd name="T23" fmla="*/ 66 h 752"/>
                <a:gd name="T24" fmla="*/ 239 w 904"/>
                <a:gd name="T25" fmla="*/ 260 h 752"/>
                <a:gd name="T26" fmla="*/ 267 w 904"/>
                <a:gd name="T27" fmla="*/ 470 h 752"/>
                <a:gd name="T28" fmla="*/ 14 w 904"/>
                <a:gd name="T29" fmla="*/ 663 h 752"/>
                <a:gd name="T30" fmla="*/ 0 w 904"/>
                <a:gd name="T31" fmla="*/ 673 h 752"/>
                <a:gd name="T32" fmla="*/ 11 w 904"/>
                <a:gd name="T33" fmla="*/ 687 h 752"/>
                <a:gd name="T34" fmla="*/ 49 w 904"/>
                <a:gd name="T35" fmla="*/ 738 h 752"/>
                <a:gd name="T36" fmla="*/ 60 w 904"/>
                <a:gd name="T37" fmla="*/ 752 h 752"/>
                <a:gd name="T38" fmla="*/ 74 w 904"/>
                <a:gd name="T39" fmla="*/ 741 h 752"/>
                <a:gd name="T40" fmla="*/ 325 w 904"/>
                <a:gd name="T41" fmla="*/ 551 h 752"/>
                <a:gd name="T42" fmla="*/ 557 w 904"/>
                <a:gd name="T43" fmla="*/ 648 h 752"/>
                <a:gd name="T44" fmla="*/ 753 w 904"/>
                <a:gd name="T45" fmla="*/ 582 h 752"/>
                <a:gd name="T46" fmla="*/ 878 w 904"/>
                <a:gd name="T47" fmla="*/ 368 h 752"/>
                <a:gd name="T48" fmla="*/ 815 w 904"/>
                <a:gd name="T49" fmla="*/ 128 h 752"/>
                <a:gd name="T50" fmla="*/ 699 w 904"/>
                <a:gd name="T51" fmla="*/ 32 h 752"/>
                <a:gd name="T52" fmla="*/ 557 w 904"/>
                <a:gd name="T53"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4" h="752">
                  <a:moveTo>
                    <a:pt x="557" y="17"/>
                  </a:moveTo>
                  <a:cubicBezTo>
                    <a:pt x="649" y="17"/>
                    <a:pt x="741" y="59"/>
                    <a:pt x="801" y="139"/>
                  </a:cubicBezTo>
                  <a:cubicBezTo>
                    <a:pt x="904" y="273"/>
                    <a:pt x="877" y="466"/>
                    <a:pt x="742" y="569"/>
                  </a:cubicBezTo>
                  <a:cubicBezTo>
                    <a:pt x="687" y="611"/>
                    <a:pt x="622" y="631"/>
                    <a:pt x="557" y="631"/>
                  </a:cubicBezTo>
                  <a:cubicBezTo>
                    <a:pt x="472" y="631"/>
                    <a:pt x="387" y="595"/>
                    <a:pt x="327" y="527"/>
                  </a:cubicBezTo>
                  <a:cubicBezTo>
                    <a:pt x="63" y="728"/>
                    <a:pt x="63" y="728"/>
                    <a:pt x="63" y="728"/>
                  </a:cubicBezTo>
                  <a:cubicBezTo>
                    <a:pt x="24" y="677"/>
                    <a:pt x="24" y="677"/>
                    <a:pt x="24" y="677"/>
                  </a:cubicBezTo>
                  <a:cubicBezTo>
                    <a:pt x="290" y="475"/>
                    <a:pt x="290" y="475"/>
                    <a:pt x="290" y="475"/>
                  </a:cubicBezTo>
                  <a:cubicBezTo>
                    <a:pt x="215" y="344"/>
                    <a:pt x="247" y="174"/>
                    <a:pt x="371" y="80"/>
                  </a:cubicBezTo>
                  <a:cubicBezTo>
                    <a:pt x="427" y="38"/>
                    <a:pt x="492" y="17"/>
                    <a:pt x="557" y="17"/>
                  </a:cubicBezTo>
                  <a:moveTo>
                    <a:pt x="557" y="0"/>
                  </a:moveTo>
                  <a:cubicBezTo>
                    <a:pt x="485" y="0"/>
                    <a:pt x="418" y="23"/>
                    <a:pt x="361" y="66"/>
                  </a:cubicBezTo>
                  <a:cubicBezTo>
                    <a:pt x="298" y="114"/>
                    <a:pt x="255" y="183"/>
                    <a:pt x="239" y="260"/>
                  </a:cubicBezTo>
                  <a:cubicBezTo>
                    <a:pt x="225" y="332"/>
                    <a:pt x="235" y="406"/>
                    <a:pt x="267" y="470"/>
                  </a:cubicBezTo>
                  <a:cubicBezTo>
                    <a:pt x="14" y="663"/>
                    <a:pt x="14" y="663"/>
                    <a:pt x="14" y="663"/>
                  </a:cubicBezTo>
                  <a:cubicBezTo>
                    <a:pt x="0" y="673"/>
                    <a:pt x="0" y="673"/>
                    <a:pt x="0" y="673"/>
                  </a:cubicBezTo>
                  <a:cubicBezTo>
                    <a:pt x="11" y="687"/>
                    <a:pt x="11" y="687"/>
                    <a:pt x="11" y="687"/>
                  </a:cubicBezTo>
                  <a:cubicBezTo>
                    <a:pt x="49" y="738"/>
                    <a:pt x="49" y="738"/>
                    <a:pt x="49" y="738"/>
                  </a:cubicBezTo>
                  <a:cubicBezTo>
                    <a:pt x="60" y="752"/>
                    <a:pt x="60" y="752"/>
                    <a:pt x="60" y="752"/>
                  </a:cubicBezTo>
                  <a:cubicBezTo>
                    <a:pt x="74" y="741"/>
                    <a:pt x="74" y="741"/>
                    <a:pt x="74" y="741"/>
                  </a:cubicBezTo>
                  <a:cubicBezTo>
                    <a:pt x="325" y="551"/>
                    <a:pt x="325" y="551"/>
                    <a:pt x="325" y="551"/>
                  </a:cubicBezTo>
                  <a:cubicBezTo>
                    <a:pt x="386" y="613"/>
                    <a:pt x="469" y="648"/>
                    <a:pt x="557" y="648"/>
                  </a:cubicBezTo>
                  <a:cubicBezTo>
                    <a:pt x="628" y="648"/>
                    <a:pt x="696" y="626"/>
                    <a:pt x="753" y="582"/>
                  </a:cubicBezTo>
                  <a:cubicBezTo>
                    <a:pt x="822" y="530"/>
                    <a:pt x="866" y="454"/>
                    <a:pt x="878" y="368"/>
                  </a:cubicBezTo>
                  <a:cubicBezTo>
                    <a:pt x="890" y="282"/>
                    <a:pt x="867" y="197"/>
                    <a:pt x="815" y="128"/>
                  </a:cubicBezTo>
                  <a:cubicBezTo>
                    <a:pt x="784" y="87"/>
                    <a:pt x="745" y="55"/>
                    <a:pt x="699" y="32"/>
                  </a:cubicBezTo>
                  <a:cubicBezTo>
                    <a:pt x="655" y="11"/>
                    <a:pt x="606" y="0"/>
                    <a:pt x="557" y="0"/>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5" name="Group 13"/>
          <p:cNvGrpSpPr/>
          <p:nvPr/>
        </p:nvGrpSpPr>
        <p:grpSpPr>
          <a:xfrm>
            <a:off x="3036399" y="3013501"/>
            <a:ext cx="1306117" cy="1134897"/>
            <a:chOff x="4096766" y="4042946"/>
            <a:chExt cx="1741186" cy="1512933"/>
          </a:xfrm>
          <a:solidFill>
            <a:schemeClr val="accent3"/>
          </a:solidFill>
        </p:grpSpPr>
        <p:sp>
          <p:nvSpPr>
            <p:cNvPr id="32" name="Freeform 34"/>
            <p:cNvSpPr/>
            <p:nvPr/>
          </p:nvSpPr>
          <p:spPr bwMode="auto">
            <a:xfrm>
              <a:off x="4122015" y="4076274"/>
              <a:ext cx="1682608" cy="1479605"/>
            </a:xfrm>
            <a:custGeom>
              <a:avLst/>
              <a:gdLst>
                <a:gd name="T0" fmla="*/ 1000 w 1000"/>
                <a:gd name="T1" fmla="*/ 51 h 879"/>
                <a:gd name="T2" fmla="*/ 962 w 1000"/>
                <a:gd name="T3" fmla="*/ 0 h 879"/>
                <a:gd name="T4" fmla="*/ 511 w 1000"/>
                <a:gd name="T5" fmla="*/ 342 h 879"/>
                <a:gd name="T6" fmla="*/ 150 w 1000"/>
                <a:gd name="T7" fmla="*/ 329 h 879"/>
                <a:gd name="T8" fmla="*/ 95 w 1000"/>
                <a:gd name="T9" fmla="*/ 729 h 879"/>
                <a:gd name="T10" fmla="*/ 495 w 1000"/>
                <a:gd name="T11" fmla="*/ 783 h 879"/>
                <a:gd name="T12" fmla="*/ 554 w 1000"/>
                <a:gd name="T13" fmla="*/ 389 h 879"/>
                <a:gd name="T14" fmla="*/ 1000 w 1000"/>
                <a:gd name="T15" fmla="*/ 51 h 8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0" h="879">
                  <a:moveTo>
                    <a:pt x="1000" y="51"/>
                  </a:moveTo>
                  <a:cubicBezTo>
                    <a:pt x="962" y="0"/>
                    <a:pt x="962" y="0"/>
                    <a:pt x="962" y="0"/>
                  </a:cubicBezTo>
                  <a:cubicBezTo>
                    <a:pt x="511" y="342"/>
                    <a:pt x="511" y="342"/>
                    <a:pt x="511" y="342"/>
                  </a:cubicBezTo>
                  <a:cubicBezTo>
                    <a:pt x="411" y="254"/>
                    <a:pt x="260" y="245"/>
                    <a:pt x="150" y="329"/>
                  </a:cubicBezTo>
                  <a:cubicBezTo>
                    <a:pt x="25" y="424"/>
                    <a:pt x="0" y="603"/>
                    <a:pt x="95" y="729"/>
                  </a:cubicBezTo>
                  <a:cubicBezTo>
                    <a:pt x="191" y="854"/>
                    <a:pt x="370" y="879"/>
                    <a:pt x="495" y="783"/>
                  </a:cubicBezTo>
                  <a:cubicBezTo>
                    <a:pt x="619" y="689"/>
                    <a:pt x="645" y="515"/>
                    <a:pt x="554" y="389"/>
                  </a:cubicBezTo>
                  <a:lnTo>
                    <a:pt x="1000" y="51"/>
                  </a:ln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3" name="Freeform 35"/>
            <p:cNvSpPr>
              <a:spLocks noEditPoints="1"/>
            </p:cNvSpPr>
            <p:nvPr/>
          </p:nvSpPr>
          <p:spPr bwMode="auto">
            <a:xfrm>
              <a:off x="4096766" y="4042946"/>
              <a:ext cx="1741186" cy="1472534"/>
            </a:xfrm>
            <a:custGeom>
              <a:avLst/>
              <a:gdLst>
                <a:gd name="T0" fmla="*/ 977 w 1035"/>
                <a:gd name="T1" fmla="*/ 20 h 875"/>
                <a:gd name="T2" fmla="*/ 1015 w 1035"/>
                <a:gd name="T3" fmla="*/ 71 h 875"/>
                <a:gd name="T4" fmla="*/ 569 w 1035"/>
                <a:gd name="T5" fmla="*/ 409 h 875"/>
                <a:gd name="T6" fmla="*/ 510 w 1035"/>
                <a:gd name="T7" fmla="*/ 803 h 875"/>
                <a:gd name="T8" fmla="*/ 338 w 1035"/>
                <a:gd name="T9" fmla="*/ 861 h 875"/>
                <a:gd name="T10" fmla="*/ 110 w 1035"/>
                <a:gd name="T11" fmla="*/ 749 h 875"/>
                <a:gd name="T12" fmla="*/ 165 w 1035"/>
                <a:gd name="T13" fmla="*/ 349 h 875"/>
                <a:gd name="T14" fmla="*/ 337 w 1035"/>
                <a:gd name="T15" fmla="*/ 291 h 875"/>
                <a:gd name="T16" fmla="*/ 526 w 1035"/>
                <a:gd name="T17" fmla="*/ 362 h 875"/>
                <a:gd name="T18" fmla="*/ 977 w 1035"/>
                <a:gd name="T19" fmla="*/ 20 h 875"/>
                <a:gd name="T20" fmla="*/ 979 w 1035"/>
                <a:gd name="T21" fmla="*/ 0 h 875"/>
                <a:gd name="T22" fmla="*/ 968 w 1035"/>
                <a:gd name="T23" fmla="*/ 9 h 875"/>
                <a:gd name="T24" fmla="*/ 527 w 1035"/>
                <a:gd name="T25" fmla="*/ 344 h 875"/>
                <a:gd name="T26" fmla="*/ 337 w 1035"/>
                <a:gd name="T27" fmla="*/ 277 h 875"/>
                <a:gd name="T28" fmla="*/ 157 w 1035"/>
                <a:gd name="T29" fmla="*/ 338 h 875"/>
                <a:gd name="T30" fmla="*/ 99 w 1035"/>
                <a:gd name="T31" fmla="*/ 757 h 875"/>
                <a:gd name="T32" fmla="*/ 207 w 1035"/>
                <a:gd name="T33" fmla="*/ 845 h 875"/>
                <a:gd name="T34" fmla="*/ 338 w 1035"/>
                <a:gd name="T35" fmla="*/ 875 h 875"/>
                <a:gd name="T36" fmla="*/ 519 w 1035"/>
                <a:gd name="T37" fmla="*/ 814 h 875"/>
                <a:gd name="T38" fmla="*/ 634 w 1035"/>
                <a:gd name="T39" fmla="*/ 620 h 875"/>
                <a:gd name="T40" fmla="*/ 588 w 1035"/>
                <a:gd name="T41" fmla="*/ 412 h 875"/>
                <a:gd name="T42" fmla="*/ 1024 w 1035"/>
                <a:gd name="T43" fmla="*/ 82 h 875"/>
                <a:gd name="T44" fmla="*/ 1035 w 1035"/>
                <a:gd name="T45" fmla="*/ 73 h 875"/>
                <a:gd name="T46" fmla="*/ 1026 w 1035"/>
                <a:gd name="T47" fmla="*/ 62 h 875"/>
                <a:gd name="T48" fmla="*/ 988 w 1035"/>
                <a:gd name="T49" fmla="*/ 11 h 875"/>
                <a:gd name="T50" fmla="*/ 979 w 1035"/>
                <a:gd name="T51"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5" h="875">
                  <a:moveTo>
                    <a:pt x="977" y="20"/>
                  </a:moveTo>
                  <a:cubicBezTo>
                    <a:pt x="1015" y="71"/>
                    <a:pt x="1015" y="71"/>
                    <a:pt x="1015" y="71"/>
                  </a:cubicBezTo>
                  <a:cubicBezTo>
                    <a:pt x="569" y="409"/>
                    <a:pt x="569" y="409"/>
                    <a:pt x="569" y="409"/>
                  </a:cubicBezTo>
                  <a:cubicBezTo>
                    <a:pt x="660" y="535"/>
                    <a:pt x="634" y="709"/>
                    <a:pt x="510" y="803"/>
                  </a:cubicBezTo>
                  <a:cubicBezTo>
                    <a:pt x="459" y="843"/>
                    <a:pt x="398" y="861"/>
                    <a:pt x="338" y="861"/>
                  </a:cubicBezTo>
                  <a:cubicBezTo>
                    <a:pt x="252" y="861"/>
                    <a:pt x="167" y="823"/>
                    <a:pt x="110" y="749"/>
                  </a:cubicBezTo>
                  <a:cubicBezTo>
                    <a:pt x="15" y="623"/>
                    <a:pt x="40" y="444"/>
                    <a:pt x="165" y="349"/>
                  </a:cubicBezTo>
                  <a:cubicBezTo>
                    <a:pt x="217" y="310"/>
                    <a:pt x="277" y="291"/>
                    <a:pt x="337" y="291"/>
                  </a:cubicBezTo>
                  <a:cubicBezTo>
                    <a:pt x="406" y="291"/>
                    <a:pt x="473" y="315"/>
                    <a:pt x="526" y="362"/>
                  </a:cubicBezTo>
                  <a:cubicBezTo>
                    <a:pt x="977" y="20"/>
                    <a:pt x="977" y="20"/>
                    <a:pt x="977" y="20"/>
                  </a:cubicBezTo>
                  <a:moveTo>
                    <a:pt x="979" y="0"/>
                  </a:moveTo>
                  <a:cubicBezTo>
                    <a:pt x="968" y="9"/>
                    <a:pt x="968" y="9"/>
                    <a:pt x="968" y="9"/>
                  </a:cubicBezTo>
                  <a:cubicBezTo>
                    <a:pt x="527" y="344"/>
                    <a:pt x="527" y="344"/>
                    <a:pt x="527" y="344"/>
                  </a:cubicBezTo>
                  <a:cubicBezTo>
                    <a:pt x="474" y="301"/>
                    <a:pt x="407" y="277"/>
                    <a:pt x="337" y="277"/>
                  </a:cubicBezTo>
                  <a:cubicBezTo>
                    <a:pt x="272" y="277"/>
                    <a:pt x="209" y="298"/>
                    <a:pt x="157" y="338"/>
                  </a:cubicBezTo>
                  <a:cubicBezTo>
                    <a:pt x="25" y="438"/>
                    <a:pt x="0" y="626"/>
                    <a:pt x="99" y="757"/>
                  </a:cubicBezTo>
                  <a:cubicBezTo>
                    <a:pt x="128" y="795"/>
                    <a:pt x="164" y="825"/>
                    <a:pt x="207" y="845"/>
                  </a:cubicBezTo>
                  <a:cubicBezTo>
                    <a:pt x="247" y="865"/>
                    <a:pt x="293" y="875"/>
                    <a:pt x="338" y="875"/>
                  </a:cubicBezTo>
                  <a:cubicBezTo>
                    <a:pt x="404" y="875"/>
                    <a:pt x="466" y="854"/>
                    <a:pt x="519" y="814"/>
                  </a:cubicBezTo>
                  <a:cubicBezTo>
                    <a:pt x="581" y="767"/>
                    <a:pt x="622" y="698"/>
                    <a:pt x="634" y="620"/>
                  </a:cubicBezTo>
                  <a:cubicBezTo>
                    <a:pt x="645" y="547"/>
                    <a:pt x="628" y="474"/>
                    <a:pt x="588" y="412"/>
                  </a:cubicBezTo>
                  <a:cubicBezTo>
                    <a:pt x="1024" y="82"/>
                    <a:pt x="1024" y="82"/>
                    <a:pt x="1024" y="82"/>
                  </a:cubicBezTo>
                  <a:cubicBezTo>
                    <a:pt x="1035" y="73"/>
                    <a:pt x="1035" y="73"/>
                    <a:pt x="1035" y="73"/>
                  </a:cubicBezTo>
                  <a:cubicBezTo>
                    <a:pt x="1026" y="62"/>
                    <a:pt x="1026" y="62"/>
                    <a:pt x="1026" y="62"/>
                  </a:cubicBezTo>
                  <a:cubicBezTo>
                    <a:pt x="988" y="11"/>
                    <a:pt x="988" y="11"/>
                    <a:pt x="988" y="11"/>
                  </a:cubicBezTo>
                  <a:lnTo>
                    <a:pt x="979" y="0"/>
                  </a:ln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6" name="Group 16"/>
          <p:cNvGrpSpPr/>
          <p:nvPr/>
        </p:nvGrpSpPr>
        <p:grpSpPr>
          <a:xfrm>
            <a:off x="4989101" y="3092177"/>
            <a:ext cx="1078076" cy="792458"/>
            <a:chOff x="6650977" y="4121723"/>
            <a:chExt cx="1437186" cy="1056427"/>
          </a:xfrm>
          <a:solidFill>
            <a:schemeClr val="accent4"/>
          </a:solidFill>
        </p:grpSpPr>
        <p:sp>
          <p:nvSpPr>
            <p:cNvPr id="35" name="Freeform 36"/>
            <p:cNvSpPr/>
            <p:nvPr/>
          </p:nvSpPr>
          <p:spPr bwMode="auto">
            <a:xfrm>
              <a:off x="6683296" y="4154042"/>
              <a:ext cx="1378608" cy="1024108"/>
            </a:xfrm>
            <a:custGeom>
              <a:avLst/>
              <a:gdLst>
                <a:gd name="T0" fmla="*/ 663 w 819"/>
                <a:gd name="T1" fmla="*/ 119 h 609"/>
                <a:gd name="T2" fmla="*/ 345 w 819"/>
                <a:gd name="T3" fmla="*/ 183 h 609"/>
                <a:gd name="T4" fmla="*/ 32 w 819"/>
                <a:gd name="T5" fmla="*/ 0 h 609"/>
                <a:gd name="T6" fmla="*/ 0 w 819"/>
                <a:gd name="T7" fmla="*/ 56 h 609"/>
                <a:gd name="T8" fmla="*/ 314 w 819"/>
                <a:gd name="T9" fmla="*/ 238 h 609"/>
                <a:gd name="T10" fmla="*/ 417 w 819"/>
                <a:gd name="T11" fmla="*/ 541 h 609"/>
                <a:gd name="T12" fmla="*/ 751 w 819"/>
                <a:gd name="T13" fmla="*/ 453 h 609"/>
                <a:gd name="T14" fmla="*/ 663 w 819"/>
                <a:gd name="T15" fmla="*/ 119 h 6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609">
                  <a:moveTo>
                    <a:pt x="663" y="119"/>
                  </a:moveTo>
                  <a:cubicBezTo>
                    <a:pt x="555" y="56"/>
                    <a:pt x="418" y="85"/>
                    <a:pt x="345" y="183"/>
                  </a:cubicBezTo>
                  <a:cubicBezTo>
                    <a:pt x="32" y="0"/>
                    <a:pt x="32" y="0"/>
                    <a:pt x="32" y="0"/>
                  </a:cubicBezTo>
                  <a:cubicBezTo>
                    <a:pt x="0" y="56"/>
                    <a:pt x="0" y="56"/>
                    <a:pt x="0" y="56"/>
                  </a:cubicBezTo>
                  <a:cubicBezTo>
                    <a:pt x="314" y="238"/>
                    <a:pt x="314" y="238"/>
                    <a:pt x="314" y="238"/>
                  </a:cubicBezTo>
                  <a:cubicBezTo>
                    <a:pt x="269" y="349"/>
                    <a:pt x="311" y="479"/>
                    <a:pt x="417" y="541"/>
                  </a:cubicBezTo>
                  <a:cubicBezTo>
                    <a:pt x="534" y="609"/>
                    <a:pt x="683" y="569"/>
                    <a:pt x="751" y="453"/>
                  </a:cubicBezTo>
                  <a:cubicBezTo>
                    <a:pt x="819" y="336"/>
                    <a:pt x="779" y="187"/>
                    <a:pt x="663" y="119"/>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6" name="Freeform 37"/>
            <p:cNvSpPr>
              <a:spLocks noEditPoints="1"/>
            </p:cNvSpPr>
            <p:nvPr/>
          </p:nvSpPr>
          <p:spPr bwMode="auto">
            <a:xfrm>
              <a:off x="6650977" y="4121723"/>
              <a:ext cx="1437186" cy="1021079"/>
            </a:xfrm>
            <a:custGeom>
              <a:avLst/>
              <a:gdLst>
                <a:gd name="T0" fmla="*/ 51 w 854"/>
                <a:gd name="T1" fmla="*/ 19 h 607"/>
                <a:gd name="T2" fmla="*/ 364 w 854"/>
                <a:gd name="T3" fmla="*/ 202 h 607"/>
                <a:gd name="T4" fmla="*/ 559 w 854"/>
                <a:gd name="T5" fmla="*/ 104 h 607"/>
                <a:gd name="T6" fmla="*/ 682 w 854"/>
                <a:gd name="T7" fmla="*/ 138 h 607"/>
                <a:gd name="T8" fmla="*/ 770 w 854"/>
                <a:gd name="T9" fmla="*/ 472 h 607"/>
                <a:gd name="T10" fmla="*/ 559 w 854"/>
                <a:gd name="T11" fmla="*/ 593 h 607"/>
                <a:gd name="T12" fmla="*/ 436 w 854"/>
                <a:gd name="T13" fmla="*/ 560 h 607"/>
                <a:gd name="T14" fmla="*/ 333 w 854"/>
                <a:gd name="T15" fmla="*/ 257 h 607"/>
                <a:gd name="T16" fmla="*/ 19 w 854"/>
                <a:gd name="T17" fmla="*/ 75 h 607"/>
                <a:gd name="T18" fmla="*/ 51 w 854"/>
                <a:gd name="T19" fmla="*/ 19 h 607"/>
                <a:gd name="T20" fmla="*/ 46 w 854"/>
                <a:gd name="T21" fmla="*/ 0 h 607"/>
                <a:gd name="T22" fmla="*/ 39 w 854"/>
                <a:gd name="T23" fmla="*/ 12 h 607"/>
                <a:gd name="T24" fmla="*/ 7 w 854"/>
                <a:gd name="T25" fmla="*/ 68 h 607"/>
                <a:gd name="T26" fmla="*/ 0 w 854"/>
                <a:gd name="T27" fmla="*/ 80 h 607"/>
                <a:gd name="T28" fmla="*/ 12 w 854"/>
                <a:gd name="T29" fmla="*/ 87 h 607"/>
                <a:gd name="T30" fmla="*/ 315 w 854"/>
                <a:gd name="T31" fmla="*/ 263 h 607"/>
                <a:gd name="T32" fmla="*/ 314 w 854"/>
                <a:gd name="T33" fmla="*/ 431 h 607"/>
                <a:gd name="T34" fmla="*/ 429 w 854"/>
                <a:gd name="T35" fmla="*/ 572 h 607"/>
                <a:gd name="T36" fmla="*/ 559 w 854"/>
                <a:gd name="T37" fmla="*/ 607 h 607"/>
                <a:gd name="T38" fmla="*/ 686 w 854"/>
                <a:gd name="T39" fmla="*/ 574 h 607"/>
                <a:gd name="T40" fmla="*/ 782 w 854"/>
                <a:gd name="T41" fmla="*/ 479 h 607"/>
                <a:gd name="T42" fmla="*/ 689 w 854"/>
                <a:gd name="T43" fmla="*/ 126 h 607"/>
                <a:gd name="T44" fmla="*/ 559 w 854"/>
                <a:gd name="T45" fmla="*/ 91 h 607"/>
                <a:gd name="T46" fmla="*/ 361 w 854"/>
                <a:gd name="T47" fmla="*/ 184 h 607"/>
                <a:gd name="T48" fmla="*/ 58 w 854"/>
                <a:gd name="T49" fmla="*/ 7 h 607"/>
                <a:gd name="T50" fmla="*/ 46 w 854"/>
                <a:gd name="T51"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4" h="607">
                  <a:moveTo>
                    <a:pt x="51" y="19"/>
                  </a:moveTo>
                  <a:cubicBezTo>
                    <a:pt x="364" y="202"/>
                    <a:pt x="364" y="202"/>
                    <a:pt x="364" y="202"/>
                  </a:cubicBezTo>
                  <a:cubicBezTo>
                    <a:pt x="411" y="139"/>
                    <a:pt x="484" y="104"/>
                    <a:pt x="559" y="104"/>
                  </a:cubicBezTo>
                  <a:cubicBezTo>
                    <a:pt x="601" y="104"/>
                    <a:pt x="643" y="115"/>
                    <a:pt x="682" y="138"/>
                  </a:cubicBezTo>
                  <a:cubicBezTo>
                    <a:pt x="798" y="206"/>
                    <a:pt x="838" y="355"/>
                    <a:pt x="770" y="472"/>
                  </a:cubicBezTo>
                  <a:cubicBezTo>
                    <a:pt x="725" y="550"/>
                    <a:pt x="643" y="593"/>
                    <a:pt x="559" y="593"/>
                  </a:cubicBezTo>
                  <a:cubicBezTo>
                    <a:pt x="517" y="593"/>
                    <a:pt x="475" y="582"/>
                    <a:pt x="436" y="560"/>
                  </a:cubicBezTo>
                  <a:cubicBezTo>
                    <a:pt x="330" y="498"/>
                    <a:pt x="288" y="368"/>
                    <a:pt x="333" y="257"/>
                  </a:cubicBezTo>
                  <a:cubicBezTo>
                    <a:pt x="19" y="75"/>
                    <a:pt x="19" y="75"/>
                    <a:pt x="19" y="75"/>
                  </a:cubicBezTo>
                  <a:cubicBezTo>
                    <a:pt x="51" y="19"/>
                    <a:pt x="51" y="19"/>
                    <a:pt x="51" y="19"/>
                  </a:cubicBezTo>
                  <a:moveTo>
                    <a:pt x="46" y="0"/>
                  </a:moveTo>
                  <a:cubicBezTo>
                    <a:pt x="39" y="12"/>
                    <a:pt x="39" y="12"/>
                    <a:pt x="39" y="12"/>
                  </a:cubicBezTo>
                  <a:cubicBezTo>
                    <a:pt x="7" y="68"/>
                    <a:pt x="7" y="68"/>
                    <a:pt x="7" y="68"/>
                  </a:cubicBezTo>
                  <a:cubicBezTo>
                    <a:pt x="0" y="80"/>
                    <a:pt x="0" y="80"/>
                    <a:pt x="0" y="80"/>
                  </a:cubicBezTo>
                  <a:cubicBezTo>
                    <a:pt x="12" y="87"/>
                    <a:pt x="12" y="87"/>
                    <a:pt x="12" y="87"/>
                  </a:cubicBezTo>
                  <a:cubicBezTo>
                    <a:pt x="315" y="263"/>
                    <a:pt x="315" y="263"/>
                    <a:pt x="315" y="263"/>
                  </a:cubicBezTo>
                  <a:cubicBezTo>
                    <a:pt x="296" y="317"/>
                    <a:pt x="296" y="377"/>
                    <a:pt x="314" y="431"/>
                  </a:cubicBezTo>
                  <a:cubicBezTo>
                    <a:pt x="334" y="490"/>
                    <a:pt x="375" y="540"/>
                    <a:pt x="429" y="572"/>
                  </a:cubicBezTo>
                  <a:cubicBezTo>
                    <a:pt x="469" y="595"/>
                    <a:pt x="513" y="607"/>
                    <a:pt x="559" y="607"/>
                  </a:cubicBezTo>
                  <a:cubicBezTo>
                    <a:pt x="603" y="607"/>
                    <a:pt x="647" y="595"/>
                    <a:pt x="686" y="574"/>
                  </a:cubicBezTo>
                  <a:cubicBezTo>
                    <a:pt x="726" y="551"/>
                    <a:pt x="759" y="518"/>
                    <a:pt x="782" y="479"/>
                  </a:cubicBezTo>
                  <a:cubicBezTo>
                    <a:pt x="854" y="356"/>
                    <a:pt x="812" y="197"/>
                    <a:pt x="689" y="126"/>
                  </a:cubicBezTo>
                  <a:cubicBezTo>
                    <a:pt x="649" y="103"/>
                    <a:pt x="605" y="91"/>
                    <a:pt x="559" y="91"/>
                  </a:cubicBezTo>
                  <a:cubicBezTo>
                    <a:pt x="483" y="91"/>
                    <a:pt x="409" y="125"/>
                    <a:pt x="361" y="184"/>
                  </a:cubicBezTo>
                  <a:cubicBezTo>
                    <a:pt x="58" y="7"/>
                    <a:pt x="58" y="7"/>
                    <a:pt x="58" y="7"/>
                  </a:cubicBezTo>
                  <a:lnTo>
                    <a:pt x="46" y="0"/>
                  </a:ln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nvGrpSpPr>
          <p:cNvPr id="7" name="Group 19"/>
          <p:cNvGrpSpPr/>
          <p:nvPr/>
        </p:nvGrpSpPr>
        <p:grpSpPr>
          <a:xfrm>
            <a:off x="3170083" y="1880004"/>
            <a:ext cx="1115957" cy="842460"/>
            <a:chOff x="4226042" y="2505773"/>
            <a:chExt cx="1487684" cy="1123086"/>
          </a:xfrm>
          <a:solidFill>
            <a:schemeClr val="accent4"/>
          </a:solidFill>
        </p:grpSpPr>
        <p:sp>
          <p:nvSpPr>
            <p:cNvPr id="38" name="Freeform 38"/>
            <p:cNvSpPr/>
            <p:nvPr/>
          </p:nvSpPr>
          <p:spPr bwMode="auto">
            <a:xfrm>
              <a:off x="4226042" y="2505773"/>
              <a:ext cx="1455365" cy="1090766"/>
            </a:xfrm>
            <a:custGeom>
              <a:avLst/>
              <a:gdLst>
                <a:gd name="T0" fmla="*/ 865 w 865"/>
                <a:gd name="T1" fmla="*/ 593 h 648"/>
                <a:gd name="T2" fmla="*/ 570 w 865"/>
                <a:gd name="T3" fmla="*/ 421 h 648"/>
                <a:gd name="T4" fmla="*/ 454 w 865"/>
                <a:gd name="T5" fmla="*/ 76 h 648"/>
                <a:gd name="T6" fmla="*/ 76 w 865"/>
                <a:gd name="T7" fmla="*/ 176 h 648"/>
                <a:gd name="T8" fmla="*/ 176 w 865"/>
                <a:gd name="T9" fmla="*/ 554 h 648"/>
                <a:gd name="T10" fmla="*/ 539 w 865"/>
                <a:gd name="T11" fmla="*/ 477 h 648"/>
                <a:gd name="T12" fmla="*/ 833 w 865"/>
                <a:gd name="T13" fmla="*/ 648 h 648"/>
                <a:gd name="T14" fmla="*/ 865 w 865"/>
                <a:gd name="T15" fmla="*/ 593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5" h="648">
                  <a:moveTo>
                    <a:pt x="865" y="593"/>
                  </a:moveTo>
                  <a:cubicBezTo>
                    <a:pt x="570" y="421"/>
                    <a:pt x="570" y="421"/>
                    <a:pt x="570" y="421"/>
                  </a:cubicBezTo>
                  <a:cubicBezTo>
                    <a:pt x="623" y="295"/>
                    <a:pt x="575" y="147"/>
                    <a:pt x="454" y="76"/>
                  </a:cubicBezTo>
                  <a:cubicBezTo>
                    <a:pt x="322" y="0"/>
                    <a:pt x="153" y="44"/>
                    <a:pt x="76" y="176"/>
                  </a:cubicBezTo>
                  <a:cubicBezTo>
                    <a:pt x="0" y="308"/>
                    <a:pt x="44" y="477"/>
                    <a:pt x="176" y="554"/>
                  </a:cubicBezTo>
                  <a:cubicBezTo>
                    <a:pt x="300" y="626"/>
                    <a:pt x="457" y="591"/>
                    <a:pt x="539" y="477"/>
                  </a:cubicBezTo>
                  <a:cubicBezTo>
                    <a:pt x="833" y="648"/>
                    <a:pt x="833" y="648"/>
                    <a:pt x="833" y="648"/>
                  </a:cubicBezTo>
                  <a:lnTo>
                    <a:pt x="865" y="593"/>
                  </a:ln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39" name="Freeform 39"/>
            <p:cNvSpPr>
              <a:spLocks noEditPoints="1"/>
            </p:cNvSpPr>
            <p:nvPr/>
          </p:nvSpPr>
          <p:spPr bwMode="auto">
            <a:xfrm>
              <a:off x="4226042" y="2548192"/>
              <a:ext cx="1487684" cy="1080667"/>
            </a:xfrm>
            <a:custGeom>
              <a:avLst/>
              <a:gdLst>
                <a:gd name="T0" fmla="*/ 316 w 884"/>
                <a:gd name="T1" fmla="*/ 14 h 642"/>
                <a:gd name="T2" fmla="*/ 454 w 884"/>
                <a:gd name="T3" fmla="*/ 51 h 642"/>
                <a:gd name="T4" fmla="*/ 570 w 884"/>
                <a:gd name="T5" fmla="*/ 396 h 642"/>
                <a:gd name="T6" fmla="*/ 865 w 884"/>
                <a:gd name="T7" fmla="*/ 568 h 642"/>
                <a:gd name="T8" fmla="*/ 833 w 884"/>
                <a:gd name="T9" fmla="*/ 623 h 642"/>
                <a:gd name="T10" fmla="*/ 539 w 884"/>
                <a:gd name="T11" fmla="*/ 452 h 642"/>
                <a:gd name="T12" fmla="*/ 315 w 884"/>
                <a:gd name="T13" fmla="*/ 567 h 642"/>
                <a:gd name="T14" fmla="*/ 176 w 884"/>
                <a:gd name="T15" fmla="*/ 529 h 642"/>
                <a:gd name="T16" fmla="*/ 76 w 884"/>
                <a:gd name="T17" fmla="*/ 151 h 642"/>
                <a:gd name="T18" fmla="*/ 316 w 884"/>
                <a:gd name="T19" fmla="*/ 14 h 642"/>
                <a:gd name="T20" fmla="*/ 316 w 884"/>
                <a:gd name="T21" fmla="*/ 0 h 642"/>
                <a:gd name="T22" fmla="*/ 173 w 884"/>
                <a:gd name="T23" fmla="*/ 37 h 642"/>
                <a:gd name="T24" fmla="*/ 65 w 884"/>
                <a:gd name="T25" fmla="*/ 144 h 642"/>
                <a:gd name="T26" fmla="*/ 35 w 884"/>
                <a:gd name="T27" fmla="*/ 364 h 642"/>
                <a:gd name="T28" fmla="*/ 169 w 884"/>
                <a:gd name="T29" fmla="*/ 541 h 642"/>
                <a:gd name="T30" fmla="*/ 315 w 884"/>
                <a:gd name="T31" fmla="*/ 581 h 642"/>
                <a:gd name="T32" fmla="*/ 543 w 884"/>
                <a:gd name="T33" fmla="*/ 470 h 642"/>
                <a:gd name="T34" fmla="*/ 826 w 884"/>
                <a:gd name="T35" fmla="*/ 635 h 642"/>
                <a:gd name="T36" fmla="*/ 838 w 884"/>
                <a:gd name="T37" fmla="*/ 642 h 642"/>
                <a:gd name="T38" fmla="*/ 845 w 884"/>
                <a:gd name="T39" fmla="*/ 630 h 642"/>
                <a:gd name="T40" fmla="*/ 877 w 884"/>
                <a:gd name="T41" fmla="*/ 575 h 642"/>
                <a:gd name="T42" fmla="*/ 884 w 884"/>
                <a:gd name="T43" fmla="*/ 563 h 642"/>
                <a:gd name="T44" fmla="*/ 872 w 884"/>
                <a:gd name="T45" fmla="*/ 556 h 642"/>
                <a:gd name="T46" fmla="*/ 588 w 884"/>
                <a:gd name="T47" fmla="*/ 390 h 642"/>
                <a:gd name="T48" fmla="*/ 591 w 884"/>
                <a:gd name="T49" fmla="*/ 199 h 642"/>
                <a:gd name="T50" fmla="*/ 461 w 884"/>
                <a:gd name="T51" fmla="*/ 40 h 642"/>
                <a:gd name="T52" fmla="*/ 316 w 884"/>
                <a:gd name="T5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4" h="642">
                  <a:moveTo>
                    <a:pt x="316" y="14"/>
                  </a:moveTo>
                  <a:cubicBezTo>
                    <a:pt x="363" y="14"/>
                    <a:pt x="411" y="26"/>
                    <a:pt x="454" y="51"/>
                  </a:cubicBezTo>
                  <a:cubicBezTo>
                    <a:pt x="575" y="122"/>
                    <a:pt x="623" y="270"/>
                    <a:pt x="570" y="396"/>
                  </a:cubicBezTo>
                  <a:cubicBezTo>
                    <a:pt x="865" y="568"/>
                    <a:pt x="865" y="568"/>
                    <a:pt x="865" y="568"/>
                  </a:cubicBezTo>
                  <a:cubicBezTo>
                    <a:pt x="833" y="623"/>
                    <a:pt x="833" y="623"/>
                    <a:pt x="833" y="623"/>
                  </a:cubicBezTo>
                  <a:cubicBezTo>
                    <a:pt x="539" y="452"/>
                    <a:pt x="539" y="452"/>
                    <a:pt x="539" y="452"/>
                  </a:cubicBezTo>
                  <a:cubicBezTo>
                    <a:pt x="486" y="526"/>
                    <a:pt x="402" y="567"/>
                    <a:pt x="315" y="567"/>
                  </a:cubicBezTo>
                  <a:cubicBezTo>
                    <a:pt x="268" y="567"/>
                    <a:pt x="220" y="555"/>
                    <a:pt x="176" y="529"/>
                  </a:cubicBezTo>
                  <a:cubicBezTo>
                    <a:pt x="44" y="452"/>
                    <a:pt x="0" y="283"/>
                    <a:pt x="76" y="151"/>
                  </a:cubicBezTo>
                  <a:cubicBezTo>
                    <a:pt x="128" y="63"/>
                    <a:pt x="220" y="14"/>
                    <a:pt x="316" y="14"/>
                  </a:cubicBezTo>
                  <a:moveTo>
                    <a:pt x="316" y="0"/>
                  </a:moveTo>
                  <a:cubicBezTo>
                    <a:pt x="266" y="0"/>
                    <a:pt x="216" y="13"/>
                    <a:pt x="173" y="37"/>
                  </a:cubicBezTo>
                  <a:cubicBezTo>
                    <a:pt x="128" y="63"/>
                    <a:pt x="91" y="100"/>
                    <a:pt x="65" y="144"/>
                  </a:cubicBezTo>
                  <a:cubicBezTo>
                    <a:pt x="26" y="211"/>
                    <a:pt x="15" y="289"/>
                    <a:pt x="35" y="364"/>
                  </a:cubicBezTo>
                  <a:cubicBezTo>
                    <a:pt x="55" y="439"/>
                    <a:pt x="102" y="502"/>
                    <a:pt x="169" y="541"/>
                  </a:cubicBezTo>
                  <a:cubicBezTo>
                    <a:pt x="214" y="567"/>
                    <a:pt x="264" y="581"/>
                    <a:pt x="315" y="581"/>
                  </a:cubicBezTo>
                  <a:cubicBezTo>
                    <a:pt x="404" y="581"/>
                    <a:pt x="488" y="540"/>
                    <a:pt x="543" y="470"/>
                  </a:cubicBezTo>
                  <a:cubicBezTo>
                    <a:pt x="826" y="635"/>
                    <a:pt x="826" y="635"/>
                    <a:pt x="826" y="635"/>
                  </a:cubicBezTo>
                  <a:cubicBezTo>
                    <a:pt x="838" y="642"/>
                    <a:pt x="838" y="642"/>
                    <a:pt x="838" y="642"/>
                  </a:cubicBezTo>
                  <a:cubicBezTo>
                    <a:pt x="845" y="630"/>
                    <a:pt x="845" y="630"/>
                    <a:pt x="845" y="630"/>
                  </a:cubicBezTo>
                  <a:cubicBezTo>
                    <a:pt x="877" y="575"/>
                    <a:pt x="877" y="575"/>
                    <a:pt x="877" y="575"/>
                  </a:cubicBezTo>
                  <a:cubicBezTo>
                    <a:pt x="884" y="563"/>
                    <a:pt x="884" y="563"/>
                    <a:pt x="884" y="563"/>
                  </a:cubicBezTo>
                  <a:cubicBezTo>
                    <a:pt x="872" y="556"/>
                    <a:pt x="872" y="556"/>
                    <a:pt x="872" y="556"/>
                  </a:cubicBezTo>
                  <a:cubicBezTo>
                    <a:pt x="588" y="390"/>
                    <a:pt x="588" y="390"/>
                    <a:pt x="588" y="390"/>
                  </a:cubicBezTo>
                  <a:cubicBezTo>
                    <a:pt x="610" y="329"/>
                    <a:pt x="611" y="261"/>
                    <a:pt x="591" y="199"/>
                  </a:cubicBezTo>
                  <a:cubicBezTo>
                    <a:pt x="568" y="132"/>
                    <a:pt x="522" y="75"/>
                    <a:pt x="461" y="40"/>
                  </a:cubicBezTo>
                  <a:cubicBezTo>
                    <a:pt x="417" y="14"/>
                    <a:pt x="367" y="0"/>
                    <a:pt x="316" y="0"/>
                  </a:cubicBezTo>
                  <a:close/>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40" name="Freeform 23"/>
          <p:cNvSpPr>
            <a:spLocks noEditPoints="1"/>
          </p:cNvSpPr>
          <p:nvPr/>
        </p:nvSpPr>
        <p:spPr bwMode="auto">
          <a:xfrm>
            <a:off x="4330618" y="3881560"/>
            <a:ext cx="504161" cy="418289"/>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91443" tIns="45722" rIns="91443" bIns="45722" numCol="1" anchor="t" anchorCtr="0" compatLnSpc="1"/>
          <a:lstStyle/>
          <a:p>
            <a:endParaRPr lang="en-US" dirty="0">
              <a:latin typeface="微软雅黑" panose="020B0503020204020204" pitchFamily="34" charset="-122"/>
              <a:ea typeface="微软雅黑" panose="020B0503020204020204" pitchFamily="34" charset="-122"/>
            </a:endParaRPr>
          </a:p>
        </p:txBody>
      </p:sp>
      <p:grpSp>
        <p:nvGrpSpPr>
          <p:cNvPr id="8" name="Group 23"/>
          <p:cNvGrpSpPr/>
          <p:nvPr/>
        </p:nvGrpSpPr>
        <p:grpSpPr>
          <a:xfrm>
            <a:off x="5524340" y="3406525"/>
            <a:ext cx="369206" cy="281124"/>
            <a:chOff x="2070649" y="1631036"/>
            <a:chExt cx="723379" cy="550800"/>
          </a:xfrm>
          <a:solidFill>
            <a:schemeClr val="bg1"/>
          </a:solidFill>
        </p:grpSpPr>
        <p:sp>
          <p:nvSpPr>
            <p:cNvPr id="42"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3"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4"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45"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grpSp>
      <p:sp>
        <p:nvSpPr>
          <p:cNvPr id="46" name="Freeform 237"/>
          <p:cNvSpPr>
            <a:spLocks noChangeAspect="1" noChangeArrowheads="1"/>
          </p:cNvSpPr>
          <p:nvPr/>
        </p:nvSpPr>
        <p:spPr bwMode="auto">
          <a:xfrm>
            <a:off x="4411880" y="1504832"/>
            <a:ext cx="321830" cy="236422"/>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bg1"/>
          </a:solidFill>
          <a:ln>
            <a:noFill/>
          </a:ln>
          <a:effectLst/>
        </p:spPr>
        <p:txBody>
          <a:bodyPr wrap="none" lIns="91423" tIns="45711" rIns="91423" bIns="45711" anchor="ctr"/>
          <a:lstStyle/>
          <a:p>
            <a:pPr>
              <a:defRPr/>
            </a:pPr>
            <a:endParaRPr lang="en-US" sz="800" dirty="0">
              <a:latin typeface="微软雅黑" panose="020B0503020204020204" pitchFamily="34" charset="-122"/>
            </a:endParaRPr>
          </a:p>
        </p:txBody>
      </p:sp>
      <p:sp>
        <p:nvSpPr>
          <p:cNvPr id="47" name="AutoShape 84"/>
          <p:cNvSpPr>
            <a:spLocks noChangeAspect="1"/>
          </p:cNvSpPr>
          <p:nvPr/>
        </p:nvSpPr>
        <p:spPr bwMode="auto">
          <a:xfrm>
            <a:off x="5425888" y="1884365"/>
            <a:ext cx="416776" cy="4185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76186" tIns="76186" rIns="76186" bIns="76186" anchor="ctr"/>
          <a:lstStyle/>
          <a:p>
            <a:pPr defTabSz="685367">
              <a:defRPr/>
            </a:pPr>
            <a:endParaRPr lang="es-ES" sz="5001" dirty="0">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sp>
        <p:nvSpPr>
          <p:cNvPr id="48" name="Freeform 165"/>
          <p:cNvSpPr>
            <a:spLocks noChangeAspect="1" noChangeArrowheads="1"/>
          </p:cNvSpPr>
          <p:nvPr/>
        </p:nvSpPr>
        <p:spPr bwMode="auto">
          <a:xfrm>
            <a:off x="3383469" y="2093645"/>
            <a:ext cx="380579" cy="380675"/>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182846" tIns="91422" rIns="182846" bIns="91422" anchor="ctr"/>
          <a:lstStyle/>
          <a:p>
            <a:pPr>
              <a:defRPr/>
            </a:pPr>
            <a:endParaRPr lang="en-US" dirty="0">
              <a:latin typeface="微软雅黑" panose="020B0503020204020204" pitchFamily="34" charset="-122"/>
              <a:ea typeface="微软雅黑" panose="020B0503020204020204" pitchFamily="34" charset="-122"/>
            </a:endParaRPr>
          </a:p>
        </p:txBody>
      </p:sp>
      <p:sp>
        <p:nvSpPr>
          <p:cNvPr id="49" name="Freeform 299"/>
          <p:cNvSpPr>
            <a:spLocks noChangeAspect="1" noChangeArrowheads="1"/>
          </p:cNvSpPr>
          <p:nvPr/>
        </p:nvSpPr>
        <p:spPr bwMode="auto">
          <a:xfrm>
            <a:off x="3290917" y="3551287"/>
            <a:ext cx="399101" cy="382308"/>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p:spPr>
        <p:txBody>
          <a:bodyPr wrap="none" lIns="182846" tIns="91422" rIns="182846" bIns="91422" anchor="ctr"/>
          <a:lstStyle/>
          <a:p>
            <a:pPr>
              <a:defRPr/>
            </a:pPr>
            <a:endParaRPr lang="en-US" dirty="0">
              <a:latin typeface="微软雅黑" panose="020B0503020204020204" pitchFamily="34" charset="-122"/>
              <a:ea typeface="宋体" panose="02010600030101010101" pitchFamily="2" charset="-122"/>
            </a:endParaRPr>
          </a:p>
        </p:txBody>
      </p:sp>
      <p:sp>
        <p:nvSpPr>
          <p:cNvPr id="50" name="TextBox 49"/>
          <p:cNvSpPr txBox="1"/>
          <p:nvPr/>
        </p:nvSpPr>
        <p:spPr>
          <a:xfrm>
            <a:off x="1362410" y="1486834"/>
            <a:ext cx="1076431" cy="257935"/>
          </a:xfrm>
          <a:prstGeom prst="rect">
            <a:avLst/>
          </a:prstGeom>
          <a:noFill/>
        </p:spPr>
        <p:txBody>
          <a:bodyPr wrap="none" lIns="68582" tIns="34292" rIns="68582" bIns="34292"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1" name="TextBox 50"/>
          <p:cNvSpPr txBox="1"/>
          <p:nvPr/>
        </p:nvSpPr>
        <p:spPr>
          <a:xfrm>
            <a:off x="757170" y="1676289"/>
            <a:ext cx="1680056" cy="567939"/>
          </a:xfrm>
          <a:prstGeom prst="rect">
            <a:avLst/>
          </a:prstGeom>
          <a:noFill/>
        </p:spPr>
        <p:txBody>
          <a:bodyPr wrap="square" lIns="68582" tIns="34292" rIns="68582" bIns="34292" rtlCol="0">
            <a:sp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52" name="TextBox 51"/>
          <p:cNvSpPr txBox="1"/>
          <p:nvPr/>
        </p:nvSpPr>
        <p:spPr>
          <a:xfrm>
            <a:off x="6730236" y="1518071"/>
            <a:ext cx="1076431" cy="257935"/>
          </a:xfrm>
          <a:prstGeom prst="rect">
            <a:avLst/>
          </a:prstGeom>
          <a:noFill/>
        </p:spPr>
        <p:txBody>
          <a:bodyPr wrap="none" lIns="68582" tIns="34292" rIns="68582" bIns="3429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3" name="TextBox 52"/>
          <p:cNvSpPr txBox="1"/>
          <p:nvPr/>
        </p:nvSpPr>
        <p:spPr>
          <a:xfrm>
            <a:off x="6730236" y="1707526"/>
            <a:ext cx="1680056" cy="567939"/>
          </a:xfrm>
          <a:prstGeom prst="rect">
            <a:avLst/>
          </a:prstGeom>
          <a:noFill/>
        </p:spPr>
        <p:txBody>
          <a:bodyPr wrap="square" lIns="68582" tIns="34292" rIns="68582" bIns="34292" rtlCol="0">
            <a:spAutoFit/>
          </a:bodyPr>
          <a:lstStyle/>
          <a:p>
            <a:pP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54" name="TextBox 53"/>
          <p:cNvSpPr txBox="1"/>
          <p:nvPr/>
        </p:nvSpPr>
        <p:spPr>
          <a:xfrm>
            <a:off x="1362410" y="2526160"/>
            <a:ext cx="1076431" cy="257935"/>
          </a:xfrm>
          <a:prstGeom prst="rect">
            <a:avLst/>
          </a:prstGeom>
          <a:noFill/>
        </p:spPr>
        <p:txBody>
          <a:bodyPr wrap="none" lIns="68582" tIns="34292" rIns="68582" bIns="34292"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5" name="TextBox 54"/>
          <p:cNvSpPr txBox="1"/>
          <p:nvPr/>
        </p:nvSpPr>
        <p:spPr>
          <a:xfrm>
            <a:off x="757170" y="2715615"/>
            <a:ext cx="1680056" cy="567939"/>
          </a:xfrm>
          <a:prstGeom prst="rect">
            <a:avLst/>
          </a:prstGeom>
          <a:noFill/>
        </p:spPr>
        <p:txBody>
          <a:bodyPr wrap="square" lIns="68582" tIns="34292" rIns="68582" bIns="34292" rtlCol="0">
            <a:sp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56" name="TextBox 55"/>
          <p:cNvSpPr txBox="1"/>
          <p:nvPr/>
        </p:nvSpPr>
        <p:spPr>
          <a:xfrm>
            <a:off x="6736650" y="2528963"/>
            <a:ext cx="1076431" cy="257935"/>
          </a:xfrm>
          <a:prstGeom prst="rect">
            <a:avLst/>
          </a:prstGeom>
          <a:noFill/>
        </p:spPr>
        <p:txBody>
          <a:bodyPr wrap="none" lIns="68582" tIns="34292" rIns="68582" bIns="3429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7" name="TextBox 56"/>
          <p:cNvSpPr txBox="1"/>
          <p:nvPr/>
        </p:nvSpPr>
        <p:spPr>
          <a:xfrm>
            <a:off x="6736649" y="2718418"/>
            <a:ext cx="1680056" cy="567939"/>
          </a:xfrm>
          <a:prstGeom prst="rect">
            <a:avLst/>
          </a:prstGeom>
          <a:noFill/>
        </p:spPr>
        <p:txBody>
          <a:bodyPr wrap="square" lIns="68582" tIns="34292" rIns="68582" bIns="34292" rtlCol="0">
            <a:spAutoFit/>
          </a:bodyPr>
          <a:lstStyle/>
          <a:p>
            <a:pP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58" name="TextBox 57"/>
          <p:cNvSpPr txBox="1"/>
          <p:nvPr/>
        </p:nvSpPr>
        <p:spPr>
          <a:xfrm>
            <a:off x="1362410" y="3558122"/>
            <a:ext cx="1076431" cy="257935"/>
          </a:xfrm>
          <a:prstGeom prst="rect">
            <a:avLst/>
          </a:prstGeom>
          <a:noFill/>
        </p:spPr>
        <p:txBody>
          <a:bodyPr wrap="none" lIns="68582" tIns="34292" rIns="68582" bIns="34292" rtlCol="0">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9" name="TextBox 58"/>
          <p:cNvSpPr txBox="1"/>
          <p:nvPr/>
        </p:nvSpPr>
        <p:spPr>
          <a:xfrm>
            <a:off x="757170" y="3747577"/>
            <a:ext cx="1680056" cy="567939"/>
          </a:xfrm>
          <a:prstGeom prst="rect">
            <a:avLst/>
          </a:prstGeom>
          <a:noFill/>
        </p:spPr>
        <p:txBody>
          <a:bodyPr wrap="square" lIns="68582" tIns="34292" rIns="68582" bIns="34292" rtlCol="0">
            <a:sp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60" name="TextBox 59"/>
          <p:cNvSpPr txBox="1"/>
          <p:nvPr/>
        </p:nvSpPr>
        <p:spPr>
          <a:xfrm>
            <a:off x="6736650" y="3555352"/>
            <a:ext cx="1076431" cy="257935"/>
          </a:xfrm>
          <a:prstGeom prst="rect">
            <a:avLst/>
          </a:prstGeom>
          <a:noFill/>
        </p:spPr>
        <p:txBody>
          <a:bodyPr wrap="none" lIns="68582" tIns="34292" rIns="68582" bIns="34292"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单击编辑标题</a:t>
            </a:r>
            <a:endParaRPr lang="id-ID"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1" name="TextBox 60"/>
          <p:cNvSpPr txBox="1"/>
          <p:nvPr/>
        </p:nvSpPr>
        <p:spPr>
          <a:xfrm>
            <a:off x="6736649" y="3744807"/>
            <a:ext cx="1680056" cy="567939"/>
          </a:xfrm>
          <a:prstGeom prst="rect">
            <a:avLst/>
          </a:prstGeom>
          <a:noFill/>
        </p:spPr>
        <p:txBody>
          <a:bodyPr wrap="square" lIns="68582" tIns="34292" rIns="68582" bIns="34292" rtlCol="0">
            <a:spAutoFit/>
          </a:bodyPr>
          <a:lstStyle/>
          <a:p>
            <a:pP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Light"/>
              </a:rPr>
              <a:t>单击此处可编辑内容单击此处可编辑内容单击此处可编辑内容</a:t>
            </a:r>
            <a:endParaRPr lang="en-US" sz="900" b="1" dirty="0">
              <a:solidFill>
                <a:schemeClr val="bg1">
                  <a:lumMod val="50000"/>
                </a:schemeClr>
              </a:solidFill>
              <a:latin typeface="微软雅黑" panose="020B0503020204020204" pitchFamily="34" charset="-122"/>
              <a:ea typeface="微软雅黑" panose="020B0503020204020204" pitchFamily="34" charset="-122"/>
              <a:cs typeface="Lato Light"/>
            </a:endParaRPr>
          </a:p>
        </p:txBody>
      </p:sp>
      <p:sp>
        <p:nvSpPr>
          <p:cNvPr id="62" name="Oval 44"/>
          <p:cNvSpPr/>
          <p:nvPr/>
        </p:nvSpPr>
        <p:spPr>
          <a:xfrm>
            <a:off x="2528781" y="1602211"/>
            <a:ext cx="171480" cy="171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Oval 45"/>
          <p:cNvSpPr/>
          <p:nvPr/>
        </p:nvSpPr>
        <p:spPr>
          <a:xfrm>
            <a:off x="2528781" y="2639280"/>
            <a:ext cx="171480" cy="1714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Oval 46"/>
          <p:cNvSpPr/>
          <p:nvPr/>
        </p:nvSpPr>
        <p:spPr>
          <a:xfrm>
            <a:off x="2528781" y="3695146"/>
            <a:ext cx="171480" cy="171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Oval 47"/>
          <p:cNvSpPr/>
          <p:nvPr/>
        </p:nvSpPr>
        <p:spPr>
          <a:xfrm>
            <a:off x="6445327" y="1602211"/>
            <a:ext cx="171480" cy="171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Oval 48"/>
          <p:cNvSpPr/>
          <p:nvPr/>
        </p:nvSpPr>
        <p:spPr>
          <a:xfrm>
            <a:off x="6445327" y="2639280"/>
            <a:ext cx="171480" cy="1714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Oval 49"/>
          <p:cNvSpPr/>
          <p:nvPr/>
        </p:nvSpPr>
        <p:spPr>
          <a:xfrm>
            <a:off x="6445327" y="3695146"/>
            <a:ext cx="171480" cy="171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Group 50"/>
          <p:cNvGrpSpPr/>
          <p:nvPr/>
        </p:nvGrpSpPr>
        <p:grpSpPr>
          <a:xfrm>
            <a:off x="3739047" y="2236081"/>
            <a:ext cx="1835686" cy="1315208"/>
            <a:chOff x="4984528" y="2980459"/>
            <a:chExt cx="2447155" cy="1753306"/>
          </a:xfrm>
          <a:solidFill>
            <a:schemeClr val="accent1"/>
          </a:solidFill>
        </p:grpSpPr>
        <p:sp>
          <p:nvSpPr>
            <p:cNvPr id="69" name="Freeform 40"/>
            <p:cNvSpPr/>
            <p:nvPr/>
          </p:nvSpPr>
          <p:spPr bwMode="auto">
            <a:xfrm>
              <a:off x="4984528" y="2980459"/>
              <a:ext cx="2447155" cy="1753306"/>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0" name="Freeform 41"/>
            <p:cNvSpPr/>
            <p:nvPr/>
          </p:nvSpPr>
          <p:spPr bwMode="auto">
            <a:xfrm>
              <a:off x="5114815" y="3093575"/>
              <a:ext cx="2187593" cy="1500814"/>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grpFill/>
            <a:ln>
              <a:noFill/>
            </a:ln>
          </p:spPr>
          <p:txBody>
            <a:bodyPr vert="horz" wrap="square" lIns="91456" tIns="45728" rIns="91456" bIns="45728"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1" name="TextBox 70"/>
            <p:cNvSpPr txBox="1"/>
            <p:nvPr/>
          </p:nvSpPr>
          <p:spPr>
            <a:xfrm>
              <a:off x="5608339" y="3526972"/>
              <a:ext cx="1292337" cy="544402"/>
            </a:xfrm>
            <a:prstGeom prst="rect">
              <a:avLst/>
            </a:prstGeom>
            <a:grpFill/>
          </p:spPr>
          <p:txBody>
            <a:bodyPr wrap="none" rtlCol="0">
              <a:spAutoFit/>
            </a:bodyPr>
            <a:lstStyle/>
            <a:p>
              <a:pPr algn="ctr"/>
              <a:r>
                <a:rPr lang="zh-CN" altLang="en-US" sz="2000" b="1" dirty="0">
                  <a:solidFill>
                    <a:schemeClr val="bg1"/>
                  </a:solidFill>
                  <a:latin typeface="+mj-lt"/>
                  <a:ea typeface="微软雅黑" panose="020B0503020204020204" pitchFamily="34" charset="-122"/>
                  <a:cs typeface="Lato Regular"/>
                </a:rPr>
                <a:t>关键词</a:t>
              </a:r>
              <a:endParaRPr lang="id-ID" sz="2000" b="1" dirty="0">
                <a:solidFill>
                  <a:schemeClr val="bg1"/>
                </a:solidFill>
                <a:latin typeface="+mj-lt"/>
                <a:ea typeface="微软雅黑" panose="020B0503020204020204" pitchFamily="34" charset="-122"/>
                <a:cs typeface="Lato Regular"/>
              </a:endParaRPr>
            </a:p>
          </p:txBody>
        </p:sp>
        <p:grpSp>
          <p:nvGrpSpPr>
            <p:cNvPr id="10" name="Group 119"/>
            <p:cNvGrpSpPr/>
            <p:nvPr/>
          </p:nvGrpSpPr>
          <p:grpSpPr>
            <a:xfrm>
              <a:off x="5870328" y="3234004"/>
              <a:ext cx="525995" cy="504077"/>
              <a:chOff x="1168380" y="3486162"/>
              <a:chExt cx="381000" cy="365126"/>
            </a:xfrm>
            <a:grpFill/>
          </p:grpSpPr>
          <p:sp>
            <p:nvSpPr>
              <p:cNvPr id="73" name="Freeform 16"/>
              <p:cNvSpPr/>
              <p:nvPr/>
            </p:nvSpPr>
            <p:spPr bwMode="auto">
              <a:xfrm>
                <a:off x="1223942" y="3643325"/>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4" name="Freeform 17"/>
              <p:cNvSpPr/>
              <p:nvPr/>
            </p:nvSpPr>
            <p:spPr bwMode="auto">
              <a:xfrm>
                <a:off x="1168380" y="3486162"/>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sp>
            <p:nvSpPr>
              <p:cNvPr id="75" name="Freeform 18"/>
              <p:cNvSpPr/>
              <p:nvPr/>
            </p:nvSpPr>
            <p:spPr bwMode="auto">
              <a:xfrm>
                <a:off x="1355705" y="3643325"/>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121941" tIns="60971" rIns="121941" bIns="60971" numCol="1" anchor="t" anchorCtr="0" compatLnSpc="1"/>
              <a:lstStyle/>
              <a:p>
                <a:endParaRPr lang="en-US"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92858168"/>
      </p:ext>
    </p:extLst>
  </p:cSld>
  <p:clrMapOvr>
    <a:masterClrMapping/>
  </p:clrMapOvr>
  <mc:AlternateContent xmlns:mc="http://schemas.openxmlformats.org/markup-compatibility/2006" xmlns:p14="http://schemas.microsoft.com/office/powerpoint/2010/main">
    <mc:Choice Requires="p14">
      <p:transition spd="med" advClick="0" advTm="6359">
        <p14:ripple/>
      </p:transition>
    </mc:Choice>
    <mc:Fallback xmlns="">
      <p:transition spd="med" advClick="0"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 fill="hold"/>
                                        <p:tgtEl>
                                          <p:spTgt spid="9"/>
                                        </p:tgtEl>
                                        <p:attrNameLst>
                                          <p:attrName>ppt_x</p:attrName>
                                        </p:attrNameLst>
                                      </p:cBhvr>
                                      <p:tavLst>
                                        <p:tav tm="0">
                                          <p:val>
                                            <p:strVal val="#ppt_x"/>
                                          </p:val>
                                        </p:tav>
                                        <p:tav tm="100000">
                                          <p:val>
                                            <p:strVal val="#ppt_x"/>
                                          </p:val>
                                        </p:tav>
                                      </p:tavLst>
                                    </p:anim>
                                    <p:anim calcmode="lin" valueType="num">
                                      <p:cBhvr additive="base">
                                        <p:cTn id="8" dur="3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300"/>
                                        <p:tgtEl>
                                          <p:spTgt spid="2"/>
                                        </p:tgtEl>
                                      </p:cBhvr>
                                    </p:animEffect>
                                  </p:childTnLst>
                                </p:cTn>
                              </p:par>
                            </p:childTnLst>
                          </p:cTn>
                        </p:par>
                        <p:par>
                          <p:cTn id="13" fill="hold">
                            <p:stCondLst>
                              <p:cond delay="600"/>
                            </p:stCondLst>
                            <p:childTnLst>
                              <p:par>
                                <p:cTn id="14" presetID="5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300" fill="hold"/>
                                        <p:tgtEl>
                                          <p:spTgt spid="46"/>
                                        </p:tgtEl>
                                        <p:attrNameLst>
                                          <p:attrName>ppt_w</p:attrName>
                                        </p:attrNameLst>
                                      </p:cBhvr>
                                      <p:tavLst>
                                        <p:tav tm="0">
                                          <p:val>
                                            <p:fltVal val="0"/>
                                          </p:val>
                                        </p:tav>
                                        <p:tav tm="100000">
                                          <p:val>
                                            <p:strVal val="#ppt_w"/>
                                          </p:val>
                                        </p:tav>
                                      </p:tavLst>
                                    </p:anim>
                                    <p:anim calcmode="lin" valueType="num">
                                      <p:cBhvr>
                                        <p:cTn id="17" dur="300" fill="hold"/>
                                        <p:tgtEl>
                                          <p:spTgt spid="46"/>
                                        </p:tgtEl>
                                        <p:attrNameLst>
                                          <p:attrName>ppt_h</p:attrName>
                                        </p:attrNameLst>
                                      </p:cBhvr>
                                      <p:tavLst>
                                        <p:tav tm="0">
                                          <p:val>
                                            <p:fltVal val="0"/>
                                          </p:val>
                                        </p:tav>
                                        <p:tav tm="100000">
                                          <p:val>
                                            <p:strVal val="#ppt_h"/>
                                          </p:val>
                                        </p:tav>
                                      </p:tavLst>
                                    </p:anim>
                                    <p:animEffect transition="in" filter="fade">
                                      <p:cBhvr>
                                        <p:cTn id="18" dur="300"/>
                                        <p:tgtEl>
                                          <p:spTgt spid="46"/>
                                        </p:tgtEl>
                                      </p:cBhvr>
                                    </p:animEffect>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3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3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300"/>
                                        <p:tgtEl>
                                          <p:spTgt spid="51"/>
                                        </p:tgtEl>
                                      </p:cBhvr>
                                    </p:animEffect>
                                  </p:childTnLst>
                                </p:cTn>
                              </p:par>
                            </p:childTnLst>
                          </p:cTn>
                        </p:par>
                        <p:par>
                          <p:cTn id="29" fill="hold">
                            <p:stCondLst>
                              <p:cond delay="120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300"/>
                                        <p:tgtEl>
                                          <p:spTgt spid="4"/>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300" fill="hold"/>
                                        <p:tgtEl>
                                          <p:spTgt spid="47"/>
                                        </p:tgtEl>
                                        <p:attrNameLst>
                                          <p:attrName>ppt_w</p:attrName>
                                        </p:attrNameLst>
                                      </p:cBhvr>
                                      <p:tavLst>
                                        <p:tav tm="0">
                                          <p:val>
                                            <p:fltVal val="0"/>
                                          </p:val>
                                        </p:tav>
                                        <p:tav tm="100000">
                                          <p:val>
                                            <p:strVal val="#ppt_w"/>
                                          </p:val>
                                        </p:tav>
                                      </p:tavLst>
                                    </p:anim>
                                    <p:anim calcmode="lin" valueType="num">
                                      <p:cBhvr>
                                        <p:cTn id="37" dur="300" fill="hold"/>
                                        <p:tgtEl>
                                          <p:spTgt spid="47"/>
                                        </p:tgtEl>
                                        <p:attrNameLst>
                                          <p:attrName>ppt_h</p:attrName>
                                        </p:attrNameLst>
                                      </p:cBhvr>
                                      <p:tavLst>
                                        <p:tav tm="0">
                                          <p:val>
                                            <p:fltVal val="0"/>
                                          </p:val>
                                        </p:tav>
                                        <p:tav tm="100000">
                                          <p:val>
                                            <p:strVal val="#ppt_h"/>
                                          </p:val>
                                        </p:tav>
                                      </p:tavLst>
                                    </p:anim>
                                    <p:animEffect transition="in" filter="fade">
                                      <p:cBhvr>
                                        <p:cTn id="38" dur="300"/>
                                        <p:tgtEl>
                                          <p:spTgt spid="47"/>
                                        </p:tgtEl>
                                      </p:cBhvr>
                                    </p:animEffect>
                                  </p:childTnLst>
                                </p:cTn>
                              </p:par>
                            </p:childTnLst>
                          </p:cTn>
                        </p:par>
                        <p:par>
                          <p:cTn id="39" fill="hold">
                            <p:stCondLst>
                              <p:cond delay="1800"/>
                            </p:stCondLst>
                            <p:childTnLst>
                              <p:par>
                                <p:cTn id="40" presetID="10" presetClass="entr" presetSubtype="0"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300"/>
                                        <p:tgtEl>
                                          <p:spTgt spid="6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300"/>
                                        <p:tgtEl>
                                          <p:spTgt spid="5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300"/>
                                        <p:tgtEl>
                                          <p:spTgt spid="53"/>
                                        </p:tgtEl>
                                      </p:cBhvr>
                                    </p:animEffect>
                                  </p:childTnLst>
                                </p:cTn>
                              </p:par>
                            </p:childTnLst>
                          </p:cTn>
                        </p:par>
                        <p:par>
                          <p:cTn id="49" fill="hold">
                            <p:stCondLst>
                              <p:cond delay="2100"/>
                            </p:stCondLst>
                            <p:childTnLst>
                              <p:par>
                                <p:cTn id="50" presetID="22" presetClass="entr" presetSubtype="8"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300"/>
                                        <p:tgtEl>
                                          <p:spTgt spid="6"/>
                                        </p:tgtEl>
                                      </p:cBhvr>
                                    </p:animEffect>
                                  </p:childTnLst>
                                </p:cTn>
                              </p:par>
                            </p:childTnLst>
                          </p:cTn>
                        </p:par>
                        <p:par>
                          <p:cTn id="53" fill="hold">
                            <p:stCondLst>
                              <p:cond delay="24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300" fill="hold"/>
                                        <p:tgtEl>
                                          <p:spTgt spid="8"/>
                                        </p:tgtEl>
                                        <p:attrNameLst>
                                          <p:attrName>ppt_w</p:attrName>
                                        </p:attrNameLst>
                                      </p:cBhvr>
                                      <p:tavLst>
                                        <p:tav tm="0">
                                          <p:val>
                                            <p:fltVal val="0"/>
                                          </p:val>
                                        </p:tav>
                                        <p:tav tm="100000">
                                          <p:val>
                                            <p:strVal val="#ppt_w"/>
                                          </p:val>
                                        </p:tav>
                                      </p:tavLst>
                                    </p:anim>
                                    <p:anim calcmode="lin" valueType="num">
                                      <p:cBhvr>
                                        <p:cTn id="57" dur="300" fill="hold"/>
                                        <p:tgtEl>
                                          <p:spTgt spid="8"/>
                                        </p:tgtEl>
                                        <p:attrNameLst>
                                          <p:attrName>ppt_h</p:attrName>
                                        </p:attrNameLst>
                                      </p:cBhvr>
                                      <p:tavLst>
                                        <p:tav tm="0">
                                          <p:val>
                                            <p:fltVal val="0"/>
                                          </p:val>
                                        </p:tav>
                                        <p:tav tm="100000">
                                          <p:val>
                                            <p:strVal val="#ppt_h"/>
                                          </p:val>
                                        </p:tav>
                                      </p:tavLst>
                                    </p:anim>
                                    <p:animEffect transition="in" filter="fade">
                                      <p:cBhvr>
                                        <p:cTn id="58" dur="300"/>
                                        <p:tgtEl>
                                          <p:spTgt spid="8"/>
                                        </p:tgtEl>
                                      </p:cBhvr>
                                    </p:animEffect>
                                  </p:childTnLst>
                                </p:cTn>
                              </p:par>
                            </p:childTnLst>
                          </p:cTn>
                        </p:par>
                        <p:par>
                          <p:cTn id="59" fill="hold">
                            <p:stCondLst>
                              <p:cond delay="2700"/>
                            </p:stCondLst>
                            <p:childTnLst>
                              <p:par>
                                <p:cTn id="60" presetID="10"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3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300"/>
                                        <p:tgtEl>
                                          <p:spTgt spid="5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300"/>
                                        <p:tgtEl>
                                          <p:spTgt spid="55"/>
                                        </p:tgtEl>
                                      </p:cBhvr>
                                    </p:animEffect>
                                  </p:childTnLst>
                                </p:cTn>
                              </p:par>
                            </p:childTnLst>
                          </p:cTn>
                        </p:par>
                        <p:par>
                          <p:cTn id="69" fill="hold">
                            <p:stCondLst>
                              <p:cond delay="3000"/>
                            </p:stCondLst>
                            <p:childTnLst>
                              <p:par>
                                <p:cTn id="70" presetID="22" presetClass="entr" presetSubtype="1"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300"/>
                                        <p:tgtEl>
                                          <p:spTgt spid="3"/>
                                        </p:tgtEl>
                                      </p:cBhvr>
                                    </p:animEffect>
                                  </p:childTnLst>
                                </p:cTn>
                              </p:par>
                            </p:childTnLst>
                          </p:cTn>
                        </p:par>
                        <p:par>
                          <p:cTn id="73" fill="hold">
                            <p:stCondLst>
                              <p:cond delay="3300"/>
                            </p:stCondLst>
                            <p:childTnLst>
                              <p:par>
                                <p:cTn id="74" presetID="53" presetClass="entr" presetSubtype="16"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p:cTn id="76" dur="300" fill="hold"/>
                                        <p:tgtEl>
                                          <p:spTgt spid="40"/>
                                        </p:tgtEl>
                                        <p:attrNameLst>
                                          <p:attrName>ppt_w</p:attrName>
                                        </p:attrNameLst>
                                      </p:cBhvr>
                                      <p:tavLst>
                                        <p:tav tm="0">
                                          <p:val>
                                            <p:fltVal val="0"/>
                                          </p:val>
                                        </p:tav>
                                        <p:tav tm="100000">
                                          <p:val>
                                            <p:strVal val="#ppt_w"/>
                                          </p:val>
                                        </p:tav>
                                      </p:tavLst>
                                    </p:anim>
                                    <p:anim calcmode="lin" valueType="num">
                                      <p:cBhvr>
                                        <p:cTn id="77" dur="300" fill="hold"/>
                                        <p:tgtEl>
                                          <p:spTgt spid="40"/>
                                        </p:tgtEl>
                                        <p:attrNameLst>
                                          <p:attrName>ppt_h</p:attrName>
                                        </p:attrNameLst>
                                      </p:cBhvr>
                                      <p:tavLst>
                                        <p:tav tm="0">
                                          <p:val>
                                            <p:fltVal val="0"/>
                                          </p:val>
                                        </p:tav>
                                        <p:tav tm="100000">
                                          <p:val>
                                            <p:strVal val="#ppt_h"/>
                                          </p:val>
                                        </p:tav>
                                      </p:tavLst>
                                    </p:anim>
                                    <p:animEffect transition="in" filter="fade">
                                      <p:cBhvr>
                                        <p:cTn id="78" dur="300"/>
                                        <p:tgtEl>
                                          <p:spTgt spid="40"/>
                                        </p:tgtEl>
                                      </p:cBhvr>
                                    </p:animEffect>
                                  </p:childTnLst>
                                </p:cTn>
                              </p:par>
                            </p:childTnLst>
                          </p:cTn>
                        </p:par>
                        <p:par>
                          <p:cTn id="79" fill="hold">
                            <p:stCondLst>
                              <p:cond delay="3600"/>
                            </p:stCondLst>
                            <p:childTnLst>
                              <p:par>
                                <p:cTn id="80" presetID="10" presetClass="entr" presetSubtype="0" fill="hold" grpId="0"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300"/>
                                        <p:tgtEl>
                                          <p:spTgt spid="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300"/>
                                        <p:tgtEl>
                                          <p:spTgt spid="5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300"/>
                                        <p:tgtEl>
                                          <p:spTgt spid="57"/>
                                        </p:tgtEl>
                                      </p:cBhvr>
                                    </p:animEffect>
                                  </p:childTnLst>
                                </p:cTn>
                              </p:par>
                            </p:childTnLst>
                          </p:cTn>
                        </p:par>
                        <p:par>
                          <p:cTn id="89" fill="hold">
                            <p:stCondLst>
                              <p:cond delay="3900"/>
                            </p:stCondLst>
                            <p:childTnLst>
                              <p:par>
                                <p:cTn id="90" presetID="22" presetClass="entr" presetSubtype="2" fill="hold"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right)">
                                      <p:cBhvr>
                                        <p:cTn id="92" dur="300"/>
                                        <p:tgtEl>
                                          <p:spTgt spid="5"/>
                                        </p:tgtEl>
                                      </p:cBhvr>
                                    </p:animEffect>
                                  </p:childTnLst>
                                </p:cTn>
                              </p:par>
                            </p:childTnLst>
                          </p:cTn>
                        </p:par>
                        <p:par>
                          <p:cTn id="93" fill="hold">
                            <p:stCondLst>
                              <p:cond delay="42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300" fill="hold"/>
                                        <p:tgtEl>
                                          <p:spTgt spid="49"/>
                                        </p:tgtEl>
                                        <p:attrNameLst>
                                          <p:attrName>ppt_w</p:attrName>
                                        </p:attrNameLst>
                                      </p:cBhvr>
                                      <p:tavLst>
                                        <p:tav tm="0">
                                          <p:val>
                                            <p:fltVal val="0"/>
                                          </p:val>
                                        </p:tav>
                                        <p:tav tm="100000">
                                          <p:val>
                                            <p:strVal val="#ppt_w"/>
                                          </p:val>
                                        </p:tav>
                                      </p:tavLst>
                                    </p:anim>
                                    <p:anim calcmode="lin" valueType="num">
                                      <p:cBhvr>
                                        <p:cTn id="97" dur="300" fill="hold"/>
                                        <p:tgtEl>
                                          <p:spTgt spid="49"/>
                                        </p:tgtEl>
                                        <p:attrNameLst>
                                          <p:attrName>ppt_h</p:attrName>
                                        </p:attrNameLst>
                                      </p:cBhvr>
                                      <p:tavLst>
                                        <p:tav tm="0">
                                          <p:val>
                                            <p:fltVal val="0"/>
                                          </p:val>
                                        </p:tav>
                                        <p:tav tm="100000">
                                          <p:val>
                                            <p:strVal val="#ppt_h"/>
                                          </p:val>
                                        </p:tav>
                                      </p:tavLst>
                                    </p:anim>
                                    <p:animEffect transition="in" filter="fade">
                                      <p:cBhvr>
                                        <p:cTn id="98" dur="300"/>
                                        <p:tgtEl>
                                          <p:spTgt spid="49"/>
                                        </p:tgtEl>
                                      </p:cBhvr>
                                    </p:animEffect>
                                  </p:childTnLst>
                                </p:cTn>
                              </p:par>
                            </p:childTnLst>
                          </p:cTn>
                        </p:par>
                        <p:par>
                          <p:cTn id="99" fill="hold">
                            <p:stCondLst>
                              <p:cond delay="4500"/>
                            </p:stCondLst>
                            <p:childTnLst>
                              <p:par>
                                <p:cTn id="100" presetID="10" presetClass="entr" presetSubtype="0" fill="hold" grpId="0"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300"/>
                                        <p:tgtEl>
                                          <p:spTgt spid="6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fade">
                                      <p:cBhvr>
                                        <p:cTn id="105" dur="300"/>
                                        <p:tgtEl>
                                          <p:spTgt spid="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300"/>
                                        <p:tgtEl>
                                          <p:spTgt spid="59"/>
                                        </p:tgtEl>
                                      </p:cBhvr>
                                    </p:animEffect>
                                  </p:childTnLst>
                                </p:cTn>
                              </p:par>
                            </p:childTnLst>
                          </p:cTn>
                        </p:par>
                        <p:par>
                          <p:cTn id="109" fill="hold">
                            <p:stCondLst>
                              <p:cond delay="4800"/>
                            </p:stCondLst>
                            <p:childTnLst>
                              <p:par>
                                <p:cTn id="110" presetID="22" presetClass="entr" presetSubtype="2" fill="hold" nodeType="after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wipe(right)">
                                      <p:cBhvr>
                                        <p:cTn id="112" dur="300"/>
                                        <p:tgtEl>
                                          <p:spTgt spid="7"/>
                                        </p:tgtEl>
                                      </p:cBhvr>
                                    </p:animEffect>
                                  </p:childTnLst>
                                </p:cTn>
                              </p:par>
                            </p:childTnLst>
                          </p:cTn>
                        </p:par>
                        <p:par>
                          <p:cTn id="113" fill="hold">
                            <p:stCondLst>
                              <p:cond delay="5100"/>
                            </p:stCondLst>
                            <p:childTnLst>
                              <p:par>
                                <p:cTn id="114" presetID="53" presetClass="entr" presetSubtype="16" fill="hold" grpId="0" nodeType="afterEffect">
                                  <p:stCondLst>
                                    <p:cond delay="0"/>
                                  </p:stCondLst>
                                  <p:childTnLst>
                                    <p:set>
                                      <p:cBhvr>
                                        <p:cTn id="115" dur="1" fill="hold">
                                          <p:stCondLst>
                                            <p:cond delay="0"/>
                                          </p:stCondLst>
                                        </p:cTn>
                                        <p:tgtEl>
                                          <p:spTgt spid="48"/>
                                        </p:tgtEl>
                                        <p:attrNameLst>
                                          <p:attrName>style.visibility</p:attrName>
                                        </p:attrNameLst>
                                      </p:cBhvr>
                                      <p:to>
                                        <p:strVal val="visible"/>
                                      </p:to>
                                    </p:set>
                                    <p:anim calcmode="lin" valueType="num">
                                      <p:cBhvr>
                                        <p:cTn id="116" dur="300" fill="hold"/>
                                        <p:tgtEl>
                                          <p:spTgt spid="48"/>
                                        </p:tgtEl>
                                        <p:attrNameLst>
                                          <p:attrName>ppt_w</p:attrName>
                                        </p:attrNameLst>
                                      </p:cBhvr>
                                      <p:tavLst>
                                        <p:tav tm="0">
                                          <p:val>
                                            <p:fltVal val="0"/>
                                          </p:val>
                                        </p:tav>
                                        <p:tav tm="100000">
                                          <p:val>
                                            <p:strVal val="#ppt_w"/>
                                          </p:val>
                                        </p:tav>
                                      </p:tavLst>
                                    </p:anim>
                                    <p:anim calcmode="lin" valueType="num">
                                      <p:cBhvr>
                                        <p:cTn id="117" dur="300" fill="hold"/>
                                        <p:tgtEl>
                                          <p:spTgt spid="48"/>
                                        </p:tgtEl>
                                        <p:attrNameLst>
                                          <p:attrName>ppt_h</p:attrName>
                                        </p:attrNameLst>
                                      </p:cBhvr>
                                      <p:tavLst>
                                        <p:tav tm="0">
                                          <p:val>
                                            <p:fltVal val="0"/>
                                          </p:val>
                                        </p:tav>
                                        <p:tav tm="100000">
                                          <p:val>
                                            <p:strVal val="#ppt_h"/>
                                          </p:val>
                                        </p:tav>
                                      </p:tavLst>
                                    </p:anim>
                                    <p:animEffect transition="in" filter="fade">
                                      <p:cBhvr>
                                        <p:cTn id="118" dur="300"/>
                                        <p:tgtEl>
                                          <p:spTgt spid="48"/>
                                        </p:tgtEl>
                                      </p:cBhvr>
                                    </p:animEffect>
                                  </p:childTnLst>
                                </p:cTn>
                              </p:par>
                            </p:childTnLst>
                          </p:cTn>
                        </p:par>
                        <p:par>
                          <p:cTn id="119" fill="hold">
                            <p:stCondLst>
                              <p:cond delay="5400"/>
                            </p:stCondLst>
                            <p:childTnLst>
                              <p:par>
                                <p:cTn id="120" presetID="10" presetClass="entr" presetSubtype="0" fill="hold" grpId="0" nodeType="after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300"/>
                                        <p:tgtEl>
                                          <p:spTgt spid="6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300"/>
                                        <p:tgtEl>
                                          <p:spTgt spid="60"/>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3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P spid="47" grpId="0" animBg="1"/>
      <p:bldP spid="48" grpId="0" animBg="1"/>
      <p:bldP spid="49" grpId="0" animBg="1"/>
      <p:bldP spid="50" grpId="0"/>
      <p:bldP spid="51" grpId="0"/>
      <p:bldP spid="52" grpId="0"/>
      <p:bldP spid="53" grpId="0"/>
      <p:bldP spid="54" grpId="0"/>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4"/>
          <p:cNvSpPr>
            <a:spLocks/>
          </p:cNvSpPr>
          <p:nvPr/>
        </p:nvSpPr>
        <p:spPr bwMode="auto">
          <a:xfrm rot="10800000">
            <a:off x="1169076" y="1626392"/>
            <a:ext cx="1038237" cy="14085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4"/>
          <p:cNvSpPr>
            <a:spLocks/>
          </p:cNvSpPr>
          <p:nvPr/>
        </p:nvSpPr>
        <p:spPr bwMode="auto">
          <a:xfrm rot="5400000" flipH="1">
            <a:off x="1354151" y="2849840"/>
            <a:ext cx="1038295" cy="1408445"/>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a:spLocks/>
          </p:cNvSpPr>
          <p:nvPr/>
        </p:nvSpPr>
        <p:spPr bwMode="auto">
          <a:xfrm flipH="1">
            <a:off x="2577521" y="2664688"/>
            <a:ext cx="1038238" cy="14085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24"/>
          <p:cNvSpPr>
            <a:spLocks/>
          </p:cNvSpPr>
          <p:nvPr/>
        </p:nvSpPr>
        <p:spPr bwMode="auto">
          <a:xfrm rot="5400000">
            <a:off x="2762597" y="1441316"/>
            <a:ext cx="1038294" cy="1408445"/>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24"/>
          <p:cNvSpPr>
            <a:spLocks/>
          </p:cNvSpPr>
          <p:nvPr/>
        </p:nvSpPr>
        <p:spPr bwMode="auto">
          <a:xfrm rot="10800000">
            <a:off x="3985968" y="1626392"/>
            <a:ext cx="1038237" cy="1408522"/>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5"/>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4"/>
          <p:cNvSpPr>
            <a:spLocks/>
          </p:cNvSpPr>
          <p:nvPr/>
        </p:nvSpPr>
        <p:spPr bwMode="auto">
          <a:xfrm rot="5400000" flipH="1">
            <a:off x="4171043" y="2849839"/>
            <a:ext cx="1038295" cy="1408445"/>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6"/>
          </a:solidFill>
          <a:ln w="19050" cap="flat" cmpd="sng">
            <a:noFill/>
            <a:prstDash val="solid"/>
            <a:round/>
            <a:headEnd type="none" w="med" len="med"/>
            <a:tailEnd type="none" w="med" len="med"/>
          </a:ln>
          <a:effectLst/>
        </p:spPr>
        <p:txBody>
          <a:bodyPr lIns="65034" tIns="32517" rIns="65034" bIns="32517"/>
          <a:lstStyle/>
          <a:p>
            <a:pPr algn="just">
              <a:lnSpc>
                <a:spcPct val="120000"/>
              </a:lnSpc>
              <a:defRPr/>
            </a:pPr>
            <a:endParaRPr lang="da-DK" sz="600" kern="0" dirty="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3"/>
          <p:cNvGrpSpPr>
            <a:grpSpLocks noChangeAspect="1"/>
          </p:cNvGrpSpPr>
          <p:nvPr/>
        </p:nvGrpSpPr>
        <p:grpSpPr>
          <a:xfrm>
            <a:off x="1350990" y="2065300"/>
            <a:ext cx="188293" cy="164162"/>
            <a:chOff x="7540014" y="4306907"/>
            <a:chExt cx="389342" cy="339426"/>
          </a:xfrm>
          <a:solidFill>
            <a:schemeClr val="accent1"/>
          </a:solidFill>
        </p:grpSpPr>
        <p:sp>
          <p:nvSpPr>
            <p:cNvPr id="35"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5"/>
          <p:cNvGrpSpPr>
            <a:grpSpLocks noChangeAspect="1"/>
          </p:cNvGrpSpPr>
          <p:nvPr/>
        </p:nvGrpSpPr>
        <p:grpSpPr>
          <a:xfrm>
            <a:off x="2756073" y="3471980"/>
            <a:ext cx="160976" cy="164162"/>
            <a:chOff x="7160655" y="2178006"/>
            <a:chExt cx="379359" cy="386846"/>
          </a:xfrm>
          <a:solidFill>
            <a:schemeClr val="accent3"/>
          </a:solidFill>
        </p:grpSpPr>
        <p:sp>
          <p:nvSpPr>
            <p:cNvPr id="47"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37"/>
            <p:cNvSpPr>
              <a:spLocks/>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8"/>
            <p:cNvSpPr>
              <a:spLocks/>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9"/>
          <p:cNvGrpSpPr>
            <a:grpSpLocks noChangeAspect="1"/>
          </p:cNvGrpSpPr>
          <p:nvPr/>
        </p:nvGrpSpPr>
        <p:grpSpPr>
          <a:xfrm>
            <a:off x="1595076" y="3204787"/>
            <a:ext cx="186456" cy="164162"/>
            <a:chOff x="6040049" y="4182118"/>
            <a:chExt cx="521619" cy="459224"/>
          </a:xfrm>
          <a:solidFill>
            <a:schemeClr val="accent2"/>
          </a:solidFill>
        </p:grpSpPr>
        <p:sp>
          <p:nvSpPr>
            <p:cNvPr id="51" name="Freeform 84"/>
            <p:cNvSpPr>
              <a:spLocks/>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85"/>
            <p:cNvSpPr>
              <a:spLocks/>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86"/>
            <p:cNvSpPr>
              <a:spLocks/>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87"/>
            <p:cNvSpPr>
              <a:spLocks/>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88"/>
            <p:cNvSpPr>
              <a:spLocks/>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63" tIns="41881" rIns="83763" bIns="41881"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6" name="Freeform 21"/>
          <p:cNvSpPr>
            <a:spLocks noChangeAspect="1" noEditPoints="1"/>
          </p:cNvSpPr>
          <p:nvPr/>
        </p:nvSpPr>
        <p:spPr bwMode="auto">
          <a:xfrm>
            <a:off x="3001254" y="2317424"/>
            <a:ext cx="184404" cy="164162"/>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4"/>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49"/>
          <p:cNvSpPr>
            <a:spLocks noChangeAspect="1" noEditPoints="1"/>
          </p:cNvSpPr>
          <p:nvPr/>
        </p:nvSpPr>
        <p:spPr bwMode="auto">
          <a:xfrm>
            <a:off x="4408718" y="3201940"/>
            <a:ext cx="192736" cy="16416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accent6"/>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6"/>
          <p:cNvSpPr>
            <a:spLocks noChangeAspect="1" noEditPoints="1"/>
          </p:cNvSpPr>
          <p:nvPr/>
        </p:nvSpPr>
        <p:spPr bwMode="auto">
          <a:xfrm>
            <a:off x="4153484" y="2066507"/>
            <a:ext cx="163768" cy="164162"/>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accent5"/>
          </a:solidFill>
          <a:ln>
            <a:noFill/>
          </a:ln>
        </p:spPr>
        <p:txBody>
          <a:bodyPr vert="horz" wrap="square" lIns="59563" tIns="29782" rIns="59563" bIns="29782"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a:spLocks/>
          </p:cNvSpPr>
          <p:nvPr/>
        </p:nvSpPr>
        <p:spPr>
          <a:xfrm>
            <a:off x="1576774" y="2055044"/>
            <a:ext cx="630539" cy="517155"/>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a:spLocks/>
          </p:cNvSpPr>
          <p:nvPr/>
        </p:nvSpPr>
        <p:spPr>
          <a:xfrm>
            <a:off x="1372925" y="3468283"/>
            <a:ext cx="630539" cy="517155"/>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Content Placeholder 2"/>
          <p:cNvSpPr txBox="1">
            <a:spLocks/>
          </p:cNvSpPr>
          <p:nvPr/>
        </p:nvSpPr>
        <p:spPr>
          <a:xfrm>
            <a:off x="2946221" y="3468283"/>
            <a:ext cx="630539" cy="517155"/>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a:spLocks/>
          </p:cNvSpPr>
          <p:nvPr/>
        </p:nvSpPr>
        <p:spPr>
          <a:xfrm>
            <a:off x="2738079" y="2058695"/>
            <a:ext cx="756889" cy="258577"/>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Content Placeholder 2"/>
          <p:cNvSpPr txBox="1">
            <a:spLocks/>
          </p:cNvSpPr>
          <p:nvPr/>
        </p:nvSpPr>
        <p:spPr>
          <a:xfrm>
            <a:off x="4348841" y="2056651"/>
            <a:ext cx="630539" cy="517155"/>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Content Placeholder 2"/>
          <p:cNvSpPr txBox="1">
            <a:spLocks/>
          </p:cNvSpPr>
          <p:nvPr/>
        </p:nvSpPr>
        <p:spPr>
          <a:xfrm>
            <a:off x="4189816" y="3468283"/>
            <a:ext cx="630539" cy="517155"/>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a:spLocks/>
          </p:cNvSpPr>
          <p:nvPr/>
        </p:nvSpPr>
        <p:spPr>
          <a:xfrm>
            <a:off x="5361985" y="1587557"/>
            <a:ext cx="1133562" cy="184698"/>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Content Placeholder 2"/>
          <p:cNvSpPr txBox="1">
            <a:spLocks/>
          </p:cNvSpPr>
          <p:nvPr/>
        </p:nvSpPr>
        <p:spPr>
          <a:xfrm>
            <a:off x="5361987" y="1776365"/>
            <a:ext cx="2546541" cy="44327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矩形 1"/>
          <p:cNvSpPr/>
          <p:nvPr/>
        </p:nvSpPr>
        <p:spPr>
          <a:xfrm>
            <a:off x="5361984" y="2347009"/>
            <a:ext cx="2546542" cy="18088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542764841"/>
      </p:ext>
    </p:extLst>
  </p:cSld>
  <p:clrMapOvr>
    <a:masterClrMapping/>
  </p:clrMapOvr>
  <mc:AlternateContent xmlns:mc="http://schemas.openxmlformats.org/markup-compatibility/2006" xmlns:p14="http://schemas.microsoft.com/office/powerpoint/2010/main">
    <mc:Choice Requires="p14">
      <p:transition spd="med" advClick="0" advTm="0">
        <p14:rippl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750" fill="hold"/>
                                        <p:tgtEl>
                                          <p:spTgt spid="5"/>
                                        </p:tgtEl>
                                        <p:attrNameLst>
                                          <p:attrName>ppt_w</p:attrName>
                                        </p:attrNameLst>
                                      </p:cBhvr>
                                      <p:tavLst>
                                        <p:tav tm="0">
                                          <p:val>
                                            <p:fltVal val="0"/>
                                          </p:val>
                                        </p:tav>
                                        <p:tav tm="100000">
                                          <p:val>
                                            <p:strVal val="#ppt_w"/>
                                          </p:val>
                                        </p:tav>
                                      </p:tavLst>
                                    </p:anim>
                                    <p:anim calcmode="lin" valueType="num">
                                      <p:cBhvr>
                                        <p:cTn id="28" dur="750" fill="hold"/>
                                        <p:tgtEl>
                                          <p:spTgt spid="5"/>
                                        </p:tgtEl>
                                        <p:attrNameLst>
                                          <p:attrName>ppt_h</p:attrName>
                                        </p:attrNameLst>
                                      </p:cBhvr>
                                      <p:tavLst>
                                        <p:tav tm="0">
                                          <p:val>
                                            <p:fltVal val="0"/>
                                          </p:val>
                                        </p:tav>
                                        <p:tav tm="100000">
                                          <p:val>
                                            <p:strVal val="#ppt_h"/>
                                          </p:val>
                                        </p:tav>
                                      </p:tavLst>
                                    </p:anim>
                                    <p:animEffect transition="in" filter="fade">
                                      <p:cBhvr>
                                        <p:cTn id="29" dur="750"/>
                                        <p:tgtEl>
                                          <p:spTgt spid="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Effect transition="in" filter="fade">
                                      <p:cBhvr>
                                        <p:cTn id="45" dur="750"/>
                                        <p:tgtEl>
                                          <p:spTgt spid="4"/>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500" fill="hold"/>
                                        <p:tgtEl>
                                          <p:spTgt spid="61"/>
                                        </p:tgtEl>
                                        <p:attrNameLst>
                                          <p:attrName>ppt_w</p:attrName>
                                        </p:attrNameLst>
                                      </p:cBhvr>
                                      <p:tavLst>
                                        <p:tav tm="0">
                                          <p:val>
                                            <p:fltVal val="0"/>
                                          </p:val>
                                        </p:tav>
                                        <p:tav tm="100000">
                                          <p:val>
                                            <p:strVal val="#ppt_w"/>
                                          </p:val>
                                        </p:tav>
                                      </p:tavLst>
                                    </p:anim>
                                    <p:anim calcmode="lin" valueType="num">
                                      <p:cBhvr>
                                        <p:cTn id="50" dur="500" fill="hold"/>
                                        <p:tgtEl>
                                          <p:spTgt spid="61"/>
                                        </p:tgtEl>
                                        <p:attrNameLst>
                                          <p:attrName>ppt_h</p:attrName>
                                        </p:attrNameLst>
                                      </p:cBhvr>
                                      <p:tavLst>
                                        <p:tav tm="0">
                                          <p:val>
                                            <p:fltVal val="0"/>
                                          </p:val>
                                        </p:tav>
                                        <p:tav tm="100000">
                                          <p:val>
                                            <p:strVal val="#ppt_h"/>
                                          </p:val>
                                        </p:tav>
                                      </p:tavLst>
                                    </p:anim>
                                    <p:animEffect transition="in" filter="fade">
                                      <p:cBhvr>
                                        <p:cTn id="51" dur="500"/>
                                        <p:tgtEl>
                                          <p:spTgt spid="6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p:cTn id="59" dur="750" fill="hold"/>
                                        <p:tgtEl>
                                          <p:spTgt spid="56"/>
                                        </p:tgtEl>
                                        <p:attrNameLst>
                                          <p:attrName>ppt_w</p:attrName>
                                        </p:attrNameLst>
                                      </p:cBhvr>
                                      <p:tavLst>
                                        <p:tav tm="0">
                                          <p:val>
                                            <p:fltVal val="0"/>
                                          </p:val>
                                        </p:tav>
                                        <p:tav tm="100000">
                                          <p:val>
                                            <p:strVal val="#ppt_w"/>
                                          </p:val>
                                        </p:tav>
                                      </p:tavLst>
                                    </p:anim>
                                    <p:anim calcmode="lin" valueType="num">
                                      <p:cBhvr>
                                        <p:cTn id="60" dur="750" fill="hold"/>
                                        <p:tgtEl>
                                          <p:spTgt spid="56"/>
                                        </p:tgtEl>
                                        <p:attrNameLst>
                                          <p:attrName>ppt_h</p:attrName>
                                        </p:attrNameLst>
                                      </p:cBhvr>
                                      <p:tavLst>
                                        <p:tav tm="0">
                                          <p:val>
                                            <p:fltVal val="0"/>
                                          </p:val>
                                        </p:tav>
                                        <p:tav tm="100000">
                                          <p:val>
                                            <p:strVal val="#ppt_h"/>
                                          </p:val>
                                        </p:tav>
                                      </p:tavLst>
                                    </p:anim>
                                    <p:animEffect transition="in" filter="fade">
                                      <p:cBhvr>
                                        <p:cTn id="61" dur="750"/>
                                        <p:tgtEl>
                                          <p:spTgt spid="56"/>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 calcmode="lin" valueType="num">
                                      <p:cBhvr>
                                        <p:cTn id="65" dur="500" fill="hold"/>
                                        <p:tgtEl>
                                          <p:spTgt spid="62"/>
                                        </p:tgtEl>
                                        <p:attrNameLst>
                                          <p:attrName>ppt_w</p:attrName>
                                        </p:attrNameLst>
                                      </p:cBhvr>
                                      <p:tavLst>
                                        <p:tav tm="0">
                                          <p:val>
                                            <p:fltVal val="0"/>
                                          </p:val>
                                        </p:tav>
                                        <p:tav tm="100000">
                                          <p:val>
                                            <p:strVal val="#ppt_w"/>
                                          </p:val>
                                        </p:tav>
                                      </p:tavLst>
                                    </p:anim>
                                    <p:anim calcmode="lin" valueType="num">
                                      <p:cBhvr>
                                        <p:cTn id="66" dur="500" fill="hold"/>
                                        <p:tgtEl>
                                          <p:spTgt spid="62"/>
                                        </p:tgtEl>
                                        <p:attrNameLst>
                                          <p:attrName>ppt_h</p:attrName>
                                        </p:attrNameLst>
                                      </p:cBhvr>
                                      <p:tavLst>
                                        <p:tav tm="0">
                                          <p:val>
                                            <p:fltVal val="0"/>
                                          </p:val>
                                        </p:tav>
                                        <p:tav tm="100000">
                                          <p:val>
                                            <p:strVal val="#ppt_h"/>
                                          </p:val>
                                        </p:tav>
                                      </p:tavLst>
                                    </p:anim>
                                    <p:animEffect transition="in" filter="fade">
                                      <p:cBhvr>
                                        <p:cTn id="67" dur="500"/>
                                        <p:tgtEl>
                                          <p:spTgt spid="62"/>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500"/>
                                        <p:tgtEl>
                                          <p:spTgt spid="14"/>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750" fill="hold"/>
                                        <p:tgtEl>
                                          <p:spTgt spid="57"/>
                                        </p:tgtEl>
                                        <p:attrNameLst>
                                          <p:attrName>ppt_w</p:attrName>
                                        </p:attrNameLst>
                                      </p:cBhvr>
                                      <p:tavLst>
                                        <p:tav tm="0">
                                          <p:val>
                                            <p:fltVal val="0"/>
                                          </p:val>
                                        </p:tav>
                                        <p:tav tm="100000">
                                          <p:val>
                                            <p:strVal val="#ppt_w"/>
                                          </p:val>
                                        </p:tav>
                                      </p:tavLst>
                                    </p:anim>
                                    <p:anim calcmode="lin" valueType="num">
                                      <p:cBhvr>
                                        <p:cTn id="92" dur="750" fill="hold"/>
                                        <p:tgtEl>
                                          <p:spTgt spid="57"/>
                                        </p:tgtEl>
                                        <p:attrNameLst>
                                          <p:attrName>ppt_h</p:attrName>
                                        </p:attrNameLst>
                                      </p:cBhvr>
                                      <p:tavLst>
                                        <p:tav tm="0">
                                          <p:val>
                                            <p:fltVal val="0"/>
                                          </p:val>
                                        </p:tav>
                                        <p:tav tm="100000">
                                          <p:val>
                                            <p:strVal val="#ppt_h"/>
                                          </p:val>
                                        </p:tav>
                                      </p:tavLst>
                                    </p:anim>
                                    <p:animEffect transition="in" filter="fade">
                                      <p:cBhvr>
                                        <p:cTn id="93" dur="750"/>
                                        <p:tgtEl>
                                          <p:spTgt spid="57"/>
                                        </p:tgtEl>
                                      </p:cBhvr>
                                    </p:animEffect>
                                  </p:childTnLst>
                                </p:cTn>
                              </p:par>
                            </p:childTnLst>
                          </p:cTn>
                        </p:par>
                        <p:par>
                          <p:cTn id="94" fill="hold">
                            <p:stCondLst>
                              <p:cond delay="9750"/>
                            </p:stCondLst>
                            <p:childTnLst>
                              <p:par>
                                <p:cTn id="95" presetID="53" presetClass="entr" presetSubtype="16" fill="hold" grpId="0" nodeType="afterEffect">
                                  <p:stCondLst>
                                    <p:cond delay="0"/>
                                  </p:stCondLst>
                                  <p:childTnLst>
                                    <p:set>
                                      <p:cBhvr>
                                        <p:cTn id="96" dur="1" fill="hold">
                                          <p:stCondLst>
                                            <p:cond delay="0"/>
                                          </p:stCondLst>
                                        </p:cTn>
                                        <p:tgtEl>
                                          <p:spTgt spid="64"/>
                                        </p:tgtEl>
                                        <p:attrNameLst>
                                          <p:attrName>style.visibility</p:attrName>
                                        </p:attrNameLst>
                                      </p:cBhvr>
                                      <p:to>
                                        <p:strVal val="visible"/>
                                      </p:to>
                                    </p:set>
                                    <p:anim calcmode="lin" valueType="num">
                                      <p:cBhvr>
                                        <p:cTn id="97" dur="500" fill="hold"/>
                                        <p:tgtEl>
                                          <p:spTgt spid="64"/>
                                        </p:tgtEl>
                                        <p:attrNameLst>
                                          <p:attrName>ppt_w</p:attrName>
                                        </p:attrNameLst>
                                      </p:cBhvr>
                                      <p:tavLst>
                                        <p:tav tm="0">
                                          <p:val>
                                            <p:fltVal val="0"/>
                                          </p:val>
                                        </p:tav>
                                        <p:tav tm="100000">
                                          <p:val>
                                            <p:strVal val="#ppt_w"/>
                                          </p:val>
                                        </p:tav>
                                      </p:tavLst>
                                    </p:anim>
                                    <p:anim calcmode="lin" valueType="num">
                                      <p:cBhvr>
                                        <p:cTn id="98" dur="500" fill="hold"/>
                                        <p:tgtEl>
                                          <p:spTgt spid="64"/>
                                        </p:tgtEl>
                                        <p:attrNameLst>
                                          <p:attrName>ppt_h</p:attrName>
                                        </p:attrNameLst>
                                      </p:cBhvr>
                                      <p:tavLst>
                                        <p:tav tm="0">
                                          <p:val>
                                            <p:fltVal val="0"/>
                                          </p:val>
                                        </p:tav>
                                        <p:tav tm="100000">
                                          <p:val>
                                            <p:strVal val="#ppt_h"/>
                                          </p:val>
                                        </p:tav>
                                      </p:tavLst>
                                    </p:anim>
                                    <p:animEffect transition="in" filter="fade">
                                      <p:cBhvr>
                                        <p:cTn id="99" dur="500"/>
                                        <p:tgtEl>
                                          <p:spTgt spid="64"/>
                                        </p:tgtEl>
                                      </p:cBhvr>
                                    </p:animEffect>
                                  </p:childTnLst>
                                </p:cTn>
                              </p:par>
                            </p:childTnLst>
                          </p:cTn>
                        </p:par>
                        <p:par>
                          <p:cTn id="100" fill="hold">
                            <p:stCondLst>
                              <p:cond delay="10250"/>
                            </p:stCondLst>
                            <p:childTnLst>
                              <p:par>
                                <p:cTn id="101" presetID="22" presetClass="entr" presetSubtype="8"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wipe(left)">
                                      <p:cBhvr>
                                        <p:cTn id="103" dur="750"/>
                                        <p:tgtEl>
                                          <p:spTgt spid="66"/>
                                        </p:tgtEl>
                                      </p:cBhvr>
                                    </p:animEffect>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wipe(left)">
                                      <p:cBhvr>
                                        <p:cTn id="107" dur="750"/>
                                        <p:tgtEl>
                                          <p:spTgt spid="6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2"/>
                                        </p:tgtEl>
                                        <p:attrNameLst>
                                          <p:attrName>style.visibility</p:attrName>
                                        </p:attrNameLst>
                                      </p:cBhvr>
                                      <p:to>
                                        <p:strVal val="visible"/>
                                      </p:to>
                                    </p:set>
                                    <p:animEffect transition="in" filter="wipe(down)">
                                      <p:cBhvr>
                                        <p:cTn id="1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56" grpId="0" animBg="1"/>
      <p:bldP spid="57" grpId="0" animBg="1"/>
      <p:bldP spid="58" grpId="0" animBg="1"/>
      <p:bldP spid="59" grpId="0"/>
      <p:bldP spid="60" grpId="0"/>
      <p:bldP spid="61" grpId="0"/>
      <p:bldP spid="62" grpId="0"/>
      <p:bldP spid="63" grpId="0"/>
      <p:bldP spid="64" grpId="0"/>
      <p:bldP spid="66" grpId="0"/>
      <p:bldP spid="6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 y="1072086"/>
            <a:ext cx="9145085" cy="35725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4"/>
          <p:cNvGrpSpPr/>
          <p:nvPr/>
        </p:nvGrpSpPr>
        <p:grpSpPr>
          <a:xfrm>
            <a:off x="251" y="1072086"/>
            <a:ext cx="2984890" cy="3572520"/>
            <a:chOff x="0" y="1071552"/>
            <a:chExt cx="2984536" cy="3571900"/>
          </a:xfrm>
        </p:grpSpPr>
        <p:sp>
          <p:nvSpPr>
            <p:cNvPr id="9" name="Rectangle 8"/>
            <p:cNvSpPr/>
            <p:nvPr/>
          </p:nvSpPr>
          <p:spPr>
            <a:xfrm>
              <a:off x="0" y="1071552"/>
              <a:ext cx="2984536" cy="3571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33"/>
            <p:cNvGrpSpPr/>
            <p:nvPr/>
          </p:nvGrpSpPr>
          <p:grpSpPr>
            <a:xfrm>
              <a:off x="219027" y="2304191"/>
              <a:ext cx="2611885" cy="2027181"/>
              <a:chOff x="219027" y="2304191"/>
              <a:chExt cx="2611885" cy="2027181"/>
            </a:xfrm>
          </p:grpSpPr>
          <p:grpSp>
            <p:nvGrpSpPr>
              <p:cNvPr id="4" name="Group 27"/>
              <p:cNvGrpSpPr/>
              <p:nvPr/>
            </p:nvGrpSpPr>
            <p:grpSpPr>
              <a:xfrm>
                <a:off x="340968" y="2701436"/>
                <a:ext cx="2489942" cy="415498"/>
                <a:chOff x="340968" y="2701436"/>
                <a:chExt cx="2489942" cy="415498"/>
              </a:xfrm>
            </p:grpSpPr>
            <p:sp>
              <p:nvSpPr>
                <p:cNvPr id="12" name="Rectangle 11"/>
                <p:cNvSpPr/>
                <p:nvPr/>
              </p:nvSpPr>
              <p:spPr>
                <a:xfrm>
                  <a:off x="629381" y="2701436"/>
                  <a:ext cx="2201529" cy="415498"/>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nvGrpSpPr>
                <p:cNvPr id="5" name="Group 9"/>
                <p:cNvGrpSpPr/>
                <p:nvPr/>
              </p:nvGrpSpPr>
              <p:grpSpPr>
                <a:xfrm>
                  <a:off x="340968" y="2778666"/>
                  <a:ext cx="152740" cy="222649"/>
                  <a:chOff x="4230190" y="3652404"/>
                  <a:chExt cx="251543" cy="366676"/>
                </a:xfrm>
                <a:solidFill>
                  <a:schemeClr val="bg1"/>
                </a:solidFill>
              </p:grpSpPr>
              <p:sp>
                <p:nvSpPr>
                  <p:cNvPr id="15" name="AutoShape 97"/>
                  <p:cNvSpPr>
                    <a:spLocks/>
                  </p:cNvSpPr>
                  <p:nvPr/>
                </p:nvSpPr>
                <p:spPr bwMode="auto">
                  <a:xfrm>
                    <a:off x="4230190" y="36524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84" tIns="53584" rIns="53584" bIns="53584" anchor="ctr"/>
                  <a:lstStyle/>
                  <a:p>
                    <a:pPr defTabSz="457268">
                      <a:lnSpc>
                        <a:spcPct val="150000"/>
                      </a:lnSpc>
                    </a:pPr>
                    <a:endParaRPr lang="en-US" sz="3001"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98"/>
                  <p:cNvSpPr>
                    <a:spLocks/>
                  </p:cNvSpPr>
                  <p:nvPr/>
                </p:nvSpPr>
                <p:spPr bwMode="auto">
                  <a:xfrm>
                    <a:off x="4332809" y="3686819"/>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84" tIns="53584" rIns="53584" bIns="53584" anchor="ctr"/>
                  <a:lstStyle/>
                  <a:p>
                    <a:pPr defTabSz="457268">
                      <a:lnSpc>
                        <a:spcPct val="150000"/>
                      </a:lnSpc>
                    </a:pPr>
                    <a:endParaRPr lang="en-US" sz="3001"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99"/>
                  <p:cNvSpPr>
                    <a:spLocks/>
                  </p:cNvSpPr>
                  <p:nvPr/>
                </p:nvSpPr>
                <p:spPr bwMode="auto">
                  <a:xfrm>
                    <a:off x="4344698" y="3973402"/>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84" tIns="53584" rIns="53584" bIns="53584" anchor="ctr"/>
                  <a:lstStyle/>
                  <a:p>
                    <a:pPr defTabSz="457268">
                      <a:lnSpc>
                        <a:spcPct val="150000"/>
                      </a:lnSpc>
                    </a:pPr>
                    <a:endParaRPr lang="en-US" sz="3001"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28"/>
              <p:cNvGrpSpPr/>
              <p:nvPr/>
            </p:nvGrpSpPr>
            <p:grpSpPr>
              <a:xfrm>
                <a:off x="300433" y="3082435"/>
                <a:ext cx="2530477" cy="415498"/>
                <a:chOff x="300433" y="3082435"/>
                <a:chExt cx="2530477" cy="415498"/>
              </a:xfrm>
            </p:grpSpPr>
            <p:sp>
              <p:nvSpPr>
                <p:cNvPr id="20" name="Rectangle 19"/>
                <p:cNvSpPr/>
                <p:nvPr/>
              </p:nvSpPr>
              <p:spPr>
                <a:xfrm>
                  <a:off x="629382" y="3082435"/>
                  <a:ext cx="2201528" cy="415498"/>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sp>
              <p:nvSpPr>
                <p:cNvPr id="22" name="AutoShape 4"/>
                <p:cNvSpPr>
                  <a:spLocks/>
                </p:cNvSpPr>
                <p:nvPr/>
              </p:nvSpPr>
              <p:spPr bwMode="auto">
                <a:xfrm>
                  <a:off x="300433" y="3182237"/>
                  <a:ext cx="215051" cy="215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84" tIns="53584" rIns="53584" bIns="53584" anchor="ctr"/>
                <a:lstStyle/>
                <a:p>
                  <a:pPr defTabSz="457268">
                    <a:lnSpc>
                      <a:spcPct val="150000"/>
                    </a:lnSpc>
                  </a:pPr>
                  <a:endParaRPr lang="en-US" sz="3001"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30"/>
              <p:cNvGrpSpPr/>
              <p:nvPr/>
            </p:nvGrpSpPr>
            <p:grpSpPr>
              <a:xfrm>
                <a:off x="336806" y="3487244"/>
                <a:ext cx="2494106" cy="415498"/>
                <a:chOff x="336806" y="3487244"/>
                <a:chExt cx="2494106" cy="415498"/>
              </a:xfrm>
            </p:grpSpPr>
            <p:sp>
              <p:nvSpPr>
                <p:cNvPr id="25" name="Rectangle 24"/>
                <p:cNvSpPr/>
                <p:nvPr/>
              </p:nvSpPr>
              <p:spPr>
                <a:xfrm>
                  <a:off x="629381" y="3487244"/>
                  <a:ext cx="2201531" cy="415498"/>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sp>
              <p:nvSpPr>
                <p:cNvPr id="27" name="Freeform 26"/>
                <p:cNvSpPr>
                  <a:spLocks/>
                </p:cNvSpPr>
                <p:nvPr/>
              </p:nvSpPr>
              <p:spPr bwMode="auto">
                <a:xfrm>
                  <a:off x="336806" y="3613292"/>
                  <a:ext cx="119227" cy="222305"/>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128602" tIns="64301" rIns="128602" bIns="64301" numCol="1" anchor="t" anchorCtr="0" compatLnSpc="1">
                  <a:prstTxWarp prst="textNoShape">
                    <a:avLst/>
                  </a:prstTxWarp>
                </a:bodyPr>
                <a:lstStyle/>
                <a:p>
                  <a:pPr>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2"/>
              <p:cNvGrpSpPr/>
              <p:nvPr/>
            </p:nvGrpSpPr>
            <p:grpSpPr>
              <a:xfrm>
                <a:off x="293795" y="3915874"/>
                <a:ext cx="2537116" cy="415498"/>
                <a:chOff x="293795" y="3915874"/>
                <a:chExt cx="2537116" cy="415498"/>
              </a:xfrm>
            </p:grpSpPr>
            <p:sp>
              <p:nvSpPr>
                <p:cNvPr id="32" name="AutoShape 83"/>
                <p:cNvSpPr>
                  <a:spLocks/>
                </p:cNvSpPr>
                <p:nvPr/>
              </p:nvSpPr>
              <p:spPr bwMode="auto">
                <a:xfrm>
                  <a:off x="293795" y="4066644"/>
                  <a:ext cx="222270" cy="14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3584" tIns="53584" rIns="53584" bIns="53584" anchor="ctr"/>
                <a:lstStyle/>
                <a:p>
                  <a:pPr defTabSz="457268">
                    <a:lnSpc>
                      <a:spcPct val="150000"/>
                    </a:lnSpc>
                  </a:pPr>
                  <a:endParaRPr lang="en-US" sz="3001"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629380" y="3915874"/>
                  <a:ext cx="2201531" cy="415498"/>
                </a:xfrm>
                <a:prstGeom prst="rect">
                  <a:avLst/>
                </a:prstGeom>
                <a:noFill/>
              </p:spPr>
              <p:txBody>
                <a:bodyPr wrap="square" lIns="0" tIns="0" rIns="0" bIns="0" anchor="ctr">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6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sp>
            <p:nvSpPr>
              <p:cNvPr id="24" name="Rectangle 23"/>
              <p:cNvSpPr/>
              <p:nvPr/>
            </p:nvSpPr>
            <p:spPr>
              <a:xfrm>
                <a:off x="219027" y="2304191"/>
                <a:ext cx="2611883" cy="306425"/>
              </a:xfrm>
              <a:prstGeom prst="rect">
                <a:avLst/>
              </a:prstGeom>
              <a:noFill/>
            </p:spPr>
            <p:txBody>
              <a:bodyPr wrap="square" lIns="0" tIns="0" rIns="0" bIns="0" anchor="t" anchorCtr="0">
                <a:spAutoFit/>
              </a:bodyPr>
              <a:lstStyle/>
              <a:p>
                <a:r>
                  <a:rPr lang="zh-CN" altLang="en-US" sz="20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rPr>
                  <a:t>直接复制你的内容到此</a:t>
                </a:r>
                <a:endParaRPr lang="ms-MY" sz="2000" dirty="0">
                  <a:solidFill>
                    <a:schemeClr val="bg1"/>
                  </a:solidFill>
                  <a:latin typeface="Arial" panose="020B0604020202020204" pitchFamily="34" charset="0"/>
                  <a:ea typeface="微软雅黑" panose="020B0503020204020204" pitchFamily="34" charset="-122"/>
                  <a:cs typeface="Open Sans Light" pitchFamily="34" charset="0"/>
                  <a:sym typeface="Arial" panose="020B0604020202020204" pitchFamily="34" charset="0"/>
                </a:endParaRPr>
              </a:p>
            </p:txBody>
          </p:sp>
        </p:grpSp>
      </p:grpSp>
      <p:sp>
        <p:nvSpPr>
          <p:cNvPr id="23" name="TextBox 39"/>
          <p:cNvSpPr txBox="1"/>
          <p:nvPr/>
        </p:nvSpPr>
        <p:spPr>
          <a:xfrm>
            <a:off x="5699515" y="3004284"/>
            <a:ext cx="2972262" cy="1262103"/>
          </a:xfrm>
          <a:prstGeom prst="rect">
            <a:avLst/>
          </a:prstGeom>
          <a:noFill/>
        </p:spPr>
        <p:txBody>
          <a:bodyPr wrap="square" lIns="0" tIns="0" rIns="0" bIns="0" rtlCol="0">
            <a:spAutoFit/>
          </a:bodyPr>
          <a:lstStyle/>
          <a:p>
            <a:pPr algn="r"/>
            <a:r>
              <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en-US" altLang="zh-CN"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3101"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310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207170382"/>
      </p:ext>
    </p:extLst>
  </p:cSld>
  <p:clrMapOvr>
    <a:masterClrMapping/>
  </p:clrMapOvr>
  <mc:AlternateContent xmlns:mc="http://schemas.openxmlformats.org/markup-compatibility/2006" xmlns:p14="http://schemas.microsoft.com/office/powerpoint/2010/main">
    <mc:Choice Requires="p14">
      <p:transition spd="med" advClick="0" advTm="3000">
        <p14:rippl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xmlns="" id="{D1A1AA17-4FD1-4B9B-8E47-77A197BBB47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grpSp>
        <p:nvGrpSpPr>
          <p:cNvPr id="21" name="组合 23"/>
          <p:cNvGrpSpPr/>
          <p:nvPr/>
        </p:nvGrpSpPr>
        <p:grpSpPr>
          <a:xfrm>
            <a:off x="4409099" y="1348030"/>
            <a:ext cx="3215826" cy="488307"/>
            <a:chOff x="4357092" y="1347614"/>
            <a:chExt cx="3215268" cy="488156"/>
          </a:xfrm>
        </p:grpSpPr>
        <p:sp>
          <p:nvSpPr>
            <p:cNvPr id="26" name="MH_SubTitle_1"/>
            <p:cNvSpPr txBox="1"/>
            <p:nvPr>
              <p:custDataLst>
                <p:tags r:id="rId16"/>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
            <p:cNvGrpSpPr/>
            <p:nvPr/>
          </p:nvGrpSpPr>
          <p:grpSpPr>
            <a:xfrm>
              <a:off x="4357092" y="1347614"/>
              <a:ext cx="802436" cy="488156"/>
              <a:chOff x="6127160" y="2096130"/>
              <a:chExt cx="1128426" cy="686432"/>
            </a:xfrm>
          </p:grpSpPr>
          <p:cxnSp>
            <p:nvCxnSpPr>
              <p:cNvPr id="32" name="MH_Other_1"/>
              <p:cNvCxnSpPr/>
              <p:nvPr>
                <p:custDataLst>
                  <p:tags r:id="rId17"/>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MH_Other_2"/>
              <p:cNvSpPr/>
              <p:nvPr>
                <p:custDataLst>
                  <p:tags r:id="rId18"/>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MH_Other_3"/>
              <p:cNvSpPr txBox="1">
                <a:spLocks noChangeArrowheads="1"/>
              </p:cNvSpPr>
              <p:nvPr>
                <p:custDataLst>
                  <p:tags r:id="rId19"/>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 name="组合 24"/>
          <p:cNvGrpSpPr/>
          <p:nvPr/>
        </p:nvGrpSpPr>
        <p:grpSpPr>
          <a:xfrm>
            <a:off x="4409099" y="2092004"/>
            <a:ext cx="3215826" cy="488307"/>
            <a:chOff x="4357092" y="2091358"/>
            <a:chExt cx="3215268" cy="488156"/>
          </a:xfrm>
        </p:grpSpPr>
        <p:sp>
          <p:nvSpPr>
            <p:cNvPr id="36" name="MH_SubTitle_2"/>
            <p:cNvSpPr txBox="1"/>
            <p:nvPr>
              <p:custDataLst>
                <p:tags r:id="rId12"/>
              </p:custDataLst>
            </p:nvPr>
          </p:nvSpPr>
          <p:spPr>
            <a:xfrm>
              <a:off x="5391574" y="2229275"/>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6"/>
            <p:cNvGrpSpPr/>
            <p:nvPr/>
          </p:nvGrpSpPr>
          <p:grpSpPr>
            <a:xfrm>
              <a:off x="4357092" y="2091358"/>
              <a:ext cx="802436" cy="488156"/>
              <a:chOff x="6127160" y="3142521"/>
              <a:chExt cx="1128426" cy="686432"/>
            </a:xfrm>
          </p:grpSpPr>
          <p:cxnSp>
            <p:nvCxnSpPr>
              <p:cNvPr id="38" name="MH_Other_4"/>
              <p:cNvCxnSpPr/>
              <p:nvPr>
                <p:custDataLst>
                  <p:tags r:id="rId13"/>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MH_Other_5"/>
              <p:cNvSpPr/>
              <p:nvPr>
                <p:custDataLst>
                  <p:tags r:id="rId14"/>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MH_Other_6"/>
              <p:cNvSpPr txBox="1">
                <a:spLocks noChangeArrowheads="1"/>
              </p:cNvSpPr>
              <p:nvPr>
                <p:custDataLst>
                  <p:tags r:id="rId15"/>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组合 25"/>
          <p:cNvGrpSpPr/>
          <p:nvPr/>
        </p:nvGrpSpPr>
        <p:grpSpPr>
          <a:xfrm>
            <a:off x="4409099" y="2835975"/>
            <a:ext cx="3215826" cy="488307"/>
            <a:chOff x="4357092" y="2835101"/>
            <a:chExt cx="3215268" cy="488156"/>
          </a:xfrm>
        </p:grpSpPr>
        <p:sp>
          <p:nvSpPr>
            <p:cNvPr id="42" name="MH_SubTitle_3"/>
            <p:cNvSpPr txBox="1"/>
            <p:nvPr>
              <p:custDataLst>
                <p:tags r:id="rId8"/>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组合 7"/>
            <p:cNvGrpSpPr/>
            <p:nvPr/>
          </p:nvGrpSpPr>
          <p:grpSpPr>
            <a:xfrm>
              <a:off x="4357092" y="2835101"/>
              <a:ext cx="802436" cy="488156"/>
              <a:chOff x="6127160" y="4187237"/>
              <a:chExt cx="1128426" cy="686432"/>
            </a:xfrm>
          </p:grpSpPr>
          <p:cxnSp>
            <p:nvCxnSpPr>
              <p:cNvPr id="44" name="MH_Other_7"/>
              <p:cNvCxnSpPr/>
              <p:nvPr>
                <p:custDataLst>
                  <p:tags r:id="rId9"/>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MH_Other_8"/>
              <p:cNvSpPr/>
              <p:nvPr>
                <p:custDataLst>
                  <p:tags r:id="rId10"/>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MH_Other_9"/>
              <p:cNvSpPr txBox="1">
                <a:spLocks noChangeArrowheads="1"/>
              </p:cNvSpPr>
              <p:nvPr>
                <p:custDataLst>
                  <p:tags r:id="rId11"/>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 name="组合 26"/>
          <p:cNvGrpSpPr/>
          <p:nvPr/>
        </p:nvGrpSpPr>
        <p:grpSpPr>
          <a:xfrm>
            <a:off x="4409099" y="3579951"/>
            <a:ext cx="3215826" cy="487116"/>
            <a:chOff x="4357092" y="3578845"/>
            <a:chExt cx="3215268" cy="486966"/>
          </a:xfrm>
        </p:grpSpPr>
        <p:sp>
          <p:nvSpPr>
            <p:cNvPr id="48" name="MH_SubTitle_4"/>
            <p:cNvSpPr txBox="1"/>
            <p:nvPr>
              <p:custDataLst>
                <p:tags r:id="rId4"/>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9" name="组合 9"/>
            <p:cNvGrpSpPr/>
            <p:nvPr/>
          </p:nvGrpSpPr>
          <p:grpSpPr>
            <a:xfrm>
              <a:off x="4357092" y="3578845"/>
              <a:ext cx="802436" cy="486966"/>
              <a:chOff x="6127160" y="5233626"/>
              <a:chExt cx="1128426" cy="684758"/>
            </a:xfrm>
          </p:grpSpPr>
          <p:cxnSp>
            <p:nvCxnSpPr>
              <p:cNvPr id="50" name="MH_Other_10"/>
              <p:cNvCxnSpPr/>
              <p:nvPr>
                <p:custDataLst>
                  <p:tags r:id="rId5"/>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MH_Other_11"/>
              <p:cNvSpPr/>
              <p:nvPr>
                <p:custDataLst>
                  <p:tags r:id="rId6"/>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MH_Other_12"/>
              <p:cNvSpPr txBox="1">
                <a:spLocks noChangeArrowheads="1"/>
              </p:cNvSpPr>
              <p:nvPr>
                <p:custDataLst>
                  <p:tags r:id="rId7"/>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3" name="MH_Others_1"/>
          <p:cNvSpPr txBox="1"/>
          <p:nvPr>
            <p:custDataLst>
              <p:tags r:id="rId2"/>
            </p:custDataLst>
          </p:nvPr>
        </p:nvSpPr>
        <p:spPr>
          <a:xfrm>
            <a:off x="1836490" y="1975561"/>
            <a:ext cx="2044019" cy="722512"/>
          </a:xfrm>
          <a:prstGeom prst="rect">
            <a:avLst/>
          </a:prstGeom>
          <a:noFill/>
        </p:spPr>
        <p:txBody>
          <a:bodyPr vert="horz" wrap="square" lIns="0" tIns="0" rIns="0" bIns="0" rtlCol="0" anchor="ctr" anchorCtr="0">
            <a:spAutoFit/>
          </a:bodyPr>
          <a:lstStyle/>
          <a:p>
            <a:pPr algn="ctr"/>
            <a:r>
              <a:rPr lang="zh-CN" altLang="en-US" sz="47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54" name="MH_Others_2"/>
          <p:cNvSpPr txBox="1"/>
          <p:nvPr>
            <p:custDataLst>
              <p:tags r:id="rId3"/>
            </p:custDataLst>
          </p:nvPr>
        </p:nvSpPr>
        <p:spPr>
          <a:xfrm>
            <a:off x="1846814" y="2698072"/>
            <a:ext cx="2023371" cy="306520"/>
          </a:xfrm>
          <a:prstGeom prst="rect">
            <a:avLst/>
          </a:prstGeom>
          <a:noFill/>
        </p:spPr>
        <p:txBody>
          <a:bodyPr wrap="square" lIns="0" tIns="0" rIns="0" bIns="0">
            <a:spAutoFit/>
          </a:bodyPr>
          <a:lstStyle/>
          <a:p>
            <a:pPr algn="ctr">
              <a:defRPr/>
            </a:pPr>
            <a:r>
              <a:rPr lang="en-US" altLang="zh-CN"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527061347"/>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by="(-#ppt_w*2)" calcmode="lin" valueType="num">
                                      <p:cBhvr rctx="PPT">
                                        <p:cTn id="7" dur="500" autoRev="1" fill="hold">
                                          <p:stCondLst>
                                            <p:cond delay="0"/>
                                          </p:stCondLst>
                                        </p:cTn>
                                        <p:tgtEl>
                                          <p:spTgt spid="53"/>
                                        </p:tgtEl>
                                        <p:attrNameLst>
                                          <p:attrName>ppt_w</p:attrName>
                                        </p:attrNameLst>
                                      </p:cBhvr>
                                    </p:anim>
                                    <p:anim by="(#ppt_w*0.50)" calcmode="lin" valueType="num">
                                      <p:cBhvr>
                                        <p:cTn id="8" dur="500" decel="50000" autoRev="1" fill="hold">
                                          <p:stCondLst>
                                            <p:cond delay="0"/>
                                          </p:stCondLst>
                                        </p:cTn>
                                        <p:tgtEl>
                                          <p:spTgt spid="53"/>
                                        </p:tgtEl>
                                        <p:attrNameLst>
                                          <p:attrName>ppt_x</p:attrName>
                                        </p:attrNameLst>
                                      </p:cBhvr>
                                    </p:anim>
                                    <p:anim from="(-#ppt_h/2)" to="(#ppt_y)" calcmode="lin" valueType="num">
                                      <p:cBhvr>
                                        <p:cTn id="9" dur="1000" fill="hold">
                                          <p:stCondLst>
                                            <p:cond delay="0"/>
                                          </p:stCondLst>
                                        </p:cTn>
                                        <p:tgtEl>
                                          <p:spTgt spid="53"/>
                                        </p:tgtEl>
                                        <p:attrNameLst>
                                          <p:attrName>ppt_y</p:attrName>
                                        </p:attrNameLst>
                                      </p:cBhvr>
                                    </p:anim>
                                    <p:animRot by="21600000">
                                      <p:cBhvr>
                                        <p:cTn id="10" dur="1000" fill="hold">
                                          <p:stCondLst>
                                            <p:cond delay="0"/>
                                          </p:stCondLst>
                                        </p:cTn>
                                        <p:tgtEl>
                                          <p:spTgt spid="53"/>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54"/>
                                        </p:tgtEl>
                                        <p:attrNameLst>
                                          <p:attrName>style.visibility</p:attrName>
                                        </p:attrNameLst>
                                      </p:cBhvr>
                                      <p:to>
                                        <p:strVal val="visible"/>
                                      </p:to>
                                    </p:set>
                                    <p:anim by="(-#ppt_w*2)" calcmode="lin" valueType="num">
                                      <p:cBhvr rctx="PPT">
                                        <p:cTn id="13" dur="500" autoRev="1" fill="hold">
                                          <p:stCondLst>
                                            <p:cond delay="0"/>
                                          </p:stCondLst>
                                        </p:cTn>
                                        <p:tgtEl>
                                          <p:spTgt spid="54"/>
                                        </p:tgtEl>
                                        <p:attrNameLst>
                                          <p:attrName>ppt_w</p:attrName>
                                        </p:attrNameLst>
                                      </p:cBhvr>
                                    </p:anim>
                                    <p:anim by="(#ppt_w*0.50)" calcmode="lin" valueType="num">
                                      <p:cBhvr>
                                        <p:cTn id="14" dur="500" decel="50000" autoRev="1" fill="hold">
                                          <p:stCondLst>
                                            <p:cond delay="0"/>
                                          </p:stCondLst>
                                        </p:cTn>
                                        <p:tgtEl>
                                          <p:spTgt spid="54"/>
                                        </p:tgtEl>
                                        <p:attrNameLst>
                                          <p:attrName>ppt_x</p:attrName>
                                        </p:attrNameLst>
                                      </p:cBhvr>
                                    </p:anim>
                                    <p:anim from="(-#ppt_h/2)" to="(#ppt_y)" calcmode="lin" valueType="num">
                                      <p:cBhvr>
                                        <p:cTn id="15" dur="1000" fill="hold">
                                          <p:stCondLst>
                                            <p:cond delay="0"/>
                                          </p:stCondLst>
                                        </p:cTn>
                                        <p:tgtEl>
                                          <p:spTgt spid="54"/>
                                        </p:tgtEl>
                                        <p:attrNameLst>
                                          <p:attrName>ppt_y</p:attrName>
                                        </p:attrNameLst>
                                      </p:cBhvr>
                                    </p:anim>
                                    <p:animRot by="21600000">
                                      <p:cBhvr>
                                        <p:cTn id="16" dur="1000" fill="hold">
                                          <p:stCondLst>
                                            <p:cond delay="0"/>
                                          </p:stCondLst>
                                        </p:cTn>
                                        <p:tgtEl>
                                          <p:spTgt spid="54"/>
                                        </p:tgtEl>
                                        <p:attrNameLst>
                                          <p:attrName>r</p:attrName>
                                        </p:attrNameLst>
                                      </p:cBhvr>
                                    </p:animRot>
                                  </p:childTnLst>
                                </p:cTn>
                              </p:par>
                            </p:childTnLst>
                          </p:cTn>
                        </p:par>
                        <p:par>
                          <p:cTn id="17" fill="hold">
                            <p:stCondLst>
                              <p:cond delay="170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2200"/>
                            </p:stCondLst>
                            <p:childTnLst>
                              <p:par>
                                <p:cTn id="23" presetID="2" presetClass="entr" presetSubtype="4"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par>
                          <p:cTn id="27" fill="hold">
                            <p:stCondLst>
                              <p:cond delay="2700"/>
                            </p:stCondLst>
                            <p:childTnLst>
                              <p:par>
                                <p:cTn id="28" presetID="2" presetClass="entr" presetSubtype="4"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par>
                          <p:cTn id="32" fill="hold">
                            <p:stCondLst>
                              <p:cond delay="3200"/>
                            </p:stCondLst>
                            <p:childTnLst>
                              <p:par>
                                <p:cTn id="33" presetID="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07E8CC1E-1F0A-4F0B-8182-F88808E45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椭圆 1">
            <a:extLst>
              <a:ext uri="{FF2B5EF4-FFF2-40B4-BE49-F238E27FC236}">
                <a16:creationId xmlns:a16="http://schemas.microsoft.com/office/drawing/2014/main" xmlns="" id="{E60129B1-85A4-407E-80AA-2736945104B5}"/>
              </a:ext>
            </a:extLst>
          </p:cNvPr>
          <p:cNvSpPr/>
          <p:nvPr/>
        </p:nvSpPr>
        <p:spPr>
          <a:xfrm>
            <a:off x="2268538" y="290154"/>
            <a:ext cx="4608512" cy="4608512"/>
          </a:xfrm>
          <a:prstGeom prst="ellipse">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7"/>
          <p:cNvSpPr txBox="1"/>
          <p:nvPr/>
        </p:nvSpPr>
        <p:spPr>
          <a:xfrm>
            <a:off x="3118299" y="2417545"/>
            <a:ext cx="2908994" cy="484898"/>
          </a:xfrm>
          <a:prstGeom prst="rect">
            <a:avLst/>
          </a:prstGeom>
          <a:noFill/>
        </p:spPr>
        <p:txBody>
          <a:bodyPr wrap="none" lIns="68594" tIns="34297" rIns="68594" bIns="34297" rtlCol="0">
            <a:spAutoFit/>
          </a:bodyPr>
          <a:lstStyle/>
          <a:p>
            <a:pPr algn="ctr" defTabSz="685937">
              <a:defRPr/>
            </a:pPr>
            <a:r>
              <a:rPr lang="zh-CN" altLang="en-US" sz="2700" dirty="0">
                <a:solidFill>
                  <a:schemeClr val="tx1">
                    <a:lumMod val="85000"/>
                    <a:lumOff val="15000"/>
                  </a:schemeClr>
                </a:solidFill>
                <a:latin typeface="Arial"/>
                <a:ea typeface="微软雅黑"/>
              </a:rPr>
              <a:t>标题文字添加此处</a:t>
            </a:r>
          </a:p>
        </p:txBody>
      </p:sp>
      <p:grpSp>
        <p:nvGrpSpPr>
          <p:cNvPr id="15" name="组合 10"/>
          <p:cNvGrpSpPr/>
          <p:nvPr/>
        </p:nvGrpSpPr>
        <p:grpSpPr>
          <a:xfrm>
            <a:off x="2948402" y="3051629"/>
            <a:ext cx="3295281" cy="277085"/>
            <a:chOff x="4157009" y="3440531"/>
            <a:chExt cx="4392945" cy="369331"/>
          </a:xfrm>
        </p:grpSpPr>
        <p:sp>
          <p:nvSpPr>
            <p:cNvPr id="16" name="文本框 8"/>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17" name="文本框 9"/>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18" name="组合 11"/>
          <p:cNvGrpSpPr/>
          <p:nvPr/>
        </p:nvGrpSpPr>
        <p:grpSpPr>
          <a:xfrm>
            <a:off x="2948402" y="3375579"/>
            <a:ext cx="3295281" cy="277085"/>
            <a:chOff x="4157009" y="3440531"/>
            <a:chExt cx="4392945" cy="369331"/>
          </a:xfrm>
        </p:grpSpPr>
        <p:sp>
          <p:nvSpPr>
            <p:cNvPr id="19" name="文本框 12"/>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20" name="文本框 13"/>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21" name="组合 15"/>
          <p:cNvGrpSpPr/>
          <p:nvPr/>
        </p:nvGrpSpPr>
        <p:grpSpPr>
          <a:xfrm>
            <a:off x="3788722" y="1197968"/>
            <a:ext cx="1667049" cy="1108338"/>
            <a:chOff x="5398753" y="995149"/>
            <a:chExt cx="2222347" cy="1477327"/>
          </a:xfrm>
        </p:grpSpPr>
        <p:sp>
          <p:nvSpPr>
            <p:cNvPr id="22" name="文本框 5"/>
            <p:cNvSpPr txBox="1"/>
            <p:nvPr/>
          </p:nvSpPr>
          <p:spPr>
            <a:xfrm>
              <a:off x="5398753" y="995149"/>
              <a:ext cx="1391835" cy="1477327"/>
            </a:xfrm>
            <a:prstGeom prst="rect">
              <a:avLst/>
            </a:prstGeom>
            <a:noFill/>
          </p:spPr>
          <p:txBody>
            <a:bodyPr wrap="none" rtlCol="0">
              <a:spAutoFit/>
            </a:bodyPr>
            <a:lstStyle/>
            <a:p>
              <a:pPr algn="ctr"/>
              <a:r>
                <a:rPr lang="en-US" altLang="zh-CN" sz="6600" b="1" dirty="0">
                  <a:solidFill>
                    <a:schemeClr val="tx1">
                      <a:lumMod val="85000"/>
                      <a:lumOff val="15000"/>
                    </a:schemeClr>
                  </a:solidFill>
                </a:rPr>
                <a:t>04</a:t>
              </a:r>
              <a:endParaRPr lang="zh-CN" altLang="en-US" sz="6600" b="1" dirty="0">
                <a:solidFill>
                  <a:schemeClr val="tx1">
                    <a:lumMod val="85000"/>
                    <a:lumOff val="15000"/>
                  </a:schemeClr>
                </a:solidFill>
              </a:endParaRPr>
            </a:p>
          </p:txBody>
        </p:sp>
        <p:sp>
          <p:nvSpPr>
            <p:cNvPr id="23" name="文本框 14"/>
            <p:cNvSpPr txBox="1"/>
            <p:nvPr/>
          </p:nvSpPr>
          <p:spPr>
            <a:xfrm>
              <a:off x="6682381" y="1623163"/>
              <a:ext cx="938719" cy="615553"/>
            </a:xfrm>
            <a:prstGeom prst="rect">
              <a:avLst/>
            </a:prstGeom>
            <a:noFill/>
          </p:spPr>
          <p:txBody>
            <a:bodyPr wrap="none" rtlCol="0">
              <a:spAutoFit/>
            </a:bodyPr>
            <a:lstStyle/>
            <a:p>
              <a:r>
                <a:rPr lang="en-US" altLang="zh-CN" sz="2400" dirty="0">
                  <a:solidFill>
                    <a:schemeClr val="tx1">
                      <a:lumMod val="85000"/>
                      <a:lumOff val="15000"/>
                    </a:schemeClr>
                  </a:solidFill>
                </a:rPr>
                <a:t>part</a:t>
              </a:r>
              <a:endParaRPr lang="zh-CN" altLang="en-US" sz="2400" dirty="0">
                <a:solidFill>
                  <a:schemeClr val="tx1">
                    <a:lumMod val="85000"/>
                    <a:lumOff val="15000"/>
                  </a:schemeClr>
                </a:solidFill>
              </a:endParaRPr>
            </a:p>
          </p:txBody>
        </p:sp>
      </p:grpSp>
      <p:cxnSp>
        <p:nvCxnSpPr>
          <p:cNvPr id="24" name="直接连接符 23"/>
          <p:cNvCxnSpPr/>
          <p:nvPr/>
        </p:nvCxnSpPr>
        <p:spPr>
          <a:xfrm>
            <a:off x="3770125" y="2269816"/>
            <a:ext cx="1649091" cy="0"/>
          </a:xfrm>
          <a:prstGeom prst="line">
            <a:avLst/>
          </a:prstGeom>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700486971"/>
      </p:ext>
    </p:extLst>
  </p:cSld>
  <p:clrMapOvr>
    <a:masterClrMapping/>
  </p:clrMapOvr>
  <p:transition spd="med"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ent Arrow 57"/>
          <p:cNvSpPr/>
          <p:nvPr/>
        </p:nvSpPr>
        <p:spPr>
          <a:xfrm>
            <a:off x="4107761" y="2091057"/>
            <a:ext cx="2074212" cy="3053702"/>
          </a:xfrm>
          <a:prstGeom prst="bentArrow">
            <a:avLst>
              <a:gd name="adj1" fmla="val 10194"/>
              <a:gd name="adj2" fmla="val 9038"/>
              <a:gd name="adj3" fmla="val 14263"/>
              <a:gd name="adj4" fmla="val 249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tx1"/>
              </a:solidFill>
              <a:latin typeface="微软雅黑" panose="020B0503020204020204" pitchFamily="34" charset="-122"/>
            </a:endParaRPr>
          </a:p>
        </p:txBody>
      </p:sp>
      <p:sp>
        <p:nvSpPr>
          <p:cNvPr id="32" name="Bent Arrow 58"/>
          <p:cNvSpPr/>
          <p:nvPr/>
        </p:nvSpPr>
        <p:spPr>
          <a:xfrm flipH="1">
            <a:off x="3113959" y="2667228"/>
            <a:ext cx="2337733" cy="2477531"/>
          </a:xfrm>
          <a:prstGeom prst="bentArrow">
            <a:avLst>
              <a:gd name="adj1" fmla="val 8879"/>
              <a:gd name="adj2" fmla="val 9038"/>
              <a:gd name="adj3" fmla="val 14263"/>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tx1"/>
              </a:solidFill>
              <a:latin typeface="微软雅黑" panose="020B0503020204020204" pitchFamily="34" charset="-122"/>
            </a:endParaRPr>
          </a:p>
        </p:txBody>
      </p:sp>
      <p:sp>
        <p:nvSpPr>
          <p:cNvPr id="33" name="Bent Arrow 59"/>
          <p:cNvSpPr/>
          <p:nvPr/>
        </p:nvSpPr>
        <p:spPr>
          <a:xfrm flipH="1">
            <a:off x="2834479" y="3396690"/>
            <a:ext cx="1120983" cy="1748068"/>
          </a:xfrm>
          <a:prstGeom prst="bentArrow">
            <a:avLst>
              <a:gd name="adj1" fmla="val 19713"/>
              <a:gd name="adj2" fmla="val 20879"/>
              <a:gd name="adj3" fmla="val 22762"/>
              <a:gd name="adj4" fmla="val 294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tx1"/>
              </a:solidFill>
              <a:latin typeface="微软雅黑" panose="020B0503020204020204" pitchFamily="34" charset="-122"/>
            </a:endParaRPr>
          </a:p>
        </p:txBody>
      </p:sp>
      <p:sp>
        <p:nvSpPr>
          <p:cNvPr id="34" name="Bent Arrow 60"/>
          <p:cNvSpPr/>
          <p:nvPr/>
        </p:nvSpPr>
        <p:spPr>
          <a:xfrm>
            <a:off x="4819717" y="3263966"/>
            <a:ext cx="1827289" cy="1880792"/>
          </a:xfrm>
          <a:prstGeom prst="bentArrow">
            <a:avLst>
              <a:gd name="adj1" fmla="val 13127"/>
              <a:gd name="adj2" fmla="val 10495"/>
              <a:gd name="adj3" fmla="val 17138"/>
              <a:gd name="adj4" fmla="val 219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solidFill>
                <a:schemeClr val="tx1"/>
              </a:solidFill>
              <a:latin typeface="微软雅黑" panose="020B0503020204020204" pitchFamily="34" charset="-122"/>
            </a:endParaRPr>
          </a:p>
        </p:txBody>
      </p:sp>
      <p:sp>
        <p:nvSpPr>
          <p:cNvPr id="35" name="Up Arrow 61"/>
          <p:cNvSpPr/>
          <p:nvPr/>
        </p:nvSpPr>
        <p:spPr>
          <a:xfrm>
            <a:off x="4346458" y="1016886"/>
            <a:ext cx="444481" cy="4127873"/>
          </a:xfrm>
          <a:prstGeom prst="upArrow">
            <a:avLst>
              <a:gd name="adj1" fmla="val 50000"/>
              <a:gd name="adj2" fmla="val 671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en-US" dirty="0">
              <a:latin typeface="微软雅黑" panose="020B0503020204020204" pitchFamily="34" charset="-122"/>
            </a:endParaRPr>
          </a:p>
        </p:txBody>
      </p:sp>
      <p:grpSp>
        <p:nvGrpSpPr>
          <p:cNvPr id="2" name="Group 63"/>
          <p:cNvGrpSpPr/>
          <p:nvPr/>
        </p:nvGrpSpPr>
        <p:grpSpPr>
          <a:xfrm>
            <a:off x="1459968" y="3516859"/>
            <a:ext cx="1237447" cy="241035"/>
            <a:chOff x="1779379" y="1440041"/>
            <a:chExt cx="1237232" cy="240993"/>
          </a:xfrm>
        </p:grpSpPr>
        <p:sp>
          <p:nvSpPr>
            <p:cNvPr id="37" name="Rounded Rectangle 64"/>
            <p:cNvSpPr/>
            <p:nvPr/>
          </p:nvSpPr>
          <p:spPr>
            <a:xfrm>
              <a:off x="1779379" y="1440041"/>
              <a:ext cx="1237232" cy="2409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38" name="Text Placeholder 3"/>
            <p:cNvSpPr txBox="1"/>
            <p:nvPr/>
          </p:nvSpPr>
          <p:spPr>
            <a:xfrm>
              <a:off x="1929004" y="1466315"/>
              <a:ext cx="937986"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39" name="Text Placeholder 3"/>
          <p:cNvSpPr txBox="1"/>
          <p:nvPr/>
        </p:nvSpPr>
        <p:spPr>
          <a:xfrm>
            <a:off x="1459969" y="3799364"/>
            <a:ext cx="1384037" cy="471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1485114" y="3180284"/>
            <a:ext cx="322489" cy="3141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981">
              <a:spcBef>
                <a:spcPct val="20000"/>
              </a:spcBef>
              <a:defRPr/>
            </a:pPr>
            <a:r>
              <a:rPr lang="en-US" sz="2000" dirty="0">
                <a:solidFill>
                  <a:schemeClr val="tx1"/>
                </a:solidFill>
                <a:latin typeface="微软雅黑" panose="020B0503020204020204" pitchFamily="34" charset="-122"/>
                <a:ea typeface="微软雅黑" panose="020B0503020204020204" pitchFamily="34" charset="-122"/>
              </a:rPr>
              <a:t>01</a:t>
            </a:r>
          </a:p>
        </p:txBody>
      </p:sp>
      <p:grpSp>
        <p:nvGrpSpPr>
          <p:cNvPr id="3" name="Group 70"/>
          <p:cNvGrpSpPr/>
          <p:nvPr/>
        </p:nvGrpSpPr>
        <p:grpSpPr>
          <a:xfrm>
            <a:off x="1653065" y="2192992"/>
            <a:ext cx="1237447" cy="241035"/>
            <a:chOff x="1779379" y="1440041"/>
            <a:chExt cx="1237232" cy="240993"/>
          </a:xfrm>
        </p:grpSpPr>
        <p:sp>
          <p:nvSpPr>
            <p:cNvPr id="42" name="Rounded Rectangle 72"/>
            <p:cNvSpPr/>
            <p:nvPr/>
          </p:nvSpPr>
          <p:spPr>
            <a:xfrm>
              <a:off x="1779379" y="1440041"/>
              <a:ext cx="1237232" cy="24099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3" name="Text Placeholder 3"/>
            <p:cNvSpPr txBox="1"/>
            <p:nvPr/>
          </p:nvSpPr>
          <p:spPr>
            <a:xfrm>
              <a:off x="1929004" y="1466315"/>
              <a:ext cx="937986"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44" name="Text Placeholder 3"/>
          <p:cNvSpPr txBox="1"/>
          <p:nvPr/>
        </p:nvSpPr>
        <p:spPr>
          <a:xfrm>
            <a:off x="1653068" y="2475496"/>
            <a:ext cx="1384037" cy="471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 Placeholder 3"/>
          <p:cNvSpPr txBox="1"/>
          <p:nvPr/>
        </p:nvSpPr>
        <p:spPr>
          <a:xfrm>
            <a:off x="1678212" y="1855093"/>
            <a:ext cx="322489" cy="3141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981">
              <a:spcBef>
                <a:spcPct val="20000"/>
              </a:spcBef>
              <a:defRPr/>
            </a:pPr>
            <a:r>
              <a:rPr lang="en-US" sz="2000" dirty="0">
                <a:solidFill>
                  <a:schemeClr val="bg1">
                    <a:lumMod val="50000"/>
                  </a:schemeClr>
                </a:solidFill>
                <a:latin typeface="微软雅黑" panose="020B0503020204020204" pitchFamily="34" charset="-122"/>
                <a:ea typeface="微软雅黑" panose="020B0503020204020204" pitchFamily="34" charset="-122"/>
              </a:rPr>
              <a:t>02</a:t>
            </a:r>
          </a:p>
        </p:txBody>
      </p:sp>
      <p:grpSp>
        <p:nvGrpSpPr>
          <p:cNvPr id="4" name="Group 77"/>
          <p:cNvGrpSpPr/>
          <p:nvPr/>
        </p:nvGrpSpPr>
        <p:grpSpPr>
          <a:xfrm>
            <a:off x="6849984" y="3345275"/>
            <a:ext cx="1237447" cy="241035"/>
            <a:chOff x="1779379" y="1440041"/>
            <a:chExt cx="1237232" cy="240993"/>
          </a:xfrm>
        </p:grpSpPr>
        <p:sp>
          <p:nvSpPr>
            <p:cNvPr id="47" name="Rounded Rectangle 78"/>
            <p:cNvSpPr/>
            <p:nvPr/>
          </p:nvSpPr>
          <p:spPr>
            <a:xfrm>
              <a:off x="1779379" y="1440041"/>
              <a:ext cx="1237232" cy="24099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8" name="Text Placeholder 3"/>
            <p:cNvSpPr txBox="1"/>
            <p:nvPr/>
          </p:nvSpPr>
          <p:spPr>
            <a:xfrm>
              <a:off x="1929004" y="1466315"/>
              <a:ext cx="937986"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49" name="Text Placeholder 3"/>
          <p:cNvSpPr txBox="1"/>
          <p:nvPr/>
        </p:nvSpPr>
        <p:spPr>
          <a:xfrm>
            <a:off x="6693539" y="3627778"/>
            <a:ext cx="1384037" cy="471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 Placeholder 3"/>
          <p:cNvSpPr txBox="1"/>
          <p:nvPr/>
        </p:nvSpPr>
        <p:spPr>
          <a:xfrm>
            <a:off x="7744788" y="3007433"/>
            <a:ext cx="322489" cy="3141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en-US" sz="2000" dirty="0">
                <a:solidFill>
                  <a:schemeClr val="bg1">
                    <a:lumMod val="50000"/>
                  </a:schemeClr>
                </a:solidFill>
                <a:latin typeface="微软雅黑" panose="020B0503020204020204" pitchFamily="34" charset="-122"/>
                <a:ea typeface="微软雅黑" panose="020B0503020204020204" pitchFamily="34" charset="-122"/>
              </a:rPr>
              <a:t>05</a:t>
            </a:r>
          </a:p>
        </p:txBody>
      </p:sp>
      <p:grpSp>
        <p:nvGrpSpPr>
          <p:cNvPr id="5" name="Group 82"/>
          <p:cNvGrpSpPr/>
          <p:nvPr/>
        </p:nvGrpSpPr>
        <p:grpSpPr>
          <a:xfrm>
            <a:off x="6400136" y="1723901"/>
            <a:ext cx="1237447" cy="241035"/>
            <a:chOff x="1779379" y="1440041"/>
            <a:chExt cx="1237232" cy="240993"/>
          </a:xfrm>
        </p:grpSpPr>
        <p:sp>
          <p:nvSpPr>
            <p:cNvPr id="52" name="Rounded Rectangle 83"/>
            <p:cNvSpPr/>
            <p:nvPr/>
          </p:nvSpPr>
          <p:spPr>
            <a:xfrm>
              <a:off x="1779379" y="1440041"/>
              <a:ext cx="1237232" cy="2409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3" name="Text Placeholder 3"/>
            <p:cNvSpPr txBox="1"/>
            <p:nvPr/>
          </p:nvSpPr>
          <p:spPr>
            <a:xfrm>
              <a:off x="1929004" y="1466315"/>
              <a:ext cx="937986"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54" name="Text Placeholder 3"/>
          <p:cNvSpPr txBox="1"/>
          <p:nvPr/>
        </p:nvSpPr>
        <p:spPr>
          <a:xfrm>
            <a:off x="6243689" y="2006405"/>
            <a:ext cx="1384037" cy="471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 Placeholder 3"/>
          <p:cNvSpPr txBox="1"/>
          <p:nvPr/>
        </p:nvSpPr>
        <p:spPr>
          <a:xfrm>
            <a:off x="7294938" y="1394158"/>
            <a:ext cx="322489" cy="3141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en-US" sz="2000" dirty="0">
                <a:solidFill>
                  <a:schemeClr val="bg1">
                    <a:lumMod val="50000"/>
                  </a:schemeClr>
                </a:solidFill>
                <a:latin typeface="微软雅黑" panose="020B0503020204020204" pitchFamily="34" charset="-122"/>
                <a:ea typeface="微软雅黑" panose="020B0503020204020204" pitchFamily="34" charset="-122"/>
              </a:rPr>
              <a:t>04</a:t>
            </a:r>
          </a:p>
        </p:txBody>
      </p:sp>
      <p:grpSp>
        <p:nvGrpSpPr>
          <p:cNvPr id="6" name="Group 92"/>
          <p:cNvGrpSpPr/>
          <p:nvPr/>
        </p:nvGrpSpPr>
        <p:grpSpPr>
          <a:xfrm>
            <a:off x="3028209" y="1328680"/>
            <a:ext cx="1237447" cy="241035"/>
            <a:chOff x="1779379" y="1440041"/>
            <a:chExt cx="1237232" cy="240993"/>
          </a:xfrm>
        </p:grpSpPr>
        <p:sp>
          <p:nvSpPr>
            <p:cNvPr id="57" name="Rounded Rectangle 93"/>
            <p:cNvSpPr/>
            <p:nvPr/>
          </p:nvSpPr>
          <p:spPr>
            <a:xfrm>
              <a:off x="1779379" y="1440041"/>
              <a:ext cx="1237232" cy="24099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58" name="Text Placeholder 3"/>
            <p:cNvSpPr txBox="1"/>
            <p:nvPr/>
          </p:nvSpPr>
          <p:spPr>
            <a:xfrm>
              <a:off x="1929004" y="1466315"/>
              <a:ext cx="937986" cy="18844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981">
                <a:spcBef>
                  <a:spcPct val="20000"/>
                </a:spcBef>
                <a:defRPr/>
              </a:pPr>
              <a:r>
                <a:rPr lang="zh-CN" altLang="en-US" sz="1200" dirty="0">
                  <a:solidFill>
                    <a:schemeClr val="bg1"/>
                  </a:solidFill>
                  <a:latin typeface="微软雅黑" panose="020B0503020204020204" pitchFamily="34" charset="-122"/>
                  <a:ea typeface="微软雅黑" panose="020B0503020204020204" pitchFamily="34" charset="-122"/>
                </a:rPr>
                <a:t>单击编辑标题</a:t>
              </a:r>
              <a:endParaRPr lang="en-US" sz="1600" dirty="0">
                <a:solidFill>
                  <a:schemeClr val="bg1"/>
                </a:solidFill>
                <a:latin typeface="微软雅黑" panose="020B0503020204020204" pitchFamily="34" charset="-122"/>
                <a:ea typeface="微软雅黑" panose="020B0503020204020204" pitchFamily="34" charset="-122"/>
              </a:endParaRPr>
            </a:p>
          </p:txBody>
        </p:sp>
      </p:grpSp>
      <p:sp>
        <p:nvSpPr>
          <p:cNvPr id="59" name="Text Placeholder 3"/>
          <p:cNvSpPr txBox="1"/>
          <p:nvPr/>
        </p:nvSpPr>
        <p:spPr>
          <a:xfrm>
            <a:off x="2871763" y="1611183"/>
            <a:ext cx="1384037" cy="471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 Placeholder 3"/>
          <p:cNvSpPr txBox="1"/>
          <p:nvPr/>
        </p:nvSpPr>
        <p:spPr>
          <a:xfrm>
            <a:off x="3923013" y="1022272"/>
            <a:ext cx="322489" cy="3141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913981">
              <a:spcBef>
                <a:spcPct val="20000"/>
              </a:spcBef>
              <a:defRPr/>
            </a:pPr>
            <a:r>
              <a:rPr lang="en-US" sz="2000" dirty="0">
                <a:solidFill>
                  <a:schemeClr val="bg1">
                    <a:lumMod val="50000"/>
                  </a:schemeClr>
                </a:solidFill>
                <a:latin typeface="微软雅黑" panose="020B0503020204020204" pitchFamily="34" charset="-122"/>
                <a:ea typeface="微软雅黑" panose="020B0503020204020204" pitchFamily="34" charset="-122"/>
              </a:rPr>
              <a:t>03</a:t>
            </a:r>
          </a:p>
        </p:txBody>
      </p:sp>
    </p:spTree>
    <p:extLst>
      <p:ext uri="{BB962C8B-B14F-4D97-AF65-F5344CB8AC3E}">
        <p14:creationId xmlns:p14="http://schemas.microsoft.com/office/powerpoint/2010/main" val="2543177732"/>
      </p:ext>
    </p:extLst>
  </p:cSld>
  <p:clrMapOvr>
    <a:masterClrMapping/>
  </p:clrMapOvr>
  <p:transition spd="med" advClick="0" advTm="635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upLeft)">
                                      <p:cBhvr>
                                        <p:cTn id="7" dur="500"/>
                                        <p:tgtEl>
                                          <p:spTgt spid="33"/>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accel="50000" decel="5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par>
                          <p:cTn id="22" fill="hold">
                            <p:stCondLst>
                              <p:cond delay="2000"/>
                            </p:stCondLst>
                            <p:childTnLst>
                              <p:par>
                                <p:cTn id="23" presetID="18" presetClass="entr" presetSubtype="9"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trips(upLeft)">
                                      <p:cBhvr>
                                        <p:cTn id="25" dur="500"/>
                                        <p:tgtEl>
                                          <p:spTgt spid="32"/>
                                        </p:tgtEl>
                                      </p:cBhvr>
                                    </p:animEffect>
                                  </p:childTnLst>
                                </p:cTn>
                              </p:par>
                            </p:childTnLst>
                          </p:cTn>
                        </p:par>
                        <p:par>
                          <p:cTn id="26" fill="hold">
                            <p:stCondLst>
                              <p:cond delay="2500"/>
                            </p:stCondLst>
                            <p:childTnLst>
                              <p:par>
                                <p:cTn id="27" presetID="2" presetClass="entr" presetSubtype="8" accel="50000" decel="5000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accel="50000" decel="5000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4000"/>
                            </p:stCondLst>
                            <p:childTnLst>
                              <p:par>
                                <p:cTn id="41" presetID="18" presetClass="entr" presetSubtype="3"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strips(upRight)">
                                      <p:cBhvr>
                                        <p:cTn id="43" dur="500"/>
                                        <p:tgtEl>
                                          <p:spTgt spid="35"/>
                                        </p:tgtEl>
                                      </p:cBhvr>
                                    </p:animEffect>
                                  </p:childTnLst>
                                </p:cTn>
                              </p:par>
                            </p:childTnLst>
                          </p:cTn>
                        </p:par>
                        <p:par>
                          <p:cTn id="44" fill="hold">
                            <p:stCondLst>
                              <p:cond delay="45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0-#ppt_w/2"/>
                                          </p:val>
                                        </p:tav>
                                        <p:tav tm="100000">
                                          <p:val>
                                            <p:strVal val="#ppt_x"/>
                                          </p:val>
                                        </p:tav>
                                      </p:tavLst>
                                    </p:anim>
                                    <p:anim calcmode="lin" valueType="num">
                                      <p:cBhvr additive="base">
                                        <p:cTn id="48" dur="500" fill="hold"/>
                                        <p:tgtEl>
                                          <p:spTgt spid="60"/>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4" accel="50000" decel="5000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6000"/>
                            </p:stCondLst>
                            <p:childTnLst>
                              <p:par>
                                <p:cTn id="59" presetID="18" presetClass="entr" presetSubtype="3"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strips(upRight)">
                                      <p:cBhvr>
                                        <p:cTn id="61" dur="500"/>
                                        <p:tgtEl>
                                          <p:spTgt spid="31"/>
                                        </p:tgtEl>
                                      </p:cBhvr>
                                    </p:animEffect>
                                  </p:childTnLst>
                                </p:cTn>
                              </p:par>
                            </p:childTnLst>
                          </p:cTn>
                        </p:par>
                        <p:par>
                          <p:cTn id="62" fill="hold">
                            <p:stCondLst>
                              <p:cond delay="6500"/>
                            </p:stCondLst>
                            <p:childTnLst>
                              <p:par>
                                <p:cTn id="63" presetID="2" presetClass="entr" presetSubtype="2" accel="50000" decel="5000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1+#ppt_w/2"/>
                                          </p:val>
                                        </p:tav>
                                        <p:tav tm="100000">
                                          <p:val>
                                            <p:strVal val="#ppt_x"/>
                                          </p:val>
                                        </p:tav>
                                      </p:tavLst>
                                    </p:anim>
                                    <p:anim calcmode="lin" valueType="num">
                                      <p:cBhvr additive="base">
                                        <p:cTn id="66" dur="500" fill="hold"/>
                                        <p:tgtEl>
                                          <p:spTgt spid="5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accel="50000" decel="50000"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fill="hold"/>
                                        <p:tgtEl>
                                          <p:spTgt spid="5"/>
                                        </p:tgtEl>
                                        <p:attrNameLst>
                                          <p:attrName>ppt_x</p:attrName>
                                        </p:attrNameLst>
                                      </p:cBhvr>
                                      <p:tavLst>
                                        <p:tav tm="0">
                                          <p:val>
                                            <p:strVal val="1+#ppt_w/2"/>
                                          </p:val>
                                        </p:tav>
                                        <p:tav tm="100000">
                                          <p:val>
                                            <p:strVal val="#ppt_x"/>
                                          </p:val>
                                        </p:tav>
                                      </p:tavLst>
                                    </p:anim>
                                    <p:anim calcmode="lin" valueType="num">
                                      <p:cBhvr additive="base">
                                        <p:cTn id="71" dur="500" fill="hold"/>
                                        <p:tgtEl>
                                          <p:spTgt spid="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8000"/>
                            </p:stCondLst>
                            <p:childTnLst>
                              <p:par>
                                <p:cTn id="77" presetID="18" presetClass="entr" presetSubtype="3"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strips(upRight)">
                                      <p:cBhvr>
                                        <p:cTn id="79" dur="500"/>
                                        <p:tgtEl>
                                          <p:spTgt spid="34"/>
                                        </p:tgtEl>
                                      </p:cBhvr>
                                    </p:animEffect>
                                  </p:childTnLst>
                                </p:cTn>
                              </p:par>
                            </p:childTnLst>
                          </p:cTn>
                        </p:par>
                        <p:par>
                          <p:cTn id="80" fill="hold">
                            <p:stCondLst>
                              <p:cond delay="8500"/>
                            </p:stCondLst>
                            <p:childTnLst>
                              <p:par>
                                <p:cTn id="81" presetID="2" presetClass="entr" presetSubtype="2" accel="50000" decel="50000"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500" fill="hold"/>
                                        <p:tgtEl>
                                          <p:spTgt spid="50"/>
                                        </p:tgtEl>
                                        <p:attrNameLst>
                                          <p:attrName>ppt_x</p:attrName>
                                        </p:attrNameLst>
                                      </p:cBhvr>
                                      <p:tavLst>
                                        <p:tav tm="0">
                                          <p:val>
                                            <p:strVal val="1+#ppt_w/2"/>
                                          </p:val>
                                        </p:tav>
                                        <p:tav tm="100000">
                                          <p:val>
                                            <p:strVal val="#ppt_x"/>
                                          </p:val>
                                        </p:tav>
                                      </p:tavLst>
                                    </p:anim>
                                    <p:anim calcmode="lin" valueType="num">
                                      <p:cBhvr additive="base">
                                        <p:cTn id="84" dur="500" fill="hold"/>
                                        <p:tgtEl>
                                          <p:spTgt spid="50"/>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2" presetClass="entr" presetSubtype="2" accel="50000" decel="50000"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fill="hold"/>
                                        <p:tgtEl>
                                          <p:spTgt spid="4"/>
                                        </p:tgtEl>
                                        <p:attrNameLst>
                                          <p:attrName>ppt_x</p:attrName>
                                        </p:attrNameLst>
                                      </p:cBhvr>
                                      <p:tavLst>
                                        <p:tav tm="0">
                                          <p:val>
                                            <p:strVal val="1+#ppt_w/2"/>
                                          </p:val>
                                        </p:tav>
                                        <p:tav tm="100000">
                                          <p:val>
                                            <p:strVal val="#ppt_x"/>
                                          </p:val>
                                        </p:tav>
                                      </p:tavLst>
                                    </p:anim>
                                    <p:anim calcmode="lin" valueType="num">
                                      <p:cBhvr additive="base">
                                        <p:cTn id="89" dur="500" fill="hold"/>
                                        <p:tgtEl>
                                          <p:spTgt spid="4"/>
                                        </p:tgtEl>
                                        <p:attrNameLst>
                                          <p:attrName>ppt_y</p:attrName>
                                        </p:attrNameLst>
                                      </p:cBhvr>
                                      <p:tavLst>
                                        <p:tav tm="0">
                                          <p:val>
                                            <p:strVal val="#ppt_y"/>
                                          </p:val>
                                        </p:tav>
                                        <p:tav tm="100000">
                                          <p:val>
                                            <p:strVal val="#ppt_y"/>
                                          </p:val>
                                        </p:tav>
                                      </p:tavLst>
                                    </p:anim>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9" grpId="0"/>
      <p:bldP spid="40" grpId="0"/>
      <p:bldP spid="44" grpId="0"/>
      <p:bldP spid="45" grpId="0"/>
      <p:bldP spid="49" grpId="0"/>
      <p:bldP spid="50" grpId="0"/>
      <p:bldP spid="54" grpId="0"/>
      <p:bldP spid="55"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a:xfrm>
            <a:off x="827517" y="1477017"/>
            <a:ext cx="5712471" cy="2549310"/>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53"/>
            <p:cNvGrpSpPr/>
            <p:nvPr/>
          </p:nvGrpSpPr>
          <p:grpSpPr>
            <a:xfrm>
              <a:off x="179512" y="2060848"/>
              <a:ext cx="7617691" cy="3322593"/>
              <a:chOff x="683568" y="2266648"/>
              <a:chExt cx="7617691" cy="3322593"/>
            </a:xfrm>
          </p:grpSpPr>
          <p:sp>
            <p:nvSpPr>
              <p:cNvPr id="12" name="Freeform 6"/>
              <p:cNvSpPr>
                <a:spLocks/>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a:spLocks/>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a:spLocks/>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a:spLocks/>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a:spLocks/>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a:spLocks/>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a:spLocks/>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a:spLocks/>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a:spLocks/>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a:spLocks/>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a:spLocks/>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a:spLocks/>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a:spLocks/>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a:spLocks/>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a:spLocks/>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a:spLocks/>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a:spLocks/>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a:spLocks/>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a:extLst/>
            </p:spPr>
            <p:txBody>
              <a:bodyPr/>
              <a:lstStyle/>
              <a:p>
                <a:pPr algn="just" defTabSz="685662" latinLnBrk="1">
                  <a:lnSpc>
                    <a:spcPct val="120000"/>
                  </a:lnSpc>
                  <a:defRPr/>
                </a:pPr>
                <a:endParaRPr kumimoji="1"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a:spLocks/>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a:spLocks/>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a:spLocks/>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a:spLocks/>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a:extLst/>
            </p:spPr>
            <p:txBody>
              <a:bodyPr/>
              <a:lstStyle/>
              <a:p>
                <a:pPr algn="just" defTabSz="685662" latinLnBrk="1">
                  <a:lnSpc>
                    <a:spcPct val="120000"/>
                  </a:lnSpc>
                  <a:defRPr/>
                </a:pPr>
                <a:endParaRPr kumimoji="1"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a:spLocks/>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a:spLocks/>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a:spLocks/>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a:spLocks/>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a:spLocks/>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a:spLocks/>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a:spLocks/>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a:ex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a:spLocks/>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a:spLocks/>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a:spLocks/>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a:extLst/>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662">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headEnd/>
              <a:tailEnd/>
            </a:ln>
            <a:effectLst/>
          </p:spPr>
          <p:txBody>
            <a:bodyPr wrap="none" anchor="ctr"/>
            <a:lstStyle/>
            <a:p>
              <a:pPr algn="just" defTabSz="685662">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5035104" y="4117759"/>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1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299721" y="3978120"/>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1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3564220" y="3838479"/>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1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826057" y="3698838"/>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2109818" y="3559198"/>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1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1373348" y="3419557"/>
            <a:ext cx="452645" cy="272355"/>
          </a:xfrm>
          <a:prstGeom prst="rect">
            <a:avLst/>
          </a:prstGeom>
          <a:noFill/>
        </p:spPr>
        <p:txBody>
          <a:bodyPr wrap="none" lIns="68580" tIns="34290" rIns="68580" bIns="34290" rtlCol="0">
            <a:spAutoFit/>
          </a:bodyPr>
          <a:lstStyle/>
          <a:p>
            <a:pPr algn="ctr">
              <a:lnSpc>
                <a:spcPct val="120000"/>
              </a:lnSpc>
            </a:pPr>
            <a:r>
              <a:rPr lang="en-US" sz="11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1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5391823" y="1655871"/>
            <a:ext cx="1036059" cy="253892"/>
          </a:xfrm>
          <a:prstGeom prst="rect">
            <a:avLst/>
          </a:prstGeom>
          <a:noFill/>
        </p:spPr>
        <p:txBody>
          <a:bodyPr wrap="none" lIns="68580" tIns="34290" rIns="68580" bIns="3429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5397390" y="1839348"/>
            <a:ext cx="2917006" cy="623174"/>
          </a:xfrm>
          <a:prstGeom prst="rect">
            <a:avLst/>
          </a:prstGeom>
        </p:spPr>
        <p:txBody>
          <a:bodyPr wrap="square" lIns="68580" tIns="34290" rIns="68580" bIns="34290">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617123" y="3827034"/>
            <a:ext cx="584369" cy="59751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68567" tIns="34284" rIns="68567" bIns="34284" numCol="1" anchor="t" anchorCtr="0" compatLnSpc="1">
            <a:prstTxWarp prst="textNoShape">
              <a:avLst/>
            </a:prstTxWarp>
          </a:bodyP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6391278" y="4449664"/>
            <a:ext cx="1036059" cy="253892"/>
          </a:xfrm>
          <a:prstGeom prst="rect">
            <a:avLst/>
          </a:prstGeom>
          <a:noFill/>
        </p:spPr>
        <p:txBody>
          <a:bodyPr wrap="none" lIns="68580" tIns="34290" rIns="68580" bIns="34290"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8913577"/>
      </p:ext>
    </p:extLst>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210129" y="1280087"/>
            <a:ext cx="2731963" cy="2702637"/>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799" dirty="0"/>
            </a:p>
          </p:txBody>
        </p:sp>
      </p:grpSp>
      <p:sp>
        <p:nvSpPr>
          <p:cNvPr id="9" name="矩形 3"/>
          <p:cNvSpPr>
            <a:spLocks noChangeArrowheads="1"/>
          </p:cNvSpPr>
          <p:nvPr/>
        </p:nvSpPr>
        <p:spPr bwMode="auto">
          <a:xfrm>
            <a:off x="3792460" y="2534717"/>
            <a:ext cx="1513522" cy="287227"/>
          </a:xfrm>
          <a:prstGeom prst="rect">
            <a:avLst/>
          </a:prstGeom>
          <a:solidFill>
            <a:schemeClr val="accent1"/>
          </a:solidFill>
          <a:ln>
            <a:noFill/>
          </a:ln>
          <a:extLst/>
        </p:spPr>
        <p:txBody>
          <a:bodyPr lIns="65023" tIns="32512" rIns="65023" bIns="32512">
            <a:spAutoFit/>
          </a:bodyP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a:lnSpc>
                <a:spcPct val="120000"/>
              </a:lnSpc>
              <a:buNone/>
            </a:pPr>
            <a:r>
              <a:rPr lang="zh-CN" altLang="en-US" sz="1200" dirty="0">
                <a:solidFill>
                  <a:schemeClr val="bg1"/>
                </a:solidFill>
                <a:latin typeface="Arial" panose="020B0604020202020204" pitchFamily="34" charset="0"/>
                <a:cs typeface="+mn-ea"/>
                <a:sym typeface="Arial" panose="020B0604020202020204" pitchFamily="34" charset="0"/>
              </a:rPr>
              <a:t>请替换文字内容</a:t>
            </a:r>
            <a:endParaRPr lang="en-US" altLang="zh-CN" sz="1200" dirty="0">
              <a:solidFill>
                <a:schemeClr val="bg1"/>
              </a:solidFill>
              <a:latin typeface="Arial" panose="020B0604020202020204" pitchFamily="34" charset="0"/>
              <a:cs typeface="+mn-ea"/>
              <a:sym typeface="Arial" panose="020B0604020202020204" pitchFamily="34" charset="0"/>
            </a:endParaRPr>
          </a:p>
        </p:txBody>
      </p:sp>
      <p:sp>
        <p:nvSpPr>
          <p:cNvPr id="25" name="TextBox 170"/>
          <p:cNvSpPr txBox="1"/>
          <p:nvPr/>
        </p:nvSpPr>
        <p:spPr>
          <a:xfrm>
            <a:off x="1170055" y="1495433"/>
            <a:ext cx="1728229" cy="327740"/>
          </a:xfrm>
          <a:prstGeom prst="rect">
            <a:avLst/>
          </a:prstGeom>
          <a:noFill/>
        </p:spPr>
        <p:txBody>
          <a:bodyPr wrap="square" lIns="68573" tIns="34286" rIns="68573" bIns="34286"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171"/>
          <p:cNvSpPr txBox="1"/>
          <p:nvPr/>
        </p:nvSpPr>
        <p:spPr>
          <a:xfrm>
            <a:off x="1090673" y="1700503"/>
            <a:ext cx="1807610" cy="530845"/>
          </a:xfrm>
          <a:prstGeom prst="rect">
            <a:avLst/>
          </a:prstGeom>
          <a:noFill/>
        </p:spPr>
        <p:txBody>
          <a:bodyPr wrap="square" lIns="68573" tIns="34286" rIns="68573" bIns="34286"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7" name="TextBox 170"/>
          <p:cNvSpPr txBox="1"/>
          <p:nvPr/>
        </p:nvSpPr>
        <p:spPr>
          <a:xfrm>
            <a:off x="1170055" y="2701800"/>
            <a:ext cx="1728229" cy="327740"/>
          </a:xfrm>
          <a:prstGeom prst="rect">
            <a:avLst/>
          </a:prstGeom>
          <a:noFill/>
        </p:spPr>
        <p:txBody>
          <a:bodyPr wrap="square" lIns="68573" tIns="34286" rIns="68573" bIns="34286"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171"/>
          <p:cNvSpPr txBox="1"/>
          <p:nvPr/>
        </p:nvSpPr>
        <p:spPr>
          <a:xfrm>
            <a:off x="1090673" y="2906869"/>
            <a:ext cx="1807610" cy="530845"/>
          </a:xfrm>
          <a:prstGeom prst="rect">
            <a:avLst/>
          </a:prstGeom>
          <a:noFill/>
        </p:spPr>
        <p:txBody>
          <a:bodyPr wrap="square" lIns="68573" tIns="34286" rIns="68573" bIns="34286"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170"/>
          <p:cNvSpPr txBox="1"/>
          <p:nvPr/>
        </p:nvSpPr>
        <p:spPr>
          <a:xfrm>
            <a:off x="1170055" y="3834735"/>
            <a:ext cx="1728229" cy="327740"/>
          </a:xfrm>
          <a:prstGeom prst="rect">
            <a:avLst/>
          </a:prstGeom>
          <a:noFill/>
        </p:spPr>
        <p:txBody>
          <a:bodyPr wrap="square" lIns="68573" tIns="34286" rIns="68573" bIns="34286" rtlCol="0">
            <a:spAutoFit/>
          </a:bodyPr>
          <a:lstStyle/>
          <a:p>
            <a:pPr algn="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71"/>
          <p:cNvSpPr txBox="1"/>
          <p:nvPr/>
        </p:nvSpPr>
        <p:spPr>
          <a:xfrm>
            <a:off x="1090673" y="4039804"/>
            <a:ext cx="1807610" cy="530845"/>
          </a:xfrm>
          <a:prstGeom prst="rect">
            <a:avLst/>
          </a:prstGeom>
          <a:noFill/>
        </p:spPr>
        <p:txBody>
          <a:bodyPr wrap="square" lIns="68573" tIns="34286" rIns="68573" bIns="34286" rtlCol="0">
            <a:spAutoFit/>
          </a:bodyPr>
          <a:lstStyle/>
          <a:p>
            <a:pPr algn="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6038094" y="3824873"/>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171"/>
          <p:cNvSpPr txBox="1"/>
          <p:nvPr/>
        </p:nvSpPr>
        <p:spPr>
          <a:xfrm>
            <a:off x="6038093" y="4029943"/>
            <a:ext cx="1838525" cy="530845"/>
          </a:xfrm>
          <a:prstGeom prst="rect">
            <a:avLst/>
          </a:prstGeom>
          <a:noFill/>
        </p:spPr>
        <p:txBody>
          <a:bodyPr wrap="square" lIns="68573" tIns="34286" rIns="68573" bIns="34286"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6216393" y="2701800"/>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171"/>
          <p:cNvSpPr txBox="1"/>
          <p:nvPr/>
        </p:nvSpPr>
        <p:spPr>
          <a:xfrm>
            <a:off x="6216392" y="2906869"/>
            <a:ext cx="1838525" cy="530845"/>
          </a:xfrm>
          <a:prstGeom prst="rect">
            <a:avLst/>
          </a:prstGeom>
          <a:noFill/>
        </p:spPr>
        <p:txBody>
          <a:bodyPr wrap="square" lIns="68573" tIns="34286" rIns="68573" bIns="34286"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080046" y="1495433"/>
            <a:ext cx="1728229" cy="327740"/>
          </a:xfrm>
          <a:prstGeom prst="rect">
            <a:avLst/>
          </a:prstGeom>
          <a:noFill/>
        </p:spPr>
        <p:txBody>
          <a:bodyPr wrap="square" lIns="68573" tIns="34286" rIns="68573" bIns="34286"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6080047" y="1700503"/>
            <a:ext cx="1838525" cy="530845"/>
          </a:xfrm>
          <a:prstGeom prst="rect">
            <a:avLst/>
          </a:prstGeom>
          <a:noFill/>
        </p:spPr>
        <p:txBody>
          <a:bodyPr wrap="square" lIns="68573" tIns="34286" rIns="68573" bIns="34286"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a:t>
            </a:r>
            <a:endParaRPr lang="en-GB"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10385213"/>
      </p:ext>
    </p:extLst>
  </p:cSld>
  <p:clrMapOvr>
    <a:masterClrMapping/>
  </p:clrMapOvr>
  <p:transition spd="med" advClick="0" advTm="4571">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ppt_x</p:attrName>
                                        </p:attrNameLst>
                                      </p:cBhvr>
                                      <p:tavLst>
                                        <p:tav tm="0">
                                          <p:val>
                                            <p:strVal val="#ppt_x-#ppt_w*1.125000"/>
                                          </p:val>
                                        </p:tav>
                                        <p:tav tm="100000">
                                          <p:val>
                                            <p:strVal val="#ppt_x"/>
                                          </p:val>
                                        </p:tav>
                                      </p:tavLst>
                                    </p:anim>
                                    <p:animEffect transition="in" filter="wipe(right)">
                                      <p:cBhvr>
                                        <p:cTn id="32" dur="500"/>
                                        <p:tgtEl>
                                          <p:spTgt spid="28"/>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righ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ppt_x</p:attrName>
                                        </p:attrNameLst>
                                      </p:cBhvr>
                                      <p:tavLst>
                                        <p:tav tm="0">
                                          <p:val>
                                            <p:strVal val="#ppt_x-#ppt_w*1.125000"/>
                                          </p:val>
                                        </p:tav>
                                        <p:tav tm="100000">
                                          <p:val>
                                            <p:strVal val="#ppt_x"/>
                                          </p:val>
                                        </p:tav>
                                      </p:tavLst>
                                    </p:anim>
                                    <p:animEffect transition="in" filter="wipe(right)">
                                      <p:cBhvr>
                                        <p:cTn id="41" dur="500"/>
                                        <p:tgtEl>
                                          <p:spTgt spid="30"/>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ppt_x</p:attrName>
                                        </p:attrNameLst>
                                      </p:cBhvr>
                                      <p:tavLst>
                                        <p:tav tm="0">
                                          <p:val>
                                            <p:strVal val="#ppt_x+#ppt_w*1.125000"/>
                                          </p:val>
                                        </p:tav>
                                        <p:tav tm="100000">
                                          <p:val>
                                            <p:strVal val="#ppt_x"/>
                                          </p:val>
                                        </p:tav>
                                      </p:tavLst>
                                    </p:anim>
                                    <p:animEffect transition="in" filter="wipe(left)">
                                      <p:cBhvr>
                                        <p:cTn id="46" dur="500"/>
                                        <p:tgtEl>
                                          <p:spTgt spid="31"/>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ppt_x</p:attrName>
                                        </p:attrNameLst>
                                      </p:cBhvr>
                                      <p:tavLst>
                                        <p:tav tm="0">
                                          <p:val>
                                            <p:strVal val="#ppt_x+#ppt_w*1.125000"/>
                                          </p:val>
                                        </p:tav>
                                        <p:tav tm="100000">
                                          <p:val>
                                            <p:strVal val="#ppt_x"/>
                                          </p:val>
                                        </p:tav>
                                      </p:tavLst>
                                    </p:anim>
                                    <p:animEffect transition="in" filter="wipe(left)">
                                      <p:cBhvr>
                                        <p:cTn id="50" dur="500"/>
                                        <p:tgtEl>
                                          <p:spTgt spid="32"/>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ppt_x</p:attrName>
                                        </p:attrNameLst>
                                      </p:cBhvr>
                                      <p:tavLst>
                                        <p:tav tm="0">
                                          <p:val>
                                            <p:strVal val="#ppt_x+#ppt_w*1.125000"/>
                                          </p:val>
                                        </p:tav>
                                        <p:tav tm="100000">
                                          <p:val>
                                            <p:strVal val="#ppt_x"/>
                                          </p:val>
                                        </p:tav>
                                      </p:tavLst>
                                    </p:anim>
                                    <p:animEffect transition="in" filter="wipe(left)">
                                      <p:cBhvr>
                                        <p:cTn id="55" dur="500"/>
                                        <p:tgtEl>
                                          <p:spTgt spid="3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left)">
                                      <p:cBhvr>
                                        <p:cTn id="59" dur="500"/>
                                        <p:tgtEl>
                                          <p:spTgt spid="34"/>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ppt_x</p:attrName>
                                        </p:attrNameLst>
                                      </p:cBhvr>
                                      <p:tavLst>
                                        <p:tav tm="0">
                                          <p:val>
                                            <p:strVal val="#ppt_x+#ppt_w*1.125000"/>
                                          </p:val>
                                        </p:tav>
                                        <p:tav tm="100000">
                                          <p:val>
                                            <p:strVal val="#ppt_x"/>
                                          </p:val>
                                        </p:tav>
                                      </p:tavLst>
                                    </p:anim>
                                    <p:animEffect transition="in" filter="wipe(left)">
                                      <p:cBhvr>
                                        <p:cTn id="64" dur="500"/>
                                        <p:tgtEl>
                                          <p:spTgt spid="35"/>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p:nvPr/>
        </p:nvSpPr>
        <p:spPr>
          <a:xfrm>
            <a:off x="1153782" y="1361422"/>
            <a:ext cx="3943580" cy="20525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sp>
        <p:nvSpPr>
          <p:cNvPr id="11" name="Rectangle 3"/>
          <p:cNvSpPr/>
          <p:nvPr/>
        </p:nvSpPr>
        <p:spPr>
          <a:xfrm>
            <a:off x="4193454" y="1523468"/>
            <a:ext cx="1497620" cy="324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2" name="矩形 11"/>
          <p:cNvSpPr/>
          <p:nvPr/>
        </p:nvSpPr>
        <p:spPr>
          <a:xfrm>
            <a:off x="4193455" y="1555226"/>
            <a:ext cx="1497620" cy="253954"/>
          </a:xfrm>
          <a:prstGeom prst="rect">
            <a:avLst/>
          </a:prstGeom>
        </p:spPr>
        <p:txBody>
          <a:bodyPr wrap="square" lIns="68585" tIns="34293" rIns="68585" bIns="34293">
            <a:spAutoFit/>
          </a:bodyPr>
          <a:lstStyle/>
          <a:p>
            <a:pPr algn="ctr"/>
            <a:r>
              <a:rPr lang="zh-CN" altLang="en-US" sz="1200" b="1" dirty="0">
                <a:solidFill>
                  <a:schemeClr val="bg1"/>
                </a:solidFill>
                <a:latin typeface="微软雅黑" pitchFamily="34" charset="-122"/>
                <a:ea typeface="微软雅黑" pitchFamily="34" charset="-122"/>
              </a:rPr>
              <a:t>及时完成上级任务</a:t>
            </a:r>
            <a:endParaRPr lang="en-US" altLang="zh-CN" sz="1200" b="1" dirty="0">
              <a:solidFill>
                <a:schemeClr val="bg1"/>
              </a:solidFill>
              <a:latin typeface="微软雅黑" pitchFamily="34" charset="-122"/>
              <a:ea typeface="微软雅黑" pitchFamily="34" charset="-122"/>
            </a:endParaRPr>
          </a:p>
        </p:txBody>
      </p:sp>
      <p:sp>
        <p:nvSpPr>
          <p:cNvPr id="13" name="矩形 47"/>
          <p:cNvSpPr>
            <a:spLocks noChangeArrowheads="1"/>
          </p:cNvSpPr>
          <p:nvPr/>
        </p:nvSpPr>
        <p:spPr bwMode="auto">
          <a:xfrm>
            <a:off x="5769484" y="1473469"/>
            <a:ext cx="2106600"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在此录入上述图表的描述说明，在此录入上述图表的描述说明。</a:t>
            </a:r>
          </a:p>
        </p:txBody>
      </p:sp>
      <p:sp>
        <p:nvSpPr>
          <p:cNvPr id="14" name="Rectangle 3"/>
          <p:cNvSpPr/>
          <p:nvPr/>
        </p:nvSpPr>
        <p:spPr>
          <a:xfrm>
            <a:off x="4193454" y="2225668"/>
            <a:ext cx="1497620" cy="324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5" name="矩形 14"/>
          <p:cNvSpPr/>
          <p:nvPr/>
        </p:nvSpPr>
        <p:spPr>
          <a:xfrm>
            <a:off x="4193455" y="2257426"/>
            <a:ext cx="1497620" cy="253954"/>
          </a:xfrm>
          <a:prstGeom prst="rect">
            <a:avLst/>
          </a:prstGeom>
        </p:spPr>
        <p:txBody>
          <a:bodyPr wrap="square" lIns="68585" tIns="34293" rIns="68585" bIns="34293">
            <a:spAutoFit/>
          </a:bodyPr>
          <a:lstStyle/>
          <a:p>
            <a:pPr algn="ctr"/>
            <a:r>
              <a:rPr lang="zh-CN" altLang="en-US" sz="1200" b="1" dirty="0">
                <a:solidFill>
                  <a:schemeClr val="bg1"/>
                </a:solidFill>
                <a:latin typeface="微软雅黑" pitchFamily="34" charset="-122"/>
                <a:ea typeface="微软雅黑" pitchFamily="34" charset="-122"/>
              </a:rPr>
              <a:t>同事之间团结友爱</a:t>
            </a:r>
            <a:endParaRPr lang="en-US" altLang="zh-CN" sz="1200" b="1" dirty="0">
              <a:solidFill>
                <a:schemeClr val="bg1"/>
              </a:solidFill>
              <a:latin typeface="微软雅黑" pitchFamily="34" charset="-122"/>
              <a:ea typeface="微软雅黑" pitchFamily="34" charset="-122"/>
            </a:endParaRPr>
          </a:p>
        </p:txBody>
      </p:sp>
      <p:sp>
        <p:nvSpPr>
          <p:cNvPr id="16" name="矩形 47"/>
          <p:cNvSpPr>
            <a:spLocks noChangeArrowheads="1"/>
          </p:cNvSpPr>
          <p:nvPr/>
        </p:nvSpPr>
        <p:spPr bwMode="auto">
          <a:xfrm>
            <a:off x="5730279" y="2200669"/>
            <a:ext cx="2106600"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在此录入上述图表的描述说明，在此录入上述图表的描述说明。</a:t>
            </a:r>
          </a:p>
        </p:txBody>
      </p:sp>
      <p:sp>
        <p:nvSpPr>
          <p:cNvPr id="17" name="Rectangle 3"/>
          <p:cNvSpPr/>
          <p:nvPr/>
        </p:nvSpPr>
        <p:spPr>
          <a:xfrm>
            <a:off x="4178644" y="2927868"/>
            <a:ext cx="1497620" cy="3240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8" name="矩形 17"/>
          <p:cNvSpPr/>
          <p:nvPr/>
        </p:nvSpPr>
        <p:spPr>
          <a:xfrm>
            <a:off x="4163833" y="2959626"/>
            <a:ext cx="1497620" cy="253954"/>
          </a:xfrm>
          <a:prstGeom prst="rect">
            <a:avLst/>
          </a:prstGeom>
        </p:spPr>
        <p:txBody>
          <a:bodyPr wrap="square" lIns="68585" tIns="34293" rIns="68585" bIns="34293">
            <a:spAutoFit/>
          </a:bodyPr>
          <a:lstStyle/>
          <a:p>
            <a:pPr algn="ctr"/>
            <a:r>
              <a:rPr lang="zh-CN" altLang="en-US" sz="1200" b="1" dirty="0">
                <a:solidFill>
                  <a:schemeClr val="bg1"/>
                </a:solidFill>
                <a:latin typeface="微软雅黑" pitchFamily="34" charset="-122"/>
                <a:ea typeface="微软雅黑" pitchFamily="34" charset="-122"/>
              </a:rPr>
              <a:t>对待下属互帮互助</a:t>
            </a:r>
            <a:endParaRPr lang="en-US" altLang="zh-CN" sz="1200" b="1" dirty="0">
              <a:solidFill>
                <a:schemeClr val="bg1"/>
              </a:solidFill>
              <a:latin typeface="微软雅黑" pitchFamily="34" charset="-122"/>
              <a:ea typeface="微软雅黑" pitchFamily="34" charset="-122"/>
            </a:endParaRPr>
          </a:p>
        </p:txBody>
      </p:sp>
      <p:sp>
        <p:nvSpPr>
          <p:cNvPr id="19" name="矩形 47"/>
          <p:cNvSpPr>
            <a:spLocks noChangeArrowheads="1"/>
          </p:cNvSpPr>
          <p:nvPr/>
        </p:nvSpPr>
        <p:spPr bwMode="auto">
          <a:xfrm>
            <a:off x="5769484" y="2902869"/>
            <a:ext cx="2106600"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50" dirty="0">
                <a:solidFill>
                  <a:schemeClr val="bg1">
                    <a:lumMod val="50000"/>
                  </a:schemeClr>
                </a:solidFill>
                <a:sym typeface="微软雅黑" pitchFamily="34" charset="-122"/>
              </a:rPr>
              <a:t>在此录入上述图表的描述说明，在此录入上述图表的描述说明。</a:t>
            </a:r>
          </a:p>
        </p:txBody>
      </p:sp>
      <p:sp>
        <p:nvSpPr>
          <p:cNvPr id="20" name="Freeform 12"/>
          <p:cNvSpPr>
            <a:spLocks/>
          </p:cNvSpPr>
          <p:nvPr/>
        </p:nvSpPr>
        <p:spPr bwMode="auto">
          <a:xfrm>
            <a:off x="1051706" y="3644823"/>
            <a:ext cx="396548" cy="39773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1"/>
          </a:solidFill>
          <a:ln>
            <a:noFill/>
          </a:ln>
          <a:extLst/>
        </p:spPr>
        <p:txBody>
          <a:bodyPr lIns="68592" tIns="34296" rIns="68592" bIns="34296"/>
          <a:lstStyle/>
          <a:p>
            <a:endParaRPr lang="zh-CN" altLang="en-US">
              <a:solidFill>
                <a:schemeClr val="tx1">
                  <a:lumMod val="50000"/>
                  <a:lumOff val="50000"/>
                </a:schemeClr>
              </a:solidFill>
            </a:endParaRPr>
          </a:p>
        </p:txBody>
      </p:sp>
      <p:sp>
        <p:nvSpPr>
          <p:cNvPr id="21" name="Freeform 12"/>
          <p:cNvSpPr>
            <a:spLocks/>
          </p:cNvSpPr>
          <p:nvPr/>
        </p:nvSpPr>
        <p:spPr bwMode="auto">
          <a:xfrm flipH="1" flipV="1">
            <a:off x="7497976" y="4332268"/>
            <a:ext cx="396548" cy="39773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2"/>
          </a:solidFill>
          <a:ln>
            <a:noFill/>
          </a:ln>
          <a:extLst/>
        </p:spPr>
        <p:txBody>
          <a:bodyPr lIns="68592" tIns="34296" rIns="68592" bIns="34296"/>
          <a:lstStyle/>
          <a:p>
            <a:endParaRPr lang="zh-CN" altLang="en-US">
              <a:solidFill>
                <a:schemeClr val="tx1">
                  <a:lumMod val="50000"/>
                  <a:lumOff val="50000"/>
                </a:schemeClr>
              </a:solidFill>
            </a:endParaRPr>
          </a:p>
        </p:txBody>
      </p:sp>
      <p:sp>
        <p:nvSpPr>
          <p:cNvPr id="22" name="TextBox 37"/>
          <p:cNvSpPr txBox="1"/>
          <p:nvPr/>
        </p:nvSpPr>
        <p:spPr>
          <a:xfrm>
            <a:off x="1321784" y="3880514"/>
            <a:ext cx="6410042" cy="699543"/>
          </a:xfrm>
          <a:prstGeom prst="rect">
            <a:avLst/>
          </a:prstGeom>
          <a:noFill/>
        </p:spPr>
        <p:txBody>
          <a:bodyPr wrap="square" lIns="68592" tIns="34296" rIns="68592" bIns="34296" rtlCol="0">
            <a:spAutoFit/>
          </a:bodyPr>
          <a:lstStyle/>
          <a:p>
            <a:pPr>
              <a:lnSpc>
                <a:spcPct val="130000"/>
              </a:lnSpc>
              <a:spcBef>
                <a:spcPct val="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2855032781"/>
      </p:ext>
    </p:extLst>
  </p:cSld>
  <p:clrMapOvr>
    <a:masterClrMapping/>
  </p:clrMapOvr>
  <p:transition spd="med"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400"/>
                                        <p:tgtEl>
                                          <p:spTgt spid="12"/>
                                        </p:tgtEl>
                                      </p:cBhvr>
                                    </p:animEffect>
                                  </p:childTnLst>
                                </p:cTn>
                              </p:par>
                              <p:par>
                                <p:cTn id="16" presetID="14" presetClass="entr" presetSubtype="1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400"/>
                                        <p:tgtEl>
                                          <p:spTgt spid="13"/>
                                        </p:tgtEl>
                                      </p:cBhvr>
                                    </p:animEffect>
                                  </p:childTnLst>
                                </p:cTn>
                              </p:par>
                            </p:childTnLst>
                          </p:cTn>
                        </p:par>
                        <p:par>
                          <p:cTn id="19" fill="hold">
                            <p:stCondLst>
                              <p:cond delay="14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400"/>
                                        <p:tgtEl>
                                          <p:spTgt spid="15"/>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400"/>
                                        <p:tgtEl>
                                          <p:spTgt spid="16"/>
                                        </p:tgtEl>
                                      </p:cBhvr>
                                    </p:animEffect>
                                  </p:childTnLst>
                                </p:cTn>
                              </p:par>
                            </p:childTnLst>
                          </p:cTn>
                        </p:par>
                        <p:par>
                          <p:cTn id="29" fill="hold">
                            <p:stCondLst>
                              <p:cond delay="2300"/>
                            </p:stCondLst>
                            <p:childTnLst>
                              <p:par>
                                <p:cTn id="30" presetID="2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par>
                                <p:cTn id="33" presetID="14" presetClass="entr" presetSubtype="10" fill="hold" grpId="0" nodeType="with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400"/>
                                        <p:tgtEl>
                                          <p:spTgt spid="18"/>
                                        </p:tgtEl>
                                      </p:cBhvr>
                                    </p:animEffect>
                                  </p:childTnLst>
                                </p:cTn>
                              </p:par>
                              <p:par>
                                <p:cTn id="36" presetID="14" presetClass="entr" presetSubtype="1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400"/>
                                        <p:tgtEl>
                                          <p:spTgt spid="19"/>
                                        </p:tgtEl>
                                      </p:cBhvr>
                                    </p:animEffect>
                                  </p:childTnLst>
                                </p:cTn>
                              </p:par>
                            </p:childTnLst>
                          </p:cTn>
                        </p:par>
                        <p:par>
                          <p:cTn id="39" fill="hold">
                            <p:stCondLst>
                              <p:cond delay="32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1.45833E-6 -7.40741E-7 L 0.3668 0.15278 " pathEditMode="relative" rAng="0" ptsTypes="AA">
                                      <p:cBhvr>
                                        <p:cTn id="43" dur="500" spd="-99900" fill="hold"/>
                                        <p:tgtEl>
                                          <p:spTgt spid="20"/>
                                        </p:tgtEl>
                                        <p:attrNameLst>
                                          <p:attrName>ppt_x,ppt_y</p:attrName>
                                        </p:attrNameLst>
                                      </p:cBhvr>
                                      <p:rCtr x="18333" y="7639"/>
                                    </p:animMotion>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35" presetClass="path" presetSubtype="0" accel="50000" decel="50000" fill="hold" grpId="1" nodeType="withEffect">
                                  <p:stCondLst>
                                    <p:cond delay="0"/>
                                  </p:stCondLst>
                                  <p:childTnLst>
                                    <p:animMotion origin="layout" path="M 3.75E-6 2.96296E-6 L -0.39493 -0.11019 " pathEditMode="relative" rAng="0" ptsTypes="AA">
                                      <p:cBhvr>
                                        <p:cTn id="47" dur="500" spd="-99900" fill="hold"/>
                                        <p:tgtEl>
                                          <p:spTgt spid="21"/>
                                        </p:tgtEl>
                                        <p:attrNameLst>
                                          <p:attrName>ppt_x,ppt_y</p:attrName>
                                        </p:attrNameLst>
                                      </p:cBhvr>
                                      <p:rCtr x="-19753" y="-5509"/>
                                    </p:animMotion>
                                  </p:childTnLst>
                                </p:cTn>
                              </p:par>
                            </p:childTnLst>
                          </p:cTn>
                        </p:par>
                        <p:par>
                          <p:cTn id="48" fill="hold">
                            <p:stCondLst>
                              <p:cond delay="3700"/>
                            </p:stCondLst>
                            <p:childTnLst>
                              <p:par>
                                <p:cTn id="49" presetID="18" presetClass="entr" presetSubtype="3"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upRight)">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P spid="16" grpId="0"/>
      <p:bldP spid="17" grpId="0" animBg="1"/>
      <p:bldP spid="18" grpId="0"/>
      <p:bldP spid="19" grpId="0"/>
      <p:bldP spid="20" grpId="0" animBg="1"/>
      <p:bldP spid="20" grpId="1" animBg="1"/>
      <p:bldP spid="21" grpId="0" animBg="1"/>
      <p:bldP spid="21" grpId="1"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3C043D7-257E-44D0-8229-5416C67FB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6" name="原创设计师QQ598969553      _5"/>
          <p:cNvSpPr>
            <a:spLocks noChangeArrowheads="1"/>
          </p:cNvSpPr>
          <p:nvPr/>
        </p:nvSpPr>
        <p:spPr bwMode="auto">
          <a:xfrm>
            <a:off x="756370" y="2284512"/>
            <a:ext cx="623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scene3d>
              <a:camera prst="orthographicFront"/>
              <a:lightRig rig="threePt" dir="t"/>
            </a:scene3d>
            <a:sp3d extrusionH="57150">
              <a:bevelT h="25400" prst="softRound"/>
            </a:sp3d>
          </a:bodyPr>
          <a:lstStyle/>
          <a:p>
            <a:pPr>
              <a:defRPr/>
            </a:pPr>
            <a:r>
              <a:rPr lang="zh-CN" altLang="en-US"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rPr>
              <a:t>非常感谢您的观看！</a:t>
            </a:r>
            <a:endParaRPr lang="en-US" altLang="zh-CN" sz="5400" b="1" dirty="0">
              <a:solidFill>
                <a:schemeClr val="bg1"/>
              </a:solidFill>
              <a:effectLst>
                <a:outerShdw blurRad="38100" dist="38100" dir="2700000" algn="tl">
                  <a:srgbClr val="000000">
                    <a:alpha val="43137"/>
                  </a:srgbClr>
                </a:outerShdw>
              </a:effectLst>
              <a:latin typeface="微软雅黑" pitchFamily="34" charset="-122"/>
              <a:ea typeface="微软雅黑" pitchFamily="34" charset="-122"/>
              <a:cs typeface="宋体" pitchFamily="2" charset="-122"/>
            </a:endParaRPr>
          </a:p>
        </p:txBody>
      </p:sp>
      <p:sp>
        <p:nvSpPr>
          <p:cNvPr id="17" name="原创设计师QQ598969553      _6"/>
          <p:cNvSpPr>
            <a:spLocks noChangeArrowheads="1"/>
          </p:cNvSpPr>
          <p:nvPr/>
        </p:nvSpPr>
        <p:spPr bwMode="auto">
          <a:xfrm>
            <a:off x="1332434" y="3152753"/>
            <a:ext cx="4034538" cy="246138"/>
          </a:xfrm>
          <a:prstGeom prst="rect">
            <a:avLst/>
          </a:prstGeom>
          <a:noFill/>
          <a:ln w="9525">
            <a:noFill/>
            <a:miter lim="800000"/>
            <a:headEnd/>
            <a:tailEnd/>
          </a:ln>
        </p:spPr>
        <p:txBody>
          <a:bodyPr lIns="0" tIns="0" rIns="0" bIns="0">
            <a:spAutoFit/>
          </a:bodyPr>
          <a:lstStyle/>
          <a:p>
            <a:pPr algn="ctr">
              <a:buFont typeface="Arial" charset="0"/>
              <a:buNone/>
            </a:pPr>
            <a:r>
              <a:rPr lang="en-US" altLang="zh-CN" sz="800" dirty="0">
                <a:solidFill>
                  <a:schemeClr val="bg1"/>
                </a:solidFill>
                <a:latin typeface="Arial" charset="0"/>
                <a:cs typeface="Arial" charset="0"/>
              </a:rPr>
              <a:t>We have many PowerPoint </a:t>
            </a:r>
            <a:r>
              <a:rPr lang="zh-CN" altLang="en-US" sz="800" dirty="0">
                <a:solidFill>
                  <a:schemeClr val="bg1"/>
                </a:solidFill>
                <a:latin typeface="Arial" charset="0"/>
                <a:cs typeface="Arial" charset="0"/>
              </a:rPr>
              <a:t>templates</a:t>
            </a:r>
            <a:r>
              <a:rPr lang="en-US" altLang="zh-CN" sz="800" dirty="0">
                <a:solidFill>
                  <a:schemeClr val="bg1"/>
                </a:solidFill>
                <a:latin typeface="Arial" charset="0"/>
                <a:cs typeface="Arial" charset="0"/>
              </a:rPr>
              <a:t> that has been specifically designed to help anyone that is stepping into the world of PowerPoint for the very first time.</a:t>
            </a:r>
            <a:endParaRPr lang="zh-CN" altLang="en-US" sz="800" dirty="0">
              <a:solidFill>
                <a:schemeClr val="bg1"/>
              </a:solidFill>
              <a:latin typeface="Arial" charset="0"/>
              <a:cs typeface="Arial" charset="0"/>
            </a:endParaRPr>
          </a:p>
        </p:txBody>
      </p:sp>
      <p:sp>
        <p:nvSpPr>
          <p:cNvPr id="18" name="原创设计师QQ598969553      _7"/>
          <p:cNvSpPr>
            <a:spLocks noChangeShapeType="1"/>
          </p:cNvSpPr>
          <p:nvPr/>
        </p:nvSpPr>
        <p:spPr bwMode="auto">
          <a:xfrm>
            <a:off x="1908498" y="3547557"/>
            <a:ext cx="2953263"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58" tIns="45729" rIns="91458" bIns="45729"/>
          <a:lstStyle/>
          <a:p>
            <a:pPr>
              <a:defRPr/>
            </a:pPr>
            <a:endParaRPr lang="zh-CN" altLang="en-US">
              <a:ln>
                <a:solidFill>
                  <a:schemeClr val="tx1">
                    <a:lumMod val="75000"/>
                    <a:lumOff val="25000"/>
                  </a:schemeClr>
                </a:solidFill>
              </a:ln>
              <a:solidFill>
                <a:schemeClr val="bg1"/>
              </a:solidFill>
              <a:latin typeface="Arial" pitchFamily="34" charset="0"/>
            </a:endParaRPr>
          </a:p>
        </p:txBody>
      </p:sp>
      <p:sp>
        <p:nvSpPr>
          <p:cNvPr id="19" name="原创设计师QQ598969553      _8"/>
          <p:cNvSpPr>
            <a:spLocks noChangeArrowheads="1"/>
          </p:cNvSpPr>
          <p:nvPr/>
        </p:nvSpPr>
        <p:spPr bwMode="auto">
          <a:xfrm>
            <a:off x="2053449" y="3681553"/>
            <a:ext cx="2953263" cy="154036"/>
          </a:xfrm>
          <a:prstGeom prst="rect">
            <a:avLst/>
          </a:prstGeom>
          <a:noFill/>
          <a:ln w="9525">
            <a:noFill/>
            <a:miter lim="800000"/>
            <a:headEnd/>
            <a:tailEnd/>
          </a:ln>
        </p:spPr>
        <p:txBody>
          <a:bodyPr lIns="0" tIns="0" rIns="0" bIns="0">
            <a:spAutoFit/>
          </a:bodyPr>
          <a:lstStyle/>
          <a:p>
            <a:pPr>
              <a:buFont typeface="Arial" charset="0"/>
              <a:buNone/>
            </a:pPr>
            <a:r>
              <a:rPr lang="zh-CN" altLang="en-US" sz="1000" dirty="0">
                <a:solidFill>
                  <a:schemeClr val="bg1"/>
                </a:solidFill>
                <a:latin typeface="微软雅黑" pitchFamily="34" charset="-122"/>
                <a:ea typeface="微软雅黑" pitchFamily="34" charset="-122"/>
                <a:cs typeface="Arial" charset="0"/>
              </a:rPr>
              <a:t>●企业推介  ●项目展示  ●计划总结  ●商业融资 </a:t>
            </a:r>
          </a:p>
        </p:txBody>
      </p:sp>
      <p:sp>
        <p:nvSpPr>
          <p:cNvPr id="10" name="矩形 259">
            <a:extLst>
              <a:ext uri="{FF2B5EF4-FFF2-40B4-BE49-F238E27FC236}">
                <a16:creationId xmlns:a16="http://schemas.microsoft.com/office/drawing/2014/main" xmlns="" id="{EB18AF6F-5678-4685-B765-22484701B665}"/>
              </a:ext>
            </a:extLst>
          </p:cNvPr>
          <p:cNvSpPr>
            <a:spLocks noChangeArrowheads="1"/>
          </p:cNvSpPr>
          <p:nvPr/>
        </p:nvSpPr>
        <p:spPr bwMode="auto">
          <a:xfrm>
            <a:off x="2155354" y="1132384"/>
            <a:ext cx="227342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cap="all" dirty="0">
                <a:solidFill>
                  <a:schemeClr val="bg1"/>
                </a:solidFill>
                <a:effectLst>
                  <a:outerShdw blurRad="38100" dist="38100" dir="2700000" algn="tl">
                    <a:srgbClr val="000000">
                      <a:alpha val="43137"/>
                    </a:srgbClr>
                  </a:outerShdw>
                </a:effectLst>
                <a:latin typeface="Agency FB" panose="020B0503020202020204" pitchFamily="34" charset="0"/>
                <a:cs typeface="Arial" panose="020B0604020202020204" pitchFamily="34" charset="0"/>
              </a:rPr>
              <a:t>2018</a:t>
            </a:r>
            <a:endParaRPr lang="zh-CN" altLang="en-US" sz="8800" b="1" cap="all" dirty="0">
              <a:solidFill>
                <a:schemeClr val="bg1"/>
              </a:solidFill>
              <a:effectLst>
                <a:outerShdw blurRad="38100" dist="38100" dir="2700000" algn="tl">
                  <a:srgbClr val="000000">
                    <a:alpha val="43137"/>
                  </a:srgbClr>
                </a:outerShdw>
              </a:effectLst>
              <a:latin typeface="Agency FB" panose="020B0503020202020204" pitchFamily="34" charset="0"/>
              <a:cs typeface="Arial" panose="020B0604020202020204" pitchFamily="34" charset="0"/>
            </a:endParaRPr>
          </a:p>
        </p:txBody>
      </p:sp>
    </p:spTree>
    <p:extLst>
      <p:ext uri="{BB962C8B-B14F-4D97-AF65-F5344CB8AC3E}">
        <p14:creationId xmlns:p14="http://schemas.microsoft.com/office/powerpoint/2010/main" val="411662556"/>
      </p:ext>
    </p:extLst>
  </p:cSld>
  <p:clrMapOvr>
    <a:masterClrMapping/>
  </p:clrMapOvr>
  <p:transition spd="med"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0"/>
                                        </p:tgtEl>
                                      </p:cBhvr>
                                    </p:animEffect>
                                    <p:animScale>
                                      <p:cBhvr>
                                        <p:cTn id="21" dur="250" autoRev="1" fill="hold"/>
                                        <p:tgtEl>
                                          <p:spTgt spid="10"/>
                                        </p:tgtEl>
                                      </p:cBhvr>
                                      <p:by x="105000" y="105000"/>
                                    </p:animScale>
                                  </p:childTnLst>
                                </p:cTn>
                              </p:par>
                            </p:childTnLst>
                          </p:cTn>
                        </p:par>
                        <p:par>
                          <p:cTn id="22" fill="hold">
                            <p:stCondLst>
                              <p:cond delay="2150"/>
                            </p:stCondLst>
                            <p:childTnLst>
                              <p:par>
                                <p:cTn id="23" presetID="56" presetClass="entr" presetSubtype="0" fill="hold" grpId="0" nodeType="afterEffect">
                                  <p:stCondLst>
                                    <p:cond delay="0"/>
                                  </p:stCondLst>
                                  <p:iterate type="lt">
                                    <p:tmPct val="6667"/>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375" autoRev="1" fill="hold">
                                          <p:stCondLst>
                                            <p:cond delay="0"/>
                                          </p:stCondLst>
                                        </p:cTn>
                                        <p:tgtEl>
                                          <p:spTgt spid="16"/>
                                        </p:tgtEl>
                                        <p:attrNameLst>
                                          <p:attrName>ppt_w</p:attrName>
                                        </p:attrNameLst>
                                      </p:cBhvr>
                                    </p:anim>
                                    <p:anim by="(#ppt_w*0.50)" calcmode="lin" valueType="num">
                                      <p:cBhvr>
                                        <p:cTn id="26" dur="375" decel="50000" autoRev="1" fill="hold">
                                          <p:stCondLst>
                                            <p:cond delay="0"/>
                                          </p:stCondLst>
                                        </p:cTn>
                                        <p:tgtEl>
                                          <p:spTgt spid="16"/>
                                        </p:tgtEl>
                                        <p:attrNameLst>
                                          <p:attrName>ppt_x</p:attrName>
                                        </p:attrNameLst>
                                      </p:cBhvr>
                                    </p:anim>
                                    <p:anim from="(-#ppt_h/2)" to="(#ppt_y)" calcmode="lin" valueType="num">
                                      <p:cBhvr>
                                        <p:cTn id="27" dur="750" fill="hold">
                                          <p:stCondLst>
                                            <p:cond delay="0"/>
                                          </p:stCondLst>
                                        </p:cTn>
                                        <p:tgtEl>
                                          <p:spTgt spid="16"/>
                                        </p:tgtEl>
                                        <p:attrNameLst>
                                          <p:attrName>ppt_y</p:attrName>
                                        </p:attrNameLst>
                                      </p:cBhvr>
                                    </p:anim>
                                    <p:animRot by="21600000">
                                      <p:cBhvr>
                                        <p:cTn id="28" dur="750" fill="hold">
                                          <p:stCondLst>
                                            <p:cond delay="0"/>
                                          </p:stCondLst>
                                        </p:cTn>
                                        <p:tgtEl>
                                          <p:spTgt spid="16"/>
                                        </p:tgtEl>
                                        <p:attrNameLst>
                                          <p:attrName>r</p:attrName>
                                        </p:attrNameLst>
                                      </p:cBhvr>
                                    </p:animRot>
                                  </p:childTnLst>
                                </p:cTn>
                              </p:par>
                              <p:par>
                                <p:cTn id="29" presetID="42" presetClass="entr" presetSubtype="0" fill="hold" grpId="0" nodeType="withEffect">
                                  <p:stCondLst>
                                    <p:cond delay="22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750"/>
                                        <p:tgtEl>
                                          <p:spTgt spid="17"/>
                                        </p:tgtEl>
                                      </p:cBhvr>
                                    </p:animEffect>
                                    <p:anim calcmode="lin" valueType="num">
                                      <p:cBhvr>
                                        <p:cTn id="32" dur="750" fill="hold"/>
                                        <p:tgtEl>
                                          <p:spTgt spid="17"/>
                                        </p:tgtEl>
                                        <p:attrNameLst>
                                          <p:attrName>ppt_x</p:attrName>
                                        </p:attrNameLst>
                                      </p:cBhvr>
                                      <p:tavLst>
                                        <p:tav tm="0">
                                          <p:val>
                                            <p:strVal val="#ppt_x"/>
                                          </p:val>
                                        </p:tav>
                                        <p:tav tm="100000">
                                          <p:val>
                                            <p:strVal val="#ppt_x"/>
                                          </p:val>
                                        </p:tav>
                                      </p:tavLst>
                                    </p:anim>
                                    <p:anim calcmode="lin" valueType="num">
                                      <p:cBhvr>
                                        <p:cTn id="33" dur="750" fill="hold"/>
                                        <p:tgtEl>
                                          <p:spTgt spid="17"/>
                                        </p:tgtEl>
                                        <p:attrNameLst>
                                          <p:attrName>ppt_y</p:attrName>
                                        </p:attrNameLst>
                                      </p:cBhvr>
                                      <p:tavLst>
                                        <p:tav tm="0">
                                          <p:val>
                                            <p:strVal val="#ppt_y+.1"/>
                                          </p:val>
                                        </p:tav>
                                        <p:tav tm="100000">
                                          <p:val>
                                            <p:strVal val="#ppt_y"/>
                                          </p:val>
                                        </p:tav>
                                      </p:tavLst>
                                    </p:anim>
                                  </p:childTnLst>
                                </p:cTn>
                              </p:par>
                              <p:par>
                                <p:cTn id="34" presetID="22" presetClass="entr" presetSubtype="8" fill="hold" nodeType="withEffect">
                                  <p:stCondLst>
                                    <p:cond delay="300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 presetClass="entr" presetSubtype="4" fill="hold" grpId="0" nodeType="withEffect">
                                  <p:stCondLst>
                                    <p:cond delay="35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07E8CC1E-1F0A-4F0B-8182-F88808E45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椭圆 1">
            <a:extLst>
              <a:ext uri="{FF2B5EF4-FFF2-40B4-BE49-F238E27FC236}">
                <a16:creationId xmlns:a16="http://schemas.microsoft.com/office/drawing/2014/main" xmlns="" id="{E60129B1-85A4-407E-80AA-2736945104B5}"/>
              </a:ext>
            </a:extLst>
          </p:cNvPr>
          <p:cNvSpPr/>
          <p:nvPr/>
        </p:nvSpPr>
        <p:spPr>
          <a:xfrm>
            <a:off x="2268538" y="290154"/>
            <a:ext cx="4608512" cy="4608512"/>
          </a:xfrm>
          <a:prstGeom prst="ellipse">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7"/>
          <p:cNvSpPr txBox="1"/>
          <p:nvPr/>
        </p:nvSpPr>
        <p:spPr>
          <a:xfrm>
            <a:off x="3118299" y="2417545"/>
            <a:ext cx="2908994" cy="484898"/>
          </a:xfrm>
          <a:prstGeom prst="rect">
            <a:avLst/>
          </a:prstGeom>
          <a:noFill/>
        </p:spPr>
        <p:txBody>
          <a:bodyPr wrap="none" lIns="68594" tIns="34297" rIns="68594" bIns="34297" rtlCol="0">
            <a:spAutoFit/>
          </a:bodyPr>
          <a:lstStyle/>
          <a:p>
            <a:pPr algn="ctr" defTabSz="685937">
              <a:defRPr/>
            </a:pPr>
            <a:r>
              <a:rPr lang="zh-CN" altLang="en-US" sz="2700" dirty="0">
                <a:solidFill>
                  <a:schemeClr val="tx1">
                    <a:lumMod val="85000"/>
                    <a:lumOff val="15000"/>
                  </a:schemeClr>
                </a:solidFill>
                <a:latin typeface="Arial"/>
                <a:ea typeface="微软雅黑"/>
              </a:rPr>
              <a:t>标题文字添加此处</a:t>
            </a:r>
          </a:p>
        </p:txBody>
      </p:sp>
      <p:grpSp>
        <p:nvGrpSpPr>
          <p:cNvPr id="15" name="组合 10"/>
          <p:cNvGrpSpPr/>
          <p:nvPr/>
        </p:nvGrpSpPr>
        <p:grpSpPr>
          <a:xfrm>
            <a:off x="2948402" y="3051629"/>
            <a:ext cx="3295281" cy="277085"/>
            <a:chOff x="4157009" y="3440531"/>
            <a:chExt cx="4392945" cy="369331"/>
          </a:xfrm>
        </p:grpSpPr>
        <p:sp>
          <p:nvSpPr>
            <p:cNvPr id="16" name="文本框 8"/>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17" name="文本框 9"/>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18" name="组合 11"/>
          <p:cNvGrpSpPr/>
          <p:nvPr/>
        </p:nvGrpSpPr>
        <p:grpSpPr>
          <a:xfrm>
            <a:off x="2948402" y="3375579"/>
            <a:ext cx="3295281" cy="277085"/>
            <a:chOff x="4157009" y="3440531"/>
            <a:chExt cx="4392945" cy="369331"/>
          </a:xfrm>
        </p:grpSpPr>
        <p:sp>
          <p:nvSpPr>
            <p:cNvPr id="19" name="文本框 12"/>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20" name="文本框 13"/>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21" name="组合 15"/>
          <p:cNvGrpSpPr/>
          <p:nvPr/>
        </p:nvGrpSpPr>
        <p:grpSpPr>
          <a:xfrm>
            <a:off x="3788722" y="1197968"/>
            <a:ext cx="1667049" cy="1108338"/>
            <a:chOff x="5398753" y="995149"/>
            <a:chExt cx="2222347" cy="1477327"/>
          </a:xfrm>
        </p:grpSpPr>
        <p:sp>
          <p:nvSpPr>
            <p:cNvPr id="22" name="文本框 5"/>
            <p:cNvSpPr txBox="1"/>
            <p:nvPr/>
          </p:nvSpPr>
          <p:spPr>
            <a:xfrm>
              <a:off x="5398753" y="995149"/>
              <a:ext cx="1391835" cy="1477327"/>
            </a:xfrm>
            <a:prstGeom prst="rect">
              <a:avLst/>
            </a:prstGeom>
            <a:noFill/>
          </p:spPr>
          <p:txBody>
            <a:bodyPr wrap="none" rtlCol="0">
              <a:spAutoFit/>
            </a:bodyPr>
            <a:lstStyle/>
            <a:p>
              <a:pPr algn="ctr"/>
              <a:r>
                <a:rPr lang="en-US" altLang="zh-CN" sz="6600" b="1" dirty="0">
                  <a:solidFill>
                    <a:schemeClr val="tx1">
                      <a:lumMod val="85000"/>
                      <a:lumOff val="15000"/>
                    </a:schemeClr>
                  </a:solidFill>
                </a:rPr>
                <a:t>01</a:t>
              </a:r>
              <a:endParaRPr lang="zh-CN" altLang="en-US" sz="6600" b="1" dirty="0">
                <a:solidFill>
                  <a:schemeClr val="tx1">
                    <a:lumMod val="85000"/>
                    <a:lumOff val="15000"/>
                  </a:schemeClr>
                </a:solidFill>
              </a:endParaRPr>
            </a:p>
          </p:txBody>
        </p:sp>
        <p:sp>
          <p:nvSpPr>
            <p:cNvPr id="23" name="文本框 14"/>
            <p:cNvSpPr txBox="1"/>
            <p:nvPr/>
          </p:nvSpPr>
          <p:spPr>
            <a:xfrm>
              <a:off x="6682381" y="1623163"/>
              <a:ext cx="938719" cy="615553"/>
            </a:xfrm>
            <a:prstGeom prst="rect">
              <a:avLst/>
            </a:prstGeom>
            <a:noFill/>
          </p:spPr>
          <p:txBody>
            <a:bodyPr wrap="none" rtlCol="0">
              <a:spAutoFit/>
            </a:bodyPr>
            <a:lstStyle/>
            <a:p>
              <a:r>
                <a:rPr lang="en-US" altLang="zh-CN" sz="2400" dirty="0">
                  <a:solidFill>
                    <a:schemeClr val="tx1">
                      <a:lumMod val="85000"/>
                      <a:lumOff val="15000"/>
                    </a:schemeClr>
                  </a:solidFill>
                </a:rPr>
                <a:t>part</a:t>
              </a:r>
              <a:endParaRPr lang="zh-CN" altLang="en-US" sz="2400" dirty="0">
                <a:solidFill>
                  <a:schemeClr val="tx1">
                    <a:lumMod val="85000"/>
                    <a:lumOff val="15000"/>
                  </a:schemeClr>
                </a:solidFill>
              </a:endParaRPr>
            </a:p>
          </p:txBody>
        </p:sp>
      </p:grpSp>
      <p:cxnSp>
        <p:nvCxnSpPr>
          <p:cNvPr id="24" name="直接连接符 23"/>
          <p:cNvCxnSpPr/>
          <p:nvPr/>
        </p:nvCxnSpPr>
        <p:spPr>
          <a:xfrm>
            <a:off x="3770125" y="2269816"/>
            <a:ext cx="1649091" cy="0"/>
          </a:xfrm>
          <a:prstGeom prst="line">
            <a:avLst/>
          </a:prstGeom>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587713305"/>
      </p:ext>
    </p:extLst>
  </p:cSld>
  <p:clrMapOvr>
    <a:masterClrMapping/>
  </p:clrMapOvr>
  <mc:AlternateContent xmlns:mc="http://schemas.openxmlformats.org/markup-compatibility/2006" xmlns:p14="http://schemas.microsoft.com/office/powerpoint/2010/main">
    <mc:Choice Requires="p14">
      <p:transition spd="med" advClick="0" advTm="4000">
        <p14:honeycomb/>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3458177" y="1792872"/>
            <a:ext cx="1231341" cy="1104753"/>
          </a:xfrm>
          <a:custGeom>
            <a:avLst/>
            <a:gdLst>
              <a:gd name="T0" fmla="*/ 102 w 1498"/>
              <a:gd name="T1" fmla="*/ 1272 h 1344"/>
              <a:gd name="T2" fmla="*/ 130 w 1498"/>
              <a:gd name="T3" fmla="*/ 1220 h 1344"/>
              <a:gd name="T4" fmla="*/ 182 w 1498"/>
              <a:gd name="T5" fmla="*/ 1192 h 1344"/>
              <a:gd name="T6" fmla="*/ 224 w 1498"/>
              <a:gd name="T7" fmla="*/ 1192 h 1344"/>
              <a:gd name="T8" fmla="*/ 274 w 1498"/>
              <a:gd name="T9" fmla="*/ 1220 h 1344"/>
              <a:gd name="T10" fmla="*/ 302 w 1498"/>
              <a:gd name="T11" fmla="*/ 1272 h 1344"/>
              <a:gd name="T12" fmla="*/ 304 w 1498"/>
              <a:gd name="T13" fmla="*/ 1306 h 1344"/>
              <a:gd name="T14" fmla="*/ 290 w 1498"/>
              <a:gd name="T15" fmla="*/ 1344 h 1344"/>
              <a:gd name="T16" fmla="*/ 410 w 1498"/>
              <a:gd name="T17" fmla="*/ 1296 h 1344"/>
              <a:gd name="T18" fmla="*/ 428 w 1498"/>
              <a:gd name="T19" fmla="*/ 1156 h 1344"/>
              <a:gd name="T20" fmla="*/ 468 w 1498"/>
              <a:gd name="T21" fmla="*/ 1024 h 1344"/>
              <a:gd name="T22" fmla="*/ 524 w 1498"/>
              <a:gd name="T23" fmla="*/ 900 h 1344"/>
              <a:gd name="T24" fmla="*/ 598 w 1498"/>
              <a:gd name="T25" fmla="*/ 786 h 1344"/>
              <a:gd name="T26" fmla="*/ 686 w 1498"/>
              <a:gd name="T27" fmla="*/ 686 h 1344"/>
              <a:gd name="T28" fmla="*/ 786 w 1498"/>
              <a:gd name="T29" fmla="*/ 598 h 1344"/>
              <a:gd name="T30" fmla="*/ 900 w 1498"/>
              <a:gd name="T31" fmla="*/ 524 h 1344"/>
              <a:gd name="T32" fmla="*/ 1024 w 1498"/>
              <a:gd name="T33" fmla="*/ 468 h 1344"/>
              <a:gd name="T34" fmla="*/ 1156 w 1498"/>
              <a:gd name="T35" fmla="*/ 428 h 1344"/>
              <a:gd name="T36" fmla="*/ 1296 w 1498"/>
              <a:gd name="T37" fmla="*/ 410 h 1344"/>
              <a:gd name="T38" fmla="*/ 1344 w 1498"/>
              <a:gd name="T39" fmla="*/ 266 h 1344"/>
              <a:gd name="T40" fmla="*/ 1352 w 1498"/>
              <a:gd name="T41" fmla="*/ 256 h 1344"/>
              <a:gd name="T42" fmla="*/ 1364 w 1498"/>
              <a:gd name="T43" fmla="*/ 258 h 1344"/>
              <a:gd name="T44" fmla="*/ 1404 w 1498"/>
              <a:gd name="T45" fmla="*/ 280 h 1344"/>
              <a:gd name="T46" fmla="*/ 1436 w 1498"/>
              <a:gd name="T47" fmla="*/ 280 h 1344"/>
              <a:gd name="T48" fmla="*/ 1476 w 1498"/>
              <a:gd name="T49" fmla="*/ 258 h 1344"/>
              <a:gd name="T50" fmla="*/ 1496 w 1498"/>
              <a:gd name="T51" fmla="*/ 218 h 1344"/>
              <a:gd name="T52" fmla="*/ 1496 w 1498"/>
              <a:gd name="T53" fmla="*/ 188 h 1344"/>
              <a:gd name="T54" fmla="*/ 1476 w 1498"/>
              <a:gd name="T55" fmla="*/ 148 h 1344"/>
              <a:gd name="T56" fmla="*/ 1436 w 1498"/>
              <a:gd name="T57" fmla="*/ 126 h 1344"/>
              <a:gd name="T58" fmla="*/ 1404 w 1498"/>
              <a:gd name="T59" fmla="*/ 126 h 1344"/>
              <a:gd name="T60" fmla="*/ 1364 w 1498"/>
              <a:gd name="T61" fmla="*/ 148 h 1344"/>
              <a:gd name="T62" fmla="*/ 1352 w 1498"/>
              <a:gd name="T63" fmla="*/ 152 h 1344"/>
              <a:gd name="T64" fmla="*/ 1344 w 1498"/>
              <a:gd name="T65" fmla="*/ 140 h 1344"/>
              <a:gd name="T66" fmla="*/ 1274 w 1498"/>
              <a:gd name="T67" fmla="*/ 2 h 1344"/>
              <a:gd name="T68" fmla="*/ 1074 w 1498"/>
              <a:gd name="T69" fmla="*/ 28 h 1344"/>
              <a:gd name="T70" fmla="*/ 884 w 1498"/>
              <a:gd name="T71" fmla="*/ 84 h 1344"/>
              <a:gd name="T72" fmla="*/ 706 w 1498"/>
              <a:gd name="T73" fmla="*/ 166 h 1344"/>
              <a:gd name="T74" fmla="*/ 542 w 1498"/>
              <a:gd name="T75" fmla="*/ 270 h 1344"/>
              <a:gd name="T76" fmla="*/ 396 w 1498"/>
              <a:gd name="T77" fmla="*/ 396 h 1344"/>
              <a:gd name="T78" fmla="*/ 270 w 1498"/>
              <a:gd name="T79" fmla="*/ 542 h 1344"/>
              <a:gd name="T80" fmla="*/ 166 w 1498"/>
              <a:gd name="T81" fmla="*/ 706 h 1344"/>
              <a:gd name="T82" fmla="*/ 84 w 1498"/>
              <a:gd name="T83" fmla="*/ 884 h 1344"/>
              <a:gd name="T84" fmla="*/ 30 w 1498"/>
              <a:gd name="T85" fmla="*/ 1074 h 1344"/>
              <a:gd name="T86" fmla="*/ 2 w 1498"/>
              <a:gd name="T87" fmla="*/ 1276 h 1344"/>
              <a:gd name="T88" fmla="*/ 116 w 1498"/>
              <a:gd name="T89" fmla="*/ 1344 h 1344"/>
              <a:gd name="T90" fmla="*/ 102 w 1498"/>
              <a:gd name="T91" fmla="*/ 1306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4">
                <a:moveTo>
                  <a:pt x="100" y="1292"/>
                </a:moveTo>
                <a:lnTo>
                  <a:pt x="100" y="1292"/>
                </a:lnTo>
                <a:lnTo>
                  <a:pt x="102" y="1272"/>
                </a:lnTo>
                <a:lnTo>
                  <a:pt x="108" y="1252"/>
                </a:lnTo>
                <a:lnTo>
                  <a:pt x="118" y="1234"/>
                </a:lnTo>
                <a:lnTo>
                  <a:pt x="130" y="1220"/>
                </a:lnTo>
                <a:lnTo>
                  <a:pt x="146" y="1208"/>
                </a:lnTo>
                <a:lnTo>
                  <a:pt x="164" y="1198"/>
                </a:lnTo>
                <a:lnTo>
                  <a:pt x="182" y="1192"/>
                </a:lnTo>
                <a:lnTo>
                  <a:pt x="202" y="1190"/>
                </a:lnTo>
                <a:lnTo>
                  <a:pt x="202" y="1190"/>
                </a:lnTo>
                <a:lnTo>
                  <a:pt x="224" y="1192"/>
                </a:lnTo>
                <a:lnTo>
                  <a:pt x="242" y="1198"/>
                </a:lnTo>
                <a:lnTo>
                  <a:pt x="260" y="1208"/>
                </a:lnTo>
                <a:lnTo>
                  <a:pt x="274" y="1220"/>
                </a:lnTo>
                <a:lnTo>
                  <a:pt x="288" y="1234"/>
                </a:lnTo>
                <a:lnTo>
                  <a:pt x="296" y="1252"/>
                </a:lnTo>
                <a:lnTo>
                  <a:pt x="302" y="1272"/>
                </a:lnTo>
                <a:lnTo>
                  <a:pt x="304" y="1292"/>
                </a:lnTo>
                <a:lnTo>
                  <a:pt x="304" y="1292"/>
                </a:lnTo>
                <a:lnTo>
                  <a:pt x="304" y="1306"/>
                </a:lnTo>
                <a:lnTo>
                  <a:pt x="302" y="1320"/>
                </a:lnTo>
                <a:lnTo>
                  <a:pt x="296" y="1332"/>
                </a:lnTo>
                <a:lnTo>
                  <a:pt x="290" y="1344"/>
                </a:lnTo>
                <a:lnTo>
                  <a:pt x="408" y="1344"/>
                </a:lnTo>
                <a:lnTo>
                  <a:pt x="408" y="1344"/>
                </a:lnTo>
                <a:lnTo>
                  <a:pt x="410" y="1296"/>
                </a:lnTo>
                <a:lnTo>
                  <a:pt x="414" y="1248"/>
                </a:lnTo>
                <a:lnTo>
                  <a:pt x="420" y="1202"/>
                </a:lnTo>
                <a:lnTo>
                  <a:pt x="428" y="1156"/>
                </a:lnTo>
                <a:lnTo>
                  <a:pt x="440" y="1112"/>
                </a:lnTo>
                <a:lnTo>
                  <a:pt x="452" y="1068"/>
                </a:lnTo>
                <a:lnTo>
                  <a:pt x="468" y="1024"/>
                </a:lnTo>
                <a:lnTo>
                  <a:pt x="484" y="982"/>
                </a:lnTo>
                <a:lnTo>
                  <a:pt x="504" y="940"/>
                </a:lnTo>
                <a:lnTo>
                  <a:pt x="524" y="900"/>
                </a:lnTo>
                <a:lnTo>
                  <a:pt x="546" y="862"/>
                </a:lnTo>
                <a:lnTo>
                  <a:pt x="572" y="824"/>
                </a:lnTo>
                <a:lnTo>
                  <a:pt x="598" y="786"/>
                </a:lnTo>
                <a:lnTo>
                  <a:pt x="624" y="752"/>
                </a:lnTo>
                <a:lnTo>
                  <a:pt x="654" y="718"/>
                </a:lnTo>
                <a:lnTo>
                  <a:pt x="686" y="686"/>
                </a:lnTo>
                <a:lnTo>
                  <a:pt x="718" y="654"/>
                </a:lnTo>
                <a:lnTo>
                  <a:pt x="752" y="624"/>
                </a:lnTo>
                <a:lnTo>
                  <a:pt x="786" y="598"/>
                </a:lnTo>
                <a:lnTo>
                  <a:pt x="824" y="570"/>
                </a:lnTo>
                <a:lnTo>
                  <a:pt x="862" y="546"/>
                </a:lnTo>
                <a:lnTo>
                  <a:pt x="900" y="524"/>
                </a:lnTo>
                <a:lnTo>
                  <a:pt x="940" y="504"/>
                </a:lnTo>
                <a:lnTo>
                  <a:pt x="982" y="484"/>
                </a:lnTo>
                <a:lnTo>
                  <a:pt x="1024" y="468"/>
                </a:lnTo>
                <a:lnTo>
                  <a:pt x="1066" y="452"/>
                </a:lnTo>
                <a:lnTo>
                  <a:pt x="1112" y="440"/>
                </a:lnTo>
                <a:lnTo>
                  <a:pt x="1156" y="428"/>
                </a:lnTo>
                <a:lnTo>
                  <a:pt x="1202" y="420"/>
                </a:lnTo>
                <a:lnTo>
                  <a:pt x="1248" y="414"/>
                </a:lnTo>
                <a:lnTo>
                  <a:pt x="1296" y="410"/>
                </a:lnTo>
                <a:lnTo>
                  <a:pt x="1344" y="408"/>
                </a:lnTo>
                <a:lnTo>
                  <a:pt x="1344" y="266"/>
                </a:lnTo>
                <a:lnTo>
                  <a:pt x="1344" y="266"/>
                </a:lnTo>
                <a:lnTo>
                  <a:pt x="1346" y="260"/>
                </a:lnTo>
                <a:lnTo>
                  <a:pt x="1352" y="256"/>
                </a:lnTo>
                <a:lnTo>
                  <a:pt x="1352" y="256"/>
                </a:lnTo>
                <a:lnTo>
                  <a:pt x="1358" y="254"/>
                </a:lnTo>
                <a:lnTo>
                  <a:pt x="1364" y="258"/>
                </a:lnTo>
                <a:lnTo>
                  <a:pt x="1364" y="258"/>
                </a:lnTo>
                <a:lnTo>
                  <a:pt x="1376" y="268"/>
                </a:lnTo>
                <a:lnTo>
                  <a:pt x="1390" y="276"/>
                </a:lnTo>
                <a:lnTo>
                  <a:pt x="1404" y="280"/>
                </a:lnTo>
                <a:lnTo>
                  <a:pt x="1420" y="282"/>
                </a:lnTo>
                <a:lnTo>
                  <a:pt x="1420" y="282"/>
                </a:lnTo>
                <a:lnTo>
                  <a:pt x="1436" y="280"/>
                </a:lnTo>
                <a:lnTo>
                  <a:pt x="1450" y="276"/>
                </a:lnTo>
                <a:lnTo>
                  <a:pt x="1464" y="268"/>
                </a:lnTo>
                <a:lnTo>
                  <a:pt x="1476" y="258"/>
                </a:lnTo>
                <a:lnTo>
                  <a:pt x="1484" y="246"/>
                </a:lnTo>
                <a:lnTo>
                  <a:pt x="1492" y="234"/>
                </a:lnTo>
                <a:lnTo>
                  <a:pt x="1496" y="218"/>
                </a:lnTo>
                <a:lnTo>
                  <a:pt x="1498" y="204"/>
                </a:lnTo>
                <a:lnTo>
                  <a:pt x="1498" y="204"/>
                </a:lnTo>
                <a:lnTo>
                  <a:pt x="1496" y="188"/>
                </a:lnTo>
                <a:lnTo>
                  <a:pt x="1492" y="172"/>
                </a:lnTo>
                <a:lnTo>
                  <a:pt x="1484" y="160"/>
                </a:lnTo>
                <a:lnTo>
                  <a:pt x="1476" y="148"/>
                </a:lnTo>
                <a:lnTo>
                  <a:pt x="1464" y="138"/>
                </a:lnTo>
                <a:lnTo>
                  <a:pt x="1450" y="132"/>
                </a:lnTo>
                <a:lnTo>
                  <a:pt x="1436" y="126"/>
                </a:lnTo>
                <a:lnTo>
                  <a:pt x="1420" y="126"/>
                </a:lnTo>
                <a:lnTo>
                  <a:pt x="1420" y="126"/>
                </a:lnTo>
                <a:lnTo>
                  <a:pt x="1404" y="126"/>
                </a:lnTo>
                <a:lnTo>
                  <a:pt x="1390" y="132"/>
                </a:lnTo>
                <a:lnTo>
                  <a:pt x="1376" y="138"/>
                </a:lnTo>
                <a:lnTo>
                  <a:pt x="1364" y="148"/>
                </a:lnTo>
                <a:lnTo>
                  <a:pt x="1364" y="148"/>
                </a:lnTo>
                <a:lnTo>
                  <a:pt x="1358" y="152"/>
                </a:lnTo>
                <a:lnTo>
                  <a:pt x="1352" y="152"/>
                </a:lnTo>
                <a:lnTo>
                  <a:pt x="1352" y="152"/>
                </a:lnTo>
                <a:lnTo>
                  <a:pt x="1346" y="146"/>
                </a:lnTo>
                <a:lnTo>
                  <a:pt x="1344" y="140"/>
                </a:lnTo>
                <a:lnTo>
                  <a:pt x="1344" y="0"/>
                </a:lnTo>
                <a:lnTo>
                  <a:pt x="1344" y="0"/>
                </a:lnTo>
                <a:lnTo>
                  <a:pt x="1274" y="2"/>
                </a:lnTo>
                <a:lnTo>
                  <a:pt x="1206" y="8"/>
                </a:lnTo>
                <a:lnTo>
                  <a:pt x="1140" y="16"/>
                </a:lnTo>
                <a:lnTo>
                  <a:pt x="1074" y="28"/>
                </a:lnTo>
                <a:lnTo>
                  <a:pt x="1010" y="44"/>
                </a:lnTo>
                <a:lnTo>
                  <a:pt x="946" y="62"/>
                </a:lnTo>
                <a:lnTo>
                  <a:pt x="884" y="84"/>
                </a:lnTo>
                <a:lnTo>
                  <a:pt x="822" y="108"/>
                </a:lnTo>
                <a:lnTo>
                  <a:pt x="764" y="136"/>
                </a:lnTo>
                <a:lnTo>
                  <a:pt x="706" y="166"/>
                </a:lnTo>
                <a:lnTo>
                  <a:pt x="650" y="198"/>
                </a:lnTo>
                <a:lnTo>
                  <a:pt x="596" y="232"/>
                </a:lnTo>
                <a:lnTo>
                  <a:pt x="542" y="270"/>
                </a:lnTo>
                <a:lnTo>
                  <a:pt x="492" y="310"/>
                </a:lnTo>
                <a:lnTo>
                  <a:pt x="444" y="352"/>
                </a:lnTo>
                <a:lnTo>
                  <a:pt x="396" y="396"/>
                </a:lnTo>
                <a:lnTo>
                  <a:pt x="352" y="444"/>
                </a:lnTo>
                <a:lnTo>
                  <a:pt x="310" y="492"/>
                </a:lnTo>
                <a:lnTo>
                  <a:pt x="270" y="542"/>
                </a:lnTo>
                <a:lnTo>
                  <a:pt x="232" y="596"/>
                </a:lnTo>
                <a:lnTo>
                  <a:pt x="198" y="650"/>
                </a:lnTo>
                <a:lnTo>
                  <a:pt x="166" y="706"/>
                </a:lnTo>
                <a:lnTo>
                  <a:pt x="136" y="764"/>
                </a:lnTo>
                <a:lnTo>
                  <a:pt x="108" y="822"/>
                </a:lnTo>
                <a:lnTo>
                  <a:pt x="84" y="884"/>
                </a:lnTo>
                <a:lnTo>
                  <a:pt x="62" y="946"/>
                </a:lnTo>
                <a:lnTo>
                  <a:pt x="44" y="1010"/>
                </a:lnTo>
                <a:lnTo>
                  <a:pt x="30" y="1074"/>
                </a:lnTo>
                <a:lnTo>
                  <a:pt x="18" y="1140"/>
                </a:lnTo>
                <a:lnTo>
                  <a:pt x="8" y="1208"/>
                </a:lnTo>
                <a:lnTo>
                  <a:pt x="2" y="1276"/>
                </a:lnTo>
                <a:lnTo>
                  <a:pt x="0" y="1344"/>
                </a:lnTo>
                <a:lnTo>
                  <a:pt x="116" y="1344"/>
                </a:lnTo>
                <a:lnTo>
                  <a:pt x="116" y="1344"/>
                </a:lnTo>
                <a:lnTo>
                  <a:pt x="110" y="1332"/>
                </a:lnTo>
                <a:lnTo>
                  <a:pt x="104" y="1320"/>
                </a:lnTo>
                <a:lnTo>
                  <a:pt x="102" y="1306"/>
                </a:lnTo>
                <a:lnTo>
                  <a:pt x="100" y="1292"/>
                </a:lnTo>
                <a:lnTo>
                  <a:pt x="100" y="1292"/>
                </a:lnTo>
                <a:close/>
              </a:path>
            </a:pathLst>
          </a:custGeom>
          <a:solidFill>
            <a:schemeClr val="accent6"/>
          </a:solidFill>
          <a:ln>
            <a:noFill/>
          </a:ln>
          <a:extLst/>
        </p:spPr>
        <p:txBody>
          <a:bodyPr vert="horz" wrap="square" lIns="91456" tIns="45728" rIns="91456" bIns="45728" numCol="1" anchor="t" anchorCtr="0" compatLnSpc="1">
            <a:prstTxWarp prst="textNoShape">
              <a:avLst/>
            </a:prstTxWarp>
          </a:bodyPr>
          <a:lstStyle/>
          <a:p>
            <a:endParaRPr lang="zh-CN" altLang="en-US" dirty="0"/>
          </a:p>
        </p:txBody>
      </p:sp>
      <p:sp>
        <p:nvSpPr>
          <p:cNvPr id="3" name="Freeform 7"/>
          <p:cNvSpPr>
            <a:spLocks/>
          </p:cNvSpPr>
          <p:nvPr/>
        </p:nvSpPr>
        <p:spPr bwMode="auto">
          <a:xfrm>
            <a:off x="4582659" y="1792872"/>
            <a:ext cx="1104754" cy="1231339"/>
          </a:xfrm>
          <a:custGeom>
            <a:avLst/>
            <a:gdLst>
              <a:gd name="T0" fmla="*/ 72 w 1344"/>
              <a:gd name="T1" fmla="*/ 104 h 1498"/>
              <a:gd name="T2" fmla="*/ 124 w 1344"/>
              <a:gd name="T3" fmla="*/ 132 h 1498"/>
              <a:gd name="T4" fmla="*/ 152 w 1344"/>
              <a:gd name="T5" fmla="*/ 182 h 1498"/>
              <a:gd name="T6" fmla="*/ 152 w 1344"/>
              <a:gd name="T7" fmla="*/ 224 h 1498"/>
              <a:gd name="T8" fmla="*/ 124 w 1344"/>
              <a:gd name="T9" fmla="*/ 276 h 1498"/>
              <a:gd name="T10" fmla="*/ 72 w 1344"/>
              <a:gd name="T11" fmla="*/ 304 h 1498"/>
              <a:gd name="T12" fmla="*/ 38 w 1344"/>
              <a:gd name="T13" fmla="*/ 304 h 1498"/>
              <a:gd name="T14" fmla="*/ 0 w 1344"/>
              <a:gd name="T15" fmla="*/ 290 h 1498"/>
              <a:gd name="T16" fmla="*/ 48 w 1344"/>
              <a:gd name="T17" fmla="*/ 410 h 1498"/>
              <a:gd name="T18" fmla="*/ 188 w 1344"/>
              <a:gd name="T19" fmla="*/ 428 h 1498"/>
              <a:gd name="T20" fmla="*/ 320 w 1344"/>
              <a:gd name="T21" fmla="*/ 468 h 1498"/>
              <a:gd name="T22" fmla="*/ 444 w 1344"/>
              <a:gd name="T23" fmla="*/ 524 h 1498"/>
              <a:gd name="T24" fmla="*/ 556 w 1344"/>
              <a:gd name="T25" fmla="*/ 598 h 1498"/>
              <a:gd name="T26" fmla="*/ 658 w 1344"/>
              <a:gd name="T27" fmla="*/ 686 h 1498"/>
              <a:gd name="T28" fmla="*/ 746 w 1344"/>
              <a:gd name="T29" fmla="*/ 786 h 1498"/>
              <a:gd name="T30" fmla="*/ 820 w 1344"/>
              <a:gd name="T31" fmla="*/ 900 h 1498"/>
              <a:gd name="T32" fmla="*/ 876 w 1344"/>
              <a:gd name="T33" fmla="*/ 1024 h 1498"/>
              <a:gd name="T34" fmla="*/ 914 w 1344"/>
              <a:gd name="T35" fmla="*/ 1156 h 1498"/>
              <a:gd name="T36" fmla="*/ 934 w 1344"/>
              <a:gd name="T37" fmla="*/ 1296 h 1498"/>
              <a:gd name="T38" fmla="*/ 1078 w 1344"/>
              <a:gd name="T39" fmla="*/ 1344 h 1498"/>
              <a:gd name="T40" fmla="*/ 1088 w 1344"/>
              <a:gd name="T41" fmla="*/ 1352 h 1498"/>
              <a:gd name="T42" fmla="*/ 1086 w 1344"/>
              <a:gd name="T43" fmla="*/ 1364 h 1498"/>
              <a:gd name="T44" fmla="*/ 1064 w 1344"/>
              <a:gd name="T45" fmla="*/ 1404 h 1498"/>
              <a:gd name="T46" fmla="*/ 1064 w 1344"/>
              <a:gd name="T47" fmla="*/ 1436 h 1498"/>
              <a:gd name="T48" fmla="*/ 1086 w 1344"/>
              <a:gd name="T49" fmla="*/ 1476 h 1498"/>
              <a:gd name="T50" fmla="*/ 1124 w 1344"/>
              <a:gd name="T51" fmla="*/ 1496 h 1498"/>
              <a:gd name="T52" fmla="*/ 1156 w 1344"/>
              <a:gd name="T53" fmla="*/ 1496 h 1498"/>
              <a:gd name="T54" fmla="*/ 1196 w 1344"/>
              <a:gd name="T55" fmla="*/ 1476 h 1498"/>
              <a:gd name="T56" fmla="*/ 1218 w 1344"/>
              <a:gd name="T57" fmla="*/ 1436 h 1498"/>
              <a:gd name="T58" fmla="*/ 1218 w 1344"/>
              <a:gd name="T59" fmla="*/ 1404 h 1498"/>
              <a:gd name="T60" fmla="*/ 1196 w 1344"/>
              <a:gd name="T61" fmla="*/ 1364 h 1498"/>
              <a:gd name="T62" fmla="*/ 1192 w 1344"/>
              <a:gd name="T63" fmla="*/ 1352 h 1498"/>
              <a:gd name="T64" fmla="*/ 1204 w 1344"/>
              <a:gd name="T65" fmla="*/ 1344 h 1498"/>
              <a:gd name="T66" fmla="*/ 1342 w 1344"/>
              <a:gd name="T67" fmla="*/ 1276 h 1498"/>
              <a:gd name="T68" fmla="*/ 1314 w 1344"/>
              <a:gd name="T69" fmla="*/ 1074 h 1498"/>
              <a:gd name="T70" fmla="*/ 1260 w 1344"/>
              <a:gd name="T71" fmla="*/ 884 h 1498"/>
              <a:gd name="T72" fmla="*/ 1178 w 1344"/>
              <a:gd name="T73" fmla="*/ 706 h 1498"/>
              <a:gd name="T74" fmla="*/ 1074 w 1344"/>
              <a:gd name="T75" fmla="*/ 542 h 1498"/>
              <a:gd name="T76" fmla="*/ 946 w 1344"/>
              <a:gd name="T77" fmla="*/ 396 h 1498"/>
              <a:gd name="T78" fmla="*/ 800 w 1344"/>
              <a:gd name="T79" fmla="*/ 270 h 1498"/>
              <a:gd name="T80" fmla="*/ 638 w 1344"/>
              <a:gd name="T81" fmla="*/ 166 h 1498"/>
              <a:gd name="T82" fmla="*/ 460 w 1344"/>
              <a:gd name="T83" fmla="*/ 84 h 1498"/>
              <a:gd name="T84" fmla="*/ 270 w 1344"/>
              <a:gd name="T85" fmla="*/ 28 h 1498"/>
              <a:gd name="T86" fmla="*/ 68 w 1344"/>
              <a:gd name="T87" fmla="*/ 2 h 1498"/>
              <a:gd name="T88" fmla="*/ 0 w 1344"/>
              <a:gd name="T89" fmla="*/ 116 h 1498"/>
              <a:gd name="T90" fmla="*/ 38 w 1344"/>
              <a:gd name="T91" fmla="*/ 10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8">
                <a:moveTo>
                  <a:pt x="52" y="102"/>
                </a:moveTo>
                <a:lnTo>
                  <a:pt x="52" y="102"/>
                </a:lnTo>
                <a:lnTo>
                  <a:pt x="72" y="104"/>
                </a:lnTo>
                <a:lnTo>
                  <a:pt x="92" y="110"/>
                </a:lnTo>
                <a:lnTo>
                  <a:pt x="108" y="118"/>
                </a:lnTo>
                <a:lnTo>
                  <a:pt x="124" y="132"/>
                </a:lnTo>
                <a:lnTo>
                  <a:pt x="136" y="146"/>
                </a:lnTo>
                <a:lnTo>
                  <a:pt x="146" y="164"/>
                </a:lnTo>
                <a:lnTo>
                  <a:pt x="152" y="182"/>
                </a:lnTo>
                <a:lnTo>
                  <a:pt x="154" y="204"/>
                </a:lnTo>
                <a:lnTo>
                  <a:pt x="154" y="204"/>
                </a:lnTo>
                <a:lnTo>
                  <a:pt x="152" y="224"/>
                </a:lnTo>
                <a:lnTo>
                  <a:pt x="146" y="242"/>
                </a:lnTo>
                <a:lnTo>
                  <a:pt x="136" y="260"/>
                </a:lnTo>
                <a:lnTo>
                  <a:pt x="124" y="276"/>
                </a:lnTo>
                <a:lnTo>
                  <a:pt x="108" y="288"/>
                </a:lnTo>
                <a:lnTo>
                  <a:pt x="92" y="298"/>
                </a:lnTo>
                <a:lnTo>
                  <a:pt x="72" y="304"/>
                </a:lnTo>
                <a:lnTo>
                  <a:pt x="52" y="306"/>
                </a:lnTo>
                <a:lnTo>
                  <a:pt x="52" y="306"/>
                </a:lnTo>
                <a:lnTo>
                  <a:pt x="38" y="304"/>
                </a:lnTo>
                <a:lnTo>
                  <a:pt x="24" y="302"/>
                </a:lnTo>
                <a:lnTo>
                  <a:pt x="12" y="298"/>
                </a:lnTo>
                <a:lnTo>
                  <a:pt x="0" y="290"/>
                </a:lnTo>
                <a:lnTo>
                  <a:pt x="0" y="408"/>
                </a:lnTo>
                <a:lnTo>
                  <a:pt x="0" y="408"/>
                </a:lnTo>
                <a:lnTo>
                  <a:pt x="48" y="410"/>
                </a:lnTo>
                <a:lnTo>
                  <a:pt x="94" y="414"/>
                </a:lnTo>
                <a:lnTo>
                  <a:pt x="142" y="420"/>
                </a:lnTo>
                <a:lnTo>
                  <a:pt x="188" y="428"/>
                </a:lnTo>
                <a:lnTo>
                  <a:pt x="232" y="440"/>
                </a:lnTo>
                <a:lnTo>
                  <a:pt x="276" y="452"/>
                </a:lnTo>
                <a:lnTo>
                  <a:pt x="320" y="468"/>
                </a:lnTo>
                <a:lnTo>
                  <a:pt x="362" y="484"/>
                </a:lnTo>
                <a:lnTo>
                  <a:pt x="404" y="504"/>
                </a:lnTo>
                <a:lnTo>
                  <a:pt x="444" y="524"/>
                </a:lnTo>
                <a:lnTo>
                  <a:pt x="482" y="546"/>
                </a:lnTo>
                <a:lnTo>
                  <a:pt x="520" y="570"/>
                </a:lnTo>
                <a:lnTo>
                  <a:pt x="556" y="598"/>
                </a:lnTo>
                <a:lnTo>
                  <a:pt x="592" y="624"/>
                </a:lnTo>
                <a:lnTo>
                  <a:pt x="626" y="654"/>
                </a:lnTo>
                <a:lnTo>
                  <a:pt x="658" y="686"/>
                </a:lnTo>
                <a:lnTo>
                  <a:pt x="690" y="718"/>
                </a:lnTo>
                <a:lnTo>
                  <a:pt x="718" y="752"/>
                </a:lnTo>
                <a:lnTo>
                  <a:pt x="746" y="786"/>
                </a:lnTo>
                <a:lnTo>
                  <a:pt x="772" y="824"/>
                </a:lnTo>
                <a:lnTo>
                  <a:pt x="796" y="862"/>
                </a:lnTo>
                <a:lnTo>
                  <a:pt x="820" y="900"/>
                </a:lnTo>
                <a:lnTo>
                  <a:pt x="840" y="940"/>
                </a:lnTo>
                <a:lnTo>
                  <a:pt x="860" y="982"/>
                </a:lnTo>
                <a:lnTo>
                  <a:pt x="876" y="1024"/>
                </a:lnTo>
                <a:lnTo>
                  <a:pt x="890" y="1068"/>
                </a:lnTo>
                <a:lnTo>
                  <a:pt x="904" y="1112"/>
                </a:lnTo>
                <a:lnTo>
                  <a:pt x="914" y="1156"/>
                </a:lnTo>
                <a:lnTo>
                  <a:pt x="924" y="1202"/>
                </a:lnTo>
                <a:lnTo>
                  <a:pt x="930" y="1248"/>
                </a:lnTo>
                <a:lnTo>
                  <a:pt x="934" y="1296"/>
                </a:lnTo>
                <a:lnTo>
                  <a:pt x="936" y="1344"/>
                </a:lnTo>
                <a:lnTo>
                  <a:pt x="1078" y="1344"/>
                </a:lnTo>
                <a:lnTo>
                  <a:pt x="1078" y="1344"/>
                </a:lnTo>
                <a:lnTo>
                  <a:pt x="1084" y="1346"/>
                </a:lnTo>
                <a:lnTo>
                  <a:pt x="1088" y="1352"/>
                </a:lnTo>
                <a:lnTo>
                  <a:pt x="1088" y="1352"/>
                </a:lnTo>
                <a:lnTo>
                  <a:pt x="1090" y="1358"/>
                </a:lnTo>
                <a:lnTo>
                  <a:pt x="1086" y="1364"/>
                </a:lnTo>
                <a:lnTo>
                  <a:pt x="1086" y="1364"/>
                </a:lnTo>
                <a:lnTo>
                  <a:pt x="1076" y="1376"/>
                </a:lnTo>
                <a:lnTo>
                  <a:pt x="1068" y="1390"/>
                </a:lnTo>
                <a:lnTo>
                  <a:pt x="1064" y="1404"/>
                </a:lnTo>
                <a:lnTo>
                  <a:pt x="1062" y="1420"/>
                </a:lnTo>
                <a:lnTo>
                  <a:pt x="1062" y="1420"/>
                </a:lnTo>
                <a:lnTo>
                  <a:pt x="1064" y="1436"/>
                </a:lnTo>
                <a:lnTo>
                  <a:pt x="1068" y="1450"/>
                </a:lnTo>
                <a:lnTo>
                  <a:pt x="1076" y="1464"/>
                </a:lnTo>
                <a:lnTo>
                  <a:pt x="1086" y="1476"/>
                </a:lnTo>
                <a:lnTo>
                  <a:pt x="1098" y="1486"/>
                </a:lnTo>
                <a:lnTo>
                  <a:pt x="1110" y="1492"/>
                </a:lnTo>
                <a:lnTo>
                  <a:pt x="1124" y="1496"/>
                </a:lnTo>
                <a:lnTo>
                  <a:pt x="1140" y="1498"/>
                </a:lnTo>
                <a:lnTo>
                  <a:pt x="1140" y="1498"/>
                </a:lnTo>
                <a:lnTo>
                  <a:pt x="1156" y="1496"/>
                </a:lnTo>
                <a:lnTo>
                  <a:pt x="1170" y="1492"/>
                </a:lnTo>
                <a:lnTo>
                  <a:pt x="1184" y="1486"/>
                </a:lnTo>
                <a:lnTo>
                  <a:pt x="1196" y="1476"/>
                </a:lnTo>
                <a:lnTo>
                  <a:pt x="1206" y="1464"/>
                </a:lnTo>
                <a:lnTo>
                  <a:pt x="1212" y="1450"/>
                </a:lnTo>
                <a:lnTo>
                  <a:pt x="1218" y="1436"/>
                </a:lnTo>
                <a:lnTo>
                  <a:pt x="1218" y="1420"/>
                </a:lnTo>
                <a:lnTo>
                  <a:pt x="1218" y="1420"/>
                </a:lnTo>
                <a:lnTo>
                  <a:pt x="1218" y="1404"/>
                </a:lnTo>
                <a:lnTo>
                  <a:pt x="1212" y="1390"/>
                </a:lnTo>
                <a:lnTo>
                  <a:pt x="1206" y="1376"/>
                </a:lnTo>
                <a:lnTo>
                  <a:pt x="1196" y="1364"/>
                </a:lnTo>
                <a:lnTo>
                  <a:pt x="1196" y="1364"/>
                </a:lnTo>
                <a:lnTo>
                  <a:pt x="1192" y="1358"/>
                </a:lnTo>
                <a:lnTo>
                  <a:pt x="1192" y="1352"/>
                </a:lnTo>
                <a:lnTo>
                  <a:pt x="1192" y="1352"/>
                </a:lnTo>
                <a:lnTo>
                  <a:pt x="1196" y="1346"/>
                </a:lnTo>
                <a:lnTo>
                  <a:pt x="1204" y="1344"/>
                </a:lnTo>
                <a:lnTo>
                  <a:pt x="1344" y="1344"/>
                </a:lnTo>
                <a:lnTo>
                  <a:pt x="1344" y="1344"/>
                </a:lnTo>
                <a:lnTo>
                  <a:pt x="1342" y="1276"/>
                </a:lnTo>
                <a:lnTo>
                  <a:pt x="1336" y="1208"/>
                </a:lnTo>
                <a:lnTo>
                  <a:pt x="1326" y="1140"/>
                </a:lnTo>
                <a:lnTo>
                  <a:pt x="1314" y="1074"/>
                </a:lnTo>
                <a:lnTo>
                  <a:pt x="1298" y="1010"/>
                </a:lnTo>
                <a:lnTo>
                  <a:pt x="1280" y="946"/>
                </a:lnTo>
                <a:lnTo>
                  <a:pt x="1260" y="884"/>
                </a:lnTo>
                <a:lnTo>
                  <a:pt x="1234" y="822"/>
                </a:lnTo>
                <a:lnTo>
                  <a:pt x="1208" y="764"/>
                </a:lnTo>
                <a:lnTo>
                  <a:pt x="1178" y="706"/>
                </a:lnTo>
                <a:lnTo>
                  <a:pt x="1146" y="650"/>
                </a:lnTo>
                <a:lnTo>
                  <a:pt x="1110" y="596"/>
                </a:lnTo>
                <a:lnTo>
                  <a:pt x="1074" y="542"/>
                </a:lnTo>
                <a:lnTo>
                  <a:pt x="1034" y="492"/>
                </a:lnTo>
                <a:lnTo>
                  <a:pt x="992" y="444"/>
                </a:lnTo>
                <a:lnTo>
                  <a:pt x="946" y="396"/>
                </a:lnTo>
                <a:lnTo>
                  <a:pt x="900" y="352"/>
                </a:lnTo>
                <a:lnTo>
                  <a:pt x="852" y="310"/>
                </a:lnTo>
                <a:lnTo>
                  <a:pt x="800" y="270"/>
                </a:lnTo>
                <a:lnTo>
                  <a:pt x="748" y="232"/>
                </a:lnTo>
                <a:lnTo>
                  <a:pt x="694" y="198"/>
                </a:lnTo>
                <a:lnTo>
                  <a:pt x="638" y="166"/>
                </a:lnTo>
                <a:lnTo>
                  <a:pt x="580" y="136"/>
                </a:lnTo>
                <a:lnTo>
                  <a:pt x="520" y="108"/>
                </a:lnTo>
                <a:lnTo>
                  <a:pt x="460" y="84"/>
                </a:lnTo>
                <a:lnTo>
                  <a:pt x="398" y="62"/>
                </a:lnTo>
                <a:lnTo>
                  <a:pt x="334" y="44"/>
                </a:lnTo>
                <a:lnTo>
                  <a:pt x="270" y="28"/>
                </a:lnTo>
                <a:lnTo>
                  <a:pt x="204" y="16"/>
                </a:lnTo>
                <a:lnTo>
                  <a:pt x="136" y="8"/>
                </a:lnTo>
                <a:lnTo>
                  <a:pt x="68" y="2"/>
                </a:lnTo>
                <a:lnTo>
                  <a:pt x="0" y="0"/>
                </a:lnTo>
                <a:lnTo>
                  <a:pt x="0" y="116"/>
                </a:lnTo>
                <a:lnTo>
                  <a:pt x="0" y="116"/>
                </a:lnTo>
                <a:lnTo>
                  <a:pt x="12" y="110"/>
                </a:lnTo>
                <a:lnTo>
                  <a:pt x="24" y="104"/>
                </a:lnTo>
                <a:lnTo>
                  <a:pt x="38" y="102"/>
                </a:lnTo>
                <a:lnTo>
                  <a:pt x="52" y="102"/>
                </a:lnTo>
                <a:lnTo>
                  <a:pt x="52" y="102"/>
                </a:lnTo>
                <a:close/>
              </a:path>
            </a:pathLst>
          </a:custGeom>
          <a:solidFill>
            <a:schemeClr val="accent3"/>
          </a:solidFill>
          <a:ln>
            <a:noFill/>
          </a:ln>
          <a:extLst/>
        </p:spPr>
        <p:txBody>
          <a:bodyPr vert="horz" wrap="square" lIns="91456" tIns="45728" rIns="91456" bIns="45728" numCol="1" anchor="t" anchorCtr="0" compatLnSpc="1">
            <a:prstTxWarp prst="textNoShape">
              <a:avLst/>
            </a:prstTxWarp>
          </a:bodyPr>
          <a:lstStyle/>
          <a:p>
            <a:endParaRPr lang="zh-CN" altLang="en-US" dirty="0"/>
          </a:p>
        </p:txBody>
      </p:sp>
      <p:sp>
        <p:nvSpPr>
          <p:cNvPr id="4" name="Freeform 8"/>
          <p:cNvSpPr>
            <a:spLocks/>
          </p:cNvSpPr>
          <p:nvPr/>
        </p:nvSpPr>
        <p:spPr bwMode="auto">
          <a:xfrm>
            <a:off x="4456072" y="2917352"/>
            <a:ext cx="1231341" cy="1103109"/>
          </a:xfrm>
          <a:custGeom>
            <a:avLst/>
            <a:gdLst>
              <a:gd name="T0" fmla="*/ 1394 w 1498"/>
              <a:gd name="T1" fmla="*/ 72 h 1342"/>
              <a:gd name="T2" fmla="*/ 1366 w 1498"/>
              <a:gd name="T3" fmla="*/ 124 h 1342"/>
              <a:gd name="T4" fmla="*/ 1316 w 1498"/>
              <a:gd name="T5" fmla="*/ 152 h 1342"/>
              <a:gd name="T6" fmla="*/ 1274 w 1498"/>
              <a:gd name="T7" fmla="*/ 152 h 1342"/>
              <a:gd name="T8" fmla="*/ 1222 w 1498"/>
              <a:gd name="T9" fmla="*/ 124 h 1342"/>
              <a:gd name="T10" fmla="*/ 1194 w 1498"/>
              <a:gd name="T11" fmla="*/ 72 h 1342"/>
              <a:gd name="T12" fmla="*/ 1194 w 1498"/>
              <a:gd name="T13" fmla="*/ 38 h 1342"/>
              <a:gd name="T14" fmla="*/ 1208 w 1498"/>
              <a:gd name="T15" fmla="*/ 0 h 1342"/>
              <a:gd name="T16" fmla="*/ 1088 w 1498"/>
              <a:gd name="T17" fmla="*/ 48 h 1342"/>
              <a:gd name="T18" fmla="*/ 1068 w 1498"/>
              <a:gd name="T19" fmla="*/ 188 h 1342"/>
              <a:gd name="T20" fmla="*/ 1030 w 1498"/>
              <a:gd name="T21" fmla="*/ 320 h 1342"/>
              <a:gd name="T22" fmla="*/ 972 w 1498"/>
              <a:gd name="T23" fmla="*/ 444 h 1342"/>
              <a:gd name="T24" fmla="*/ 900 w 1498"/>
              <a:gd name="T25" fmla="*/ 556 h 1342"/>
              <a:gd name="T26" fmla="*/ 812 w 1498"/>
              <a:gd name="T27" fmla="*/ 658 h 1342"/>
              <a:gd name="T28" fmla="*/ 710 w 1498"/>
              <a:gd name="T29" fmla="*/ 746 h 1342"/>
              <a:gd name="T30" fmla="*/ 596 w 1498"/>
              <a:gd name="T31" fmla="*/ 818 h 1342"/>
              <a:gd name="T32" fmla="*/ 474 w 1498"/>
              <a:gd name="T33" fmla="*/ 874 h 1342"/>
              <a:gd name="T34" fmla="*/ 342 w 1498"/>
              <a:gd name="T35" fmla="*/ 914 h 1342"/>
              <a:gd name="T36" fmla="*/ 202 w 1498"/>
              <a:gd name="T37" fmla="*/ 932 h 1342"/>
              <a:gd name="T38" fmla="*/ 154 w 1498"/>
              <a:gd name="T39" fmla="*/ 1078 h 1342"/>
              <a:gd name="T40" fmla="*/ 146 w 1498"/>
              <a:gd name="T41" fmla="*/ 1090 h 1342"/>
              <a:gd name="T42" fmla="*/ 134 w 1498"/>
              <a:gd name="T43" fmla="*/ 1086 h 1342"/>
              <a:gd name="T44" fmla="*/ 92 w 1498"/>
              <a:gd name="T45" fmla="*/ 1064 h 1342"/>
              <a:gd name="T46" fmla="*/ 62 w 1498"/>
              <a:gd name="T47" fmla="*/ 1064 h 1342"/>
              <a:gd name="T48" fmla="*/ 22 w 1498"/>
              <a:gd name="T49" fmla="*/ 1086 h 1342"/>
              <a:gd name="T50" fmla="*/ 2 w 1498"/>
              <a:gd name="T51" fmla="*/ 1126 h 1342"/>
              <a:gd name="T52" fmla="*/ 2 w 1498"/>
              <a:gd name="T53" fmla="*/ 1156 h 1342"/>
              <a:gd name="T54" fmla="*/ 22 w 1498"/>
              <a:gd name="T55" fmla="*/ 1196 h 1342"/>
              <a:gd name="T56" fmla="*/ 62 w 1498"/>
              <a:gd name="T57" fmla="*/ 1218 h 1342"/>
              <a:gd name="T58" fmla="*/ 92 w 1498"/>
              <a:gd name="T59" fmla="*/ 1218 h 1342"/>
              <a:gd name="T60" fmla="*/ 134 w 1498"/>
              <a:gd name="T61" fmla="*/ 1196 h 1342"/>
              <a:gd name="T62" fmla="*/ 146 w 1498"/>
              <a:gd name="T63" fmla="*/ 1192 h 1342"/>
              <a:gd name="T64" fmla="*/ 154 w 1498"/>
              <a:gd name="T65" fmla="*/ 1204 h 1342"/>
              <a:gd name="T66" fmla="*/ 222 w 1498"/>
              <a:gd name="T67" fmla="*/ 1340 h 1342"/>
              <a:gd name="T68" fmla="*/ 424 w 1498"/>
              <a:gd name="T69" fmla="*/ 1314 h 1342"/>
              <a:gd name="T70" fmla="*/ 614 w 1498"/>
              <a:gd name="T71" fmla="*/ 1258 h 1342"/>
              <a:gd name="T72" fmla="*/ 792 w 1498"/>
              <a:gd name="T73" fmla="*/ 1178 h 1342"/>
              <a:gd name="T74" fmla="*/ 954 w 1498"/>
              <a:gd name="T75" fmla="*/ 1072 h 1342"/>
              <a:gd name="T76" fmla="*/ 1100 w 1498"/>
              <a:gd name="T77" fmla="*/ 946 h 1342"/>
              <a:gd name="T78" fmla="*/ 1226 w 1498"/>
              <a:gd name="T79" fmla="*/ 800 h 1342"/>
              <a:gd name="T80" fmla="*/ 1332 w 1498"/>
              <a:gd name="T81" fmla="*/ 638 h 1342"/>
              <a:gd name="T82" fmla="*/ 1412 w 1498"/>
              <a:gd name="T83" fmla="*/ 460 h 1342"/>
              <a:gd name="T84" fmla="*/ 1468 w 1498"/>
              <a:gd name="T85" fmla="*/ 270 h 1342"/>
              <a:gd name="T86" fmla="*/ 1494 w 1498"/>
              <a:gd name="T87" fmla="*/ 68 h 1342"/>
              <a:gd name="T88" fmla="*/ 1382 w 1498"/>
              <a:gd name="T89" fmla="*/ 0 h 1342"/>
              <a:gd name="T90" fmla="*/ 1396 w 1498"/>
              <a:gd name="T91" fmla="*/ 38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342">
                <a:moveTo>
                  <a:pt x="1396" y="52"/>
                </a:moveTo>
                <a:lnTo>
                  <a:pt x="1396" y="52"/>
                </a:lnTo>
                <a:lnTo>
                  <a:pt x="1394" y="72"/>
                </a:lnTo>
                <a:lnTo>
                  <a:pt x="1388" y="92"/>
                </a:lnTo>
                <a:lnTo>
                  <a:pt x="1380" y="110"/>
                </a:lnTo>
                <a:lnTo>
                  <a:pt x="1366" y="124"/>
                </a:lnTo>
                <a:lnTo>
                  <a:pt x="1352" y="136"/>
                </a:lnTo>
                <a:lnTo>
                  <a:pt x="1334" y="146"/>
                </a:lnTo>
                <a:lnTo>
                  <a:pt x="1316" y="152"/>
                </a:lnTo>
                <a:lnTo>
                  <a:pt x="1294" y="154"/>
                </a:lnTo>
                <a:lnTo>
                  <a:pt x="1294" y="154"/>
                </a:lnTo>
                <a:lnTo>
                  <a:pt x="1274" y="152"/>
                </a:lnTo>
                <a:lnTo>
                  <a:pt x="1254" y="146"/>
                </a:lnTo>
                <a:lnTo>
                  <a:pt x="1238" y="136"/>
                </a:lnTo>
                <a:lnTo>
                  <a:pt x="1222" y="124"/>
                </a:lnTo>
                <a:lnTo>
                  <a:pt x="1210" y="110"/>
                </a:lnTo>
                <a:lnTo>
                  <a:pt x="1200" y="92"/>
                </a:lnTo>
                <a:lnTo>
                  <a:pt x="1194" y="72"/>
                </a:lnTo>
                <a:lnTo>
                  <a:pt x="1192" y="52"/>
                </a:lnTo>
                <a:lnTo>
                  <a:pt x="1192" y="52"/>
                </a:lnTo>
                <a:lnTo>
                  <a:pt x="1194" y="38"/>
                </a:lnTo>
                <a:lnTo>
                  <a:pt x="1196" y="26"/>
                </a:lnTo>
                <a:lnTo>
                  <a:pt x="1200" y="12"/>
                </a:lnTo>
                <a:lnTo>
                  <a:pt x="1208" y="0"/>
                </a:lnTo>
                <a:lnTo>
                  <a:pt x="1090" y="0"/>
                </a:lnTo>
                <a:lnTo>
                  <a:pt x="1090" y="0"/>
                </a:lnTo>
                <a:lnTo>
                  <a:pt x="1088" y="48"/>
                </a:lnTo>
                <a:lnTo>
                  <a:pt x="1084" y="96"/>
                </a:lnTo>
                <a:lnTo>
                  <a:pt x="1076" y="142"/>
                </a:lnTo>
                <a:lnTo>
                  <a:pt x="1068" y="188"/>
                </a:lnTo>
                <a:lnTo>
                  <a:pt x="1058" y="232"/>
                </a:lnTo>
                <a:lnTo>
                  <a:pt x="1044" y="276"/>
                </a:lnTo>
                <a:lnTo>
                  <a:pt x="1030" y="320"/>
                </a:lnTo>
                <a:lnTo>
                  <a:pt x="1012" y="362"/>
                </a:lnTo>
                <a:lnTo>
                  <a:pt x="994" y="402"/>
                </a:lnTo>
                <a:lnTo>
                  <a:pt x="972" y="444"/>
                </a:lnTo>
                <a:lnTo>
                  <a:pt x="950" y="482"/>
                </a:lnTo>
                <a:lnTo>
                  <a:pt x="926" y="520"/>
                </a:lnTo>
                <a:lnTo>
                  <a:pt x="900" y="556"/>
                </a:lnTo>
                <a:lnTo>
                  <a:pt x="872" y="592"/>
                </a:lnTo>
                <a:lnTo>
                  <a:pt x="842" y="626"/>
                </a:lnTo>
                <a:lnTo>
                  <a:pt x="812" y="658"/>
                </a:lnTo>
                <a:lnTo>
                  <a:pt x="780" y="688"/>
                </a:lnTo>
                <a:lnTo>
                  <a:pt x="746" y="718"/>
                </a:lnTo>
                <a:lnTo>
                  <a:pt x="710" y="746"/>
                </a:lnTo>
                <a:lnTo>
                  <a:pt x="674" y="772"/>
                </a:lnTo>
                <a:lnTo>
                  <a:pt x="636" y="796"/>
                </a:lnTo>
                <a:lnTo>
                  <a:pt x="596" y="818"/>
                </a:lnTo>
                <a:lnTo>
                  <a:pt x="556" y="840"/>
                </a:lnTo>
                <a:lnTo>
                  <a:pt x="516" y="858"/>
                </a:lnTo>
                <a:lnTo>
                  <a:pt x="474" y="874"/>
                </a:lnTo>
                <a:lnTo>
                  <a:pt x="430" y="890"/>
                </a:lnTo>
                <a:lnTo>
                  <a:pt x="386" y="902"/>
                </a:lnTo>
                <a:lnTo>
                  <a:pt x="342" y="914"/>
                </a:lnTo>
                <a:lnTo>
                  <a:pt x="296" y="922"/>
                </a:lnTo>
                <a:lnTo>
                  <a:pt x="248" y="928"/>
                </a:lnTo>
                <a:lnTo>
                  <a:pt x="202" y="932"/>
                </a:lnTo>
                <a:lnTo>
                  <a:pt x="154" y="934"/>
                </a:lnTo>
                <a:lnTo>
                  <a:pt x="154" y="1078"/>
                </a:lnTo>
                <a:lnTo>
                  <a:pt x="154" y="1078"/>
                </a:lnTo>
                <a:lnTo>
                  <a:pt x="152" y="1084"/>
                </a:lnTo>
                <a:lnTo>
                  <a:pt x="146" y="1090"/>
                </a:lnTo>
                <a:lnTo>
                  <a:pt x="146" y="1090"/>
                </a:lnTo>
                <a:lnTo>
                  <a:pt x="140" y="1090"/>
                </a:lnTo>
                <a:lnTo>
                  <a:pt x="134" y="1086"/>
                </a:lnTo>
                <a:lnTo>
                  <a:pt x="134" y="1086"/>
                </a:lnTo>
                <a:lnTo>
                  <a:pt x="122" y="1076"/>
                </a:lnTo>
                <a:lnTo>
                  <a:pt x="108" y="1070"/>
                </a:lnTo>
                <a:lnTo>
                  <a:pt x="92" y="1064"/>
                </a:lnTo>
                <a:lnTo>
                  <a:pt x="78" y="1064"/>
                </a:lnTo>
                <a:lnTo>
                  <a:pt x="78" y="1064"/>
                </a:lnTo>
                <a:lnTo>
                  <a:pt x="62" y="1064"/>
                </a:lnTo>
                <a:lnTo>
                  <a:pt x="48" y="1070"/>
                </a:lnTo>
                <a:lnTo>
                  <a:pt x="34" y="1076"/>
                </a:lnTo>
                <a:lnTo>
                  <a:pt x="22" y="1086"/>
                </a:lnTo>
                <a:lnTo>
                  <a:pt x="12" y="1098"/>
                </a:lnTo>
                <a:lnTo>
                  <a:pt x="6" y="1110"/>
                </a:lnTo>
                <a:lnTo>
                  <a:pt x="2" y="1126"/>
                </a:lnTo>
                <a:lnTo>
                  <a:pt x="0" y="1142"/>
                </a:lnTo>
                <a:lnTo>
                  <a:pt x="0" y="1142"/>
                </a:lnTo>
                <a:lnTo>
                  <a:pt x="2" y="1156"/>
                </a:lnTo>
                <a:lnTo>
                  <a:pt x="6" y="1172"/>
                </a:lnTo>
                <a:lnTo>
                  <a:pt x="12" y="1184"/>
                </a:lnTo>
                <a:lnTo>
                  <a:pt x="22" y="1196"/>
                </a:lnTo>
                <a:lnTo>
                  <a:pt x="34" y="1206"/>
                </a:lnTo>
                <a:lnTo>
                  <a:pt x="48" y="1212"/>
                </a:lnTo>
                <a:lnTo>
                  <a:pt x="62" y="1218"/>
                </a:lnTo>
                <a:lnTo>
                  <a:pt x="78" y="1220"/>
                </a:lnTo>
                <a:lnTo>
                  <a:pt x="78" y="1220"/>
                </a:lnTo>
                <a:lnTo>
                  <a:pt x="92" y="1218"/>
                </a:lnTo>
                <a:lnTo>
                  <a:pt x="108" y="1212"/>
                </a:lnTo>
                <a:lnTo>
                  <a:pt x="122" y="1206"/>
                </a:lnTo>
                <a:lnTo>
                  <a:pt x="134" y="1196"/>
                </a:lnTo>
                <a:lnTo>
                  <a:pt x="134" y="1196"/>
                </a:lnTo>
                <a:lnTo>
                  <a:pt x="140" y="1192"/>
                </a:lnTo>
                <a:lnTo>
                  <a:pt x="146" y="1192"/>
                </a:lnTo>
                <a:lnTo>
                  <a:pt x="146" y="1192"/>
                </a:lnTo>
                <a:lnTo>
                  <a:pt x="152" y="1198"/>
                </a:lnTo>
                <a:lnTo>
                  <a:pt x="154" y="1204"/>
                </a:lnTo>
                <a:lnTo>
                  <a:pt x="154" y="1342"/>
                </a:lnTo>
                <a:lnTo>
                  <a:pt x="154" y="1342"/>
                </a:lnTo>
                <a:lnTo>
                  <a:pt x="222" y="1340"/>
                </a:lnTo>
                <a:lnTo>
                  <a:pt x="290" y="1334"/>
                </a:lnTo>
                <a:lnTo>
                  <a:pt x="358" y="1326"/>
                </a:lnTo>
                <a:lnTo>
                  <a:pt x="424" y="1314"/>
                </a:lnTo>
                <a:lnTo>
                  <a:pt x="488" y="1298"/>
                </a:lnTo>
                <a:lnTo>
                  <a:pt x="552" y="1280"/>
                </a:lnTo>
                <a:lnTo>
                  <a:pt x="614" y="1258"/>
                </a:lnTo>
                <a:lnTo>
                  <a:pt x="674" y="1234"/>
                </a:lnTo>
                <a:lnTo>
                  <a:pt x="734" y="1206"/>
                </a:lnTo>
                <a:lnTo>
                  <a:pt x="792" y="1178"/>
                </a:lnTo>
                <a:lnTo>
                  <a:pt x="848" y="1144"/>
                </a:lnTo>
                <a:lnTo>
                  <a:pt x="902" y="1110"/>
                </a:lnTo>
                <a:lnTo>
                  <a:pt x="954" y="1072"/>
                </a:lnTo>
                <a:lnTo>
                  <a:pt x="1004" y="1032"/>
                </a:lnTo>
                <a:lnTo>
                  <a:pt x="1054" y="990"/>
                </a:lnTo>
                <a:lnTo>
                  <a:pt x="1100" y="946"/>
                </a:lnTo>
                <a:lnTo>
                  <a:pt x="1144" y="900"/>
                </a:lnTo>
                <a:lnTo>
                  <a:pt x="1186" y="850"/>
                </a:lnTo>
                <a:lnTo>
                  <a:pt x="1226" y="800"/>
                </a:lnTo>
                <a:lnTo>
                  <a:pt x="1264" y="748"/>
                </a:lnTo>
                <a:lnTo>
                  <a:pt x="1298" y="694"/>
                </a:lnTo>
                <a:lnTo>
                  <a:pt x="1332" y="638"/>
                </a:lnTo>
                <a:lnTo>
                  <a:pt x="1362" y="580"/>
                </a:lnTo>
                <a:lnTo>
                  <a:pt x="1388" y="520"/>
                </a:lnTo>
                <a:lnTo>
                  <a:pt x="1412" y="460"/>
                </a:lnTo>
                <a:lnTo>
                  <a:pt x="1434" y="398"/>
                </a:lnTo>
                <a:lnTo>
                  <a:pt x="1452" y="334"/>
                </a:lnTo>
                <a:lnTo>
                  <a:pt x="1468" y="270"/>
                </a:lnTo>
                <a:lnTo>
                  <a:pt x="1480" y="204"/>
                </a:lnTo>
                <a:lnTo>
                  <a:pt x="1490" y="136"/>
                </a:lnTo>
                <a:lnTo>
                  <a:pt x="1494" y="68"/>
                </a:lnTo>
                <a:lnTo>
                  <a:pt x="1498" y="0"/>
                </a:lnTo>
                <a:lnTo>
                  <a:pt x="1382" y="0"/>
                </a:lnTo>
                <a:lnTo>
                  <a:pt x="1382" y="0"/>
                </a:lnTo>
                <a:lnTo>
                  <a:pt x="1388" y="12"/>
                </a:lnTo>
                <a:lnTo>
                  <a:pt x="1392" y="26"/>
                </a:lnTo>
                <a:lnTo>
                  <a:pt x="1396" y="38"/>
                </a:lnTo>
                <a:lnTo>
                  <a:pt x="1396" y="52"/>
                </a:lnTo>
                <a:lnTo>
                  <a:pt x="1396" y="52"/>
                </a:lnTo>
                <a:close/>
              </a:path>
            </a:pathLst>
          </a:custGeom>
          <a:solidFill>
            <a:schemeClr val="accent4"/>
          </a:solidFill>
          <a:ln>
            <a:noFill/>
          </a:ln>
          <a:extLst/>
        </p:spPr>
        <p:txBody>
          <a:bodyPr vert="horz" wrap="square" lIns="91456" tIns="45728" rIns="91456" bIns="45728" numCol="1" anchor="t" anchorCtr="0" compatLnSpc="1">
            <a:prstTxWarp prst="textNoShape">
              <a:avLst/>
            </a:prstTxWarp>
          </a:bodyPr>
          <a:lstStyle/>
          <a:p>
            <a:endParaRPr lang="zh-CN" altLang="en-US" dirty="0"/>
          </a:p>
        </p:txBody>
      </p:sp>
      <p:sp>
        <p:nvSpPr>
          <p:cNvPr id="5" name="Freeform 6"/>
          <p:cNvSpPr>
            <a:spLocks/>
          </p:cNvSpPr>
          <p:nvPr/>
        </p:nvSpPr>
        <p:spPr bwMode="auto">
          <a:xfrm>
            <a:off x="3458176" y="2790766"/>
            <a:ext cx="1104754" cy="1229695"/>
          </a:xfrm>
          <a:custGeom>
            <a:avLst/>
            <a:gdLst>
              <a:gd name="T0" fmla="*/ 1270 w 1344"/>
              <a:gd name="T1" fmla="*/ 1394 h 1496"/>
              <a:gd name="T2" fmla="*/ 1220 w 1344"/>
              <a:gd name="T3" fmla="*/ 1368 h 1496"/>
              <a:gd name="T4" fmla="*/ 1192 w 1344"/>
              <a:gd name="T5" fmla="*/ 1316 h 1496"/>
              <a:gd name="T6" fmla="*/ 1192 w 1344"/>
              <a:gd name="T7" fmla="*/ 1274 h 1496"/>
              <a:gd name="T8" fmla="*/ 1220 w 1344"/>
              <a:gd name="T9" fmla="*/ 1222 h 1496"/>
              <a:gd name="T10" fmla="*/ 1270 w 1344"/>
              <a:gd name="T11" fmla="*/ 1196 h 1496"/>
              <a:gd name="T12" fmla="*/ 1306 w 1344"/>
              <a:gd name="T13" fmla="*/ 1194 h 1496"/>
              <a:gd name="T14" fmla="*/ 1344 w 1344"/>
              <a:gd name="T15" fmla="*/ 1208 h 1496"/>
              <a:gd name="T16" fmla="*/ 1296 w 1344"/>
              <a:gd name="T17" fmla="*/ 1086 h 1496"/>
              <a:gd name="T18" fmla="*/ 1156 w 1344"/>
              <a:gd name="T19" fmla="*/ 1068 h 1496"/>
              <a:gd name="T20" fmla="*/ 1024 w 1344"/>
              <a:gd name="T21" fmla="*/ 1028 h 1496"/>
              <a:gd name="T22" fmla="*/ 900 w 1344"/>
              <a:gd name="T23" fmla="*/ 972 h 1496"/>
              <a:gd name="T24" fmla="*/ 788 w 1344"/>
              <a:gd name="T25" fmla="*/ 900 h 1496"/>
              <a:gd name="T26" fmla="*/ 686 w 1344"/>
              <a:gd name="T27" fmla="*/ 812 h 1496"/>
              <a:gd name="T28" fmla="*/ 598 w 1344"/>
              <a:gd name="T29" fmla="*/ 710 h 1496"/>
              <a:gd name="T30" fmla="*/ 524 w 1344"/>
              <a:gd name="T31" fmla="*/ 598 h 1496"/>
              <a:gd name="T32" fmla="*/ 468 w 1344"/>
              <a:gd name="T33" fmla="*/ 474 h 1496"/>
              <a:gd name="T34" fmla="*/ 430 w 1344"/>
              <a:gd name="T35" fmla="*/ 342 h 1496"/>
              <a:gd name="T36" fmla="*/ 410 w 1344"/>
              <a:gd name="T37" fmla="*/ 202 h 1496"/>
              <a:gd name="T38" fmla="*/ 266 w 1344"/>
              <a:gd name="T39" fmla="*/ 154 h 1496"/>
              <a:gd name="T40" fmla="*/ 254 w 1344"/>
              <a:gd name="T41" fmla="*/ 146 h 1496"/>
              <a:gd name="T42" fmla="*/ 258 w 1344"/>
              <a:gd name="T43" fmla="*/ 134 h 1496"/>
              <a:gd name="T44" fmla="*/ 280 w 1344"/>
              <a:gd name="T45" fmla="*/ 94 h 1496"/>
              <a:gd name="T46" fmla="*/ 280 w 1344"/>
              <a:gd name="T47" fmla="*/ 62 h 1496"/>
              <a:gd name="T48" fmla="*/ 258 w 1344"/>
              <a:gd name="T49" fmla="*/ 22 h 1496"/>
              <a:gd name="T50" fmla="*/ 218 w 1344"/>
              <a:gd name="T51" fmla="*/ 2 h 1496"/>
              <a:gd name="T52" fmla="*/ 188 w 1344"/>
              <a:gd name="T53" fmla="*/ 2 h 1496"/>
              <a:gd name="T54" fmla="*/ 148 w 1344"/>
              <a:gd name="T55" fmla="*/ 22 h 1496"/>
              <a:gd name="T56" fmla="*/ 126 w 1344"/>
              <a:gd name="T57" fmla="*/ 62 h 1496"/>
              <a:gd name="T58" fmla="*/ 126 w 1344"/>
              <a:gd name="T59" fmla="*/ 94 h 1496"/>
              <a:gd name="T60" fmla="*/ 148 w 1344"/>
              <a:gd name="T61" fmla="*/ 134 h 1496"/>
              <a:gd name="T62" fmla="*/ 150 w 1344"/>
              <a:gd name="T63" fmla="*/ 146 h 1496"/>
              <a:gd name="T64" fmla="*/ 140 w 1344"/>
              <a:gd name="T65" fmla="*/ 154 h 1496"/>
              <a:gd name="T66" fmla="*/ 2 w 1344"/>
              <a:gd name="T67" fmla="*/ 222 h 1496"/>
              <a:gd name="T68" fmla="*/ 30 w 1344"/>
              <a:gd name="T69" fmla="*/ 424 h 1496"/>
              <a:gd name="T70" fmla="*/ 84 w 1344"/>
              <a:gd name="T71" fmla="*/ 614 h 1496"/>
              <a:gd name="T72" fmla="*/ 166 w 1344"/>
              <a:gd name="T73" fmla="*/ 792 h 1496"/>
              <a:gd name="T74" fmla="*/ 272 w 1344"/>
              <a:gd name="T75" fmla="*/ 954 h 1496"/>
              <a:gd name="T76" fmla="*/ 398 w 1344"/>
              <a:gd name="T77" fmla="*/ 1100 h 1496"/>
              <a:gd name="T78" fmla="*/ 544 w 1344"/>
              <a:gd name="T79" fmla="*/ 1226 h 1496"/>
              <a:gd name="T80" fmla="*/ 706 w 1344"/>
              <a:gd name="T81" fmla="*/ 1332 h 1496"/>
              <a:gd name="T82" fmla="*/ 884 w 1344"/>
              <a:gd name="T83" fmla="*/ 1412 h 1496"/>
              <a:gd name="T84" fmla="*/ 1074 w 1344"/>
              <a:gd name="T85" fmla="*/ 1468 h 1496"/>
              <a:gd name="T86" fmla="*/ 1274 w 1344"/>
              <a:gd name="T87" fmla="*/ 1494 h 1496"/>
              <a:gd name="T88" fmla="*/ 1344 w 1344"/>
              <a:gd name="T89" fmla="*/ 1382 h 1496"/>
              <a:gd name="T90" fmla="*/ 1306 w 1344"/>
              <a:gd name="T91" fmla="*/ 13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4" h="1496">
                <a:moveTo>
                  <a:pt x="1292" y="1398"/>
                </a:moveTo>
                <a:lnTo>
                  <a:pt x="1292" y="1398"/>
                </a:lnTo>
                <a:lnTo>
                  <a:pt x="1270" y="1394"/>
                </a:lnTo>
                <a:lnTo>
                  <a:pt x="1252" y="1390"/>
                </a:lnTo>
                <a:lnTo>
                  <a:pt x="1234" y="1380"/>
                </a:lnTo>
                <a:lnTo>
                  <a:pt x="1220" y="1368"/>
                </a:lnTo>
                <a:lnTo>
                  <a:pt x="1206" y="1352"/>
                </a:lnTo>
                <a:lnTo>
                  <a:pt x="1198" y="1334"/>
                </a:lnTo>
                <a:lnTo>
                  <a:pt x="1192" y="1316"/>
                </a:lnTo>
                <a:lnTo>
                  <a:pt x="1190" y="1296"/>
                </a:lnTo>
                <a:lnTo>
                  <a:pt x="1190" y="1296"/>
                </a:lnTo>
                <a:lnTo>
                  <a:pt x="1192" y="1274"/>
                </a:lnTo>
                <a:lnTo>
                  <a:pt x="1198" y="1256"/>
                </a:lnTo>
                <a:lnTo>
                  <a:pt x="1206" y="1238"/>
                </a:lnTo>
                <a:lnTo>
                  <a:pt x="1220" y="1222"/>
                </a:lnTo>
                <a:lnTo>
                  <a:pt x="1234" y="1210"/>
                </a:lnTo>
                <a:lnTo>
                  <a:pt x="1252" y="1202"/>
                </a:lnTo>
                <a:lnTo>
                  <a:pt x="1270" y="1196"/>
                </a:lnTo>
                <a:lnTo>
                  <a:pt x="1292" y="1194"/>
                </a:lnTo>
                <a:lnTo>
                  <a:pt x="1292" y="1194"/>
                </a:lnTo>
                <a:lnTo>
                  <a:pt x="1306" y="1194"/>
                </a:lnTo>
                <a:lnTo>
                  <a:pt x="1318" y="1196"/>
                </a:lnTo>
                <a:lnTo>
                  <a:pt x="1332" y="1202"/>
                </a:lnTo>
                <a:lnTo>
                  <a:pt x="1344" y="1208"/>
                </a:lnTo>
                <a:lnTo>
                  <a:pt x="1344" y="1088"/>
                </a:lnTo>
                <a:lnTo>
                  <a:pt x="1344" y="1088"/>
                </a:lnTo>
                <a:lnTo>
                  <a:pt x="1296" y="1086"/>
                </a:lnTo>
                <a:lnTo>
                  <a:pt x="1248" y="1082"/>
                </a:lnTo>
                <a:lnTo>
                  <a:pt x="1202" y="1076"/>
                </a:lnTo>
                <a:lnTo>
                  <a:pt x="1156" y="1068"/>
                </a:lnTo>
                <a:lnTo>
                  <a:pt x="1112" y="1056"/>
                </a:lnTo>
                <a:lnTo>
                  <a:pt x="1068" y="1044"/>
                </a:lnTo>
                <a:lnTo>
                  <a:pt x="1024" y="1028"/>
                </a:lnTo>
                <a:lnTo>
                  <a:pt x="982" y="1012"/>
                </a:lnTo>
                <a:lnTo>
                  <a:pt x="940" y="994"/>
                </a:lnTo>
                <a:lnTo>
                  <a:pt x="900" y="972"/>
                </a:lnTo>
                <a:lnTo>
                  <a:pt x="862" y="950"/>
                </a:lnTo>
                <a:lnTo>
                  <a:pt x="824" y="926"/>
                </a:lnTo>
                <a:lnTo>
                  <a:pt x="788" y="900"/>
                </a:lnTo>
                <a:lnTo>
                  <a:pt x="752" y="872"/>
                </a:lnTo>
                <a:lnTo>
                  <a:pt x="718" y="842"/>
                </a:lnTo>
                <a:lnTo>
                  <a:pt x="686" y="812"/>
                </a:lnTo>
                <a:lnTo>
                  <a:pt x="656" y="780"/>
                </a:lnTo>
                <a:lnTo>
                  <a:pt x="626" y="746"/>
                </a:lnTo>
                <a:lnTo>
                  <a:pt x="598" y="710"/>
                </a:lnTo>
                <a:lnTo>
                  <a:pt x="572" y="674"/>
                </a:lnTo>
                <a:lnTo>
                  <a:pt x="548" y="636"/>
                </a:lnTo>
                <a:lnTo>
                  <a:pt x="524" y="598"/>
                </a:lnTo>
                <a:lnTo>
                  <a:pt x="504" y="556"/>
                </a:lnTo>
                <a:lnTo>
                  <a:pt x="486" y="516"/>
                </a:lnTo>
                <a:lnTo>
                  <a:pt x="468" y="474"/>
                </a:lnTo>
                <a:lnTo>
                  <a:pt x="454" y="430"/>
                </a:lnTo>
                <a:lnTo>
                  <a:pt x="440" y="386"/>
                </a:lnTo>
                <a:lnTo>
                  <a:pt x="430" y="342"/>
                </a:lnTo>
                <a:lnTo>
                  <a:pt x="420" y="296"/>
                </a:lnTo>
                <a:lnTo>
                  <a:pt x="414" y="250"/>
                </a:lnTo>
                <a:lnTo>
                  <a:pt x="410" y="202"/>
                </a:lnTo>
                <a:lnTo>
                  <a:pt x="408" y="154"/>
                </a:lnTo>
                <a:lnTo>
                  <a:pt x="266" y="154"/>
                </a:lnTo>
                <a:lnTo>
                  <a:pt x="266" y="154"/>
                </a:lnTo>
                <a:lnTo>
                  <a:pt x="260" y="152"/>
                </a:lnTo>
                <a:lnTo>
                  <a:pt x="254" y="146"/>
                </a:lnTo>
                <a:lnTo>
                  <a:pt x="254" y="146"/>
                </a:lnTo>
                <a:lnTo>
                  <a:pt x="254" y="140"/>
                </a:lnTo>
                <a:lnTo>
                  <a:pt x="258" y="134"/>
                </a:lnTo>
                <a:lnTo>
                  <a:pt x="258" y="134"/>
                </a:lnTo>
                <a:lnTo>
                  <a:pt x="268" y="122"/>
                </a:lnTo>
                <a:lnTo>
                  <a:pt x="274" y="108"/>
                </a:lnTo>
                <a:lnTo>
                  <a:pt x="280" y="94"/>
                </a:lnTo>
                <a:lnTo>
                  <a:pt x="280" y="78"/>
                </a:lnTo>
                <a:lnTo>
                  <a:pt x="280" y="78"/>
                </a:lnTo>
                <a:lnTo>
                  <a:pt x="280" y="62"/>
                </a:lnTo>
                <a:lnTo>
                  <a:pt x="274" y="48"/>
                </a:lnTo>
                <a:lnTo>
                  <a:pt x="268" y="34"/>
                </a:lnTo>
                <a:lnTo>
                  <a:pt x="258" y="22"/>
                </a:lnTo>
                <a:lnTo>
                  <a:pt x="246" y="14"/>
                </a:lnTo>
                <a:lnTo>
                  <a:pt x="234" y="6"/>
                </a:lnTo>
                <a:lnTo>
                  <a:pt x="218" y="2"/>
                </a:lnTo>
                <a:lnTo>
                  <a:pt x="202" y="0"/>
                </a:lnTo>
                <a:lnTo>
                  <a:pt x="202" y="0"/>
                </a:lnTo>
                <a:lnTo>
                  <a:pt x="188" y="2"/>
                </a:lnTo>
                <a:lnTo>
                  <a:pt x="172" y="6"/>
                </a:lnTo>
                <a:lnTo>
                  <a:pt x="160" y="14"/>
                </a:lnTo>
                <a:lnTo>
                  <a:pt x="148" y="22"/>
                </a:lnTo>
                <a:lnTo>
                  <a:pt x="138" y="34"/>
                </a:lnTo>
                <a:lnTo>
                  <a:pt x="130" y="48"/>
                </a:lnTo>
                <a:lnTo>
                  <a:pt x="126" y="62"/>
                </a:lnTo>
                <a:lnTo>
                  <a:pt x="124" y="78"/>
                </a:lnTo>
                <a:lnTo>
                  <a:pt x="124" y="78"/>
                </a:lnTo>
                <a:lnTo>
                  <a:pt x="126" y="94"/>
                </a:lnTo>
                <a:lnTo>
                  <a:pt x="130" y="108"/>
                </a:lnTo>
                <a:lnTo>
                  <a:pt x="138" y="122"/>
                </a:lnTo>
                <a:lnTo>
                  <a:pt x="148" y="134"/>
                </a:lnTo>
                <a:lnTo>
                  <a:pt x="148" y="134"/>
                </a:lnTo>
                <a:lnTo>
                  <a:pt x="152" y="140"/>
                </a:lnTo>
                <a:lnTo>
                  <a:pt x="150" y="146"/>
                </a:lnTo>
                <a:lnTo>
                  <a:pt x="150" y="146"/>
                </a:lnTo>
                <a:lnTo>
                  <a:pt x="146" y="152"/>
                </a:lnTo>
                <a:lnTo>
                  <a:pt x="140" y="154"/>
                </a:lnTo>
                <a:lnTo>
                  <a:pt x="0" y="154"/>
                </a:lnTo>
                <a:lnTo>
                  <a:pt x="0" y="154"/>
                </a:lnTo>
                <a:lnTo>
                  <a:pt x="2" y="222"/>
                </a:lnTo>
                <a:lnTo>
                  <a:pt x="8" y="290"/>
                </a:lnTo>
                <a:lnTo>
                  <a:pt x="18" y="358"/>
                </a:lnTo>
                <a:lnTo>
                  <a:pt x="30" y="424"/>
                </a:lnTo>
                <a:lnTo>
                  <a:pt x="46" y="488"/>
                </a:lnTo>
                <a:lnTo>
                  <a:pt x="64" y="552"/>
                </a:lnTo>
                <a:lnTo>
                  <a:pt x="84" y="614"/>
                </a:lnTo>
                <a:lnTo>
                  <a:pt x="110" y="674"/>
                </a:lnTo>
                <a:lnTo>
                  <a:pt x="136" y="734"/>
                </a:lnTo>
                <a:lnTo>
                  <a:pt x="166" y="792"/>
                </a:lnTo>
                <a:lnTo>
                  <a:pt x="198" y="848"/>
                </a:lnTo>
                <a:lnTo>
                  <a:pt x="234" y="902"/>
                </a:lnTo>
                <a:lnTo>
                  <a:pt x="272" y="954"/>
                </a:lnTo>
                <a:lnTo>
                  <a:pt x="310" y="1004"/>
                </a:lnTo>
                <a:lnTo>
                  <a:pt x="354" y="1054"/>
                </a:lnTo>
                <a:lnTo>
                  <a:pt x="398" y="1100"/>
                </a:lnTo>
                <a:lnTo>
                  <a:pt x="444" y="1144"/>
                </a:lnTo>
                <a:lnTo>
                  <a:pt x="492" y="1186"/>
                </a:lnTo>
                <a:lnTo>
                  <a:pt x="544" y="1226"/>
                </a:lnTo>
                <a:lnTo>
                  <a:pt x="596" y="1264"/>
                </a:lnTo>
                <a:lnTo>
                  <a:pt x="650" y="1298"/>
                </a:lnTo>
                <a:lnTo>
                  <a:pt x="706" y="1332"/>
                </a:lnTo>
                <a:lnTo>
                  <a:pt x="764" y="1360"/>
                </a:lnTo>
                <a:lnTo>
                  <a:pt x="824" y="1388"/>
                </a:lnTo>
                <a:lnTo>
                  <a:pt x="884" y="1412"/>
                </a:lnTo>
                <a:lnTo>
                  <a:pt x="946" y="1434"/>
                </a:lnTo>
                <a:lnTo>
                  <a:pt x="1010" y="1452"/>
                </a:lnTo>
                <a:lnTo>
                  <a:pt x="1074" y="1468"/>
                </a:lnTo>
                <a:lnTo>
                  <a:pt x="1140" y="1480"/>
                </a:lnTo>
                <a:lnTo>
                  <a:pt x="1206" y="1488"/>
                </a:lnTo>
                <a:lnTo>
                  <a:pt x="1274" y="1494"/>
                </a:lnTo>
                <a:lnTo>
                  <a:pt x="1344" y="1496"/>
                </a:lnTo>
                <a:lnTo>
                  <a:pt x="1344" y="1382"/>
                </a:lnTo>
                <a:lnTo>
                  <a:pt x="1344" y="1382"/>
                </a:lnTo>
                <a:lnTo>
                  <a:pt x="1332" y="1388"/>
                </a:lnTo>
                <a:lnTo>
                  <a:pt x="1318" y="1394"/>
                </a:lnTo>
                <a:lnTo>
                  <a:pt x="1306" y="1396"/>
                </a:lnTo>
                <a:lnTo>
                  <a:pt x="1292" y="1398"/>
                </a:lnTo>
                <a:lnTo>
                  <a:pt x="1292" y="1398"/>
                </a:lnTo>
                <a:close/>
              </a:path>
            </a:pathLst>
          </a:custGeom>
          <a:solidFill>
            <a:schemeClr val="accent5"/>
          </a:solidFill>
          <a:ln>
            <a:noFill/>
          </a:ln>
          <a:extLst/>
        </p:spPr>
        <p:txBody>
          <a:bodyPr vert="horz" wrap="square" lIns="91456" tIns="45728" rIns="91456" bIns="45728" numCol="1" anchor="t" anchorCtr="0" compatLnSpc="1">
            <a:prstTxWarp prst="textNoShape">
              <a:avLst/>
            </a:prstTxWarp>
          </a:bodyPr>
          <a:lstStyle/>
          <a:p>
            <a:endParaRPr lang="zh-CN" altLang="en-US" dirty="0"/>
          </a:p>
        </p:txBody>
      </p:sp>
      <p:grpSp>
        <p:nvGrpSpPr>
          <p:cNvPr id="6" name="组合 5"/>
          <p:cNvGrpSpPr/>
          <p:nvPr/>
        </p:nvGrpSpPr>
        <p:grpSpPr>
          <a:xfrm>
            <a:off x="3599693" y="1939312"/>
            <a:ext cx="1943198" cy="1972028"/>
            <a:chOff x="4798756" y="2114937"/>
            <a:chExt cx="2590481" cy="2628914"/>
          </a:xfrm>
        </p:grpSpPr>
        <p:sp>
          <p:nvSpPr>
            <p:cNvPr id="7" name="矩形 45"/>
            <p:cNvSpPr/>
            <p:nvPr/>
          </p:nvSpPr>
          <p:spPr>
            <a:xfrm rot="19102303">
              <a:off x="4798756" y="2389667"/>
              <a:ext cx="1462907" cy="727599"/>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企业精神</a:t>
              </a:r>
              <a:endParaRPr lang="en-US" altLang="zh-CN" sz="1200" spc="150" dirty="0">
                <a:solidFill>
                  <a:schemeClr val="bg1"/>
                </a:solidFill>
                <a:latin typeface="+mj-ea"/>
                <a:ea typeface="+mj-ea"/>
              </a:endParaRPr>
            </a:p>
          </p:txBody>
        </p:sp>
        <p:sp>
          <p:nvSpPr>
            <p:cNvPr id="8" name="矩形 45"/>
            <p:cNvSpPr/>
            <p:nvPr/>
          </p:nvSpPr>
          <p:spPr>
            <a:xfrm rot="3015817">
              <a:off x="6044902" y="2482590"/>
              <a:ext cx="1462906"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企业宗旨</a:t>
              </a:r>
              <a:endParaRPr lang="en-US" altLang="zh-CN" sz="1200" spc="150" dirty="0">
                <a:solidFill>
                  <a:schemeClr val="bg1"/>
                </a:solidFill>
                <a:latin typeface="+mj-ea"/>
                <a:ea typeface="+mj-ea"/>
              </a:endParaRPr>
            </a:p>
          </p:txBody>
        </p:sp>
        <p:sp>
          <p:nvSpPr>
            <p:cNvPr id="9" name="矩形 45"/>
            <p:cNvSpPr/>
            <p:nvPr/>
          </p:nvSpPr>
          <p:spPr>
            <a:xfrm rot="8284992">
              <a:off x="5926330" y="3698643"/>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服务理念</a:t>
              </a:r>
              <a:endParaRPr lang="en-US" altLang="zh-CN" sz="1200" spc="150" dirty="0">
                <a:solidFill>
                  <a:schemeClr val="bg1"/>
                </a:solidFill>
                <a:latin typeface="+mj-ea"/>
                <a:ea typeface="+mj-ea"/>
              </a:endParaRPr>
            </a:p>
          </p:txBody>
        </p:sp>
        <p:sp>
          <p:nvSpPr>
            <p:cNvPr id="10" name="矩形 45"/>
            <p:cNvSpPr/>
            <p:nvPr/>
          </p:nvSpPr>
          <p:spPr>
            <a:xfrm rot="13772023">
              <a:off x="4744301" y="3648598"/>
              <a:ext cx="1462907" cy="727600"/>
            </a:xfrm>
            <a:custGeom>
              <a:avLst/>
              <a:gdLst>
                <a:gd name="connsiteX0" fmla="*/ 0 w 1511952"/>
                <a:gd name="connsiteY0" fmla="*/ 0 h 295978"/>
                <a:gd name="connsiteX1" fmla="*/ 1511952 w 1511952"/>
                <a:gd name="connsiteY1" fmla="*/ 0 h 295978"/>
                <a:gd name="connsiteX2" fmla="*/ 1511952 w 1511952"/>
                <a:gd name="connsiteY2" fmla="*/ 295978 h 295978"/>
                <a:gd name="connsiteX3" fmla="*/ 0 w 1511952"/>
                <a:gd name="connsiteY3" fmla="*/ 295978 h 295978"/>
                <a:gd name="connsiteX4" fmla="*/ 0 w 1511952"/>
                <a:gd name="connsiteY4" fmla="*/ 0 h 295978"/>
                <a:gd name="connsiteX0" fmla="*/ 0 w 1511952"/>
                <a:gd name="connsiteY0" fmla="*/ 105833 h 401811"/>
                <a:gd name="connsiteX1" fmla="*/ 1511952 w 1511952"/>
                <a:gd name="connsiteY1" fmla="*/ 105833 h 401811"/>
                <a:gd name="connsiteX2" fmla="*/ 1511952 w 1511952"/>
                <a:gd name="connsiteY2" fmla="*/ 401811 h 401811"/>
                <a:gd name="connsiteX3" fmla="*/ 0 w 1511952"/>
                <a:gd name="connsiteY3" fmla="*/ 401811 h 401811"/>
                <a:gd name="connsiteX4" fmla="*/ 0 w 1511952"/>
                <a:gd name="connsiteY4" fmla="*/ 105833 h 401811"/>
                <a:gd name="connsiteX0" fmla="*/ 0 w 1511952"/>
                <a:gd name="connsiteY0" fmla="*/ 171524 h 467502"/>
                <a:gd name="connsiteX1" fmla="*/ 1511952 w 1511952"/>
                <a:gd name="connsiteY1" fmla="*/ 171524 h 467502"/>
                <a:gd name="connsiteX2" fmla="*/ 1511952 w 1511952"/>
                <a:gd name="connsiteY2" fmla="*/ 467502 h 467502"/>
                <a:gd name="connsiteX3" fmla="*/ 0 w 1511952"/>
                <a:gd name="connsiteY3" fmla="*/ 467502 h 467502"/>
                <a:gd name="connsiteX4" fmla="*/ 0 w 1511952"/>
                <a:gd name="connsiteY4" fmla="*/ 171524 h 467502"/>
                <a:gd name="connsiteX0" fmla="*/ 0 w 1623871"/>
                <a:gd name="connsiteY0" fmla="*/ 216069 h 431085"/>
                <a:gd name="connsiteX1" fmla="*/ 1623871 w 1623871"/>
                <a:gd name="connsiteY1" fmla="*/ 135107 h 431085"/>
                <a:gd name="connsiteX2" fmla="*/ 1623871 w 1623871"/>
                <a:gd name="connsiteY2" fmla="*/ 431085 h 431085"/>
                <a:gd name="connsiteX3" fmla="*/ 111919 w 1623871"/>
                <a:gd name="connsiteY3" fmla="*/ 431085 h 431085"/>
                <a:gd name="connsiteX4" fmla="*/ 0 w 1623871"/>
                <a:gd name="connsiteY4" fmla="*/ 216069 h 431085"/>
                <a:gd name="connsiteX0" fmla="*/ 0 w 1811990"/>
                <a:gd name="connsiteY0" fmla="*/ 178613 h 393629"/>
                <a:gd name="connsiteX1" fmla="*/ 1811990 w 1811990"/>
                <a:gd name="connsiteY1" fmla="*/ 164326 h 393629"/>
                <a:gd name="connsiteX2" fmla="*/ 1623871 w 1811990"/>
                <a:gd name="connsiteY2" fmla="*/ 393629 h 393629"/>
                <a:gd name="connsiteX3" fmla="*/ 111919 w 1811990"/>
                <a:gd name="connsiteY3" fmla="*/ 393629 h 393629"/>
                <a:gd name="connsiteX4" fmla="*/ 0 w 1811990"/>
                <a:gd name="connsiteY4" fmla="*/ 178613 h 393629"/>
                <a:gd name="connsiteX0" fmla="*/ 0 w 1811990"/>
                <a:gd name="connsiteY0" fmla="*/ 313434 h 528450"/>
                <a:gd name="connsiteX1" fmla="*/ 1811990 w 1811990"/>
                <a:gd name="connsiteY1" fmla="*/ 299147 h 528450"/>
                <a:gd name="connsiteX2" fmla="*/ 1623871 w 1811990"/>
                <a:gd name="connsiteY2" fmla="*/ 528450 h 528450"/>
                <a:gd name="connsiteX3" fmla="*/ 111919 w 1811990"/>
                <a:gd name="connsiteY3" fmla="*/ 528450 h 528450"/>
                <a:gd name="connsiteX4" fmla="*/ 0 w 1811990"/>
                <a:gd name="connsiteY4" fmla="*/ 313434 h 528450"/>
                <a:gd name="connsiteX0" fmla="*/ 0 w 1811990"/>
                <a:gd name="connsiteY0" fmla="*/ 416193 h 631209"/>
                <a:gd name="connsiteX1" fmla="*/ 1811990 w 1811990"/>
                <a:gd name="connsiteY1" fmla="*/ 401906 h 631209"/>
                <a:gd name="connsiteX2" fmla="*/ 1623871 w 1811990"/>
                <a:gd name="connsiteY2" fmla="*/ 631209 h 631209"/>
                <a:gd name="connsiteX3" fmla="*/ 111919 w 1811990"/>
                <a:gd name="connsiteY3" fmla="*/ 631209 h 631209"/>
                <a:gd name="connsiteX4" fmla="*/ 0 w 1811990"/>
                <a:gd name="connsiteY4" fmla="*/ 416193 h 63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90" h="631209">
                  <a:moveTo>
                    <a:pt x="0" y="416193"/>
                  </a:moveTo>
                  <a:cubicBezTo>
                    <a:pt x="399208" y="-129114"/>
                    <a:pt x="1193706" y="-143401"/>
                    <a:pt x="1811990" y="401906"/>
                  </a:cubicBezTo>
                  <a:lnTo>
                    <a:pt x="1623871" y="631209"/>
                  </a:lnTo>
                  <a:lnTo>
                    <a:pt x="111919" y="631209"/>
                  </a:lnTo>
                  <a:lnTo>
                    <a:pt x="0" y="416193"/>
                  </a:lnTo>
                  <a:close/>
                </a:path>
              </a:pathLst>
            </a:custGeom>
          </p:spPr>
          <p:txBody>
            <a:bodyPr wrap="none">
              <a:prstTxWarp prst="textArchUp">
                <a:avLst/>
              </a:prstTxWarp>
              <a:spAutoFit/>
            </a:bodyPr>
            <a:lstStyle/>
            <a:p>
              <a:pPr algn="ctr">
                <a:lnSpc>
                  <a:spcPct val="150000"/>
                </a:lnSpc>
              </a:pPr>
              <a:r>
                <a:rPr lang="zh-CN" altLang="en-US" sz="1200" spc="150" dirty="0">
                  <a:solidFill>
                    <a:schemeClr val="bg1"/>
                  </a:solidFill>
                  <a:latin typeface="+mj-ea"/>
                  <a:ea typeface="+mj-ea"/>
                </a:rPr>
                <a:t>经营理念</a:t>
              </a:r>
              <a:endParaRPr lang="en-US" altLang="zh-CN" sz="1200" spc="150" dirty="0">
                <a:solidFill>
                  <a:schemeClr val="bg1"/>
                </a:solidFill>
                <a:latin typeface="+mj-ea"/>
                <a:ea typeface="+mj-ea"/>
              </a:endParaRPr>
            </a:p>
          </p:txBody>
        </p:sp>
      </p:grpSp>
      <p:grpSp>
        <p:nvGrpSpPr>
          <p:cNvPr id="11" name="组合 14"/>
          <p:cNvGrpSpPr/>
          <p:nvPr/>
        </p:nvGrpSpPr>
        <p:grpSpPr>
          <a:xfrm>
            <a:off x="3867334" y="2201206"/>
            <a:ext cx="1410920" cy="1410919"/>
            <a:chOff x="5155549" y="2464069"/>
            <a:chExt cx="1880900" cy="1880899"/>
          </a:xfrm>
        </p:grpSpPr>
        <p:sp>
          <p:nvSpPr>
            <p:cNvPr id="16" name="椭圆 15"/>
            <p:cNvSpPr/>
            <p:nvPr/>
          </p:nvSpPr>
          <p:spPr>
            <a:xfrm>
              <a:off x="5155549" y="2464069"/>
              <a:ext cx="1880900" cy="1880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613818" y="2912077"/>
              <a:ext cx="964367" cy="984886"/>
            </a:xfrm>
            <a:prstGeom prst="rect">
              <a:avLst/>
            </a:prstGeom>
          </p:spPr>
          <p:txBody>
            <a:bodyPr wrap="none" anchor="ctr">
              <a:spAutoFit/>
            </a:bodyPr>
            <a:lstStyle/>
            <a:p>
              <a:pPr algn="ctr"/>
              <a:r>
                <a:rPr lang="zh-CN" altLang="en-US" sz="2100" dirty="0">
                  <a:solidFill>
                    <a:schemeClr val="bg1"/>
                  </a:solidFill>
                  <a:latin typeface="+mj-ea"/>
                  <a:ea typeface="+mj-ea"/>
                </a:rPr>
                <a:t>企业</a:t>
              </a:r>
              <a:endParaRPr lang="en-US" altLang="zh-CN" sz="2100" dirty="0">
                <a:solidFill>
                  <a:schemeClr val="bg1"/>
                </a:solidFill>
                <a:latin typeface="+mj-ea"/>
                <a:ea typeface="+mj-ea"/>
              </a:endParaRPr>
            </a:p>
            <a:p>
              <a:pPr algn="ctr"/>
              <a:r>
                <a:rPr lang="zh-CN" altLang="en-US" sz="2100" dirty="0">
                  <a:solidFill>
                    <a:schemeClr val="bg1"/>
                  </a:solidFill>
                  <a:latin typeface="+mj-ea"/>
                  <a:ea typeface="+mj-ea"/>
                </a:rPr>
                <a:t>文化</a:t>
              </a:r>
            </a:p>
          </p:txBody>
        </p:sp>
      </p:grpSp>
      <p:sp>
        <p:nvSpPr>
          <p:cNvPr id="30" name="文本框 27"/>
          <p:cNvSpPr txBox="1">
            <a:spLocks noChangeArrowheads="1"/>
          </p:cNvSpPr>
          <p:nvPr/>
        </p:nvSpPr>
        <p:spPr bwMode="auto">
          <a:xfrm>
            <a:off x="403072" y="1521587"/>
            <a:ext cx="2797140" cy="591259"/>
          </a:xfrm>
          <a:prstGeom prst="rect">
            <a:avLst/>
          </a:prstGeom>
          <a:noFill/>
          <a:ln w="9525">
            <a:noFill/>
            <a:miter lim="800000"/>
            <a:headEnd/>
            <a:tailEnd/>
          </a:ln>
        </p:spPr>
        <p:txBody>
          <a:bodyPr lIns="68586" tIns="34294" rIns="68586" bIns="34294">
            <a:spAutoFit/>
          </a:bodyPr>
          <a:lstStyle/>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p:txBody>
      </p:sp>
      <p:sp>
        <p:nvSpPr>
          <p:cNvPr id="35" name="文本框 27"/>
          <p:cNvSpPr txBox="1">
            <a:spLocks noChangeArrowheads="1"/>
          </p:cNvSpPr>
          <p:nvPr/>
        </p:nvSpPr>
        <p:spPr bwMode="auto">
          <a:xfrm>
            <a:off x="395605" y="3582673"/>
            <a:ext cx="2797141" cy="591258"/>
          </a:xfrm>
          <a:prstGeom prst="rect">
            <a:avLst/>
          </a:prstGeom>
          <a:noFill/>
          <a:ln w="9525">
            <a:noFill/>
            <a:miter lim="800000"/>
            <a:headEnd/>
            <a:tailEnd/>
          </a:ln>
        </p:spPr>
        <p:txBody>
          <a:bodyPr lIns="68586" tIns="34294" rIns="68586" bIns="34294">
            <a:spAutoFit/>
          </a:bodyPr>
          <a:lstStyle/>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p:txBody>
      </p:sp>
      <p:sp>
        <p:nvSpPr>
          <p:cNvPr id="36" name="文本框 27"/>
          <p:cNvSpPr txBox="1">
            <a:spLocks noChangeArrowheads="1"/>
          </p:cNvSpPr>
          <p:nvPr/>
        </p:nvSpPr>
        <p:spPr bwMode="auto">
          <a:xfrm>
            <a:off x="5660569" y="1564257"/>
            <a:ext cx="2797140" cy="591259"/>
          </a:xfrm>
          <a:prstGeom prst="rect">
            <a:avLst/>
          </a:prstGeom>
          <a:noFill/>
          <a:ln w="9525">
            <a:noFill/>
            <a:miter lim="800000"/>
            <a:headEnd/>
            <a:tailEnd/>
          </a:ln>
        </p:spPr>
        <p:txBody>
          <a:bodyPr lIns="68586" tIns="34294" rIns="68586" bIns="34294">
            <a:spAutoFit/>
          </a:bodyPr>
          <a:lstStyle/>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p:txBody>
      </p:sp>
      <p:sp>
        <p:nvSpPr>
          <p:cNvPr id="37" name="文本框 27"/>
          <p:cNvSpPr txBox="1">
            <a:spLocks noChangeArrowheads="1"/>
          </p:cNvSpPr>
          <p:nvPr/>
        </p:nvSpPr>
        <p:spPr bwMode="auto">
          <a:xfrm>
            <a:off x="5653102" y="3625342"/>
            <a:ext cx="2797141" cy="591258"/>
          </a:xfrm>
          <a:prstGeom prst="rect">
            <a:avLst/>
          </a:prstGeom>
          <a:noFill/>
          <a:ln w="9525">
            <a:noFill/>
            <a:miter lim="800000"/>
            <a:headEnd/>
            <a:tailEnd/>
          </a:ln>
        </p:spPr>
        <p:txBody>
          <a:bodyPr lIns="68586" tIns="34294" rIns="68586" bIns="34294">
            <a:spAutoFit/>
          </a:bodyPr>
          <a:lstStyle/>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a:p>
            <a:pPr marL="214514" indent="-214514" algn="r" defTabSz="685541">
              <a:buFont typeface="Wingdings" pitchFamily="2" charset="2"/>
              <a:buChar char="n"/>
            </a:pPr>
            <a:r>
              <a:rPr lang="zh-CN" altLang="en-US" sz="1100" dirty="0">
                <a:solidFill>
                  <a:srgbClr val="808080"/>
                </a:solidFill>
                <a:latin typeface="微软雅黑" pitchFamily="34" charset="-122"/>
              </a:rPr>
              <a:t>请在此处添加您需要的文字内容</a:t>
            </a:r>
          </a:p>
        </p:txBody>
      </p:sp>
    </p:spTree>
    <p:extLst>
      <p:ext uri="{BB962C8B-B14F-4D97-AF65-F5344CB8AC3E}">
        <p14:creationId xmlns:p14="http://schemas.microsoft.com/office/powerpoint/2010/main" val="3869899055"/>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750"/>
                                        <p:tgtEl>
                                          <p:spTgt spid="30"/>
                                        </p:tgtEl>
                                      </p:cBhvr>
                                    </p:animEffect>
                                  </p:childTnLst>
                                </p:cTn>
                              </p:par>
                            </p:childTnLst>
                          </p:cTn>
                        </p:par>
                        <p:par>
                          <p:cTn id="39" fill="hold">
                            <p:stCondLst>
                              <p:cond delay="375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750"/>
                                        <p:tgtEl>
                                          <p:spTgt spid="35"/>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750"/>
                                        <p:tgtEl>
                                          <p:spTgt spid="36"/>
                                        </p:tgtEl>
                                      </p:cBhvr>
                                    </p:animEffect>
                                  </p:childTnLst>
                                </p:cTn>
                              </p:par>
                            </p:childTnLst>
                          </p:cTn>
                        </p:par>
                        <p:par>
                          <p:cTn id="47" fill="hold">
                            <p:stCondLst>
                              <p:cond delay="5250"/>
                            </p:stCondLst>
                            <p:childTnLst>
                              <p:par>
                                <p:cTn id="48" presetID="10"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0"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70163" y="1685084"/>
            <a:ext cx="2857583" cy="686791"/>
            <a:chOff x="2093186" y="2245927"/>
            <a:chExt cx="3809449" cy="915564"/>
          </a:xfrm>
        </p:grpSpPr>
        <p:sp>
          <p:nvSpPr>
            <p:cNvPr id="3" name="Rectangle 5"/>
            <p:cNvSpPr/>
            <p:nvPr/>
          </p:nvSpPr>
          <p:spPr>
            <a:xfrm>
              <a:off x="2093186" y="2245927"/>
              <a:ext cx="2451953" cy="451406"/>
            </a:xfrm>
            <a:prstGeom prst="rect">
              <a:avLst/>
            </a:prstGeom>
          </p:spPr>
          <p:txBody>
            <a:bodyPr wrap="none">
              <a:spAutoFit/>
            </a:bodyPr>
            <a:lstStyle/>
            <a:p>
              <a:pPr defTabSz="685699"/>
              <a:r>
                <a:rPr lang="zh-CN" altLang="en-US" sz="1600" b="1" noProof="1">
                  <a:solidFill>
                    <a:schemeClr val="bg2"/>
                  </a:solidFill>
                  <a:latin typeface="+mn-ea"/>
                  <a:cs typeface="Lato Light" panose="020F0402020204030203" pitchFamily="34" charset="0"/>
                </a:rPr>
                <a:t>点击此处输入标题</a:t>
              </a:r>
              <a:endParaRPr lang="en-US" sz="1600" b="1" noProof="1">
                <a:solidFill>
                  <a:schemeClr val="bg2"/>
                </a:solidFill>
                <a:latin typeface="+mn-ea"/>
                <a:cs typeface="Lato Light" panose="020F0402020204030203" pitchFamily="34" charset="0"/>
              </a:endParaRPr>
            </a:p>
          </p:txBody>
        </p:sp>
        <p:sp>
          <p:nvSpPr>
            <p:cNvPr id="5" name="Rectangle 11"/>
            <p:cNvSpPr/>
            <p:nvPr/>
          </p:nvSpPr>
          <p:spPr>
            <a:xfrm>
              <a:off x="2093186" y="2710085"/>
              <a:ext cx="3809449" cy="451406"/>
            </a:xfrm>
            <a:prstGeom prst="rect">
              <a:avLst/>
            </a:prstGeom>
          </p:spPr>
          <p:txBody>
            <a:bodyPr wrap="square">
              <a:spAutoFit/>
            </a:bodyPr>
            <a:lstStyle/>
            <a:p>
              <a:pPr>
                <a:buClr>
                  <a:srgbClr val="E24848"/>
                </a:buClr>
              </a:pPr>
              <a:r>
                <a:rPr lang="zh-CN" altLang="en-US" sz="800" noProof="1">
                  <a:solidFill>
                    <a:schemeClr val="bg2"/>
                  </a:solidFill>
                  <a:latin typeface="微软雅黑"/>
                  <a:cs typeface="Arial" charset="0"/>
                </a:rPr>
                <a:t>在这里进行编辑内容，建议使用微软雅黑，大小可进行适当调整，模板中的所有图片都可进行替换编辑。</a:t>
              </a:r>
              <a:endParaRPr lang="en-US" sz="1100" dirty="0">
                <a:solidFill>
                  <a:schemeClr val="bg2"/>
                </a:solidFill>
                <a:latin typeface="+mn-ea"/>
                <a:cs typeface="Arial" charset="0"/>
              </a:endParaRPr>
            </a:p>
          </p:txBody>
        </p:sp>
      </p:grpSp>
      <p:grpSp>
        <p:nvGrpSpPr>
          <p:cNvPr id="8" name="组合 7"/>
          <p:cNvGrpSpPr/>
          <p:nvPr/>
        </p:nvGrpSpPr>
        <p:grpSpPr>
          <a:xfrm>
            <a:off x="5519102" y="1671550"/>
            <a:ext cx="2857583" cy="700327"/>
            <a:chOff x="7357524" y="2227884"/>
            <a:chExt cx="3809449" cy="933608"/>
          </a:xfrm>
        </p:grpSpPr>
        <p:sp>
          <p:nvSpPr>
            <p:cNvPr id="6" name="Rectangle 15"/>
            <p:cNvSpPr/>
            <p:nvPr/>
          </p:nvSpPr>
          <p:spPr>
            <a:xfrm>
              <a:off x="7357524" y="2227884"/>
              <a:ext cx="2451953" cy="451406"/>
            </a:xfrm>
            <a:prstGeom prst="rect">
              <a:avLst/>
            </a:prstGeom>
          </p:spPr>
          <p:txBody>
            <a:bodyPr wrap="none">
              <a:spAutoFit/>
            </a:bodyPr>
            <a:lstStyle/>
            <a:p>
              <a:pPr defTabSz="685699"/>
              <a:r>
                <a:rPr lang="zh-CN" altLang="en-US" sz="1600" b="1" noProof="1">
                  <a:solidFill>
                    <a:schemeClr val="bg2"/>
                  </a:solidFill>
                  <a:latin typeface="微软雅黑"/>
                  <a:cs typeface="Lato Light" panose="020F0402020204030203" pitchFamily="34" charset="0"/>
                </a:rPr>
                <a:t>点击此处输入标题</a:t>
              </a:r>
              <a:endParaRPr lang="en-US" altLang="zh-CN" sz="1600" b="1" noProof="1">
                <a:solidFill>
                  <a:schemeClr val="bg2"/>
                </a:solidFill>
                <a:latin typeface="微软雅黑"/>
                <a:cs typeface="Lato Light" panose="020F0402020204030203" pitchFamily="34" charset="0"/>
              </a:endParaRPr>
            </a:p>
          </p:txBody>
        </p:sp>
        <p:sp>
          <p:nvSpPr>
            <p:cNvPr id="7" name="Rectangle 16"/>
            <p:cNvSpPr/>
            <p:nvPr/>
          </p:nvSpPr>
          <p:spPr>
            <a:xfrm>
              <a:off x="7357524" y="2710086"/>
              <a:ext cx="3809449" cy="451406"/>
            </a:xfrm>
            <a:prstGeom prst="rect">
              <a:avLst/>
            </a:prstGeom>
          </p:spPr>
          <p:txBody>
            <a:bodyPr wrap="square">
              <a:spAutoFit/>
            </a:bodyPr>
            <a:lstStyle/>
            <a:p>
              <a:pPr lvl="0">
                <a:buClr>
                  <a:srgbClr val="E24848"/>
                </a:buClr>
              </a:pPr>
              <a:r>
                <a:rPr lang="zh-CN" altLang="en-US" sz="800" noProof="1">
                  <a:solidFill>
                    <a:schemeClr val="bg2"/>
                  </a:solidFill>
                  <a:latin typeface="微软雅黑"/>
                  <a:cs typeface="Arial" charset="0"/>
                </a:rPr>
                <a:t>在这里进行编辑内容，建议使用微软雅黑，大小可进行适当调整，模板中的所有图片都可进行替换编辑。</a:t>
              </a:r>
              <a:endParaRPr lang="en-US" altLang="zh-CN" sz="1100" dirty="0">
                <a:solidFill>
                  <a:schemeClr val="bg2"/>
                </a:solidFill>
                <a:latin typeface="微软雅黑"/>
                <a:cs typeface="Arial" charset="0"/>
              </a:endParaRPr>
            </a:p>
          </p:txBody>
        </p:sp>
      </p:grpSp>
      <p:grpSp>
        <p:nvGrpSpPr>
          <p:cNvPr id="19" name="组合 52"/>
          <p:cNvGrpSpPr/>
          <p:nvPr/>
        </p:nvGrpSpPr>
        <p:grpSpPr>
          <a:xfrm>
            <a:off x="5519102" y="3070365"/>
            <a:ext cx="2857583" cy="700327"/>
            <a:chOff x="7357524" y="4092649"/>
            <a:chExt cx="3809449" cy="933608"/>
          </a:xfrm>
        </p:grpSpPr>
        <p:sp>
          <p:nvSpPr>
            <p:cNvPr id="17" name="Rectangle 20"/>
            <p:cNvSpPr/>
            <p:nvPr/>
          </p:nvSpPr>
          <p:spPr>
            <a:xfrm>
              <a:off x="7357524" y="4092649"/>
              <a:ext cx="2451953" cy="451406"/>
            </a:xfrm>
            <a:prstGeom prst="rect">
              <a:avLst/>
            </a:prstGeom>
          </p:spPr>
          <p:txBody>
            <a:bodyPr wrap="none">
              <a:spAutoFit/>
            </a:bodyPr>
            <a:lstStyle/>
            <a:p>
              <a:pPr defTabSz="685699"/>
              <a:r>
                <a:rPr lang="zh-CN" altLang="en-US" sz="1600" b="1" noProof="1">
                  <a:solidFill>
                    <a:schemeClr val="bg2"/>
                  </a:solidFill>
                  <a:latin typeface="微软雅黑"/>
                  <a:cs typeface="Lato Light" panose="020F0402020204030203" pitchFamily="34" charset="0"/>
                </a:rPr>
                <a:t>点击此处输入标题</a:t>
              </a:r>
              <a:endParaRPr lang="en-US" altLang="zh-CN" sz="1600" b="1" noProof="1">
                <a:solidFill>
                  <a:schemeClr val="bg2"/>
                </a:solidFill>
                <a:latin typeface="微软雅黑"/>
                <a:cs typeface="Lato Light" panose="020F0402020204030203" pitchFamily="34" charset="0"/>
              </a:endParaRPr>
            </a:p>
          </p:txBody>
        </p:sp>
        <p:sp>
          <p:nvSpPr>
            <p:cNvPr id="18" name="Rectangle 21"/>
            <p:cNvSpPr/>
            <p:nvPr/>
          </p:nvSpPr>
          <p:spPr>
            <a:xfrm>
              <a:off x="7357524" y="4574851"/>
              <a:ext cx="3809449" cy="451406"/>
            </a:xfrm>
            <a:prstGeom prst="rect">
              <a:avLst/>
            </a:prstGeom>
          </p:spPr>
          <p:txBody>
            <a:bodyPr wrap="square">
              <a:spAutoFit/>
            </a:bodyPr>
            <a:lstStyle/>
            <a:p>
              <a:pPr lvl="0">
                <a:buClr>
                  <a:srgbClr val="E24848"/>
                </a:buClr>
              </a:pPr>
              <a:r>
                <a:rPr lang="zh-CN" altLang="en-US" sz="800" noProof="1">
                  <a:solidFill>
                    <a:schemeClr val="bg2"/>
                  </a:solidFill>
                  <a:latin typeface="微软雅黑"/>
                  <a:cs typeface="Arial" charset="0"/>
                </a:rPr>
                <a:t>在这里进行编辑内容，建议使用微软雅黑，大小可进行适当调整，模板中的所有图片都可进行替换编辑。</a:t>
              </a:r>
              <a:endParaRPr lang="en-US" altLang="zh-CN" sz="1100" dirty="0">
                <a:solidFill>
                  <a:schemeClr val="bg2"/>
                </a:solidFill>
                <a:latin typeface="微软雅黑"/>
                <a:cs typeface="Arial" charset="0"/>
              </a:endParaRPr>
            </a:p>
          </p:txBody>
        </p:sp>
      </p:grpSp>
      <p:grpSp>
        <p:nvGrpSpPr>
          <p:cNvPr id="24" name="组合 44"/>
          <p:cNvGrpSpPr/>
          <p:nvPr/>
        </p:nvGrpSpPr>
        <p:grpSpPr>
          <a:xfrm>
            <a:off x="921332" y="1741241"/>
            <a:ext cx="564795" cy="584049"/>
            <a:chOff x="1213712" y="2246491"/>
            <a:chExt cx="752929" cy="778597"/>
          </a:xfrm>
          <a:noFill/>
        </p:grpSpPr>
        <p:sp>
          <p:nvSpPr>
            <p:cNvPr id="9" name="Rectangle 2"/>
            <p:cNvSpPr/>
            <p:nvPr/>
          </p:nvSpPr>
          <p:spPr>
            <a:xfrm>
              <a:off x="1213712" y="2246491"/>
              <a:ext cx="752929" cy="778597"/>
            </a:xfrm>
            <a:prstGeom prst="rect">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sp>
          <p:nvSpPr>
            <p:cNvPr id="10" name="Rectangle 3"/>
            <p:cNvSpPr/>
            <p:nvPr/>
          </p:nvSpPr>
          <p:spPr>
            <a:xfrm>
              <a:off x="1274941" y="2309807"/>
              <a:ext cx="630471" cy="651964"/>
            </a:xfrm>
            <a:prstGeom prst="rect">
              <a:avLst/>
            </a:prstGeom>
            <a:gr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grpSp>
          <p:nvGrpSpPr>
            <p:cNvPr id="28" name="Group 26"/>
            <p:cNvGrpSpPr/>
            <p:nvPr/>
          </p:nvGrpSpPr>
          <p:grpSpPr>
            <a:xfrm>
              <a:off x="1389396" y="2451629"/>
              <a:ext cx="422173" cy="356663"/>
              <a:chOff x="13828713" y="2805113"/>
              <a:chExt cx="1381125" cy="1166812"/>
            </a:xfrm>
            <a:grpFill/>
          </p:grpSpPr>
          <p:sp>
            <p:nvSpPr>
              <p:cNvPr id="20"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solidFill>
                  <a:schemeClr val="accent1"/>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21" name="Freeform 11"/>
              <p:cNvSpPr>
                <a:spLocks/>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solidFill>
                  <a:schemeClr val="accent1"/>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22"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solidFill>
                  <a:schemeClr val="accent1"/>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grpSp>
      </p:grpSp>
      <p:grpSp>
        <p:nvGrpSpPr>
          <p:cNvPr id="37" name="组合 48"/>
          <p:cNvGrpSpPr/>
          <p:nvPr/>
        </p:nvGrpSpPr>
        <p:grpSpPr>
          <a:xfrm>
            <a:off x="1570163" y="3070365"/>
            <a:ext cx="2857583" cy="700327"/>
            <a:chOff x="2093186" y="4092649"/>
            <a:chExt cx="3809449" cy="933608"/>
          </a:xfrm>
        </p:grpSpPr>
        <p:sp>
          <p:nvSpPr>
            <p:cNvPr id="4" name="Rectangle 10"/>
            <p:cNvSpPr/>
            <p:nvPr/>
          </p:nvSpPr>
          <p:spPr>
            <a:xfrm>
              <a:off x="2093186" y="4092649"/>
              <a:ext cx="2451953" cy="451406"/>
            </a:xfrm>
            <a:prstGeom prst="rect">
              <a:avLst/>
            </a:prstGeom>
          </p:spPr>
          <p:txBody>
            <a:bodyPr wrap="none">
              <a:spAutoFit/>
            </a:bodyPr>
            <a:lstStyle/>
            <a:p>
              <a:pPr defTabSz="685699"/>
              <a:r>
                <a:rPr lang="zh-CN" altLang="en-US" sz="1600" b="1" noProof="1">
                  <a:solidFill>
                    <a:schemeClr val="bg2"/>
                  </a:solidFill>
                  <a:latin typeface="微软雅黑"/>
                  <a:cs typeface="Lato Light" panose="020F0402020204030203" pitchFamily="34" charset="0"/>
                </a:rPr>
                <a:t>点击此处输入标题</a:t>
              </a:r>
              <a:endParaRPr lang="en-US" altLang="zh-CN" sz="1600" b="1" noProof="1">
                <a:solidFill>
                  <a:schemeClr val="bg2"/>
                </a:solidFill>
                <a:latin typeface="微软雅黑"/>
                <a:cs typeface="Lato Light" panose="020F0402020204030203" pitchFamily="34" charset="0"/>
              </a:endParaRPr>
            </a:p>
          </p:txBody>
        </p:sp>
        <p:sp>
          <p:nvSpPr>
            <p:cNvPr id="23" name="Rectangle 30"/>
            <p:cNvSpPr/>
            <p:nvPr/>
          </p:nvSpPr>
          <p:spPr>
            <a:xfrm>
              <a:off x="2093186" y="4574851"/>
              <a:ext cx="3809449" cy="451406"/>
            </a:xfrm>
            <a:prstGeom prst="rect">
              <a:avLst/>
            </a:prstGeom>
          </p:spPr>
          <p:txBody>
            <a:bodyPr wrap="square">
              <a:spAutoFit/>
            </a:bodyPr>
            <a:lstStyle/>
            <a:p>
              <a:pPr lvl="0">
                <a:buClr>
                  <a:srgbClr val="E24848"/>
                </a:buClr>
              </a:pPr>
              <a:r>
                <a:rPr lang="zh-CN" altLang="en-US" sz="800" noProof="1">
                  <a:solidFill>
                    <a:schemeClr val="bg2"/>
                  </a:solidFill>
                  <a:latin typeface="微软雅黑"/>
                  <a:cs typeface="Arial" charset="0"/>
                </a:rPr>
                <a:t>在这里进行编辑内容，建议使用微软雅黑，大小可进行适当调整，模板中的所有图片都可进行替换编辑。</a:t>
              </a:r>
              <a:endParaRPr lang="en-US" altLang="zh-CN" sz="1100" dirty="0">
                <a:solidFill>
                  <a:schemeClr val="bg2"/>
                </a:solidFill>
                <a:latin typeface="微软雅黑"/>
                <a:cs typeface="Arial" charset="0"/>
              </a:endParaRPr>
            </a:p>
          </p:txBody>
        </p:sp>
      </p:grpSp>
      <p:grpSp>
        <p:nvGrpSpPr>
          <p:cNvPr id="45" name="组合 46"/>
          <p:cNvGrpSpPr/>
          <p:nvPr/>
        </p:nvGrpSpPr>
        <p:grpSpPr>
          <a:xfrm>
            <a:off x="4870271" y="1741241"/>
            <a:ext cx="564795" cy="584049"/>
            <a:chOff x="6478050" y="2246491"/>
            <a:chExt cx="752929" cy="778597"/>
          </a:xfrm>
          <a:noFill/>
        </p:grpSpPr>
        <p:sp>
          <p:nvSpPr>
            <p:cNvPr id="13" name="Rectangle 13"/>
            <p:cNvSpPr/>
            <p:nvPr/>
          </p:nvSpPr>
          <p:spPr>
            <a:xfrm>
              <a:off x="6478050" y="2246491"/>
              <a:ext cx="752929" cy="778597"/>
            </a:xfrm>
            <a:prstGeom prst="rect">
              <a:avLst/>
            </a:pr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sp>
          <p:nvSpPr>
            <p:cNvPr id="14" name="Rectangle 14"/>
            <p:cNvSpPr/>
            <p:nvPr/>
          </p:nvSpPr>
          <p:spPr>
            <a:xfrm>
              <a:off x="6539279" y="2309807"/>
              <a:ext cx="630471" cy="651964"/>
            </a:xfrm>
            <a:prstGeom prst="rect">
              <a:avLst/>
            </a:pr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grpSp>
          <p:nvGrpSpPr>
            <p:cNvPr id="46" name="Group 31"/>
            <p:cNvGrpSpPr/>
            <p:nvPr/>
          </p:nvGrpSpPr>
          <p:grpSpPr>
            <a:xfrm>
              <a:off x="6686345" y="2446440"/>
              <a:ext cx="359531" cy="383794"/>
              <a:chOff x="8342313" y="10972800"/>
              <a:chExt cx="1293813" cy="1381125"/>
            </a:xfrm>
            <a:grpFill/>
          </p:grpSpPr>
          <p:sp>
            <p:nvSpPr>
              <p:cNvPr id="25"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solidFill>
                  <a:schemeClr val="accent2"/>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26"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solidFill>
                  <a:schemeClr val="accent2"/>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27"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solidFill>
                  <a:schemeClr val="accent2"/>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grpSp>
      </p:grpSp>
      <p:grpSp>
        <p:nvGrpSpPr>
          <p:cNvPr id="47" name="组合 47"/>
          <p:cNvGrpSpPr/>
          <p:nvPr/>
        </p:nvGrpSpPr>
        <p:grpSpPr>
          <a:xfrm>
            <a:off x="4870271" y="3140057"/>
            <a:ext cx="564795" cy="584049"/>
            <a:chOff x="6478050" y="4111256"/>
            <a:chExt cx="752929" cy="778597"/>
          </a:xfrm>
          <a:noFill/>
        </p:grpSpPr>
        <p:sp>
          <p:nvSpPr>
            <p:cNvPr id="15" name="Rectangle 18"/>
            <p:cNvSpPr/>
            <p:nvPr/>
          </p:nvSpPr>
          <p:spPr>
            <a:xfrm>
              <a:off x="6478050" y="4111256"/>
              <a:ext cx="752929" cy="778597"/>
            </a:xfrm>
            <a:prstGeom prst="rect">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sp>
          <p:nvSpPr>
            <p:cNvPr id="16" name="Rectangle 19"/>
            <p:cNvSpPr/>
            <p:nvPr/>
          </p:nvSpPr>
          <p:spPr>
            <a:xfrm>
              <a:off x="6539279" y="4174572"/>
              <a:ext cx="630471" cy="651964"/>
            </a:xfrm>
            <a:prstGeom prst="rect">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grpSp>
          <p:nvGrpSpPr>
            <p:cNvPr id="48" name="Group 35"/>
            <p:cNvGrpSpPr/>
            <p:nvPr/>
          </p:nvGrpSpPr>
          <p:grpSpPr>
            <a:xfrm>
              <a:off x="6711106" y="4295619"/>
              <a:ext cx="319647" cy="386653"/>
              <a:chOff x="7913688" y="-280988"/>
              <a:chExt cx="1733550" cy="2306638"/>
            </a:xfrm>
            <a:grpFill/>
          </p:grpSpPr>
          <p:sp>
            <p:nvSpPr>
              <p:cNvPr id="29" name="Freeform 29"/>
              <p:cNvSpPr>
                <a:spLocks/>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0" name="Freeform 30"/>
              <p:cNvSpPr>
                <a:spLocks/>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1"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2" name="Freeform 32"/>
              <p:cNvSpPr>
                <a:spLocks/>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3" name="Freeform 33"/>
              <p:cNvSpPr>
                <a:spLocks/>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4" name="Freeform 34"/>
              <p:cNvSpPr>
                <a:spLocks/>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5" name="Freeform 35"/>
              <p:cNvSpPr>
                <a:spLocks/>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6" name="Freeform 36"/>
              <p:cNvSpPr>
                <a:spLocks/>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solidFill>
                  <a:schemeClr val="accent4"/>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grpSp>
      </p:grpSp>
      <p:grpSp>
        <p:nvGrpSpPr>
          <p:cNvPr id="49" name="组合 45"/>
          <p:cNvGrpSpPr/>
          <p:nvPr/>
        </p:nvGrpSpPr>
        <p:grpSpPr>
          <a:xfrm>
            <a:off x="921332" y="3140057"/>
            <a:ext cx="564795" cy="584049"/>
            <a:chOff x="1213712" y="4111256"/>
            <a:chExt cx="752929" cy="778597"/>
          </a:xfrm>
          <a:noFill/>
        </p:grpSpPr>
        <p:sp>
          <p:nvSpPr>
            <p:cNvPr id="11" name="Rectangle 8"/>
            <p:cNvSpPr/>
            <p:nvPr/>
          </p:nvSpPr>
          <p:spPr>
            <a:xfrm>
              <a:off x="1213712" y="4111256"/>
              <a:ext cx="752929" cy="778597"/>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sp>
          <p:nvSpPr>
            <p:cNvPr id="12" name="Rectangle 9"/>
            <p:cNvSpPr/>
            <p:nvPr/>
          </p:nvSpPr>
          <p:spPr>
            <a:xfrm>
              <a:off x="1274941" y="4174572"/>
              <a:ext cx="630471" cy="651964"/>
            </a:xfrm>
            <a:prstGeom prst="rect">
              <a:avLst/>
            </a:prstGeom>
            <a:grp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2"/>
                </a:solidFill>
                <a:latin typeface="+mn-ea"/>
              </a:endParaRPr>
            </a:p>
          </p:txBody>
        </p:sp>
        <p:grpSp>
          <p:nvGrpSpPr>
            <p:cNvPr id="50" name="Group 44"/>
            <p:cNvGrpSpPr/>
            <p:nvPr/>
          </p:nvGrpSpPr>
          <p:grpSpPr>
            <a:xfrm>
              <a:off x="1398757" y="4297766"/>
              <a:ext cx="402509" cy="382999"/>
              <a:chOff x="1588" y="4763"/>
              <a:chExt cx="6746875" cy="6419850"/>
            </a:xfrm>
            <a:grpFill/>
          </p:grpSpPr>
          <p:sp>
            <p:nvSpPr>
              <p:cNvPr id="38"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39"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40"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41" name="Freeform 8"/>
              <p:cNvSpPr>
                <a:spLocks/>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42" name="Freeform 9"/>
              <p:cNvSpPr>
                <a:spLocks/>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43" name="Freeform 10"/>
              <p:cNvSpPr>
                <a:spLocks/>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sp>
            <p:nvSpPr>
              <p:cNvPr id="44" name="Freeform 11"/>
              <p:cNvSpPr>
                <a:spLocks/>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solidFill>
                  <a:schemeClr val="accent3"/>
                </a:solidFill>
              </a:ln>
              <a:extLst/>
            </p:spPr>
            <p:txBody>
              <a:bodyPr vert="horz" wrap="square" lIns="91456" tIns="45728" rIns="91456" bIns="45728" numCol="1" anchor="t" anchorCtr="0" compatLnSpc="1">
                <a:prstTxWarp prst="textNoShape">
                  <a:avLst/>
                </a:prstTxWarp>
              </a:bodyPr>
              <a:lstStyle/>
              <a:p>
                <a:endParaRPr lang="id-ID" sz="1600">
                  <a:solidFill>
                    <a:schemeClr val="bg2"/>
                  </a:solidFill>
                  <a:latin typeface="+mn-ea"/>
                </a:endParaRPr>
              </a:p>
            </p:txBody>
          </p:sp>
        </p:grpSp>
      </p:grpSp>
    </p:spTree>
    <p:extLst>
      <p:ext uri="{BB962C8B-B14F-4D97-AF65-F5344CB8AC3E}">
        <p14:creationId xmlns:p14="http://schemas.microsoft.com/office/powerpoint/2010/main" val="3260460539"/>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肘形连接符 9"/>
          <p:cNvCxnSpPr/>
          <p:nvPr/>
        </p:nvCxnSpPr>
        <p:spPr>
          <a:xfrm flipV="1">
            <a:off x="2647656" y="1792523"/>
            <a:ext cx="2182465" cy="568007"/>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a:off x="2647656" y="2600196"/>
            <a:ext cx="2322661" cy="609375"/>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830121" y="1541741"/>
            <a:ext cx="410272" cy="410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3" name="标题 4"/>
          <p:cNvSpPr txBox="1">
            <a:spLocks/>
          </p:cNvSpPr>
          <p:nvPr/>
        </p:nvSpPr>
        <p:spPr>
          <a:xfrm>
            <a:off x="4874098" y="1612682"/>
            <a:ext cx="388421" cy="270078"/>
          </a:xfrm>
          <a:prstGeom prst="rect">
            <a:avLst/>
          </a:prstGeom>
        </p:spPr>
        <p:txBody>
          <a:bodyPr vert="horz" lIns="68592" tIns="34296" rIns="68592" bIns="342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01</a:t>
            </a:r>
          </a:p>
        </p:txBody>
      </p:sp>
      <p:cxnSp>
        <p:nvCxnSpPr>
          <p:cNvPr id="14" name="肘形连接符 13"/>
          <p:cNvCxnSpPr/>
          <p:nvPr/>
        </p:nvCxnSpPr>
        <p:spPr>
          <a:xfrm flipV="1">
            <a:off x="3111945" y="2533502"/>
            <a:ext cx="2258331" cy="583243"/>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079779" y="3341207"/>
            <a:ext cx="2322661" cy="609375"/>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370276" y="2297956"/>
            <a:ext cx="410272" cy="410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7" name="标题 4"/>
          <p:cNvSpPr txBox="1">
            <a:spLocks/>
          </p:cNvSpPr>
          <p:nvPr/>
        </p:nvSpPr>
        <p:spPr>
          <a:xfrm>
            <a:off x="5414251" y="2368897"/>
            <a:ext cx="388421" cy="270078"/>
          </a:xfrm>
          <a:prstGeom prst="rect">
            <a:avLst/>
          </a:prstGeom>
        </p:spPr>
        <p:txBody>
          <a:bodyPr vert="horz" lIns="68592" tIns="34296" rIns="68592" bIns="342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02</a:t>
            </a:r>
          </a:p>
        </p:txBody>
      </p:sp>
      <p:sp>
        <p:nvSpPr>
          <p:cNvPr id="18" name="椭圆 17"/>
          <p:cNvSpPr/>
          <p:nvPr/>
        </p:nvSpPr>
        <p:spPr>
          <a:xfrm>
            <a:off x="4776107" y="2978305"/>
            <a:ext cx="410272" cy="410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19" name="标题 4"/>
          <p:cNvSpPr txBox="1">
            <a:spLocks/>
          </p:cNvSpPr>
          <p:nvPr/>
        </p:nvSpPr>
        <p:spPr>
          <a:xfrm>
            <a:off x="4820082" y="3049246"/>
            <a:ext cx="388421" cy="270078"/>
          </a:xfrm>
          <a:prstGeom prst="rect">
            <a:avLst/>
          </a:prstGeom>
        </p:spPr>
        <p:txBody>
          <a:bodyPr vert="horz" lIns="68592" tIns="34296" rIns="68592" bIns="342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03</a:t>
            </a:r>
          </a:p>
        </p:txBody>
      </p:sp>
      <p:sp>
        <p:nvSpPr>
          <p:cNvPr id="20" name="椭圆 19"/>
          <p:cNvSpPr/>
          <p:nvPr/>
        </p:nvSpPr>
        <p:spPr>
          <a:xfrm>
            <a:off x="5316261" y="3734520"/>
            <a:ext cx="410272" cy="4102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zh-CN" altLang="en-US">
              <a:latin typeface="方正兰亭黑简体" panose="02000000000000000000" pitchFamily="2" charset="-122"/>
              <a:ea typeface="方正兰亭黑简体" panose="02000000000000000000" pitchFamily="2" charset="-122"/>
            </a:endParaRPr>
          </a:p>
        </p:txBody>
      </p:sp>
      <p:sp>
        <p:nvSpPr>
          <p:cNvPr id="21" name="标题 4"/>
          <p:cNvSpPr txBox="1">
            <a:spLocks/>
          </p:cNvSpPr>
          <p:nvPr/>
        </p:nvSpPr>
        <p:spPr>
          <a:xfrm>
            <a:off x="5360236" y="3805461"/>
            <a:ext cx="388421" cy="270078"/>
          </a:xfrm>
          <a:prstGeom prst="rect">
            <a:avLst/>
          </a:prstGeom>
        </p:spPr>
        <p:txBody>
          <a:bodyPr vert="horz" lIns="68592" tIns="34296" rIns="68592" bIns="3429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400" b="1" dirty="0">
                <a:solidFill>
                  <a:schemeClr val="bg1"/>
                </a:solidFill>
                <a:latin typeface="方正兰亭黑简体" panose="02000000000000000000" pitchFamily="2" charset="-122"/>
                <a:ea typeface="方正兰亭黑简体" panose="02000000000000000000" pitchFamily="2" charset="-122"/>
              </a:rPr>
              <a:t>04</a:t>
            </a:r>
          </a:p>
        </p:txBody>
      </p:sp>
      <p:sp>
        <p:nvSpPr>
          <p:cNvPr id="22" name="Freeform 9"/>
          <p:cNvSpPr>
            <a:spLocks/>
          </p:cNvSpPr>
          <p:nvPr/>
        </p:nvSpPr>
        <p:spPr bwMode="auto">
          <a:xfrm flipH="1">
            <a:off x="1081210" y="2006028"/>
            <a:ext cx="2214630" cy="138293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accent1"/>
          </a:solidFill>
          <a:ln>
            <a:noFill/>
          </a:ln>
          <a:extLst/>
        </p:spPr>
        <p:txBody>
          <a:bodyPr vert="horz" wrap="square" lIns="56650" tIns="28325" rIns="56650" bIns="28325"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6515">
              <a:defRPr/>
            </a:pPr>
            <a:endParaRPr lang="zh-CN" altLang="en-US" sz="1100" dirty="0">
              <a:solidFill>
                <a:sysClr val="windowText" lastClr="000000"/>
              </a:solidFill>
              <a:latin typeface="Calibri"/>
              <a:ea typeface="宋体"/>
            </a:endParaRPr>
          </a:p>
        </p:txBody>
      </p:sp>
      <p:sp>
        <p:nvSpPr>
          <p:cNvPr id="23" name="KSO_Shape"/>
          <p:cNvSpPr>
            <a:spLocks/>
          </p:cNvSpPr>
          <p:nvPr/>
        </p:nvSpPr>
        <p:spPr bwMode="auto">
          <a:xfrm>
            <a:off x="1868972" y="2459573"/>
            <a:ext cx="475840" cy="47584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lIns="68592" tIns="34296" rIns="68592" bIns="34296" anchor="ctr">
            <a:scene3d>
              <a:camera prst="orthographicFront"/>
              <a:lightRig rig="threePt" dir="t"/>
            </a:scene3d>
            <a:sp3d>
              <a:contourClr>
                <a:srgbClr val="FFFFFF"/>
              </a:contourClr>
            </a:sp3d>
          </a:bodyPr>
          <a:lstStyle/>
          <a:p>
            <a:pPr algn="ctr">
              <a:defRPr/>
            </a:pP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351802" y="3045858"/>
            <a:ext cx="1565931" cy="346303"/>
          </a:xfrm>
          <a:prstGeom prst="rect">
            <a:avLst/>
          </a:prstGeom>
        </p:spPr>
        <p:txBody>
          <a:bodyPr wrap="square" lIns="68585" tIns="34293" rIns="68585" bIns="34293">
            <a:spAutoFit/>
          </a:bodyPr>
          <a:lstStyle/>
          <a:p>
            <a:pPr algn="ctr">
              <a:spcBef>
                <a:spcPct val="0"/>
              </a:spcBef>
              <a:buFont typeface="Arial" charset="0"/>
              <a:buNone/>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知识技能</a:t>
            </a:r>
          </a:p>
        </p:txBody>
      </p:sp>
      <p:sp>
        <p:nvSpPr>
          <p:cNvPr id="25" name="矩形 47"/>
          <p:cNvSpPr>
            <a:spLocks noChangeArrowheads="1"/>
          </p:cNvSpPr>
          <p:nvPr/>
        </p:nvSpPr>
        <p:spPr bwMode="auto">
          <a:xfrm>
            <a:off x="1263639" y="3484945"/>
            <a:ext cx="1870155" cy="67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65000"/>
                    <a:lumOff val="35000"/>
                  </a:schemeClr>
                </a:solidFill>
                <a:sym typeface="微软雅黑" pitchFamily="34" charset="-122"/>
              </a:rPr>
              <a:t>在此录入上述图表的描述说明，在此录入上述图表的描述说明。</a:t>
            </a:r>
          </a:p>
        </p:txBody>
      </p:sp>
      <p:sp>
        <p:nvSpPr>
          <p:cNvPr id="26" name="矩形 25"/>
          <p:cNvSpPr/>
          <p:nvPr/>
        </p:nvSpPr>
        <p:spPr>
          <a:xfrm>
            <a:off x="5402955" y="1432361"/>
            <a:ext cx="2069013" cy="284736"/>
          </a:xfrm>
          <a:prstGeom prst="rect">
            <a:avLst/>
          </a:prstGeom>
        </p:spPr>
        <p:txBody>
          <a:bodyPr wrap="square" lIns="68585" tIns="34293" rIns="68585" bIns="34293">
            <a:spAutoFit/>
          </a:bodyPr>
          <a:lstStyle/>
          <a:p>
            <a:r>
              <a:rPr lang="zh-CN" altLang="en-US" sz="1400" b="1" dirty="0">
                <a:solidFill>
                  <a:schemeClr val="bg1">
                    <a:lumMod val="50000"/>
                  </a:schemeClr>
                </a:solidFill>
                <a:latin typeface="微软雅黑" pitchFamily="34" charset="-122"/>
                <a:ea typeface="微软雅黑" pitchFamily="34" charset="-122"/>
              </a:rPr>
              <a:t>初级注册会计师</a:t>
            </a:r>
            <a:endParaRPr lang="en-US" altLang="zh-CN" sz="1400" b="1" dirty="0">
              <a:solidFill>
                <a:schemeClr val="bg1">
                  <a:lumMod val="50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5402440" y="1658330"/>
            <a:ext cx="2268646" cy="4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rPr>
              <a:t>具有一定会计专业水平，经考核取得证书、可以接受当事人委托。</a:t>
            </a:r>
            <a:endParaRPr lang="zh-CN" altLang="en-US" sz="1000" dirty="0">
              <a:solidFill>
                <a:schemeClr val="bg1">
                  <a:lumMod val="50000"/>
                </a:schemeClr>
              </a:solidFill>
              <a:sym typeface="微软雅黑" pitchFamily="34" charset="-122"/>
            </a:endParaRPr>
          </a:p>
        </p:txBody>
      </p:sp>
      <p:sp>
        <p:nvSpPr>
          <p:cNvPr id="28" name="矩形 27"/>
          <p:cNvSpPr/>
          <p:nvPr/>
        </p:nvSpPr>
        <p:spPr>
          <a:xfrm>
            <a:off x="5997125" y="2242591"/>
            <a:ext cx="2391516" cy="284736"/>
          </a:xfrm>
          <a:prstGeom prst="rect">
            <a:avLst/>
          </a:prstGeom>
        </p:spPr>
        <p:txBody>
          <a:bodyPr wrap="square" lIns="68585" tIns="34293" rIns="68585" bIns="34293">
            <a:spAutoFit/>
          </a:bodyPr>
          <a:lstStyle/>
          <a:p>
            <a:r>
              <a:rPr lang="zh-CN" altLang="en-US" sz="1400" b="1" dirty="0">
                <a:solidFill>
                  <a:schemeClr val="bg1">
                    <a:lumMod val="50000"/>
                  </a:schemeClr>
                </a:solidFill>
                <a:latin typeface="微软雅黑" pitchFamily="34" charset="-122"/>
                <a:ea typeface="微软雅黑" pitchFamily="34" charset="-122"/>
              </a:rPr>
              <a:t>英语六级证书</a:t>
            </a:r>
            <a:endParaRPr lang="en-US" altLang="zh-CN" sz="1400" b="1" dirty="0">
              <a:solidFill>
                <a:schemeClr val="bg1">
                  <a:lumMod val="50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5996609" y="2468561"/>
            <a:ext cx="2106600" cy="4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日常基本口语基本没问题，口语和外国客户简单对话。</a:t>
            </a:r>
          </a:p>
        </p:txBody>
      </p:sp>
      <p:sp>
        <p:nvSpPr>
          <p:cNvPr id="30" name="矩形 29"/>
          <p:cNvSpPr/>
          <p:nvPr/>
        </p:nvSpPr>
        <p:spPr>
          <a:xfrm>
            <a:off x="5402955" y="2883812"/>
            <a:ext cx="1592939" cy="284736"/>
          </a:xfrm>
          <a:prstGeom prst="rect">
            <a:avLst/>
          </a:prstGeom>
        </p:spPr>
        <p:txBody>
          <a:bodyPr wrap="square" lIns="68585" tIns="34293" rIns="68585" bIns="34293">
            <a:spAutoFit/>
          </a:bodyPr>
          <a:lstStyle/>
          <a:p>
            <a:r>
              <a:rPr lang="en-US" altLang="zh-CN" sz="1400" b="1" dirty="0">
                <a:solidFill>
                  <a:schemeClr val="bg1">
                    <a:lumMod val="50000"/>
                  </a:schemeClr>
                </a:solidFill>
                <a:latin typeface="微软雅黑" pitchFamily="34" charset="-122"/>
                <a:ea typeface="微软雅黑" pitchFamily="34" charset="-122"/>
              </a:rPr>
              <a:t>ADOBE</a:t>
            </a:r>
          </a:p>
        </p:txBody>
      </p:sp>
      <p:sp>
        <p:nvSpPr>
          <p:cNvPr id="31" name="矩形 47"/>
          <p:cNvSpPr>
            <a:spLocks noChangeArrowheads="1"/>
          </p:cNvSpPr>
          <p:nvPr/>
        </p:nvSpPr>
        <p:spPr bwMode="auto">
          <a:xfrm>
            <a:off x="5402440" y="3116746"/>
            <a:ext cx="2106600" cy="4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获得美国</a:t>
            </a:r>
            <a:r>
              <a:rPr lang="en-US" altLang="zh-CN" sz="1000" dirty="0">
                <a:solidFill>
                  <a:schemeClr val="bg1">
                    <a:lumMod val="50000"/>
                  </a:schemeClr>
                </a:solidFill>
                <a:sym typeface="微软雅黑" pitchFamily="34" charset="-122"/>
              </a:rPr>
              <a:t>Adobe</a:t>
            </a:r>
            <a:r>
              <a:rPr lang="zh-CN" altLang="en-US" sz="1000" dirty="0">
                <a:solidFill>
                  <a:schemeClr val="bg1">
                    <a:lumMod val="50000"/>
                  </a:schemeClr>
                </a:solidFill>
                <a:sym typeface="微软雅黑" pitchFamily="34" charset="-122"/>
              </a:rPr>
              <a:t>公司平面技能证书，熟练掌握</a:t>
            </a:r>
            <a:r>
              <a:rPr lang="en-US" altLang="zh-CN" sz="1000" dirty="0" err="1">
                <a:solidFill>
                  <a:schemeClr val="bg1">
                    <a:lumMod val="50000"/>
                  </a:schemeClr>
                </a:solidFill>
                <a:sym typeface="微软雅黑" pitchFamily="34" charset="-122"/>
              </a:rPr>
              <a:t>photoshop</a:t>
            </a:r>
            <a:r>
              <a:rPr lang="zh-CN" altLang="en-US" sz="1000" dirty="0">
                <a:solidFill>
                  <a:schemeClr val="bg1">
                    <a:lumMod val="50000"/>
                  </a:schemeClr>
                </a:solidFill>
                <a:sym typeface="微软雅黑" pitchFamily="34" charset="-122"/>
              </a:rPr>
              <a:t>软件。</a:t>
            </a:r>
          </a:p>
        </p:txBody>
      </p:sp>
      <p:sp>
        <p:nvSpPr>
          <p:cNvPr id="32" name="矩形 31"/>
          <p:cNvSpPr/>
          <p:nvPr/>
        </p:nvSpPr>
        <p:spPr>
          <a:xfrm>
            <a:off x="5943109" y="3646991"/>
            <a:ext cx="1675045" cy="284736"/>
          </a:xfrm>
          <a:prstGeom prst="rect">
            <a:avLst/>
          </a:prstGeom>
        </p:spPr>
        <p:txBody>
          <a:bodyPr wrap="square" lIns="68585" tIns="34293" rIns="68585" bIns="34293">
            <a:spAutoFit/>
          </a:bodyPr>
          <a:lstStyle/>
          <a:p>
            <a:r>
              <a:rPr lang="en-US" altLang="zh-CN" sz="1400" b="1" dirty="0">
                <a:solidFill>
                  <a:schemeClr val="bg1">
                    <a:lumMod val="50000"/>
                  </a:schemeClr>
                </a:solidFill>
                <a:latin typeface="微软雅黑" pitchFamily="34" charset="-122"/>
                <a:ea typeface="微软雅黑" pitchFamily="34" charset="-122"/>
              </a:rPr>
              <a:t>OFFICE</a:t>
            </a:r>
          </a:p>
        </p:txBody>
      </p:sp>
      <p:sp>
        <p:nvSpPr>
          <p:cNvPr id="33" name="矩形 47"/>
          <p:cNvSpPr>
            <a:spLocks noChangeArrowheads="1"/>
          </p:cNvSpPr>
          <p:nvPr/>
        </p:nvSpPr>
        <p:spPr bwMode="auto">
          <a:xfrm>
            <a:off x="5942594" y="3872961"/>
            <a:ext cx="2106600" cy="43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chemeClr val="bg1">
                    <a:lumMod val="50000"/>
                  </a:schemeClr>
                </a:solidFill>
                <a:sym typeface="微软雅黑" pitchFamily="34" charset="-122"/>
              </a:rPr>
              <a:t>熟练操作办公软件，能够独立完成会议</a:t>
            </a:r>
            <a:r>
              <a:rPr lang="en-US" altLang="zh-CN" sz="1000" dirty="0" err="1">
                <a:solidFill>
                  <a:schemeClr val="bg1">
                    <a:lumMod val="50000"/>
                  </a:schemeClr>
                </a:solidFill>
                <a:sym typeface="微软雅黑" pitchFamily="34" charset="-122"/>
              </a:rPr>
              <a:t>ppt</a:t>
            </a:r>
            <a:r>
              <a:rPr lang="zh-CN" altLang="en-US" sz="1000" dirty="0">
                <a:solidFill>
                  <a:schemeClr val="bg1">
                    <a:lumMod val="50000"/>
                  </a:schemeClr>
                </a:solidFill>
                <a:sym typeface="微软雅黑" pitchFamily="34" charset="-122"/>
              </a:rPr>
              <a:t>培训工作。</a:t>
            </a:r>
          </a:p>
        </p:txBody>
      </p:sp>
    </p:spTree>
    <p:extLst>
      <p:ext uri="{BB962C8B-B14F-4D97-AF65-F5344CB8AC3E}">
        <p14:creationId xmlns:p14="http://schemas.microsoft.com/office/powerpoint/2010/main" val="1245460216"/>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5000"/>
                            </p:stCondLst>
                            <p:childTnLst>
                              <p:par>
                                <p:cTn id="80" presetID="22" presetClass="entr" presetSubtype="8"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animEffect transition="in" filter="fade">
                                      <p:cBhvr>
                                        <p:cTn id="87" dur="500"/>
                                        <p:tgtEl>
                                          <p:spTgt spid="18"/>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fltVal val="0"/>
                                          </p:val>
                                        </p:tav>
                                        <p:tav tm="100000">
                                          <p:val>
                                            <p:strVal val="#ppt_w"/>
                                          </p:val>
                                        </p:tav>
                                      </p:tavLst>
                                    </p:anim>
                                    <p:anim calcmode="lin" valueType="num">
                                      <p:cBhvr>
                                        <p:cTn id="91" dur="500" fill="hold"/>
                                        <p:tgtEl>
                                          <p:spTgt spid="19"/>
                                        </p:tgtEl>
                                        <p:attrNameLst>
                                          <p:attrName>ppt_h</p:attrName>
                                        </p:attrNameLst>
                                      </p:cBhvr>
                                      <p:tavLst>
                                        <p:tav tm="0">
                                          <p:val>
                                            <p:fltVal val="0"/>
                                          </p:val>
                                        </p:tav>
                                        <p:tav tm="100000">
                                          <p:val>
                                            <p:strVal val="#ppt_h"/>
                                          </p:val>
                                        </p:tav>
                                      </p:tavLst>
                                    </p:anim>
                                    <p:animEffect transition="in" filter="fade">
                                      <p:cBhvr>
                                        <p:cTn id="92" dur="500"/>
                                        <p:tgtEl>
                                          <p:spTgt spid="19"/>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0"/>
                                        </p:tgtEl>
                                        <p:attrNameLst>
                                          <p:attrName>style.visibility</p:attrName>
                                        </p:attrNameLst>
                                      </p:cBhvr>
                                      <p:to>
                                        <p:strVal val="visible"/>
                                      </p:to>
                                    </p:set>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fltVal val="0"/>
                                          </p:val>
                                        </p:tav>
                                        <p:tav tm="100000">
                                          <p:val>
                                            <p:strVal val="#ppt_h"/>
                                          </p:val>
                                        </p:tav>
                                      </p:tavLst>
                                    </p:anim>
                                    <p:animEffect transition="in" filter="fade">
                                      <p:cBhvr>
                                        <p:cTn id="97" dur="500"/>
                                        <p:tgtEl>
                                          <p:spTgt spid="30"/>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31"/>
                                        </p:tgtEl>
                                        <p:attrNameLst>
                                          <p:attrName>style.visibility</p:attrName>
                                        </p:attrNameLst>
                                      </p:cBhvr>
                                      <p:to>
                                        <p:strVal val="visible"/>
                                      </p:to>
                                    </p:set>
                                    <p:anim calcmode="lin" valueType="num">
                                      <p:cBhvr>
                                        <p:cTn id="100" dur="500" fill="hold"/>
                                        <p:tgtEl>
                                          <p:spTgt spid="31"/>
                                        </p:tgtEl>
                                        <p:attrNameLst>
                                          <p:attrName>ppt_w</p:attrName>
                                        </p:attrNameLst>
                                      </p:cBhvr>
                                      <p:tavLst>
                                        <p:tav tm="0">
                                          <p:val>
                                            <p:fltVal val="0"/>
                                          </p:val>
                                        </p:tav>
                                        <p:tav tm="100000">
                                          <p:val>
                                            <p:strVal val="#ppt_w"/>
                                          </p:val>
                                        </p:tav>
                                      </p:tavLst>
                                    </p:anim>
                                    <p:anim calcmode="lin" valueType="num">
                                      <p:cBhvr>
                                        <p:cTn id="101" dur="500" fill="hold"/>
                                        <p:tgtEl>
                                          <p:spTgt spid="31"/>
                                        </p:tgtEl>
                                        <p:attrNameLst>
                                          <p:attrName>ppt_h</p:attrName>
                                        </p:attrNameLst>
                                      </p:cBhvr>
                                      <p:tavLst>
                                        <p:tav tm="0">
                                          <p:val>
                                            <p:fltVal val="0"/>
                                          </p:val>
                                        </p:tav>
                                        <p:tav tm="100000">
                                          <p:val>
                                            <p:strVal val="#ppt_h"/>
                                          </p:val>
                                        </p:tav>
                                      </p:tavLst>
                                    </p:anim>
                                    <p:animEffect transition="in" filter="fade">
                                      <p:cBhvr>
                                        <p:cTn id="102" dur="500"/>
                                        <p:tgtEl>
                                          <p:spTgt spid="31"/>
                                        </p:tgtEl>
                                      </p:cBhvr>
                                    </p:animEffect>
                                  </p:childTnLst>
                                </p:cTn>
                              </p:par>
                            </p:childTnLst>
                          </p:cTn>
                        </p:par>
                        <p:par>
                          <p:cTn id="103" fill="hold">
                            <p:stCondLst>
                              <p:cond delay="6000"/>
                            </p:stCondLst>
                            <p:childTnLst>
                              <p:par>
                                <p:cTn id="104" presetID="22" presetClass="entr" presetSubtype="8" fill="hold" nodeType="after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wipe(left)">
                                      <p:cBhvr>
                                        <p:cTn id="106" dur="500"/>
                                        <p:tgtEl>
                                          <p:spTgt spid="15"/>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Effect transition="in" filter="fade">
                                      <p:cBhvr>
                                        <p:cTn id="111" dur="500"/>
                                        <p:tgtEl>
                                          <p:spTgt spid="20"/>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500" fill="hold"/>
                                        <p:tgtEl>
                                          <p:spTgt spid="33"/>
                                        </p:tgtEl>
                                        <p:attrNameLst>
                                          <p:attrName>ppt_w</p:attrName>
                                        </p:attrNameLst>
                                      </p:cBhvr>
                                      <p:tavLst>
                                        <p:tav tm="0">
                                          <p:val>
                                            <p:fltVal val="0"/>
                                          </p:val>
                                        </p:tav>
                                        <p:tav tm="100000">
                                          <p:val>
                                            <p:strVal val="#ppt_w"/>
                                          </p:val>
                                        </p:tav>
                                      </p:tavLst>
                                    </p:anim>
                                    <p:anim calcmode="lin" valueType="num">
                                      <p:cBhvr>
                                        <p:cTn id="125" dur="500" fill="hold"/>
                                        <p:tgtEl>
                                          <p:spTgt spid="33"/>
                                        </p:tgtEl>
                                        <p:attrNameLst>
                                          <p:attrName>ppt_h</p:attrName>
                                        </p:attrNameLst>
                                      </p:cBhvr>
                                      <p:tavLst>
                                        <p:tav tm="0">
                                          <p:val>
                                            <p:fltVal val="0"/>
                                          </p:val>
                                        </p:tav>
                                        <p:tav tm="100000">
                                          <p:val>
                                            <p:strVal val="#ppt_h"/>
                                          </p:val>
                                        </p:tav>
                                      </p:tavLst>
                                    </p:anim>
                                    <p:animEffect transition="in" filter="fade">
                                      <p:cBhvr>
                                        <p:cTn id="1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animBg="1"/>
      <p:bldP spid="17" grpId="0"/>
      <p:bldP spid="18" grpId="0" animBg="1"/>
      <p:bldP spid="19" grpId="0"/>
      <p:bldP spid="20" grpId="0" animBg="1"/>
      <p:bldP spid="21" grpId="0"/>
      <p:bldP spid="22" grpId="0" animBg="1"/>
      <p:bldP spid="22" grpId="1" animBg="1"/>
      <p:bldP spid="23" grpId="0" animBg="1"/>
      <p:bldP spid="24" grpId="0"/>
      <p:bldP spid="25" grpId="0"/>
      <p:bldP spid="26" grpId="0"/>
      <p:bldP spid="27"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9984" y="1054909"/>
            <a:ext cx="1717615" cy="177923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859984" y="2928801"/>
            <a:ext cx="1712809" cy="169715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4572795" y="1054909"/>
            <a:ext cx="1717615" cy="177923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34" tIns="32517" rIns="65034" bIns="32517" rtlCol="0" anchor="ct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bwMode="auto">
          <a:xfrm>
            <a:off x="4572794" y="2932865"/>
            <a:ext cx="1717616" cy="1697157"/>
          </a:xfrm>
          <a:prstGeom prst="rect">
            <a:avLst/>
          </a:prstGeom>
          <a:solidFill>
            <a:schemeClr val="accent1"/>
          </a:solidFill>
        </p:spPr>
        <p:txBody>
          <a:bodyPr wrap="square" lIns="135013" tIns="35104" rIns="27003" bIns="32517" rtlCol="0" anchor="ctr" anchorCtr="0">
            <a:noAutofit/>
          </a:bodyPr>
          <a:lstStyle/>
          <a:p>
            <a:pPr>
              <a:lnSpc>
                <a:spcPct val="150000"/>
              </a:lnSpc>
              <a:spcBef>
                <a:spcPts val="450"/>
              </a:spcBef>
              <a:buClr>
                <a:schemeClr val="bg1"/>
              </a:buClr>
              <a:buSzPct val="80000"/>
            </a:pPr>
            <a:endParaRPr lang="zh-CN" altLang="en-US" sz="1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a:spLocks/>
          </p:cNvSpPr>
          <p:nvPr/>
        </p:nvSpPr>
        <p:spPr>
          <a:xfrm>
            <a:off x="1805585" y="1302781"/>
            <a:ext cx="935833" cy="1532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a:spLocks/>
          </p:cNvSpPr>
          <p:nvPr/>
        </p:nvSpPr>
        <p:spPr>
          <a:xfrm>
            <a:off x="590442" y="1579853"/>
            <a:ext cx="2150977" cy="83114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Content Placeholder 2"/>
          <p:cNvSpPr txBox="1">
            <a:spLocks/>
          </p:cNvSpPr>
          <p:nvPr/>
        </p:nvSpPr>
        <p:spPr>
          <a:xfrm>
            <a:off x="6416520" y="1302781"/>
            <a:ext cx="935833" cy="1532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Content Placeholder 2"/>
          <p:cNvSpPr txBox="1">
            <a:spLocks/>
          </p:cNvSpPr>
          <p:nvPr/>
        </p:nvSpPr>
        <p:spPr>
          <a:xfrm>
            <a:off x="6416519" y="1579853"/>
            <a:ext cx="2150977" cy="83114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Content Placeholder 2"/>
          <p:cNvSpPr txBox="1">
            <a:spLocks/>
          </p:cNvSpPr>
          <p:nvPr/>
        </p:nvSpPr>
        <p:spPr>
          <a:xfrm>
            <a:off x="1805585" y="3181682"/>
            <a:ext cx="935833" cy="1532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a:spLocks/>
          </p:cNvSpPr>
          <p:nvPr/>
        </p:nvSpPr>
        <p:spPr>
          <a:xfrm>
            <a:off x="590442" y="3458754"/>
            <a:ext cx="2150977" cy="83114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a:spLocks/>
          </p:cNvSpPr>
          <p:nvPr/>
        </p:nvSpPr>
        <p:spPr>
          <a:xfrm>
            <a:off x="6416520" y="3181682"/>
            <a:ext cx="935833" cy="1532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a:spLocks/>
          </p:cNvSpPr>
          <p:nvPr/>
        </p:nvSpPr>
        <p:spPr>
          <a:xfrm>
            <a:off x="6416519" y="3458754"/>
            <a:ext cx="2150977" cy="83114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54180112"/>
      </p:ext>
    </p:extLst>
  </p:cSld>
  <p:clrMapOvr>
    <a:masterClrMapping/>
  </p:clrMapOvr>
  <mc:AlternateContent xmlns:mc="http://schemas.openxmlformats.org/markup-compatibility/2006" xmlns:p14="http://schemas.microsoft.com/office/powerpoint/2010/main">
    <mc:Choice Requires="p14">
      <p:transition spd="med" advClick="0" advTm="0">
        <p14:honeycomb/>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25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par>
                          <p:cTn id="33" fill="hold">
                            <p:stCondLst>
                              <p:cond delay="47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750"/>
                                        <p:tgtEl>
                                          <p:spTgt spid="14"/>
                                        </p:tgtEl>
                                      </p:cBhvr>
                                    </p:animEffect>
                                  </p:childTnLst>
                                </p:cTn>
                              </p:par>
                            </p:childTnLst>
                          </p:cTn>
                        </p:par>
                        <p:par>
                          <p:cTn id="37" fill="hold">
                            <p:stCondLst>
                              <p:cond delay="55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625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12" grpId="0"/>
      <p:bldP spid="13" grpId="0"/>
      <p:bldP spid="14" grpId="0"/>
      <p:bldP spid="15"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07E8CC1E-1F0A-4F0B-8182-F88808E45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椭圆 1">
            <a:extLst>
              <a:ext uri="{FF2B5EF4-FFF2-40B4-BE49-F238E27FC236}">
                <a16:creationId xmlns:a16="http://schemas.microsoft.com/office/drawing/2014/main" xmlns="" id="{E60129B1-85A4-407E-80AA-2736945104B5}"/>
              </a:ext>
            </a:extLst>
          </p:cNvPr>
          <p:cNvSpPr/>
          <p:nvPr/>
        </p:nvSpPr>
        <p:spPr>
          <a:xfrm>
            <a:off x="2268538" y="290154"/>
            <a:ext cx="4608512" cy="4608512"/>
          </a:xfrm>
          <a:prstGeom prst="ellipse">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7"/>
          <p:cNvSpPr txBox="1"/>
          <p:nvPr/>
        </p:nvSpPr>
        <p:spPr>
          <a:xfrm>
            <a:off x="3118299" y="2417545"/>
            <a:ext cx="2908994" cy="484898"/>
          </a:xfrm>
          <a:prstGeom prst="rect">
            <a:avLst/>
          </a:prstGeom>
          <a:noFill/>
        </p:spPr>
        <p:txBody>
          <a:bodyPr wrap="none" lIns="68594" tIns="34297" rIns="68594" bIns="34297" rtlCol="0">
            <a:spAutoFit/>
          </a:bodyPr>
          <a:lstStyle/>
          <a:p>
            <a:pPr algn="ctr" defTabSz="685937">
              <a:defRPr/>
            </a:pPr>
            <a:r>
              <a:rPr lang="zh-CN" altLang="en-US" sz="2700" dirty="0">
                <a:solidFill>
                  <a:schemeClr val="tx1">
                    <a:lumMod val="85000"/>
                    <a:lumOff val="15000"/>
                  </a:schemeClr>
                </a:solidFill>
                <a:latin typeface="Arial"/>
                <a:ea typeface="微软雅黑"/>
              </a:rPr>
              <a:t>标题文字添加此处</a:t>
            </a:r>
          </a:p>
        </p:txBody>
      </p:sp>
      <p:grpSp>
        <p:nvGrpSpPr>
          <p:cNvPr id="15" name="组合 10"/>
          <p:cNvGrpSpPr/>
          <p:nvPr/>
        </p:nvGrpSpPr>
        <p:grpSpPr>
          <a:xfrm>
            <a:off x="2948402" y="3051629"/>
            <a:ext cx="3295281" cy="277085"/>
            <a:chOff x="4157009" y="3440531"/>
            <a:chExt cx="4392945" cy="369331"/>
          </a:xfrm>
        </p:grpSpPr>
        <p:sp>
          <p:nvSpPr>
            <p:cNvPr id="16" name="文本框 8"/>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17" name="文本框 9"/>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18" name="组合 11"/>
          <p:cNvGrpSpPr/>
          <p:nvPr/>
        </p:nvGrpSpPr>
        <p:grpSpPr>
          <a:xfrm>
            <a:off x="2948402" y="3375579"/>
            <a:ext cx="3295281" cy="277085"/>
            <a:chOff x="4157009" y="3440531"/>
            <a:chExt cx="4392945" cy="369331"/>
          </a:xfrm>
        </p:grpSpPr>
        <p:sp>
          <p:nvSpPr>
            <p:cNvPr id="19" name="文本框 12"/>
            <p:cNvSpPr txBox="1"/>
            <p:nvPr/>
          </p:nvSpPr>
          <p:spPr>
            <a:xfrm>
              <a:off x="4157009"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sp>
          <p:nvSpPr>
            <p:cNvPr id="20" name="文本框 13"/>
            <p:cNvSpPr txBox="1"/>
            <p:nvPr/>
          </p:nvSpPr>
          <p:spPr>
            <a:xfrm>
              <a:off x="6373290" y="3440531"/>
              <a:ext cx="2176664" cy="369331"/>
            </a:xfrm>
            <a:prstGeom prst="rect">
              <a:avLst/>
            </a:prstGeom>
            <a:noFill/>
          </p:spPr>
          <p:txBody>
            <a:bodyPr wrap="none" rtlCol="0">
              <a:spAutoFit/>
            </a:bodyPr>
            <a:lstStyle/>
            <a:p>
              <a:pPr marL="214356" indent="-214356" defTabSz="685937">
                <a:buFont typeface="Wingdings" panose="05000000000000000000" pitchFamily="2" charset="2"/>
                <a:buChar char="l"/>
                <a:defRPr/>
              </a:pPr>
              <a:r>
                <a:rPr lang="zh-CN" altLang="en-US" sz="1200" dirty="0">
                  <a:solidFill>
                    <a:schemeClr val="tx1">
                      <a:lumMod val="85000"/>
                      <a:lumOff val="15000"/>
                    </a:schemeClr>
                  </a:solidFill>
                  <a:latin typeface="Arial"/>
                  <a:ea typeface="微软雅黑"/>
                </a:rPr>
                <a:t>标题文字添加此处</a:t>
              </a:r>
            </a:p>
          </p:txBody>
        </p:sp>
      </p:grpSp>
      <p:grpSp>
        <p:nvGrpSpPr>
          <p:cNvPr id="21" name="组合 15"/>
          <p:cNvGrpSpPr/>
          <p:nvPr/>
        </p:nvGrpSpPr>
        <p:grpSpPr>
          <a:xfrm>
            <a:off x="3788812" y="1197968"/>
            <a:ext cx="1666958" cy="1107996"/>
            <a:chOff x="5398874" y="995149"/>
            <a:chExt cx="2222226" cy="1476871"/>
          </a:xfrm>
        </p:grpSpPr>
        <p:sp>
          <p:nvSpPr>
            <p:cNvPr id="22" name="文本框 5"/>
            <p:cNvSpPr txBox="1"/>
            <p:nvPr/>
          </p:nvSpPr>
          <p:spPr>
            <a:xfrm>
              <a:off x="5398874" y="995149"/>
              <a:ext cx="1391594" cy="1476871"/>
            </a:xfrm>
            <a:prstGeom prst="rect">
              <a:avLst/>
            </a:prstGeom>
            <a:noFill/>
          </p:spPr>
          <p:txBody>
            <a:bodyPr wrap="none" rtlCol="0">
              <a:spAutoFit/>
            </a:bodyPr>
            <a:lstStyle/>
            <a:p>
              <a:pPr algn="ctr"/>
              <a:r>
                <a:rPr lang="en-US" altLang="zh-CN" sz="6600" b="1" dirty="0">
                  <a:solidFill>
                    <a:schemeClr val="tx1">
                      <a:lumMod val="85000"/>
                      <a:lumOff val="15000"/>
                    </a:schemeClr>
                  </a:solidFill>
                </a:rPr>
                <a:t>02</a:t>
              </a:r>
              <a:endParaRPr lang="zh-CN" altLang="en-US" sz="6600" b="1" dirty="0">
                <a:solidFill>
                  <a:schemeClr val="tx1">
                    <a:lumMod val="85000"/>
                    <a:lumOff val="15000"/>
                  </a:schemeClr>
                </a:solidFill>
              </a:endParaRPr>
            </a:p>
          </p:txBody>
        </p:sp>
        <p:sp>
          <p:nvSpPr>
            <p:cNvPr id="23" name="文本框 14"/>
            <p:cNvSpPr txBox="1"/>
            <p:nvPr/>
          </p:nvSpPr>
          <p:spPr>
            <a:xfrm>
              <a:off x="6682381" y="1623163"/>
              <a:ext cx="938719" cy="615553"/>
            </a:xfrm>
            <a:prstGeom prst="rect">
              <a:avLst/>
            </a:prstGeom>
            <a:noFill/>
          </p:spPr>
          <p:txBody>
            <a:bodyPr wrap="none" rtlCol="0">
              <a:spAutoFit/>
            </a:bodyPr>
            <a:lstStyle/>
            <a:p>
              <a:r>
                <a:rPr lang="en-US" altLang="zh-CN" sz="2400" dirty="0">
                  <a:solidFill>
                    <a:schemeClr val="tx1">
                      <a:lumMod val="85000"/>
                      <a:lumOff val="15000"/>
                    </a:schemeClr>
                  </a:solidFill>
                </a:rPr>
                <a:t>part</a:t>
              </a:r>
              <a:endParaRPr lang="zh-CN" altLang="en-US" sz="2400" dirty="0">
                <a:solidFill>
                  <a:schemeClr val="tx1">
                    <a:lumMod val="85000"/>
                    <a:lumOff val="15000"/>
                  </a:schemeClr>
                </a:solidFill>
              </a:endParaRPr>
            </a:p>
          </p:txBody>
        </p:sp>
      </p:grpSp>
      <p:cxnSp>
        <p:nvCxnSpPr>
          <p:cNvPr id="24" name="直接连接符 23"/>
          <p:cNvCxnSpPr/>
          <p:nvPr/>
        </p:nvCxnSpPr>
        <p:spPr>
          <a:xfrm>
            <a:off x="3770125" y="2269816"/>
            <a:ext cx="1649091" cy="0"/>
          </a:xfrm>
          <a:prstGeom prst="line">
            <a:avLst/>
          </a:prstGeom>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579512786"/>
      </p:ext>
    </p:extLst>
  </p:cSld>
  <p:clrMapOvr>
    <a:masterClrMapping/>
  </p:clrMapOvr>
  <p:transition spd="med" advClick="0" advTm="4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8"/>
          <p:cNvGrpSpPr>
            <a:grpSpLocks noChangeAspect="1"/>
          </p:cNvGrpSpPr>
          <p:nvPr/>
        </p:nvGrpSpPr>
        <p:grpSpPr bwMode="auto">
          <a:xfrm>
            <a:off x="4051136" y="1813992"/>
            <a:ext cx="858279" cy="2649090"/>
            <a:chOff x="3072" y="595"/>
            <a:chExt cx="1179" cy="3639"/>
          </a:xfrm>
        </p:grpSpPr>
        <p:sp>
          <p:nvSpPr>
            <p:cNvPr id="64" name="Freeform: Shape 49"/>
            <p:cNvSpPr>
              <a:spLocks/>
            </p:cNvSpPr>
            <p:nvPr/>
          </p:nvSpPr>
          <p:spPr bwMode="auto">
            <a:xfrm>
              <a:off x="3072" y="595"/>
              <a:ext cx="1179" cy="3639"/>
            </a:xfrm>
            <a:custGeom>
              <a:avLst/>
              <a:gdLst>
                <a:gd name="T0" fmla="*/ 45 w 112"/>
                <a:gd name="T1" fmla="*/ 11 h 352"/>
                <a:gd name="T2" fmla="*/ 44 w 112"/>
                <a:gd name="T3" fmla="*/ 34 h 352"/>
                <a:gd name="T4" fmla="*/ 51 w 112"/>
                <a:gd name="T5" fmla="*/ 45 h 352"/>
                <a:gd name="T6" fmla="*/ 31 w 112"/>
                <a:gd name="T7" fmla="*/ 60 h 352"/>
                <a:gd name="T8" fmla="*/ 29 w 112"/>
                <a:gd name="T9" fmla="*/ 183 h 352"/>
                <a:gd name="T10" fmla="*/ 32 w 112"/>
                <a:gd name="T11" fmla="*/ 183 h 352"/>
                <a:gd name="T12" fmla="*/ 31 w 112"/>
                <a:gd name="T13" fmla="*/ 195 h 352"/>
                <a:gd name="T14" fmla="*/ 29 w 112"/>
                <a:gd name="T15" fmla="*/ 261 h 352"/>
                <a:gd name="T16" fmla="*/ 34 w 112"/>
                <a:gd name="T17" fmla="*/ 262 h 352"/>
                <a:gd name="T18" fmla="*/ 37 w 112"/>
                <a:gd name="T19" fmla="*/ 306 h 352"/>
                <a:gd name="T20" fmla="*/ 34 w 112"/>
                <a:gd name="T21" fmla="*/ 335 h 352"/>
                <a:gd name="T22" fmla="*/ 52 w 112"/>
                <a:gd name="T23" fmla="*/ 337 h 352"/>
                <a:gd name="T24" fmla="*/ 56 w 112"/>
                <a:gd name="T25" fmla="*/ 316 h 352"/>
                <a:gd name="T26" fmla="*/ 55 w 112"/>
                <a:gd name="T27" fmla="*/ 282 h 352"/>
                <a:gd name="T28" fmla="*/ 64 w 112"/>
                <a:gd name="T29" fmla="*/ 207 h 352"/>
                <a:gd name="T30" fmla="*/ 73 w 112"/>
                <a:gd name="T31" fmla="*/ 223 h 352"/>
                <a:gd name="T32" fmla="*/ 82 w 112"/>
                <a:gd name="T33" fmla="*/ 298 h 352"/>
                <a:gd name="T34" fmla="*/ 80 w 112"/>
                <a:gd name="T35" fmla="*/ 311 h 352"/>
                <a:gd name="T36" fmla="*/ 86 w 112"/>
                <a:gd name="T37" fmla="*/ 334 h 352"/>
                <a:gd name="T38" fmla="*/ 103 w 112"/>
                <a:gd name="T39" fmla="*/ 350 h 352"/>
                <a:gd name="T40" fmla="*/ 101 w 112"/>
                <a:gd name="T41" fmla="*/ 321 h 352"/>
                <a:gd name="T42" fmla="*/ 102 w 112"/>
                <a:gd name="T43" fmla="*/ 304 h 352"/>
                <a:gd name="T44" fmla="*/ 103 w 112"/>
                <a:gd name="T45" fmla="*/ 241 h 352"/>
                <a:gd name="T46" fmla="*/ 103 w 112"/>
                <a:gd name="T47" fmla="*/ 175 h 352"/>
                <a:gd name="T48" fmla="*/ 106 w 112"/>
                <a:gd name="T49" fmla="*/ 164 h 352"/>
                <a:gd name="T50" fmla="*/ 110 w 112"/>
                <a:gd name="T51" fmla="*/ 135 h 352"/>
                <a:gd name="T52" fmla="*/ 106 w 112"/>
                <a:gd name="T53" fmla="*/ 78 h 352"/>
                <a:gd name="T54" fmla="*/ 74 w 112"/>
                <a:gd name="T55" fmla="*/ 53 h 352"/>
                <a:gd name="T56" fmla="*/ 73 w 112"/>
                <a:gd name="T57" fmla="*/ 36 h 352"/>
                <a:gd name="T58" fmla="*/ 78 w 112"/>
                <a:gd name="T59" fmla="*/ 25 h 352"/>
                <a:gd name="T60" fmla="*/ 76 w 112"/>
                <a:gd name="T61" fmla="*/ 11 h 352"/>
                <a:gd name="T62" fmla="*/ 29 w 112"/>
                <a:gd name="T63" fmla="*/ 60 h 352"/>
                <a:gd name="T64" fmla="*/ 16 w 112"/>
                <a:gd name="T65" fmla="*/ 108 h 352"/>
                <a:gd name="T66" fmla="*/ 11 w 112"/>
                <a:gd name="T67" fmla="*/ 176 h 352"/>
                <a:gd name="T68" fmla="*/ 13 w 112"/>
                <a:gd name="T69" fmla="*/ 188 h 352"/>
                <a:gd name="T70" fmla="*/ 0 w 112"/>
                <a:gd name="T71" fmla="*/ 192 h 352"/>
                <a:gd name="T72" fmla="*/ 22 w 112"/>
                <a:gd name="T73" fmla="*/ 264 h 352"/>
                <a:gd name="T74" fmla="*/ 29 w 112"/>
                <a:gd name="T75" fmla="*/ 194 h 352"/>
                <a:gd name="T76" fmla="*/ 26 w 112"/>
                <a:gd name="T77" fmla="*/ 187 h 352"/>
                <a:gd name="T78" fmla="*/ 29 w 112"/>
                <a:gd name="T79" fmla="*/ 1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352">
                  <a:moveTo>
                    <a:pt x="59" y="0"/>
                  </a:moveTo>
                  <a:cubicBezTo>
                    <a:pt x="53" y="0"/>
                    <a:pt x="46" y="5"/>
                    <a:pt x="45" y="11"/>
                  </a:cubicBezTo>
                  <a:cubicBezTo>
                    <a:pt x="44" y="18"/>
                    <a:pt x="45" y="27"/>
                    <a:pt x="45" y="27"/>
                  </a:cubicBezTo>
                  <a:cubicBezTo>
                    <a:pt x="45" y="27"/>
                    <a:pt x="43" y="31"/>
                    <a:pt x="44" y="34"/>
                  </a:cubicBezTo>
                  <a:cubicBezTo>
                    <a:pt x="46" y="38"/>
                    <a:pt x="50" y="37"/>
                    <a:pt x="50" y="37"/>
                  </a:cubicBezTo>
                  <a:cubicBezTo>
                    <a:pt x="50" y="37"/>
                    <a:pt x="51" y="42"/>
                    <a:pt x="51" y="45"/>
                  </a:cubicBezTo>
                  <a:cubicBezTo>
                    <a:pt x="51" y="48"/>
                    <a:pt x="51" y="50"/>
                    <a:pt x="49" y="52"/>
                  </a:cubicBezTo>
                  <a:cubicBezTo>
                    <a:pt x="46" y="54"/>
                    <a:pt x="38" y="58"/>
                    <a:pt x="31" y="60"/>
                  </a:cubicBezTo>
                  <a:cubicBezTo>
                    <a:pt x="30" y="60"/>
                    <a:pt x="29" y="60"/>
                    <a:pt x="29" y="60"/>
                  </a:cubicBezTo>
                  <a:cubicBezTo>
                    <a:pt x="29" y="183"/>
                    <a:pt x="29" y="183"/>
                    <a:pt x="29" y="183"/>
                  </a:cubicBezTo>
                  <a:cubicBezTo>
                    <a:pt x="29" y="183"/>
                    <a:pt x="29" y="183"/>
                    <a:pt x="29" y="183"/>
                  </a:cubicBezTo>
                  <a:cubicBezTo>
                    <a:pt x="31" y="183"/>
                    <a:pt x="32" y="183"/>
                    <a:pt x="32" y="183"/>
                  </a:cubicBezTo>
                  <a:cubicBezTo>
                    <a:pt x="32" y="183"/>
                    <a:pt x="31" y="186"/>
                    <a:pt x="31" y="189"/>
                  </a:cubicBezTo>
                  <a:cubicBezTo>
                    <a:pt x="31" y="192"/>
                    <a:pt x="31" y="195"/>
                    <a:pt x="31" y="195"/>
                  </a:cubicBezTo>
                  <a:cubicBezTo>
                    <a:pt x="29" y="194"/>
                    <a:pt x="29" y="194"/>
                    <a:pt x="29" y="194"/>
                  </a:cubicBezTo>
                  <a:cubicBezTo>
                    <a:pt x="29" y="261"/>
                    <a:pt x="29" y="261"/>
                    <a:pt x="29" y="261"/>
                  </a:cubicBezTo>
                  <a:cubicBezTo>
                    <a:pt x="29" y="261"/>
                    <a:pt x="29" y="261"/>
                    <a:pt x="29" y="261"/>
                  </a:cubicBezTo>
                  <a:cubicBezTo>
                    <a:pt x="32" y="261"/>
                    <a:pt x="34" y="262"/>
                    <a:pt x="34" y="262"/>
                  </a:cubicBezTo>
                  <a:cubicBezTo>
                    <a:pt x="34" y="262"/>
                    <a:pt x="33" y="278"/>
                    <a:pt x="33" y="284"/>
                  </a:cubicBezTo>
                  <a:cubicBezTo>
                    <a:pt x="33" y="291"/>
                    <a:pt x="34" y="301"/>
                    <a:pt x="37" y="306"/>
                  </a:cubicBezTo>
                  <a:cubicBezTo>
                    <a:pt x="39" y="311"/>
                    <a:pt x="40" y="312"/>
                    <a:pt x="40" y="316"/>
                  </a:cubicBezTo>
                  <a:cubicBezTo>
                    <a:pt x="40" y="320"/>
                    <a:pt x="34" y="332"/>
                    <a:pt x="34" y="335"/>
                  </a:cubicBezTo>
                  <a:cubicBezTo>
                    <a:pt x="34" y="339"/>
                    <a:pt x="35" y="345"/>
                    <a:pt x="41" y="345"/>
                  </a:cubicBezTo>
                  <a:cubicBezTo>
                    <a:pt x="48" y="345"/>
                    <a:pt x="52" y="342"/>
                    <a:pt x="52" y="337"/>
                  </a:cubicBezTo>
                  <a:cubicBezTo>
                    <a:pt x="52" y="332"/>
                    <a:pt x="51" y="329"/>
                    <a:pt x="54" y="327"/>
                  </a:cubicBezTo>
                  <a:cubicBezTo>
                    <a:pt x="56" y="325"/>
                    <a:pt x="52" y="320"/>
                    <a:pt x="56" y="316"/>
                  </a:cubicBezTo>
                  <a:cubicBezTo>
                    <a:pt x="60" y="311"/>
                    <a:pt x="56" y="310"/>
                    <a:pt x="57" y="305"/>
                  </a:cubicBezTo>
                  <a:cubicBezTo>
                    <a:pt x="58" y="301"/>
                    <a:pt x="56" y="287"/>
                    <a:pt x="55" y="282"/>
                  </a:cubicBezTo>
                  <a:cubicBezTo>
                    <a:pt x="55" y="276"/>
                    <a:pt x="56" y="270"/>
                    <a:pt x="59" y="246"/>
                  </a:cubicBezTo>
                  <a:cubicBezTo>
                    <a:pt x="62" y="223"/>
                    <a:pt x="63" y="212"/>
                    <a:pt x="64" y="207"/>
                  </a:cubicBezTo>
                  <a:cubicBezTo>
                    <a:pt x="65" y="202"/>
                    <a:pt x="66" y="196"/>
                    <a:pt x="66" y="196"/>
                  </a:cubicBezTo>
                  <a:cubicBezTo>
                    <a:pt x="66" y="196"/>
                    <a:pt x="70" y="218"/>
                    <a:pt x="73" y="223"/>
                  </a:cubicBezTo>
                  <a:cubicBezTo>
                    <a:pt x="76" y="229"/>
                    <a:pt x="79" y="256"/>
                    <a:pt x="80" y="264"/>
                  </a:cubicBezTo>
                  <a:cubicBezTo>
                    <a:pt x="81" y="272"/>
                    <a:pt x="81" y="295"/>
                    <a:pt x="82" y="298"/>
                  </a:cubicBezTo>
                  <a:cubicBezTo>
                    <a:pt x="84" y="300"/>
                    <a:pt x="85" y="304"/>
                    <a:pt x="85" y="304"/>
                  </a:cubicBezTo>
                  <a:cubicBezTo>
                    <a:pt x="85" y="304"/>
                    <a:pt x="80" y="307"/>
                    <a:pt x="80" y="311"/>
                  </a:cubicBezTo>
                  <a:cubicBezTo>
                    <a:pt x="80" y="315"/>
                    <a:pt x="84" y="318"/>
                    <a:pt x="84" y="323"/>
                  </a:cubicBezTo>
                  <a:cubicBezTo>
                    <a:pt x="84" y="328"/>
                    <a:pt x="84" y="332"/>
                    <a:pt x="86" y="334"/>
                  </a:cubicBezTo>
                  <a:cubicBezTo>
                    <a:pt x="88" y="335"/>
                    <a:pt x="88" y="343"/>
                    <a:pt x="91" y="346"/>
                  </a:cubicBezTo>
                  <a:cubicBezTo>
                    <a:pt x="93" y="350"/>
                    <a:pt x="98" y="352"/>
                    <a:pt x="103" y="350"/>
                  </a:cubicBezTo>
                  <a:cubicBezTo>
                    <a:pt x="108" y="349"/>
                    <a:pt x="108" y="342"/>
                    <a:pt x="106" y="335"/>
                  </a:cubicBezTo>
                  <a:cubicBezTo>
                    <a:pt x="103" y="329"/>
                    <a:pt x="100" y="324"/>
                    <a:pt x="101" y="321"/>
                  </a:cubicBezTo>
                  <a:cubicBezTo>
                    <a:pt x="102" y="319"/>
                    <a:pt x="103" y="315"/>
                    <a:pt x="100" y="312"/>
                  </a:cubicBezTo>
                  <a:cubicBezTo>
                    <a:pt x="97" y="309"/>
                    <a:pt x="100" y="307"/>
                    <a:pt x="102" y="304"/>
                  </a:cubicBezTo>
                  <a:cubicBezTo>
                    <a:pt x="104" y="302"/>
                    <a:pt x="103" y="291"/>
                    <a:pt x="103" y="286"/>
                  </a:cubicBezTo>
                  <a:cubicBezTo>
                    <a:pt x="104" y="280"/>
                    <a:pt x="103" y="252"/>
                    <a:pt x="103" y="241"/>
                  </a:cubicBezTo>
                  <a:cubicBezTo>
                    <a:pt x="104" y="231"/>
                    <a:pt x="104" y="199"/>
                    <a:pt x="103" y="191"/>
                  </a:cubicBezTo>
                  <a:cubicBezTo>
                    <a:pt x="101" y="182"/>
                    <a:pt x="103" y="175"/>
                    <a:pt x="103" y="175"/>
                  </a:cubicBezTo>
                  <a:cubicBezTo>
                    <a:pt x="103" y="175"/>
                    <a:pt x="106" y="177"/>
                    <a:pt x="106" y="174"/>
                  </a:cubicBezTo>
                  <a:cubicBezTo>
                    <a:pt x="106" y="171"/>
                    <a:pt x="105" y="170"/>
                    <a:pt x="106" y="164"/>
                  </a:cubicBezTo>
                  <a:cubicBezTo>
                    <a:pt x="108" y="159"/>
                    <a:pt x="108" y="153"/>
                    <a:pt x="110" y="149"/>
                  </a:cubicBezTo>
                  <a:cubicBezTo>
                    <a:pt x="112" y="145"/>
                    <a:pt x="112" y="137"/>
                    <a:pt x="110" y="135"/>
                  </a:cubicBezTo>
                  <a:cubicBezTo>
                    <a:pt x="108" y="133"/>
                    <a:pt x="111" y="120"/>
                    <a:pt x="109" y="111"/>
                  </a:cubicBezTo>
                  <a:cubicBezTo>
                    <a:pt x="107" y="101"/>
                    <a:pt x="106" y="86"/>
                    <a:pt x="106" y="78"/>
                  </a:cubicBezTo>
                  <a:cubicBezTo>
                    <a:pt x="105" y="70"/>
                    <a:pt x="105" y="64"/>
                    <a:pt x="94" y="61"/>
                  </a:cubicBezTo>
                  <a:cubicBezTo>
                    <a:pt x="84" y="59"/>
                    <a:pt x="76" y="55"/>
                    <a:pt x="74" y="53"/>
                  </a:cubicBezTo>
                  <a:cubicBezTo>
                    <a:pt x="73" y="51"/>
                    <a:pt x="72" y="45"/>
                    <a:pt x="73" y="42"/>
                  </a:cubicBezTo>
                  <a:cubicBezTo>
                    <a:pt x="73" y="40"/>
                    <a:pt x="73" y="38"/>
                    <a:pt x="73" y="36"/>
                  </a:cubicBezTo>
                  <a:cubicBezTo>
                    <a:pt x="73" y="35"/>
                    <a:pt x="76" y="37"/>
                    <a:pt x="77" y="34"/>
                  </a:cubicBezTo>
                  <a:cubicBezTo>
                    <a:pt x="78" y="31"/>
                    <a:pt x="78" y="25"/>
                    <a:pt x="78" y="25"/>
                  </a:cubicBezTo>
                  <a:cubicBezTo>
                    <a:pt x="77" y="24"/>
                    <a:pt x="77" y="24"/>
                    <a:pt x="76" y="24"/>
                  </a:cubicBezTo>
                  <a:cubicBezTo>
                    <a:pt x="76" y="23"/>
                    <a:pt x="77" y="17"/>
                    <a:pt x="76" y="11"/>
                  </a:cubicBezTo>
                  <a:cubicBezTo>
                    <a:pt x="76" y="6"/>
                    <a:pt x="70" y="1"/>
                    <a:pt x="59" y="0"/>
                  </a:cubicBezTo>
                  <a:close/>
                  <a:moveTo>
                    <a:pt x="29" y="60"/>
                  </a:moveTo>
                  <a:cubicBezTo>
                    <a:pt x="23" y="62"/>
                    <a:pt x="19" y="64"/>
                    <a:pt x="18" y="71"/>
                  </a:cubicBezTo>
                  <a:cubicBezTo>
                    <a:pt x="18" y="80"/>
                    <a:pt x="17" y="97"/>
                    <a:pt x="16" y="108"/>
                  </a:cubicBezTo>
                  <a:cubicBezTo>
                    <a:pt x="15" y="119"/>
                    <a:pt x="12" y="143"/>
                    <a:pt x="11" y="150"/>
                  </a:cubicBezTo>
                  <a:cubicBezTo>
                    <a:pt x="11" y="158"/>
                    <a:pt x="11" y="174"/>
                    <a:pt x="11" y="176"/>
                  </a:cubicBezTo>
                  <a:cubicBezTo>
                    <a:pt x="11" y="178"/>
                    <a:pt x="12" y="177"/>
                    <a:pt x="12" y="180"/>
                  </a:cubicBezTo>
                  <a:cubicBezTo>
                    <a:pt x="11" y="183"/>
                    <a:pt x="11" y="186"/>
                    <a:pt x="13" y="188"/>
                  </a:cubicBezTo>
                  <a:cubicBezTo>
                    <a:pt x="14" y="190"/>
                    <a:pt x="13" y="193"/>
                    <a:pt x="13" y="193"/>
                  </a:cubicBezTo>
                  <a:cubicBezTo>
                    <a:pt x="0" y="192"/>
                    <a:pt x="0" y="192"/>
                    <a:pt x="0" y="192"/>
                  </a:cubicBezTo>
                  <a:cubicBezTo>
                    <a:pt x="1" y="247"/>
                    <a:pt x="1" y="247"/>
                    <a:pt x="1" y="247"/>
                  </a:cubicBezTo>
                  <a:cubicBezTo>
                    <a:pt x="22" y="264"/>
                    <a:pt x="22" y="264"/>
                    <a:pt x="22" y="264"/>
                  </a:cubicBezTo>
                  <a:cubicBezTo>
                    <a:pt x="22" y="264"/>
                    <a:pt x="26" y="262"/>
                    <a:pt x="29" y="261"/>
                  </a:cubicBezTo>
                  <a:cubicBezTo>
                    <a:pt x="29" y="194"/>
                    <a:pt x="29" y="194"/>
                    <a:pt x="29" y="194"/>
                  </a:cubicBezTo>
                  <a:cubicBezTo>
                    <a:pt x="26" y="194"/>
                    <a:pt x="26" y="194"/>
                    <a:pt x="26" y="194"/>
                  </a:cubicBezTo>
                  <a:cubicBezTo>
                    <a:pt x="26" y="194"/>
                    <a:pt x="27" y="190"/>
                    <a:pt x="26" y="187"/>
                  </a:cubicBezTo>
                  <a:cubicBezTo>
                    <a:pt x="25" y="185"/>
                    <a:pt x="25" y="183"/>
                    <a:pt x="26" y="180"/>
                  </a:cubicBezTo>
                  <a:cubicBezTo>
                    <a:pt x="26" y="180"/>
                    <a:pt x="27" y="182"/>
                    <a:pt x="29" y="183"/>
                  </a:cubicBezTo>
                  <a:lnTo>
                    <a:pt x="29" y="60"/>
                  </a:lnTo>
                  <a:close/>
                </a:path>
              </a:pathLst>
            </a:custGeom>
            <a:solidFill>
              <a:srgbClr val="41B7D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Freeform: Shape 50"/>
            <p:cNvSpPr>
              <a:spLocks/>
            </p:cNvSpPr>
            <p:nvPr/>
          </p:nvSpPr>
          <p:spPr bwMode="auto">
            <a:xfrm>
              <a:off x="4072" y="2238"/>
              <a:ext cx="126" cy="114"/>
            </a:xfrm>
            <a:custGeom>
              <a:avLst/>
              <a:gdLst>
                <a:gd name="T0" fmla="*/ 9 w 12"/>
                <a:gd name="T1" fmla="*/ 11 h 11"/>
                <a:gd name="T2" fmla="*/ 9 w 12"/>
                <a:gd name="T3" fmla="*/ 3 h 11"/>
                <a:gd name="T4" fmla="*/ 0 w 12"/>
                <a:gd name="T5" fmla="*/ 2 h 11"/>
                <a:gd name="T6" fmla="*/ 7 w 12"/>
                <a:gd name="T7" fmla="*/ 4 h 11"/>
                <a:gd name="T8" fmla="*/ 9 w 12"/>
                <a:gd name="T9" fmla="*/ 11 h 11"/>
              </a:gdLst>
              <a:ahLst/>
              <a:cxnLst>
                <a:cxn ang="0">
                  <a:pos x="T0" y="T1"/>
                </a:cxn>
                <a:cxn ang="0">
                  <a:pos x="T2" y="T3"/>
                </a:cxn>
                <a:cxn ang="0">
                  <a:pos x="T4" y="T5"/>
                </a:cxn>
                <a:cxn ang="0">
                  <a:pos x="T6" y="T7"/>
                </a:cxn>
                <a:cxn ang="0">
                  <a:pos x="T8" y="T9"/>
                </a:cxn>
              </a:cxnLst>
              <a:rect l="0" t="0" r="r" b="b"/>
              <a:pathLst>
                <a:path w="12" h="11">
                  <a:moveTo>
                    <a:pt x="9" y="11"/>
                  </a:moveTo>
                  <a:cubicBezTo>
                    <a:pt x="9" y="11"/>
                    <a:pt x="12" y="7"/>
                    <a:pt x="9" y="3"/>
                  </a:cubicBezTo>
                  <a:cubicBezTo>
                    <a:pt x="6" y="0"/>
                    <a:pt x="0" y="2"/>
                    <a:pt x="0" y="2"/>
                  </a:cubicBezTo>
                  <a:cubicBezTo>
                    <a:pt x="0" y="2"/>
                    <a:pt x="4" y="2"/>
                    <a:pt x="7" y="4"/>
                  </a:cubicBezTo>
                  <a:cubicBezTo>
                    <a:pt x="10" y="6"/>
                    <a:pt x="9" y="8"/>
                    <a:pt x="9"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Freeform: Shape 51"/>
            <p:cNvSpPr>
              <a:spLocks/>
            </p:cNvSpPr>
            <p:nvPr/>
          </p:nvSpPr>
          <p:spPr bwMode="auto">
            <a:xfrm>
              <a:off x="3199" y="2394"/>
              <a:ext cx="147" cy="51"/>
            </a:xfrm>
            <a:custGeom>
              <a:avLst/>
              <a:gdLst>
                <a:gd name="T0" fmla="*/ 14 w 14"/>
                <a:gd name="T1" fmla="*/ 5 h 5"/>
                <a:gd name="T2" fmla="*/ 7 w 14"/>
                <a:gd name="T3" fmla="*/ 0 h 5"/>
                <a:gd name="T4" fmla="*/ 0 w 14"/>
                <a:gd name="T5" fmla="*/ 5 h 5"/>
                <a:gd name="T6" fmla="*/ 8 w 14"/>
                <a:gd name="T7" fmla="*/ 3 h 5"/>
                <a:gd name="T8" fmla="*/ 14 w 14"/>
                <a:gd name="T9" fmla="*/ 5 h 5"/>
              </a:gdLst>
              <a:ahLst/>
              <a:cxnLst>
                <a:cxn ang="0">
                  <a:pos x="T0" y="T1"/>
                </a:cxn>
                <a:cxn ang="0">
                  <a:pos x="T2" y="T3"/>
                </a:cxn>
                <a:cxn ang="0">
                  <a:pos x="T4" y="T5"/>
                </a:cxn>
                <a:cxn ang="0">
                  <a:pos x="T6" y="T7"/>
                </a:cxn>
                <a:cxn ang="0">
                  <a:pos x="T8" y="T9"/>
                </a:cxn>
              </a:cxnLst>
              <a:rect l="0" t="0" r="r" b="b"/>
              <a:pathLst>
                <a:path w="14" h="5">
                  <a:moveTo>
                    <a:pt x="14" y="5"/>
                  </a:moveTo>
                  <a:cubicBezTo>
                    <a:pt x="14" y="5"/>
                    <a:pt x="14" y="0"/>
                    <a:pt x="7" y="0"/>
                  </a:cubicBezTo>
                  <a:cubicBezTo>
                    <a:pt x="1" y="0"/>
                    <a:pt x="0" y="5"/>
                    <a:pt x="0" y="5"/>
                  </a:cubicBezTo>
                  <a:cubicBezTo>
                    <a:pt x="0" y="5"/>
                    <a:pt x="3" y="2"/>
                    <a:pt x="8" y="3"/>
                  </a:cubicBezTo>
                  <a:cubicBezTo>
                    <a:pt x="12" y="3"/>
                    <a:pt x="12" y="3"/>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Freeform: Shape 52"/>
            <p:cNvSpPr>
              <a:spLocks/>
            </p:cNvSpPr>
            <p:nvPr/>
          </p:nvSpPr>
          <p:spPr bwMode="auto">
            <a:xfrm>
              <a:off x="3588" y="1101"/>
              <a:ext cx="400" cy="1013"/>
            </a:xfrm>
            <a:custGeom>
              <a:avLst/>
              <a:gdLst>
                <a:gd name="T0" fmla="*/ 2 w 38"/>
                <a:gd name="T1" fmla="*/ 0 h 98"/>
                <a:gd name="T2" fmla="*/ 0 w 38"/>
                <a:gd name="T3" fmla="*/ 2 h 98"/>
                <a:gd name="T4" fmla="*/ 6 w 38"/>
                <a:gd name="T5" fmla="*/ 46 h 98"/>
                <a:gd name="T6" fmla="*/ 4 w 38"/>
                <a:gd name="T7" fmla="*/ 98 h 98"/>
                <a:gd name="T8" fmla="*/ 14 w 38"/>
                <a:gd name="T9" fmla="*/ 98 h 98"/>
                <a:gd name="T10" fmla="*/ 38 w 38"/>
                <a:gd name="T11" fmla="*/ 93 h 98"/>
                <a:gd name="T12" fmla="*/ 33 w 38"/>
                <a:gd name="T13" fmla="*/ 82 h 98"/>
                <a:gd name="T14" fmla="*/ 26 w 38"/>
                <a:gd name="T15" fmla="*/ 26 h 98"/>
                <a:gd name="T16" fmla="*/ 26 w 38"/>
                <a:gd name="T17" fmla="*/ 5 h 98"/>
                <a:gd name="T18" fmla="*/ 25 w 38"/>
                <a:gd name="T19" fmla="*/ 4 h 98"/>
                <a:gd name="T20" fmla="*/ 24 w 38"/>
                <a:gd name="T21" fmla="*/ 1 h 98"/>
                <a:gd name="T22" fmla="*/ 12 w 38"/>
                <a:gd name="T23" fmla="*/ 11 h 98"/>
                <a:gd name="T24" fmla="*/ 2 w 38"/>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98">
                  <a:moveTo>
                    <a:pt x="2" y="0"/>
                  </a:moveTo>
                  <a:cubicBezTo>
                    <a:pt x="2" y="1"/>
                    <a:pt x="1" y="2"/>
                    <a:pt x="0" y="2"/>
                  </a:cubicBezTo>
                  <a:cubicBezTo>
                    <a:pt x="2" y="9"/>
                    <a:pt x="5" y="30"/>
                    <a:pt x="6" y="46"/>
                  </a:cubicBezTo>
                  <a:cubicBezTo>
                    <a:pt x="7" y="64"/>
                    <a:pt x="4" y="98"/>
                    <a:pt x="4" y="98"/>
                  </a:cubicBezTo>
                  <a:cubicBezTo>
                    <a:pt x="4" y="98"/>
                    <a:pt x="6" y="98"/>
                    <a:pt x="14" y="98"/>
                  </a:cubicBezTo>
                  <a:cubicBezTo>
                    <a:pt x="22" y="98"/>
                    <a:pt x="38" y="93"/>
                    <a:pt x="38" y="93"/>
                  </a:cubicBezTo>
                  <a:cubicBezTo>
                    <a:pt x="38" y="93"/>
                    <a:pt x="35" y="88"/>
                    <a:pt x="33" y="82"/>
                  </a:cubicBezTo>
                  <a:cubicBezTo>
                    <a:pt x="31" y="76"/>
                    <a:pt x="27" y="49"/>
                    <a:pt x="26" y="26"/>
                  </a:cubicBezTo>
                  <a:cubicBezTo>
                    <a:pt x="26" y="14"/>
                    <a:pt x="26" y="8"/>
                    <a:pt x="26" y="5"/>
                  </a:cubicBezTo>
                  <a:cubicBezTo>
                    <a:pt x="26" y="5"/>
                    <a:pt x="26" y="4"/>
                    <a:pt x="25" y="4"/>
                  </a:cubicBezTo>
                  <a:cubicBezTo>
                    <a:pt x="25" y="3"/>
                    <a:pt x="25" y="2"/>
                    <a:pt x="24" y="1"/>
                  </a:cubicBezTo>
                  <a:cubicBezTo>
                    <a:pt x="22" y="6"/>
                    <a:pt x="16" y="11"/>
                    <a:pt x="12" y="11"/>
                  </a:cubicBezTo>
                  <a:cubicBezTo>
                    <a:pt x="9" y="11"/>
                    <a:pt x="4" y="4"/>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Freeform: Shape 53"/>
            <p:cNvSpPr>
              <a:spLocks/>
            </p:cNvSpPr>
            <p:nvPr/>
          </p:nvSpPr>
          <p:spPr bwMode="auto">
            <a:xfrm>
              <a:off x="3641" y="1225"/>
              <a:ext cx="168" cy="993"/>
            </a:xfrm>
            <a:custGeom>
              <a:avLst/>
              <a:gdLst>
                <a:gd name="T0" fmla="*/ 16 w 16"/>
                <a:gd name="T1" fmla="*/ 4 h 96"/>
                <a:gd name="T2" fmla="*/ 8 w 16"/>
                <a:gd name="T3" fmla="*/ 0 h 96"/>
                <a:gd name="T4" fmla="*/ 0 w 16"/>
                <a:gd name="T5" fmla="*/ 4 h 96"/>
                <a:gd name="T6" fmla="*/ 5 w 16"/>
                <a:gd name="T7" fmla="*/ 6 h 96"/>
                <a:gd name="T8" fmla="*/ 3 w 16"/>
                <a:gd name="T9" fmla="*/ 40 h 96"/>
                <a:gd name="T10" fmla="*/ 4 w 16"/>
                <a:gd name="T11" fmla="*/ 88 h 96"/>
                <a:gd name="T12" fmla="*/ 10 w 16"/>
                <a:gd name="T13" fmla="*/ 89 h 96"/>
                <a:gd name="T14" fmla="*/ 11 w 16"/>
                <a:gd name="T15" fmla="*/ 33 h 96"/>
                <a:gd name="T16" fmla="*/ 10 w 16"/>
                <a:gd name="T17" fmla="*/ 7 h 96"/>
                <a:gd name="T18" fmla="*/ 16 w 16"/>
                <a:gd name="T1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96">
                  <a:moveTo>
                    <a:pt x="16" y="4"/>
                  </a:moveTo>
                  <a:cubicBezTo>
                    <a:pt x="16" y="4"/>
                    <a:pt x="13" y="0"/>
                    <a:pt x="8" y="0"/>
                  </a:cubicBezTo>
                  <a:cubicBezTo>
                    <a:pt x="3" y="0"/>
                    <a:pt x="0" y="4"/>
                    <a:pt x="0" y="4"/>
                  </a:cubicBezTo>
                  <a:cubicBezTo>
                    <a:pt x="0" y="4"/>
                    <a:pt x="6" y="3"/>
                    <a:pt x="5" y="6"/>
                  </a:cubicBezTo>
                  <a:cubicBezTo>
                    <a:pt x="5" y="10"/>
                    <a:pt x="3" y="28"/>
                    <a:pt x="3" y="40"/>
                  </a:cubicBezTo>
                  <a:cubicBezTo>
                    <a:pt x="3" y="52"/>
                    <a:pt x="3" y="83"/>
                    <a:pt x="4" y="88"/>
                  </a:cubicBezTo>
                  <a:cubicBezTo>
                    <a:pt x="5" y="94"/>
                    <a:pt x="9" y="96"/>
                    <a:pt x="10" y="89"/>
                  </a:cubicBezTo>
                  <a:cubicBezTo>
                    <a:pt x="11" y="81"/>
                    <a:pt x="11" y="41"/>
                    <a:pt x="11" y="33"/>
                  </a:cubicBezTo>
                  <a:cubicBezTo>
                    <a:pt x="10" y="25"/>
                    <a:pt x="9" y="9"/>
                    <a:pt x="10" y="7"/>
                  </a:cubicBezTo>
                  <a:cubicBezTo>
                    <a:pt x="11" y="4"/>
                    <a:pt x="13" y="3"/>
                    <a:pt x="16"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43187" y="927641"/>
            <a:ext cx="7272062" cy="3508331"/>
            <a:chOff x="943023" y="927133"/>
            <a:chExt cx="7270800" cy="3507722"/>
          </a:xfrm>
        </p:grpSpPr>
        <p:sp>
          <p:nvSpPr>
            <p:cNvPr id="4" name="Oval 1"/>
            <p:cNvSpPr/>
            <p:nvPr/>
          </p:nvSpPr>
          <p:spPr bwMode="auto">
            <a:xfrm>
              <a:off x="1521435" y="927133"/>
              <a:ext cx="417404" cy="417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Oval 3"/>
            <p:cNvSpPr/>
            <p:nvPr/>
          </p:nvSpPr>
          <p:spPr bwMode="auto">
            <a:xfrm>
              <a:off x="7203956" y="931930"/>
              <a:ext cx="417404" cy="417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Oval 5"/>
            <p:cNvSpPr/>
            <p:nvPr/>
          </p:nvSpPr>
          <p:spPr bwMode="auto">
            <a:xfrm>
              <a:off x="2620354" y="3317376"/>
              <a:ext cx="417404" cy="417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Oval 7"/>
            <p:cNvSpPr/>
            <p:nvPr/>
          </p:nvSpPr>
          <p:spPr bwMode="auto">
            <a:xfrm>
              <a:off x="1707472" y="2130861"/>
              <a:ext cx="417404" cy="4175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Oval 9"/>
            <p:cNvSpPr/>
            <p:nvPr/>
          </p:nvSpPr>
          <p:spPr bwMode="auto">
            <a:xfrm>
              <a:off x="6987030" y="2135655"/>
              <a:ext cx="417404" cy="4175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Oval 11"/>
            <p:cNvSpPr/>
            <p:nvPr/>
          </p:nvSpPr>
          <p:spPr bwMode="auto">
            <a:xfrm>
              <a:off x="6155770" y="3322171"/>
              <a:ext cx="417404" cy="41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3"/>
            <p:cNvSpPr>
              <a:spLocks noChangeAspect="1"/>
            </p:cNvSpPr>
            <p:nvPr/>
          </p:nvSpPr>
          <p:spPr bwMode="auto">
            <a:xfrm>
              <a:off x="1799959" y="2234293"/>
              <a:ext cx="232430" cy="210649"/>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14"/>
            <p:cNvSpPr>
              <a:spLocks noChangeAspect="1"/>
            </p:cNvSpPr>
            <p:nvPr/>
          </p:nvSpPr>
          <p:spPr bwMode="auto">
            <a:xfrm>
              <a:off x="7318237" y="1046240"/>
              <a:ext cx="188843" cy="18889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15"/>
            <p:cNvSpPr>
              <a:spLocks noChangeAspect="1"/>
            </p:cNvSpPr>
            <p:nvPr/>
          </p:nvSpPr>
          <p:spPr bwMode="auto">
            <a:xfrm>
              <a:off x="6260253" y="3447634"/>
              <a:ext cx="208438" cy="166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6"/>
            <p:cNvSpPr>
              <a:spLocks noChangeAspect="1"/>
            </p:cNvSpPr>
            <p:nvPr/>
          </p:nvSpPr>
          <p:spPr bwMode="auto">
            <a:xfrm>
              <a:off x="7092399" y="2240637"/>
              <a:ext cx="206666" cy="2075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17"/>
            <p:cNvSpPr>
              <a:spLocks noChangeAspect="1"/>
            </p:cNvSpPr>
            <p:nvPr/>
          </p:nvSpPr>
          <p:spPr bwMode="auto">
            <a:xfrm>
              <a:off x="1632144" y="1042131"/>
              <a:ext cx="195986" cy="187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18"/>
            <p:cNvSpPr>
              <a:spLocks noChangeAspect="1"/>
            </p:cNvSpPr>
            <p:nvPr/>
          </p:nvSpPr>
          <p:spPr bwMode="auto">
            <a:xfrm>
              <a:off x="2734871" y="3413406"/>
              <a:ext cx="188371" cy="225452"/>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Group 55"/>
            <p:cNvGrpSpPr/>
            <p:nvPr/>
          </p:nvGrpSpPr>
          <p:grpSpPr>
            <a:xfrm>
              <a:off x="943023" y="1344645"/>
              <a:ext cx="1602330" cy="699967"/>
              <a:chOff x="4948086" y="350981"/>
              <a:chExt cx="2549181" cy="933289"/>
            </a:xfrm>
          </p:grpSpPr>
          <p:sp>
            <p:nvSpPr>
              <p:cNvPr id="33" name="TextBox 56"/>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TextBox 57"/>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8" name="Group 58"/>
            <p:cNvGrpSpPr/>
            <p:nvPr/>
          </p:nvGrpSpPr>
          <p:grpSpPr>
            <a:xfrm>
              <a:off x="6611493" y="1344645"/>
              <a:ext cx="1602330" cy="699967"/>
              <a:chOff x="4948086" y="350981"/>
              <a:chExt cx="2549181" cy="933289"/>
            </a:xfrm>
          </p:grpSpPr>
          <p:sp>
            <p:nvSpPr>
              <p:cNvPr id="31" name="TextBox 59"/>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TextBox 60"/>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9" name="Group 61"/>
            <p:cNvGrpSpPr/>
            <p:nvPr/>
          </p:nvGrpSpPr>
          <p:grpSpPr>
            <a:xfrm>
              <a:off x="6402791" y="2553167"/>
              <a:ext cx="1602330" cy="699967"/>
              <a:chOff x="4948086" y="350981"/>
              <a:chExt cx="2549181" cy="933289"/>
            </a:xfrm>
          </p:grpSpPr>
          <p:sp>
            <p:nvSpPr>
              <p:cNvPr id="29" name="TextBox 62"/>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0" name="TextBox 63"/>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0" name="Group 64"/>
            <p:cNvGrpSpPr/>
            <p:nvPr/>
          </p:nvGrpSpPr>
          <p:grpSpPr>
            <a:xfrm>
              <a:off x="1115594" y="2548374"/>
              <a:ext cx="1602330" cy="699967"/>
              <a:chOff x="4948086" y="350981"/>
              <a:chExt cx="2549181" cy="933289"/>
            </a:xfrm>
          </p:grpSpPr>
          <p:sp>
            <p:nvSpPr>
              <p:cNvPr id="27" name="TextBox 65"/>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TextBox 66"/>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1" name="Group 67"/>
            <p:cNvGrpSpPr/>
            <p:nvPr/>
          </p:nvGrpSpPr>
          <p:grpSpPr>
            <a:xfrm>
              <a:off x="2027396" y="3734888"/>
              <a:ext cx="1602330" cy="699967"/>
              <a:chOff x="4948086" y="350981"/>
              <a:chExt cx="2549181" cy="933289"/>
            </a:xfrm>
          </p:grpSpPr>
          <p:sp>
            <p:nvSpPr>
              <p:cNvPr id="25" name="TextBox 68"/>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TextBox 69"/>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2" name="Group 70"/>
            <p:cNvGrpSpPr/>
            <p:nvPr/>
          </p:nvGrpSpPr>
          <p:grpSpPr>
            <a:xfrm>
              <a:off x="5563306" y="3734888"/>
              <a:ext cx="1602330" cy="699967"/>
              <a:chOff x="4948086" y="350981"/>
              <a:chExt cx="2549181" cy="933289"/>
            </a:xfrm>
          </p:grpSpPr>
          <p:sp>
            <p:nvSpPr>
              <p:cNvPr id="23" name="TextBox 71"/>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TextBox 72"/>
              <p:cNvSpPr txBox="1">
                <a:spLocks/>
              </p:cNvSpPr>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extLst>
      <p:ext uri="{BB962C8B-B14F-4D97-AF65-F5344CB8AC3E}">
        <p14:creationId xmlns:p14="http://schemas.microsoft.com/office/powerpoint/2010/main" val="3338584965"/>
      </p:ext>
    </p:extLst>
  </p:cSld>
  <p:clrMapOvr>
    <a:masterClrMapping/>
  </p:clrMapOvr>
  <p:transition spd="med" advClick="0"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3FDE6F3-C2C1-497D-9AC0-D418F52504A2"/>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PRESENTATION_TITLE" val="bt641.pptx"/>
  <p:tag name="ISPRING_SCORM_ENDPOINT" val="&lt;endpoint&gt;&lt;enable&gt;0&lt;/enable&gt;&lt;lrs&gt;http://&lt;/lrs&gt;&lt;auth&gt;0&lt;/auth&gt;&lt;login&gt;&lt;/login&gt;&lt;password&gt;&lt;/password&gt;&lt;key&gt;&lt;/key&gt;&lt;name&gt;&lt;/name&gt;&lt;email&gt;&lt;/email&gt;&lt;/endpoint&gt;&#1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3tvNKoLhfFWUEAAAE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FzZwi+hkM6OQhM9yheBtZ8l1DlsH3Xohx7cxw4xhdzoDGsQ263VTwuQ2BGGGo1MoZXYId0YzXl5DHWRaq0Eo1tMm/+ph2u9vl02tevn8XvZpncQcmNF5gj3PXrWBe0qm123LzOBCkW7v3Aru3H3B3CkOoMx+hScyWQ8EtJ1pV4SA5+36nuWbbxvV3aqy/1ccvn7w98X/UEsDBBQAAgAIALe280pDyDz5hQQAAAwWAAAnAAAAdW5pdmVyc2FsL2ZsYXNoX3B1Ymxpc2hpbmdfc2V0dGluZ3MueG1s5Vhfc9o4EH/nU2h808dikiZpkjFkSGImTPl34Ls0TxlhC6yLLLmWDKVP92nug/WTdIWCA4Ukcu6S6cwNw4Cl3d+uVrurn+WdfU0YmpFMUsHrzl615iDCQxFRPq07fwSt98cOkgrzCDPBSd3hwkFnjYqX5mNGZTwiSoGoRADD5Wmq6k6sVHrquvP5vEplmulZwXIF+LIaisRNMyIJVyRzU4YX8KMWKZHOPYIFAHwTwe/VGpUKQp5B6oooZwTRCDznVC8KsxbDMnZcIzbG4d00EzmPLgQTGcqm47rz23FTf1YyBuqSJoTrmMgGDOphdYqjiGovMBvRbwTFhE5jcHevduCgOY1UXHc+1PY1Dsi72zhLdLN4rHEuBESBq3sDCVE4wgqbR2NRka9KrgbMULTgOKFhADNIR6DuXAa3o0770r/t9QN/dHsVdDvGhxJKgf85KKEUtIOObyU/GPojvxf4w9vzdr+kxkus+N1mu1NS59o/H7WDspZ6zW5ZlcFVv2enc9HvDpq9m1KuXd0M/GGn3ft0G/T7naA9eNCCbNxIJs/dzDYPslLkWUiKZPNUnCdjjimDCv8pBSVR0CMYzqYkEC0KJTDBTBIH/ZWS6e85ZlQtdFlAK7kjJG3KlIRqqFO+7qgsJ84DnAEEx6AOioI6PCnq6ePxxtJdY/1hWTu99IoOM4iFEm/s/V7tsHD/5OBp9x9x1IMOl2K+6Ijpm3t/eFR4v3/0TPR3uelhpXAYQ9eDDVn65rnrQyuxieAbeaWf0ViwqFgRScYk6uGErHXz0R3lLZDcc9AEKoDBWpsZxcxBVMHaw0JZ5mOpqFqeGq11SQRYcLwR1B1txSKMcSY30r0Iu+7YYcPnEbrM8ByOJBMNM/yY+IBwG7ErCD3T4SeZjbifYVlCEjUZsxHu4uyOZCgQgkmrxa1yF7X5RFi5k0Ch2ghek7GkitiInlMr09ciZxFaiBwxekeQEgi8zxP4FxO0fiajSSaS5SjwBoUko5AqM0rmJDqzMXQDJpIcNHVtMKKMhS85/YbGZCIywCV4BvkD41Qa/Gop4BRL+QCKVz6+Mydzu3fpf36nF4ijGeZhSXCoVJKk6lXw8QJxoVZ6EI4Q55CeelMiGi3nbNZWffk2SJrkzGzzf70Za9CvuCWvY6XMxjzrgbXZGM+WhaiLawkNJUhhSwwmTITQ5ynPiS1giDkSnC0QDoHISF3WMypyCSOmgA20fLmHRh9RvnyawpkEFrOIZFaQtb39DweHRx+PT06r7ve//3n/pNI9xRswrM0ZjnfxKP9+RutRFm6t93KLW4zcWnMH+bXW/ZmdWytucfRnNJ9g6s9oPsHXt3RbIkt0I4i2UmH3+9s9W9smNJ6ridZu3rXkh78i7eoDHrfqA8toWLGXof+nFSAE1qpf2Jnt9W2k+p9spIaGwQzW2IuVC3DiTU0HhzOP0QSYVvRm/esNKvRNauVfvaOYQnudWnnRLv3y7eX/EjHzVNzSbFzLFNcFm5eHeiahnCYQR81PihvHxuFBzXN3T1UqgLZ5g9uo/ABQSwMEFAACAAgAt7bzSpQwfma4AgAAVAoAACEAAAB1bml2ZXJzYWwvZmxhc2hfc2tpbl9zZXR0aW5ncy54bWyVVm1v2jAQ/r5fgdh30r3SSSlSS5lUia3VWvHdSY7EwrEj26Hj38/n2MSBhDBOlfBzz+M7351NY7WjfPFhMolTwYR8Ba0pzxUiHpvQ7G6a1FoLPksF18D1jAtZEjZdfPxpP3FkmWMqsQd5rWZLUmjDzO3nGomL8W2ONiRIRVkRfliLXMwSku5yKWqejaZWHCqQjPKdYd78mC9XgwEYVfpJQ9nJaXWLdp2kkqAUYErfV2ijKkYSYD7Sjf1cqWlDXT79iWxPFdVWdv8JbUhWkRy6Rb69Rxvmc7N7tytztMsCDX+1oX75jDZIZeQAsrv541e0QYWo6up/ZqSSIseCdjWXm3jUMEEyc/0wqxu0UQEeCAONdsGVx571MSC5r+G9j/G6SsFesK4nDwI2PWGw0LKGOPKrxqcK8f5ca3M/YLElTBlCCLWkF5P0C6mV36aLtbw/8E55FpAc0DI2gtUlLJt8A2IXb/nL5YN9KsL8jliQoIS9A4MMW7Bl/jZlPWMGYMt8ZTSDZ84OZ/RTT6PxLX4grpmXq2+8wIlZ+nr5lfdipDVeXBWEdoDnlCKDhcJ03mgJ2LU4sliTUnSWU8zJnuZEU8F/IS852MOoODpxuEnrn6tYU82gb9xsjuaRDvtl1+PT2PwmtGdr1hNtnvC7KdGapEVpfpPUdOJ0d1MbZBr1S/CVNHyQT3wrAhHGHtKURO5AvgnB1JUKLjRcnZJobtYQPY6CGsRRf5Fjt0lf9XldJiBXpmkUlG9BF2yIBc0LZv70hsI7ZCeKAW8j1YXZjxN6HMsAcDMARKbFcQKaVeMqa6Ypgz0w7w4Qe+ih08XKjOnQxN3rNWx1OHMOORnK4B61M+meinZWwn26jh7BxqTVr2g843OvSaLswTo33z/CbcqdZ9m/Zjh9YfQGcNPU2dn4zytoQPxv8h9QSwMEFAACAAgAt7bzShkEC21YBAAAHRUAACYAAAB1bml2ZXJzYWwvaHRtbF9wdWJsaXNoaW5nX3NldHRpbmdzLnhtbN1Y3U7jOBS+5ymsrOZyGsoAAygFFQiimv5tm12GK+QmbuPFsbO2007nap9mH2yfZI9rGugUqIOGrrRCCOKc7zs/Puf4OMHZt4yhKZGKCt7w6rVdDxEei4TyScP7Lbr6eOQhpTFPMBOcNDwuPHR2uhPkxYhRlQ6J1iCqENBwdZLrhpdqnZ/4/mw2q1GVS/NWsEIDv6rFIvNzSRThmkg/Z3gOf/Q8J8p7YHAggN9M8AfY6c4OQoFl6oikYATRBCzn1DiF2bXOmOdbqRGO7ydSFDy5EExIJCejhvfLUdP8LGUs0yXNCDchUaewaJb1CU4SaozAbEi/E5QSOknB2vruvodmNNFpw/u0u2d4QN5f51mwW9+x4bkQEASuHxRkROMEa2wfrUZNvmm1XLBLyZzjjMYRvEEmAA3vMrobtluX4V23F4XDu+uo07Y2VABF4deoAihqRe3QSb4/CIdhNwoHd+etXkXEW7SEnWarXRFzE54PW1FVTd1mpyqkf93rumEuep1+s3tbybTr2344aLe6X+6iXq8dtfqPKMjGlWQK/NVsCyArRSFjUiZboNMiG3FMGRT4DymoiIYWwbCckEhcUSiBMWaKeOiPnEx+LTCjem7KAjrJPSF5U+Uk1gOT8g1Py4J4j3SWEAyDOigL6uC4rKfPRyuu+1b7o1vPWhmUDaafCi22bH1996A0/3j/dfNfMDSABpdjPm+LydatPzgsrd873BD958wMsNY4TqHrwYYsbAv8p0tLsbHgK3llntFIsKT0aAwpzsCZpqSYeYhqcC4u32oTAn1FGSS/wdZrY67XvItTLNVKApeBND04Pg15gi4lnsEZY/2zyy+J9wl3EbuGYDITUCJdxEOJVQVJ1GTMRbiD5T2RKBKCKSfnltmIWnwsnMzJoPRcBG/ISFFNXETPqZPqG1GwBM1FgRi9J0gLBNYXGfyXEvT0lEVjKbLFKsNKI8VoQtCUkhlJzlwU3YKKrACkyXZGtNXwZ0G/oxEZCwm8BE8hf2CdKstfq0ScY6UeSfHSxg/2rG11L8OvH4yDOJliHlckh9ojWa7fhR/PERd6iYNwxLiA9DSbktBk8c7Ft9rbt0HRrGB2m3/2ZjyhfscteR8tVTZmowXOalM8XRSiKa4FNZQghS2xnPAihj5NeUFcCWPMkeBsjnAMo4kyZT2lolCwYgvYUqu3W2jxiPLF0wSuDKBRJkQ6Ue7W9z7tHxx+Pjo+qfn//PX3x1dBD0Nbn2Gjzk5tFy9O1BtQL87Vzri3a1ybsZ2Rz4yzztgf521n4NrUvQH5yuy9AfnKBL6GvRIyM40gWUuF529kD/PX+kAT+Gb8eX6SWkx82xmkenA/506VvfDPaR4ZhL87EUKonDqAm9puz0Wq98VFamBnkv6TecTJBDjDJrYnwynGaAazU7K1jrSFmttK9r9+j7C18ZOy/01x/+9bwP82Bvap/Nqx8nmjvHavfoTbgfXVT5qnO/8CUEsDBBQAAgAIALe280rVzFwmlQEAACAGAAAfAAAAdW5pdmVyc2FsL2h0bWxfc2tpbl9zZXR0aW5ncy5qc42Uy07DMBBF93xFZbaoKs8Cu4oWCYkFEt0hFm46TaM6Hst2AwXx72TcQmNnQvFs4puTO4/I/jzq1Utkonfb+wzPYf8U74MGpHm7hpNYVx16SbpwqpjDtChBFRpEglQ/n/7KX3uCMxY6mM42z2TrGn4C6c1CKtfEDWNhGc0xWsVob4z2ziX+iDrbdbXtqDHm2dp71P0MtQft+xptKQMjju/DajaYwFiBPYAuZAaR6TCsLnLveDmkaHIZlkbqzSPm2J/JbJVbXOt5V/7lxoCtf/hqCwxuhneTyE4Vzj94KNPEk2uKbtJYcA52ea8mFCys5AxUw3cQ1h9oZNxuKKGrwhX+hx6dUjRpI3NoTel6RBFjuvZqTXNI0eY8vPstcX5GERFKbsC2rMYXFBGIZm3+8QONxZwm0kLbM/9FFcp5ofNd6gEFy1GxZNs1vX2jofyxiI4QJkdoyZ2+khM1JzpO9OzhdUnmR+7TzjsrBZEBDQdWbDE+vUlo/0JTBlffDmAf9ALFST0KaVdgp4iqrv81rfRAsqOvb1BLAwQUAAIACAC3tvN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3tvNKpkNlV2cAAABrAAAAHAAAAHVuaXZlcnNhbC9sb2NhbF9zZXR0aW5ncy54bWwNyjEOgzAMAMCdV1jeaRMWqERg69il9AEWsRCSYyMSVeX3zXbDjfMvCXz5zLtpQH9zCKyrxV23gJ/l2Q4IuZBGElMOqIYwT80otpK8uZQaMxxCF58Lp4rCL0p1bmaxc753vX/gfWr+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e280qrWAmoRAgAAH8gAAApAAAAdW5pdmVyc2FsL3NraW5fY3VzdG9taXphdGlvbl9zZXR0aW5ncy54bWy1Wutu47oR/t+nIFwcoAWK+CJfC68LWaITYR3Jx1KS3RaFwViMLUQSXYn2bg78o09zHuw8SYeUFEuO7UjZrbUJVsOZb4Zz48UZxs9eqG1jzgLvN8I9FtqUcy9cxaM/ITRcMp9Fs4jGlMf1A+XBC132zQifmKABNeYkdEnkamI0HjXQRH5Qv6f29T68tcftFuq1cQv3kY47GowNFH2gaDCmt5rasH4EkeBGdElDfhp1WC+MvhUwwphG3Ahd+n2kFLnzQ8UZXEfE9YAvHnXb4tlnWvd6Wzyo3ez0OnjfUhVF6SKtozf1xr7XG/TUJsKNdqeh7Mf9ltJSULPTaQ66+2av1VHgbTLoAkobD7qo3Wu3W/q+hVsgjVR1rLe0fU8ZNJsqaMP9gbafTMa9RgM1m02lre87XWUybiDgVgBDVfrCgYqujJXuXh2rzb6CJtpkPGnvsY67Wgf1W7jbaOzb47HSaByce5hd3l0HaunpZO58B/BkCE6Oityqn0iu4XIbRcDs0GDjE05RSAL6qbZizG01mr1GrzmopZkpszjjywwqUhMikAXKKA8yrEtSNi4tyZdCno4891Ptccs5C6+WLORg3lXIooD4tdGfk2xJ51JGku1oVEXuiSzpQV1PfsqKpbogg+G5JLRkwYaEL1O2YlePZPm8itg2dEuZuX7Z0Mj3wmfgbgx6Gr6oyPdibnAaFOzDffGUF9tAh4qpMK+LxVNK0ieP1M80NuSngtxB5fseORLdebHHpajaFM8l0Q1Z0WIA+qp4LsuEoKUYtZ543hfi9DsHdkUUfOsiu09eaFRUkjTIi1Jss91UzadNxFbC2UW59wP9Kucz6DfhSljYEE8pITFBobBUlFK3yfnrR4zp63EvGQagBYKbby4pSULOxgvNup2p5tfF1Lq2FmPjujbSkqpEoiz/0ur2vzc73b8O66lcSST7Vp1Oi1hIgnUa5bBMZ25NFwCIpwsTf3FqI/G7sqh150wNE9dG6X8qA8zm+L42Er/LiN7N59h0FvbU0PHCsBem5Ui/TLGD9droK9uiNdlRxBnaefQb4muKoD17EUWx77lyQLRsL9zSEvp061Y1zMUc287c0BzDMmsjm0XRy98kMtnyNSTPmsTI9WLy6FNXqoUUkeOivYB2uSND8I+vPeBkAfHCqzLa5+qDYV4vHMua2gts6hmlNsKhi/SICE3VgeaqjeeAERFYuT8mvpDZJxGQ6vuVQW6M65sp/DjCkBtvtfbhh3/AmhmGkMxoWEIQEgfPIets+8Ga68KHoBARtCFx/I1FbiFp8qErgW2YmgWpqTk5fEfAZNgQeC9cQurQJS+Bd4ttW73Gi7H1BXIcatOqKGR9hpL8XFHoK7ahhrBdQsxU741rVVSEKMOsQLIaXBKR7/4LIsslyAlv7jy2jYEiPAxlIqsxvqqsyca/3kEgDXV6ptoTYHC2fFt5OwqmRC4scyV0QRvSsC6y69c745+LiWpMsb6AdNOth4Uju6RQGpAXFDKOiLsj4ZKiR7okW6iEFxhzPVeOichLE/6z9X5DhKf955e0dZk6/vLLB0wqNLwTlsFGGZTBNmXD39Mu3JbO4IOGiFw/a0UZB3zYBFvDpjo3rJ8TotgLtn7SpX9GoF6Nqxqsd+34cX+VD9v/wRg7acFjAzra2GOVhDCsxGLJgcXTryRomBNQN0v6OTR8cSatBGBaKYbJ0A/A3IPnCobcg0erQTzgsW04sNl6oI/i9FFCWNZqErXT8RZnRJ/Ckfy1VB/pE4P9kk/JLtnIwNolw18myrmtUmFpcQxnCoabgLlKkgpQfS8QZ6hysHe3OHNFshoU5vPAtr4rq9v3nuWKAH7eBvTtPuwpYoGk+iTO8jpZlP7xg4YkU5wnemfVNhCvBVo6Vrn6/KGI2VidazcLTTU1LE4Uop798nJQHcInU8deTNWxQIAyCQhfrmEVfhLnvPJYyYlAxxMV8NLJ25REy/Uf//29PMyRPQkVpdS/V8WB4hddE7/i/ctknMb/LoHjqOOiqHwpKZgeqDJRawuHljIV7xiQnz/lxEKSVSlggbjhKqUaKiCNouo4qnZzC0Viy5pg2wi2ghVBbtX5Z+h7cqtfG92S6Bn6psOYXxVIOl6kJq9sw+GEu+V+2RAcxH94IRKTd4zZQtV1efSHEvW95XOy+rpwfklv+ZDPVlXwtBvVhOZ8BEldj1fHlGtb1rSgIyTvh36wO7nUvRIO9yk+gRbOC9czIY+YPxMXW29vcoFB3MNBGo94JE702VueI16zb2nsRk/Ej4EtTzpmnYENM7FXTCGLtGPuuagdN8eaEo757pkPq4KWzCbHXqQfS2naWN775u1+pb0xHA5Z6VDO8gPxmN+k3/kb/hzxmN8WK4oFp7o3QscjecnsLm5Mojy9TOSAh4ayR6U82VuRR1gwFXeycc6klFDkDJhLR3JhdLyApsUsaHmD62csHoave5dbIfP4Iqcdi+8cCgOH5K1fzt4h97hPz6e2nAcUYD768r1a/idfHRz7IqEi/rKhn2pwCCHLtWjzcQ2lGJ9qUm3yvcw5wU3WzUQzy4kKay5LBrKZy15eSS4ULbyakSyp9MtCw/obPw3rlwI0TGHPxy/cBo80wpACHrS4NIhFYp59nV2D3cvd6JHcmdE8AF8Ddgjno6wQcoRCXskt1WtWJW95BthYcs+nO+pnTDlKzj2XPTCMoTwuZ7fKp/SJ5/M7pZwsg1x1H1dB2uoOuZjHLA6cFZPnsZNyyUi1quPkMZaTP9GtsqXnMKETi1HWpUW+561KCIXMPaELeM95f1jPr7LQpN58uXpMA1HAO/s3Bv8DUEsDBBQAAgAIALi280oKyjzg5z8AACV2AAAXAAAAdW5pdmVyc2FsL3VuaXZlcnNhbC5wbmftvQdUU1n4LwqhiCACitKLMioqCkiTlqAo6CjFQQVFAUGKtKCRGpIQC0UpOiodIoOCjNJECDWJggaHEhCkBRKkBYQQQ0mAEHKDMyo6cf6u99596651dS1hccreX/l9bZ9vnxNja20pLiovysfHJ3740IHf+PgEhfj4ADEiwtwjtY63qNxf/JDfLPfzFTQrjnH/EPTcZ7WPj684QWzxHPdKvtUBh05B+PjW1i7/58eDH53n4wusPHxg3/EQJ2qfc6Gp5ynQEnCrMp9ExINt4et9Y7eNQDyOGr7JcV10BPySuuO55M0Dhw5py//hsnnTSZ8/HGJ/8TK3fXZdQEv3Guj3jv3F5XAnY+xjUkZBqUcfM3OWkhpKPZ/LntDT8enQKzQtKWTCCk9JUFMLUYtD26pUOHP4qk4nKHWSFQVazALruUTwC8uu+HG/CDlBzyYnYLDsMHWOlIQo/zXVNVo4PoEVP54QzWY484EyotVLC+MA5Iu8BOeuQM4LI0y85srLNPxUL0XMhY0iligIQQDg63m4P/Q9VKcioqr9zAaeXR44Dz2q/dUsaPDyWfhMtsrhq/qJwvPD1Wxna3y9tuuKMZAQhWiT/iwIKIZ6tfErErVwOD95SdEn4Ylm4TN1FBAntGTfSXh6hgt4WnC8fO/uFfP4m6kXTXkcU+//5fL4tk0svPqKcTp1ig6pf2AiOMyqMSYay6a+jbfG+5jOzsLoN52rHzd1Yhilj9sH12XhooAzWX25wNm8mkJNOHy0uMJ5sWvyTeBNWAxX1Mp9hHAlShe5Qj50MWybTak99AsLerIOv0jP1ZBZNX0UILOiasRgifXaBn5JBgRdmqcUvhGhGWsta03GR2uwNOPNE/h0Grn6cW2PORJdQ/WrmssU3kKnzc1fXSURqVhXeQQ7myUuRKLHB/dSHYUFmeJCzcVYn72vQ8R3J64QT28B8uV+5IU7ikgz3QH0pQ82fkM23WQ79Aa9mIihu36ZPilHGqWjPebO0sI6HT0ED9zJiGPWjxsH38lA4uoxVEdKL6uqHd7TTM28paSAj/yskf43ws0bRQ+YKzZBqu+n7/twOyF8aNJT+4oi6CaHQEs+d0sTqNzgPojVHshMOJjdXZBUIuWaIbLpUuJ+Y7uss9tqb7oRY2AXmIFhtj22qkscAmeRQO7KDVni/uaEN4zf9KuDUILcao5c25okKgRkFCfUuFuY6fbREBwWeWZa9h4hRQiMYBFpFmPZ+tpqqokJAZuUE6ilVkGKhQ7AhGCNNGIMZ0Sdg6EqLjw0khatZvXRSFXULutJeyATSprONPAtYxH91Zza8sAGFTOrcdMVoyswVeQncPM6gE6a9wqbNpYf9m3fwxcduVs5QXh76qBXpoDLooECNUTj6tWQCWfOrDNZRMaVHTRkqtxAHYLUEVxrulAhGkh03OJ24mtYH1PsqaZ0NDu+UyoObhIcyUe9OxOi8f73QmPlm2wgRfPdw/1Ir1fZFwgtW5YUSgSfHia8AskPhdccG/R6MF08xxGRmtol0H3eMsO1Rr/lAnr9JmuTYMWrDsGVGZm2qrVRa/KmAl+WDc67EeXO1xEGQplUcDUjnHRB61LzoB+RCMwyXooHfca5WeEyGoJmgEugVKbiO8JtTm+FV+ogXf9AtIeGwki15fPLl/WUEzzyz2rKc6pTnIkRni1FmtLJRGuFrenrRJ+BM0IY3Z5kr5lBSoUNi/TrrSwL2r7xU0u/Z5nFpuIPhU04cyWzOGYq9DSUIIwRF+ph2R4QUCY2RoKcg2Nf4Alu7MV49wFDSFpuL8GVfBQ5d8rYZ0umDiC6K+gaPz21ZwGPdUMMePpF3y5RbZQM+G1yHlaqofkFzkn6RQ7qAROvoFKiz8ShkYKhnguLYN32YxEi6y/9Ctdn06cddlsQc8cPCuyFxTsAyZhbHHK8LtPXM8w2R0eopzMT9UJy/Kg5cixuogftkD6Oc97DBb+R5YdB7MUzPSmAVlXKswXf+lzutUZDNaKu7TX5Z5+kMXdEczHtkCMuP+Idpi6dTOotqpE717yu3g+P1ZlJxvRtIotKsYy4pxlNg7uFVzqngNUC9quFLuWYsQDZ52K1VC3mSl7How66pYC3Rd9XvXr1jEHHa6j00bRJ8ywzWlCiiJArKJcpGZ0CoGAKcVvMkYq7EoT35hLQWWbGfyo3jOSur+PQfEZKXmdi9DZduT4WDcP0DWKyzHyh79XBf8iWCPVARergePgQ4RICsvWIiTJrQ0NdI/LI4n7oWpm1K93yqHbAPVtVmsItu2o1kWg5/tZfKPi54Rr+S90OWxPBYBPZhldYGy7lr57XfyRLQYpvKPrihGX1dVcrpnR0p6xVoPUwwQNk+QbSg+jQSR1bVK91yzLzN0Dr1Iy5lNez5HoNpJP9jTl9JDtV86vhJC4oNpt40QpvoV60TN+8cGrbpZXklF9DHuTaQViPjUjyZIiuTZvUUjgIFjuCBktFB05vRYairjDY76i5G7kOilBFM8wBn4pGeHa1lGSMjV9wps2UcnleeoUpLTRe6oMbvXi2lbK3Pyl5u2RTGGZExHSAbEhUs/wL0m7iIXlA8tbzfYJCrcfxl9qgEs+IcTnVMCyCtV24uCl8CUY0PN4p+xzVLBrtLuFnrNyQJj+SK3GU3HGLJUX0B7m/uwtVTB+cI+aIrV4ZgxSXgwdfN3Vz1QH1/jnyJD3YV1FhJXuSoos0EdpJhNQ1ANGU4ahHC9QhrAhgY8KN0g6hLqrSe9lJz2PM81eGTxcf4WuA/cim5j+6ejSrOscB+JXhz05gP/JeFAA+xn6j83XoVtyjKi0pmrz966NaRce4d8QphxzOenDr6zhtpq4qfUtkz9fX+7ZH2Lpkr3LarC51/uv8QVJUROiXK98kDAp6qtJdo8gkkV8F5b5OAZQXppKw1dP5wt+mGL6ECFsz9c3Srl8P3/WIPwtnIVEtGABdfd9tMnkld7j25VtUv6Xo0y3XbPfXf830siQOfUuRvjc3HWgV0JS6+y3TIkLXAOv2fZ3EIOO4SYbvDO6I4JZvmd7PnxVx4BthumRztaZg+mHdvhjVr7OV/yT9gO3mz6S36354IaY5gWHW0KhOocP3MjQ32PJviIbsS18/0Kt1yUmGq4DI/liXEusmkImiAT7ubzqJ2h/uFYa7M3t8CseuHDcTOt6/i3uTebpaGKGbS6mZQarT+URsBugXRTH8lb9v6RGGf7iq4nX949UuQgOKrdDM5dErW2c2l4RTQUBFED7h0+j3ZX7j32CLrBCdySy5DuCO+IU1MymBNo/+d1EqJKWFTB9FkwLADttcgCl2fD9y87YZkoD7PPHwqNKnafmFC9zN1G1zY0pydxSd54pcHjZmukJW4DHtp8ccns4X7eJOJ79h7wyLrHA6jBVx8yZI64vobsju1bW7byHmpnnCTCjxSYTt/fqYKoOHxdVj0V+GiuKqNNE3z/eIkLf9R5iPfoGTbyP3nqD1nrQTLq+5POsH8Wu5utStNIui80fcHXfYVi0zG3F7JSTkHvW96IJyyTty/L6BWVD287izh8KQDqRowc/+31h4d6ttyFruNT0bRk09xbh8WsiuJP9R35//DMEVxtA1EvS+BsJ4dY3bO4dPaC9dc+aPrA+KO+4DSne2QOF77MyiXVbg5340sif/Ro09/4byA9zRD1qP1qz6a8rily+TrKCg5mTydtUDWisAb1tnRj35kvQ4QvTMH4BPigpVW6GIJC91kyjRR2ZU0RmnnY3SkptlV1iSuuv9oMeuNK7wdx/jouv2+jAa8mn1Sikd0ZXONBc6fj9IKKxwg4eoiFTsCnuQ1ratOlHM5PKW9GhZd6trmGanSCvMF7dFXpSQBVgWf02nqI7QNREL4f9BfOAVwulfJ36dwjWbR2eRJJ/rKYD9gis5O7im3f/ERI3oI9yWHarS6pf200xtEw1WCCcgJvIF5FGEaHuBGa30xVH+TVdWcrZZ2Bu9g+HENZp1GyRFpQ2zmMrqDQorhFN+wPydIdeqvO3vM0+fy4mQfF7/lbWUOm6AFgJ2BMRwgXcjvQUqcXc4boVwVqo9X+vH1C78/6vaaY5Iz8xQD2bdepsJZZOQIujcuygaZpCDgk5WsPx7Fnb+yVupNxY2ag7XiVbPvDlSlZsZ5s2sV0uolhI8r9qyZAAQcN4h+YnkUYu2m41TSxHnPs2cqH1/uNtCyAk+P3xWdz4BtDTXquoiv/ZARP8RoTACetlEbVcKiZ/aXLnzw8BNzcnM8KnX3af4WR6idYRM+MJYoEz9Y+O8z7zPu78JDDxu+c+dj3z7H8Tj9j/ccasEoAybaS3g3ngFWY6N0ORaMT7lX8KMCPI03RDCLeNoHkKK8rMq7NBG/Q+l1BV69V4R8qre5nHeu53E5YLYYwawMJzXNMKrRkQ+3O87IO8KemzHfIu3FH5luXq3Et8E0Sn8V2Shnz1PyLsQ863z7VVQgpIGSzeZ886b13ygXysNT4eAobzsL6DZ4kVZUp5Z+N3+h1zaRRUG5qd3TmpLvjvQW4uz3LgbEguG7eQJEDQp1jeQ80c3/H1ebiTo1w+KOqu5ZRJL9ihaBXVZ8vm+a0L0jkiRNeH5uby5crAh/sa5pzF/7IpalpkuA++x5UAtyjm3+Uw02shkaW4w+Nw+X0cH27Y8XhAya9rofhaq1EYfXMu5aI697bEEHK+DvIKgVYxlOVhwWms/xb5RuJw2beEgWbJpoG199YZ3ZVZMXkjuL3O8PTt5Fn7XJbaZnFuhfNZAfkq2AjQTOOoRST3EqfAPkWVt3HedtbE3HsHTwxEvGJcVb2s9bllr3NNI9qzxGshuBQ6PRGiHYWkVruTpnRbztBJQzXgl+Pks3JKnFwyo0XczJihaheh2U+RPoXwKBtkc7T4sZScjlBw0SBXWbtiEWbtLBw06AiKR0PeZgYz28w0Nory8hm9FqyHTJ0F4tl1hKiP7WLzqZoW5251hXmQiWunMOFUC/37Dpn3QhGu3O/0zDL7jmFJR7jslsynaBznyJYCpHOSRvnegVA6sKViQfz7QK+WheTyJWqojn2j6gtibytPC9R3Th50DY4/ixafC0jq3JBIS1lUTnkSYbzCciREJdb4S0uwT7v1ie+DNlHWYxDze3jXxglxZzT3ZFOxlN0WCjMGC8XAOkmloFOV/Q5aQ4dxZeXHgjJYkGPGh9ChvB/j3/UcwJ1Tl+9xUtpTP3I6Wk2Sl0kKa5jdk1Z+5Co/Du41EFrrv4O1e3U9HUv2H14lfJFiuzhw8pChq2mPMtlTa/CRaTrA11jlspA7TkpXRFBBf6XshjaeFOHr7NtNPE+RE654tPvSXD0F1KtOayJ2X8UtKrBss8bolfJyMW/cRxG/Pt3ge783FbOig8vTU1yOHEpn0lpmF1rGp1r1kZrZgUoG9LjPKiVDfJJ7tod2g+uJK8omAArRz7/77T2eKyzsYPAVS8Pb8k7FQmvEJIOhXrdRhR/YNqNyEmHBidS1Cl15c85B0JeBx6ZNyZ96Rtut+bw8QH82sb4yQ3ZKwfVItm5pUsC92ggaN0y55l+5MHxOd33hNZKs1TGw/VK0OMkk+WbaLV1Qtupczkl6oI99pZ470OqlJP3aFElIT5XHgjFukuYmn4I4ogBzKpOhJBM+IrUE08g32ab2mLCbsereqxhHx8teDyRd9gudB0vUHHPp9KnjHUo1OfV/oEW3vmsJz8Sn8reUF78ZbrDa4CT8vxayFLVy1UXZgRPOMcy7dHeeIjlUPx2YpRuuiSG2I/K2LLcRV4VO4pwDeqPNTKqspNW8bR3EDzlvprUAlF3JsdAi0Tg+z9u2iPOvpCGWCl5ZxqQopR7BljulO2MviA3fWre0zficPvtMVrBnlg8k4NxZG/ou3Vv0fjjk0wHt7ZhYg7XoeQlyFum58/hDLqHGv3SahgZDm6XCKwllF1F3Kle/6U+XfzklfNzc4UT3UCtL12UT6rd+n+ztCJBp1ndb9M8p/b0jcsjw2owPsXpqjTALi5MQof07n+6J5ehP0m8tPLoAGXl1hWbzp1L0CGy3gJFXnDWSdkgOGusyTt/J0qsPEVY4muldqchT6lcLipCLPvB+31ZIq0Qvf5Yj8HjC6Tp/sf351FdRTrI5F7/wQOIoBSIme8X5A2iZxxvp3nn5quOeGn6lddSGM7Cgy0My+hx3AiNB71vbZ9f+ehcPYhDm0iSuBXx/m6Z/88+gObZgD09Wa0tGoE9XvXKoRnBZLKWtnykMP0YnHtC20C0VbCyGFB3mG6QK5D3MhQmv1WulOc6LOmpi5gd3+8SG+J3HPtLHtsPWuZMZ1wAlvx3dzaFYXT//k3XT4Idt0BsMqJ+Py4S+tFgao/KycEZXU+VugBDPV1Nkj4UqVre8eemw/M6BHegPhqdLe3waLX8HyLtU+F9GyhkFxmG5+bT/O7+Cbe2deCyT1RumFmc6k8kbQw1cj8oV6OWTye/FV2chJGNSMdXogB36xEOkTflCkuLCgsytpl0kuT7FvlE/1wbxyM1CMzVtIWrpBibWAD1H5W6/hG6NkudCNXsQkqHEJoLS182R9ulSqLH1DVyfO4qoSrQ/bbl9t2t8yutBbAxigOxiUXdzpzPKHj95Z1Rx8mafJNHdadF06qWoxwtQjUTDvXGJH8I+Wsljyjdf5tdNUGWx5Hfn4sRg2nSsCNvs9T2t1d7zpB3TULY4CdoDHqoYpRIG1TdbJYgBX0CBQIGlBGiklFQUM7U/02BNbXeDoZMmzOklUuK1HJWblsY5YhSZYGJYFqocniwkM3FlVENiGIw0qgqu6mGH+hvWjsDh0WThvEObPO4wvHagNe6StkpGpApaIFg6dofJDDMTT/UGAqGSkpM7qgVC1aNk+JkuRYq5iGYLyO80M4R0xdc2THuOyjJeY8S34Ke2nIIMFxCg9+VjAhJ9YDZFQpFqmIA71ZaWjrIto+VLHHJ0pj3lH7mX5Tj0DROXUoN60vDp6lVVt6jKZgyxmJ/NrLTCumvMf0P1wJEqI5WFx4NDAeDjv6mmvs8K5hjZRxUofuG47iySh0kCmUPlD23Dm2YwKtrmOrIXn5vSnJF2NvbNwPq6ojbD2PANXufXN4j5P08u1z71+56a2fyBQ6FV1lbm9MaCcebyjkOtfiCeQuAAXedU6YB2mDvjSJzlSKAp44t3dzqqzgUzEMM/QzgTL+GblAqKA1rS7rbNuDXV3F5JPFNVB590UilGtyZbRUnFzb8A7y2njGQWI90evZrq5d3O+Iy1dYFIhbjRX6KjCO692ir98+dDjm3ks6sQVEbHEsF1M8dWJ4Rllsx28fbJXxG5npLlKXrC3m0lwG64B+0dfny4n+QW5effe2dne4ApGvkxnCNUxpJmn1/TNyqoo7ZRtm4bmDuKjw8ONcOvAEuXnTafyRbjZexcHUr1h0xURZ0o+70Iu1HG1I+g40s5TLD2sDXfjntOARZRUQR1RPjwDzTvr3wveeW4cvyNgdL0wN7F09AsazBfJ7R3VAvAbyFY30pJ5TuN+WpRw6RFg/naENkR1yfkOtOtXEveWq3Mkb69LceQcnqydyX7+IX25fOZd29s+1itGc093PuKtlYJWlxBrbvl8mjc6H71N7XLknvY5zjuF7vTSMsnlls/5vNXW7m01kS/6CKf3neTTR1c2007o+P2TvA3Vu3Qr46TQ8X553rU9Tk9+DSEPsMP2Me/avvT0euhjwI6AON61fb+8eCTlOP+GRyd4L+mczo+pOcG/odyC95JOQJxwLeTPCNF23tW/WX5HHYl7+kw2b4SUW1y9OEYJp7+UCSaAOIt9wYucjZiBUsziVIM9LA+1NJNbiJHw43cKG3uInrBZ1PAbQgx65ob39Ywbu6Msk6R4aUvWb92fT/5epoDPvTOA4QkdSxsKDVN7fWAvIejAeOFK07UJwIXRNPkZvApicVQ77EP/c4UE0FS9WhUlE1ow/vCgrPS4lc/U0B0bzEt8mw2I/aosgWpfnRPUXaC0oyyAJ4RuzG49W6Ug7qwbSLXXvdOqCJxttztL/LPsQ6k5smyMkIrWkRmQraPHFHpmho4UaBNOKWr/psJpfgVSThhMVptrjbY8FPDeHsjBpNbBLSBYmo8/1jUjCGvdh7rRsJoXqo772lp3UxRTSAbXgco+tVdkTeMtdLDEscFW2VfY7HNx+EFyd/2kIxC+kZCSYEUuaAFubHiWQJmZDYk/A2KClBso/s4IDTS4knVGXXL8WWGo0RXlBMqhkEUDTG7g69nctlE3UHZ3c+EcU/daDIKiHc2xVklgv6bcxBOl5kM0nJzDD9aC/N4Pkv3uS/IfCEvGNLsFphILQ5a6CtcYWF88FZjC01KP+/02wjDOKUDtSVW0CtWN7A6xuCoz7q6jDEqgeV0axLa6jNydctBHZLLWE2+gXk5T2md8R9zSiuEmmeKBxvuVQQ3bGcX+vmpp44qmYPP4rsmszpAn3XF+dWF0JYKceOiEvbD0fMik24R5VY1vkZuKW8ojS9ZJZDgMH39M484+M5Pg6sQ1m3LOHcY0r7EaqNhjW48WenbOinW6B7rzqM/veGCmAbpbfw7Cupd1QFgasnUnaDdPj1JxzLCMxrIIZe7CFiL9LHNyxWm6ul6W+W6sVtUytU56iD5DO8xUSQqM2pn6zutACT2BUxbn65ubsUtLaR/YmVxse1/pISHwaUUCwvJqb3yj53S6OOMyUS5oSD3ceBbh3KRzvD6FT+5BHfzltMf9O4HRFDCZqHLOAmqD7HIiaap6Ck1ASWNwbi4yNeuhfkcvkyv6+DHt0+M0O5747OipG1Jn9I4TO03Q4lPP6P4qN/1oYkI5BDlCa/wHNNi+vnUh/QawZtX+KgT12aJvuwTsBa732dyY+FRPZzEtMrzY2fA3LPi8yfhdHfm1sL9qLzMOCG+nHr0aYiUVUffU0GfTUgaxcaQGRg01f+1mcDu94xdQ6H1TJ7nGRqp9VXOxqmuz8z38dV4O7k/dLTUswxqwWRWcpKKqgB1jNRKkRIegQ9kVTXnTdBPq0esX+rX6sIr34j305UfcaO5YG/UicB+3pLxw6E2HqTwjyBsB3EgwEN/+dGNFzZj2jcrSEqE96sn+lPbu9RVnqjh4xuO+yWI5hRp/cOA8T1j2eq+/RGYb6btmMAHRlOjbC2Piiz2R0PM5ZlBzDMOJLxQVwSidbZSOnnVVoF6eNw9MhbJwurZeNBstWNr+jjwYCzczEnkKn/5cq6/wyTwmRVxq41HLuWnZIUYOoTNye3c94a376TvVqP1VhX5K8dROXem9M6uFmYHhO8fFeCbrv7ZdjGfXK4wezE6yI0+zJ6jHZ7y0SsZih3vGptWyzKyhCcLl4rI9CqtejTe1UqsJuN6jSIdtFvhsfjBtElsY1MpHcVTvsZGr3z5N9YlFWXlq1A3SzxxLSE9FZc8euxMeR+/tjvWsBcFY+3y3MXJhNPiEXaT2fIh+B306yGIf5p6qs6dJsIkyK4OpUy8HaIMZ6tup0rbf0lk7lXO9Ir+C7e1ppBhWVWd4xtkt7bvO/TUlNtI4dbT6MYJFmulNYBRw2o5NOWAzDmuxQ2qqVzsRVUdYI9MWgd0antMZrHXE+Fc6llQm7LKzbn9bJIQ8EXnBatpufQ6nye/ltIWbEveKNBKfNhkuNc41mCyz6sw1oq7sMeCr8QvoJAP99MkjVUf1+4trxhzX5BAMarC4yx21WazDE4/dhS1Dj+aoLXGRIH5h94UFecIWng8B4oTdmgihvj1L6wqragpx64hEdFz6qdsJw5BMI3nld/jtKqtCC9jYoSC1iGQMe+h3AiKPwrtoeJh6I9+EYGiODIc+n1kvmljgZ2LTbBHdzd86x9CfpxIFEklYx26nSJUoIP/ASQYkhs0z93D441xRHDeb1K1tSxvYdQKVDke8j2bDMtHiqpulR2FWhsMcICtgfNwiLgd1I2CcZVKJ4KkMblR8kgvYUZTBO0fxzc2n/3rCTMjiO88fWrc+D+MmUMQ83rlhUI984XGh4y7PAD8n/zn5j0x+lJgapQIPkSFjjpsJldkjzbEcnsNIivoW0qdvnOi3/Zgd99ZsjxuO4/u696FFlZtiLj9W3s8fA/xC4Ks1IkK617gc7EfGZczFSctu/2JWhwT284tniT5afkTvcuCrh/lrrwMM48rZhR2HucyZbuhiGk9SBRRqJGW3a/32RXadEbYuplaZ9n8ATLlFgwhfrPCKJ/8tbeYO3JTdJXvDqHg87Jesb59jhwzfs9fvGQnp5hKXe1y1Werzkymq9frLE0rQz1RqVn94MTnb6Qx6aFAUy60hXu2QpETutZxx0llO5S9njx30CEXUf566QW7uvT22Ejr71t6gYzKkgjs+nnvHtb0Gsek+17mC2LRXretJSa+KgHde4le9IteWn6aZqfNuIZnbsm4L8dbRr3snSsX/s3li2js3NB41+FULy5H/bCVx3nzsqfjrX74iwJb4n00UuoVBqZQ5QzgPVjbX/+9hBRckztWJWBUNRoNW2TuFulOOCHEhPHDmbzGfUbj2Wcx9ICdFKD7z78Hc14QP73TurmH0+FSqLrd3hBwRGuiVpESTpvO5LLbE5cikDCfNq5kpvf2Uuf2rVSNf8lOrRjXI5TOZ7mtGP17kUgCooTh+o0ZuJDqj039xecLP8UXzTsHjbKN/RGDmLtCjtHw6+bEZzbD535njSCp/wuMI0RXP7B8Jf2lxCbJc5n7kO6VthQdukIvB7zxxJwdRHiY59ZhyFqeDyXTOkfBhRmJXot+jCNFe7PecigyQPWZDUw4dut1XKwFazKHlZob9Cb1DMJlu3I2Z3onurtm0kztA+kPe1bCa0gFBQGu5pfqHmTYbLD1j0z5iP8EP1JHg9xLBvdsQXYBf7m+w473uPFMmTd+I9F1afuZtkK/MiRfmPL+6KhiU4J79HGx+JcTHbFFD+SZtuaz0z5gD7zYQF7qkUOG/yHop4xzeBsFXVjhd26iJXbxEO1JSzbVmJG/fOBO0z/CIqgJnbIE+7TWVfSFhK1BhKWgjd3CaQguGrXoFOZeKgal6bjlK/lOSGF0YUjDmxq1ovf4eNcIWd/C5yormK+KeFqLQ8GWOb3/uOKUeQZxBN4wsdLfQuBksxlb16rUQzJjRfLqUQ13nHRtgqMy6meq4LPTaRHvkrhP3mZX9VAGPjcm761c+pAK7QZpsVZl6nqpDMJE9B+rREufVP3Ar7hmMSQMXKhNfIgbcMZsvHj3Y9M/dLC5vZqHkiPJC3AyMRadVk80WOb3EVYy4BZUwlpnuEiTLrFHWC2sJXJ2FVl4m4fh95gKPJRc1cSuSgarFELFQMYuAFpsQE+pBy2hsEB1aqosTG9y5pEDI4CiHxnUc498wh10h5Y1fpByrC7zohk2XkjSYuWkBWkozEPQFyanmMvCPYOEU7HQmgI7hLNZdUewGXbZBmutwJ9Ct41AwQ5DYaotxLsREhB4QX0h+sZS3CrJ+4QNUfsP3KKvwRehC4hWvBWKK0EUdnEOB+NqnMQS0yJAj3yVyDic+kJigFTt8KXG/8PrQtuetnZ6mXAPMwr3X5LMQXrm+4hX+ya47RZnStx6JHV9pDMk+wst9V/d5I/2LUfMqB/9t1Cvk+//GqO/3HfunZ4znE7YCuQ/loh+Fx2t9M/gLu/+2/Z/s/mT3/wG7uDNV0+8fF04uvS9c8mauQnxYVUVeyCf3sKc0OU/Bei73y5FzZ+PJY3N98WR6RSFPv6/oI4yZzqBNKEMnivuyE4DvHcVlHfKQc0oJ5Fk3Z54U4+WRNuED6+Wf39O/ckV5n72PKrzzOkAecWFFgiosrugj2LiuZa+oRNm5j+cVqvlk5VYWkgFPpFok/bM3XU5XonzsbV0p8a773Ewn0lYdx81Fr25DZAMshL6I9AXukPqH5mAMhALt05OU9tVU5ypba6WyXa4KW5gjaXBmlTF5/MlzT+C0nEFyb7/41r/pUNIyWtlW6+DphkDhLNSLak4BSEBVSa0dX+dWXP+la7acn+RQrpP45rNIGzQ0szxWPAAzWm5u5l6lbx4xBlOrhrlkvy66SQvcjXlfMPmJ251/X8MNYcRVgoAcsT1fdScv93Muz6Afxl9+73IPXHb7516xAs9PJ5cHUPsmufznODLOie+Xqc4jQ2+dqP+Isf/kmr9v+Zg2fSWdbOHPx4taxXD5D9oYtYc+94IHmAr8c/JfWnn05bjvDED1NtZpcyHD+1MTONr1Byn135JRpmLx62ecj8t9umlZPisRbiH++bhLtgxfzOLsutAv25HKN/wgpQE7x56xtX578bknkfBF5NcAFt/0U386rlDDd2ioMKn+cU3PP522uHzZH6M0wvFwLjXq9rrPEAn7InJV6ZVm8DfA/j7eNSpkthlRc8CJ+jbzU1vEyx+ktPdXIz9Q7N0VW8G+qOKbhl/5z8dxFpp86+bHt0x5FzL+BdT/gdL+k28usM49uPa5TTTzi8hFhGK/ab9fAfBb9c6at+2hpZ7/0OOo/YOUon+3Jkqobfks8tkfBHjEgaWwmOqex5/6sntv/CCl/x+b4pFrAA4DzClLg4NYEyVVXvqDFDo5kybBLYbONuAhsH4Blb0L4ai5um1B9L4SlQRTRpcC0a+TU+rMKj0bji+zKCOWSCSdZnRV3GeGz9rSRBODj53/1g0ht+xHBkjHhbMyrMLAV1HZHaZNAYIS8yZRmTTNpQHN5ZH7gjL0RbxQ4PNVpqyAPPfrAA+x5D1fsFy076PL+y0LlzWip0D3+tPtOFtNZb7+rAAq+0P3cTwWMmR6ZtKn3y2ly8JkI/E1JV1/bH46pDmkQEQ9pwm6qGEeGz7J0KurNGSdkw8JpxiTu2HvxJzL03Zp9flXTTyUX9iSaale9FwsQnfJ6EJ15WPjT3r5/aP15Nm69Oz1zFZ69ceFOHx2SjzNqyw7a6mQs1BYlWOUw8Fz8IQ/ThFSVrV5GMjTlzdrYhwpCuS5V31h8xuvp2+6RZAhoJqgTzqFxVEL7bmTmZodBL/hxsjwZgdQR5o+pziB3lsc55AjLuRKHjCc9qRzWICoLalzD9GbeAWhj/SE2SB9nxJtVZdAaUNef2bHNI/oe0ooQrlp/VRF3xrJtdcBrclopmT0CNBT5UAJEKahjNLv8aslL3EwaIm6pTp7ko9qmR4s86HC/Bb0NumufqH+xHXeLNe6L9YT/89c/bZXeyIBVKtVkF+A8uy5UOIDilGb3ytHYde7mAwMQl3aS4HpkOP3nllBDjavy7RV3R8Hc65hajs8baV1J35rCFc/QsLnOsCvVl48UJclt0ZRVKgHKlR39KrIKi7Z2lNkUrCLvGj6Gy1mJEAN9SzgL/gZV7ksnLAm35u58Qf0FRHsyKexWp9ZSt4SB1ffU5Vnh7NwM3aCl8Lg+gt0/SvJ7gHq0vXobUOXl8ILERoo5pZ69J5nzG1eCh9EhBh9tlqpHBhTOpr9mn3TD2+vcPTMHxUqsLXfulJh8X+sBW9RP13sNTD9KqK13KJNsSkE/vJS9wPLNtKSsUJf8uFbzq0RlMYrXf4kn/t9SXOh4S+ftvZSpugmdMX5t5P2xOOW5ih+sydp45YOkqAEPBGFBw75eDPBz45hh8L2I8W5gWh7VpmmxdEvgeije08UEdrdXR1WYEm+ZF63xXszT1iYqQdkboXGWLB/J3JDzAeAahzWWr5w8n3zp2B4/pOvmAKujWpeVUN5EhVmX1QtttJtdK5wfSWCRzec/26o/e7o/1Oo5cnhD4TaC4uBb0IC7YM/4XPLj4baI6tLYdquX0It/kdD7WDhnVePqyo/hdpdcj8aan99RL0ptf7bbOx/DrXyiAxdp763GZ9C7esfDbW/7fdzjk3mqcX/DGA8LepHQi1PZ/EjofaV87Y4++DAz6F2z4+G2ru2RBm1rZ9FHvijoZanS/+RUPvwWg9GVvtLqHX7QYA/oHceHnx7tu9TqE380ax315Z2xsvoL1mv0o9mvf8HmGJ2Fs6YPN+cQQvs6M+Fv88Nav1lgXRSPD5DLIxwSmK2wCVU5quOabd+B7UPXW4JF9bo4df44swWC8SEGjdqud9aGSni9QDLuYfuNQUvkSaRro7YCBje+J/S7d/GubdD5GNoT9l1/5y0/BOi2WI8nlb57/gTHwTgsPoNMPS4vlWguX06wo3cw9eFB4KN4XgKJuzqUSY3HL58IBMzHHfry6aMc58L7pnMwuUNetlrVlatnwvuL3vyDlGUVuGRnxi+sOL+7H+X82ZV2csFOWRFU9S9L+c/F+w8y/mWSe6oj3BneLc0jaQiYQmcJvJiUzOz0kdr4IXReD7v0t6iJ1lEEMPqoy04XRAHTqcQYouKmm/s5Lk4ofUGLyLUoRQtImQB39lRY817wNNyy4Cpiwt8f5L3npoHVlJcxFn0OuT68+550nqTs4w8Nf8ndujvrDL73eDqWGvglVHgd56t3dY/yLUH2YtuGZW8e85kL9gtW4SUQUfed5qgY59tX/ZD0Qrj7d/p2DuUthyVY8uLrfu+s2CzkleemrLokf4sLt7Nbyt5/Y5aVoiL96r+Cl55d6GtFBfvLriVvPJcflopru9hTfonNH5C4/8KaLQ3QQimaOhAzLag5Y2VfUw7G1O9/T6tgU7h9JcFbK+kBHYCgsa60dnJml2cJpDz9/TlmoNofUsVSTK8J966PHFemqUKbKaAP2GrAWaQo/ZL+Yj9hKWNAHm3ShOrQRNbHcxUgc+9K0h6629QlnLOnDVNglF7kEIbJ3krDrucGjzzX27/PKv7F53MeOxXny3XjHMxAqiMK4VpIEj+rLFcFAZaEKLBAaHQsEy3uKAJ8ycK5O5FdANoulEHHGZaoVLsqyD6jAWEsStsbIDzQ5PPr66q6vVYNMD0oGyYs3ep8YuT8QVqvAH6y7LSWB6iB0QkwWrJ8INqSlYXTZStQoxvqqrcFDZUhg7dtpxMnfH6fZAzTSleWt7mWWVlaaess951PjlOMmHY3sTyyXqC1DgtbbukeLBJImsdB2UVsluF05THLj4DdDaxjwRIadRxKMBXRhUJfuIDnsVwDbI+JwoOfx9kCQ+27BzjLZw7y8KZ8FksCY23MEyl+P7pdr7ar5eYIlRsHZ+O11c7Hp2zV57KoMitO6/eYk0lbDVNjJmd2tlBlhE9oEPClG7qaFB1dVYvApMhDxAL4dSnFSpRpK0Bo5TiJrsy46kq48p43q7j48SNFTG3F7w6IDcQi5wZ47SBNRI9fmVqs/PTvku5tDECgkLkZ+gNUsvU+KJzjD3XnZ9r0R+bX2SRrtwiyDRMQM+29cxEAnL9gydlNeZDeNuc/Cquzd0PXG81i0kTHbnLulACfzKfIGxkOUdEbz6gpmIV3izthb5tFdbI5wWa7b+bxny5pxhFT2ftRya/lUygQTGw5y8x5Nzbti7OtnumqirbjXjbndXVZbtTCk2IhC3oR4QXwquVVHPeUsSFs7sJ+Es7EKQHmjRjLXYoaVu/g/otwh3iXwmH0uUT/Erj4BoyBLSmdHSgm7PO/ejOrkjJYn+gs+C6Nr5NHYT+c2E2SHMQCsMwJyrN9ymdzeXtJa2uLE8feEftvWEGMHWYYSe8R6SeJf4s4eCdzPFSNTaV4AYNVUGOwQA9CApbzBVanB8ErSAUZ3iRpg3d2IvcNAu4lMZKPmeuARKXd91Yd9mY5b2ecFvvNSU6lcoKfYL4628g8W6XvrDuZzT5GU1+Jho/ofETGv8bobEuK4I229GvwqGrWDo4eL7kLVeHiyqDD/MiRDWOf2fna7tO13If4HdK4KIB4KsjdvwbHB595z0MjzyL5DbYIjd8530SL2GxSTmAHUW2vKFVZEtw0eGW/DsLvvOuD5asppXQcZes7+gzK/O5x3EzoZNneItxA1PbKZXL3P7vCHG/6dWmRxGiT8p5w3rnpFu1Lpe569/pbLgeJpx2jCubi7yxdLIXH3KBy5zYCd5IEptdo5/Nlc0Ab9t+Up5Af8NlbuOfvC1743s5XwuubH4q/qfifyr+p+J/Kv6n4n8q/qfifyr+p+J/Kv6n4n8q/v8oxVdP/bVzp7/7RwpYJ1Wbpf5RQJ9X2O1TJBWtz0LaI+wU8u5633ghFk7GPF9YFucTs3SF5e1amA2ftmst7kEIPvqy5Ur28y49+643IYe592RviIbsT1ewKFi/vGgimS7l20GPWvPVBrYAx79bM779JMJyH4R+WP9DCPpes6Fy/KqVp8/U/tf2uUW9deqE7fNfn/Rv+M8dd5cny94Y4mvpX22U8/nPfX1YC8Cw4RbUNx9ykPvPt0o39500ooTsVf5KAOLfe/+y8sI7CUT5/01vnI7cj1z+PkIVAc4oqZJAzNVWMWtosCq8MnRiBOOGdeW4gtwQW1zWaX3Fww1kmWfVSzi1HXYjczeGM2PDefa48GanyvjQQi6QvGt38CSmzFh6rgONKWW9dWa/TRPjj1eq7iJ30fLT+aqtZYxXjFbm0z/uzFloWksi5Y7FY3Y7EdOpDjmnCWG/nnXtZ93tBNmjxgb7snDbQPOvf0OabTRgVKH35mpw8mxg3jLkXA1WJrPak1laCKPuaoAvTaPIsFFzlUrWUhceGPSmzDoU2NDoLJKJWJo38OZUEGCTVqXghCMawY8yLzZOzcFYRDK87VINfvbW7S2Zbv7OJM4SkxZf08wKOx0W2Trqq8rS5kAvkt38YHoen3rLXbVmTnpCUG/mmndNRyHmokrYv2nooDP+TMAXnw3DVRlLP0otr4Nrwi7dsKD6gaHEs+Yhf5WpmIR8SBzebBuNshSQJ9NC8MaTS9C/GBoQzh2/duCLiEfzVWT2ZBUnodICgsJvVoZ2VpECtVpiZl1THAwSGwbX7f6jtTlg0xJiMpmq8zsrCEXZW6ZJPz2od20Y0m3MXJNt5ynQncDiNDfKMcrldT7tLdCeow/dsSko29RsAW92eBvJaWfHu1UPOQ5VmSPtgmc2JqXVtk2H6B5r5XuFsFkt5BqJw+RoWUQSLTQsIVDGy6du20i+jBK49q/K+8wWjdNGwzUA9/eepNNELk0luz+61XA9Kt1wnVWQMaSfCkawSC6bOk3Pn58xHNAbarzrxlpXaGiK2ildXsclz4NLXjF5A0U20O1vzxuJLEf17GKcO0JrS8c/RNE2omXwYQVrc4G7pWWra89blwBLYxJyLhmZwsj79tj1X9rWm/47WTnKK3OQ3Fa0NXVY8WVCwDYFjtcMcbbNXHew7RgnXerSaNL0rdutlGiKWC6E9fvz571LGWG/daN7t3jIZuxRqIefmWSOA52ejO/9+3syLWBVkg/8ZtO4IeNCM94wc7qjLPQ9e8OI94YEMSFhc6TGZF6WWWydNRkMNDVrjR7xmtm+irCHva0BJr6IsXXpUUVn4TDDucqMXaDOyyp7ft/3chSSXqkJYQWrgJOMYpqp2exyMq3xDMy0APOpQ9Ps6BbnaZhgDqK2ybCqnRzeCc8MUXh+Zpd16Bn1gCxbFzL05TTfQQfJBDHB3dB1fTKj5wXgcbb9t6SycGMqoUbBb6raY6DnQUGrMEtzCZyQvbMookSCMyM9m/T+4/bIgN0CPphiEgZLHnkfkoed938XOuAmQ3mvzSy37QdkmVX79bfAVm2WjIauT7+0vrLi6hgdI2ZVLXRf3LUHKlpHINrc86Jtb+kwJE22wv84QLJThScyt9UPJ/TZ9SffZgHxeaxL1BTA8mdngp2XppKCl99D6P9MKpOlVP6RMoY7IDtw7+xWEwiLOzTkRliezEeHqLfGhNkLqRUQSVogeo1RUh5PvyEEjxNZb5Iwlwtd+r2zcDMS/WUteOUqAn9Krc7U3Hawyl7GMXBruIX6LRRQktPHLL6uxvLIGJTJeQTRfR+KiGZQFaRE6i7GtGy9mrZmdY+CeNl4XVDPK1DqfFDGhUMtyihDNTmnGRNLaPZzO8bw6SwcbbGZNrE0CFoatMIyEPNJCMPLF9N0QJeW9j7TLK6NKjN4qtI2TfIS74GlcqXKGrz36XX3zezXv6ohjM+6Zhiik7qiHMPi7UAx47Z91wDM9O2SVs7Gf1QXtkTlXKcQhQfoDKg/FIIVVAaxh5RL48fm6RmbzDo05enhGh58QwSigriHy62GUvxuhbkQjRdX3IIZKCj08IQjDTIUJ+yGtelOcnteB7NSMrrwavUElMwiKbADFjmYFABqvtFzMvHm7Wk3A7F0IiHzTrCJzURD1ginNwv3uBBTeRP3wBMFJYMN7DUTUPDdx3aWfgxY5ZFIVviiyxqzo1i3EY8lUymEQlkCnuyG5bCwnESsDcNvG3wjAj2sz2iCx/q9vEQnk7DBI959VTUOQMYWJ7cqf24KFT8XWh1vXmignLDwctBPaZBS3DcXuggL9WK3nh5aIlGWuNkXNBIAUTWdBDzHSUhkjpaMxQuzuupDqvPvsxcGZLDl6HOZj2fzZKLL+Q7YZTq3pRyl0yDXAfSeqZ2Md0BUspa9RIIx6G/DtO00q05abMf6MXYFj8ItumXxZPMozAC4pHcky32AVu2wlZOTumR1R+dgybvJ0F0Qf2iZHkzJ75AUAvXKfukJmxhInmDItsQUMsDlIiIDO8cvFj3SQUigplItaJrLkbZ3nL0Ngr2lXAjNOjXVRTWOOfgm1blVRMW4Vcko1PrqtQqYcmj8hWkUB2ipfmt7mGNauUu8sABk9kM52eaf96nJzyVxEQQVAhjibsd5x3ugm3wiAVSyYyuOokHwHSEGMtj59wSUqerhTxSc6cHN25v8ab71t/1GyGn0hUts8yxcMZViRK8cBJevOZjzzrIDbSqsxjI9u813Zslp+a3/H3NEzMhLj9eDZTTBpGzOxQHTjhmPyp74TPzrIOc/TdAE5mqhnHO4N1m4y6fP/tJ0UaqCQBQZef/uIjbt0xchiupyxSd8RiAzwCWPHhmufS/vimFYZVMgWWbxmWh+M0FBul6Y3bAhWq0p0Fjk3r76Q+qShIzAxhQhlkdd5k5pEQXIbArXKUuKfnxNxHyqTNqWBGLxdp+L5wyDBvxz2whb/oKwwhu4nhB28+YobHLnsiJZfX8nPvdzkLdzgiutl85uaLoQ7lmiIrDOT10yzg8jAa882ry3y+Bxid81SNC+pbN3rKYrPMzj27fVxnWhH+0jSWyCA5kM5JgXQnhTsb/x9P2+wmW0KNZgO/cj1bJwy+ilZYa9zzOWpAYvaiiP7yob9sm8rIRmqaDdsnC9ZxnTHrtS2neb7kexgkZ3iUZ5iKT7gEZ2u5rSqtyYS0FvbcU/Jlv+rbhesliuCXwUjKo+7KSfT7XKyj4V351JJasVZ8yF6r6iBhuLqdZemwNjAl0mqdl4p9pebcPhWZrYYVfOdCB+3ETXzmXhdO7VM1Si8NoaUzP1Dxzyg8fXu5Tvbm+5fbUSnGFoMh+iu4icbbVU6VveeNTFnqQtTaZhuKbNnIRPUuCT/nLvIsRe5hWUVffCPESHKkO1De11nDZJR9+kYNDrFVOtitwhTlUQnY+ONFW8mgajKYRpLj2j3DhGT9+uxZaOGCOuerovUx8HAatEU3zBuCSwUjIpC5tLSTMuMyV6r4p+iiSk/GnIRhjZufizqMTz2cA2G73k5rpkohNh8JxbAZAE1JoO+riPs8p57rpz18FBFVsJGGImW6XGcWtiXGCYGDhU5s9dcl3BmxvuTGRtP9EWeCm1u1jhTePbma7VgbulvTRlDU9MtjAmS1SiyrpJ/OXiwlMkAebq/RRG52Cz/T9N6olITxQs6LZtf5fVJKPPTpWjnAZfwG03aEiDrwm0yTY+G9Q8WF9GDMhWGiNz9e9GJChYWFr1aJ03ioYUpACWKd2PTLFV9RBafKPJftNqdl9c1LXbIRf9IRGbv/7x4EXSYDGtrpt0DjG5S5DaJMzckl/BrhgMeS/0B+zxi8seL2aogmpNc3ks7bMF+acEBei06mxqPbzxbcMghV1j6zzr/tFnJiCX02GmqPCIxZwEbMFs7YOh0fkstMTRq1fSN0k2EPrsvCfBDysqm/IRXht9qghUMqotBdCGljjPJ6nzetqidX7jzfC+NmQ+5BrgnGuBPks52Aa59ZePL/wnbQzw5WZaePiIJ9yD6YlgeFYhFnIRU2efCCOmtiEuMfWlyFE+knkj9a8fnqW0xFRYxUoICdCNk+LArJRCNasAgtBm63a8/CSkJu6cvwrRpb/Fscha/PAk9Ew+LeHUp/1z/SwyZ+kDfiOeLNpar+zTPAjGOXgsrOZvHRppWgUxZqUOXVCXtLq0uxOS8ADCaUoiku0TQhT26S8Wn2kfb/GJC3tJLqHPXZbciW7DuG8eh5IjfmGCPAyuxdwmH84yWy9aJy44qAxoewVaO0lm95H7YBQrQo87fNoAAWGOY5fGAUhXpFnkXgBy3vb80NClX9Vv2ZFLKuIE9Wj+CpwmptvwIIRmmkYkVERCF0LSz0hYRVWdVJdk7c14HeDlzPVi9HH2ptx/drwWXUPOHV0gYcEdRYtnqB0f5KHOtUmYmYdZZqreoaW295kHdxcvKmaiOPMobFWrBfGD5V86GfySIJ+kmAvyIHYbaBfXgT0JevW8l9bcO4iHI9S2NzNzlcKcEbFdNmA4JK89ZKgXggprNCXrHnqdGtfu5g8ynZQ4+U8xS8Z5gljdTUICkN2UpczTxMHlDyZGCXBruaElgISySUiDBtIcvDq5eescgkPjrP64DUGAOZFsTH8VHX7Nj0pc/Ud3HIJi2dnop6aMvSdWV8EYtFV1ycFROc/1PV8Mxm/6aNqwNSbzQ3fSuKjzDvyLHOdzaivQz2XGT+CUpY5Q6lYL9aIm6OYQFm6WBCyaeT13crfkCcbfhB7/JyjJLlddgYUsMQ22QXcF2oAy1UtAHCFyFjqxQGMtfXvNZcVNQFlm1cHBRo4uYc78YJVHSltFhJpVROuORkBQJoOGI9YhjOxXKvoQfOtg/D9LKWA9Sdp2EJPsiH7KNSbETlboJDtksoLiwVnKeHyPaxY5RnhLscmq1v7lz9thpdbUcWzIRpIG8rEJW2fGBPRquaKaN0eGoNoqbG7kVif9BZ9Tm7orlu2+9+MulEfe/esQ4+kscKVdGSg43LrbYtbdep4YXGBdC1YprztENFzbsj072nnuhcwkaT2JdfsaiFUCqmJlgxbUssyeQ0UXa0GLtd40gaLjXfSb2LmbTGtVgunDXXDsMjvhjFqVUIiFSbPIx2WTQAHtm/OK7PZ8Xx2SOSg41jXFsZsMmbBUHKyQnzEhsRnIP8fa8g7/Vbj4V+EEieujMxXX1D0ttrZp3TXuWnJQgA7PhZx54JpmSnv4VAXOKZtjUfQgyyj1xeMqVu1rbh1i+E7fxRR4c4tYJWulNePzGbS1Qjs2j2/vNcDON53tdew3gA8acPMJFfaoJS0xxt0tI/MPxyDjbe74nuIve93LnyFlBfOMalkObuHezvbFnqZ6kqNya4zfng1Wl1QAdh4ibr8+ejYnWFrbyVl3/iICmayvxMnAZPSjESw0LScd7wbg3zZvh+jWwIt+WZd4uOb4+27rMXoYqzIfu6TsaZ5lRlh/3InR7Ynqq+GwaeSXlhvKyPSSkCdTPiW03Ye+XUhAvt4mOffww5Hn37wX6e/t4XISvFdiyL++Hw78NeSr5Q1krbDyQmsC/Bepdd8uuGgVaQvcXmUyM6jC6UKSu5BJvx/+9Zulkc0SIaPbQPMx/37b1PIruw4of2iZRGAbN96SPLz6mzvL3Ja/PVopJjQwvpxEPNyvcOT64gswRYZUHPRk5bWq4gc4KGfwNQD9aqczArb8gazVq64J/OuTp41mM6xWJtqZo1JoX5HxRjrOm4/77/BB6wMF+12u/C9QSwMEFAACAAgAuLbzSg+F2spNAAAAagAAABsAAAB1bml2ZXJzYWwvdW5pdmVyc2FsLnBuZy54bWyzsa/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sCAACwCAAAFAAAAAAAAAABAAAAAABWFgAAdW5pdmVyc2FsL3BsYXllci54bWxQSwECAAAUAAIACAC3tvNKq1gJqEQIAAB/IAAAKQAAAAAAAAABAAAAAACDGQAAdW5pdmVyc2FsL3NraW5fY3VzdG9taXphdGlvbl9zZXR0aW5ncy54bWxQSwECAAAUAAIACAC4tvNKCso84Oc/AAAldgAAFwAAAAAAAAAAAAAAAAAOIgAAdW5pdmVyc2FsL3VuaXZlcnNhbC5wbmdQSwECAAAUAAIACAC4tvNKD4Xayk0AAABqAAAAGwAAAAAAAAABAAAAAAAqYgAAdW5pdmVyc2FsL3VuaXZlcnNhbC5wbmcueG1sUEsFBgAAAAAMAAwAhgMAALBiAAAAAA=="/>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40523403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30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heme/theme1.xml><?xml version="1.0" encoding="utf-8"?>
<a:theme xmlns:a="http://schemas.openxmlformats.org/drawingml/2006/main" name="1_自定义设计方案">
  <a:themeElements>
    <a:clrScheme name="自定义 18">
      <a:dk1>
        <a:sysClr val="windowText" lastClr="000000"/>
      </a:dk1>
      <a:lt1>
        <a:sysClr val="window" lastClr="FFFFFF"/>
      </a:lt1>
      <a:dk2>
        <a:srgbClr val="5A6378"/>
      </a:dk2>
      <a:lt2>
        <a:srgbClr val="7F7F7F"/>
      </a:lt2>
      <a:accent1>
        <a:srgbClr val="0070C0"/>
      </a:accent1>
      <a:accent2>
        <a:srgbClr val="00B0F0"/>
      </a:accent2>
      <a:accent3>
        <a:srgbClr val="0070C0"/>
      </a:accent3>
      <a:accent4>
        <a:srgbClr val="00B0F0"/>
      </a:accent4>
      <a:accent5>
        <a:srgbClr val="0070C0"/>
      </a:accent5>
      <a:accent6>
        <a:srgbClr val="00B0F0"/>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2764</Words>
  <Application>Microsoft Office PowerPoint</Application>
  <PresentationFormat>自定义</PresentationFormat>
  <Paragraphs>275</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bt641.pptx</dc:title>
  <dc:creator/>
  <cp:lastModifiedBy/>
  <cp:revision>1</cp:revision>
  <dcterms:created xsi:type="dcterms:W3CDTF">2016-10-17T14:00:15Z</dcterms:created>
  <dcterms:modified xsi:type="dcterms:W3CDTF">2017-08-15T09:29:47Z</dcterms:modified>
</cp:coreProperties>
</file>