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59" r:id="rId11"/>
    <p:sldId id="268" r:id="rId12"/>
    <p:sldId id="269" r:id="rId13"/>
    <p:sldId id="270" r:id="rId14"/>
    <p:sldId id="271" r:id="rId15"/>
    <p:sldId id="260" r:id="rId16"/>
    <p:sldId id="272" r:id="rId17"/>
    <p:sldId id="273" r:id="rId18"/>
    <p:sldId id="274" r:id="rId19"/>
    <p:sldId id="275" r:id="rId20"/>
    <p:sldId id="261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D3F"/>
    <a:srgbClr val="35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7" autoAdjust="0"/>
    <p:restoredTop sz="94660"/>
  </p:normalViewPr>
  <p:slideViewPr>
    <p:cSldViewPr snapToGrid="0">
      <p:cViewPr>
        <p:scale>
          <a:sx n="50" d="100"/>
          <a:sy n="50" d="100"/>
        </p:scale>
        <p:origin x="-1224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05DD-A5DA-4422-96D4-6E1A65C39103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4F165-9E12-4A6F-9F3F-FAA1C2B98E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891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9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59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532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828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29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39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70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64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4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32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2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432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4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027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35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22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6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79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49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1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72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28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71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165-9E12-4A6F-9F3F-FAA1C2B98E5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2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89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6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07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59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97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45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94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4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29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7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42421-E7C3-431A-9619-F87E789C9FA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F6D4-B2C7-4246-B229-9F73203D2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92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jpg"/><Relationship Id="rId5" Type="http://schemas.openxmlformats.org/officeDocument/2006/relationships/tags" Target="../tags/tag6.xml"/><Relationship Id="rId10" Type="http://schemas.openxmlformats.org/officeDocument/2006/relationships/notesSlide" Target="../notesSlides/notesSlide23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2" Type="http://schemas.openxmlformats.org/officeDocument/2006/relationships/tags" Target="../tags/tag11.xml"/><Relationship Id="rId16" Type="http://schemas.openxmlformats.org/officeDocument/2006/relationships/image" Target="../media/image3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6.jp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4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7611" y="1566171"/>
            <a:ext cx="6688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spc="600" dirty="0" smtClean="0">
                <a:solidFill>
                  <a:schemeClr val="bg1">
                    <a:lumMod val="95000"/>
                  </a:schemeClr>
                </a:solidFill>
                <a:latin typeface="文悦新青年体 (非商业使用) W8" pitchFamily="50" charset="-122"/>
                <a:ea typeface="文悦新青年体 (非商业使用) W8" pitchFamily="50" charset="-122"/>
              </a:rPr>
              <a:t>感谢师恩</a:t>
            </a:r>
            <a:endParaRPr lang="zh-CN" altLang="en-US" sz="11500" spc="600" dirty="0">
              <a:solidFill>
                <a:schemeClr val="bg1">
                  <a:lumMod val="95000"/>
                </a:schemeClr>
              </a:solidFill>
              <a:latin typeface="文悦新青年体 (非商业使用) W8" pitchFamily="50" charset="-122"/>
              <a:ea typeface="文悦新青年体 (非商业使用) W8" pitchFamily="50" charset="-122"/>
            </a:endParaRPr>
          </a:p>
        </p:txBody>
      </p:sp>
      <p:sp>
        <p:nvSpPr>
          <p:cNvPr id="6" name="文本框 215"/>
          <p:cNvSpPr txBox="1"/>
          <p:nvPr/>
        </p:nvSpPr>
        <p:spPr>
          <a:xfrm>
            <a:off x="1158240" y="3391268"/>
            <a:ext cx="6542314" cy="56169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spc="600" dirty="0" smtClean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亲爱的老师，感谢您的教诲！</a:t>
            </a:r>
            <a:endParaRPr lang="en-US" altLang="zh-CN" sz="3200" b="1" spc="600" dirty="0">
              <a:blipFill dpi="0" rotWithShape="1">
                <a:blip r:embed="rId6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215"/>
          <p:cNvSpPr txBox="1"/>
          <p:nvPr/>
        </p:nvSpPr>
        <p:spPr>
          <a:xfrm>
            <a:off x="669633" y="3952960"/>
            <a:ext cx="7835214" cy="37702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000" b="1" dirty="0" smtClean="0">
                <a:blipFill dpi="0" rotWithShape="1">
                  <a:blip r:embed="rId6"/>
                  <a:srcRect/>
                  <a:stretch>
                    <a:fillRect/>
                  </a:stretch>
                </a:blipFill>
              </a:rPr>
              <a:t>Lorem Ipsum Dolor Sit Er Elit Lamet, Consectetaur Cillium </a:t>
            </a:r>
            <a:endParaRPr lang="en-US" altLang="zh-CN" sz="2000" b="1" dirty="0">
              <a:blipFill dpi="0" rotWithShape="1">
                <a:blip r:embed="rId6"/>
                <a:srcRect/>
                <a:stretch>
                  <a:fillRect/>
                </a:stretch>
              </a:blip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10640" y="4581893"/>
            <a:ext cx="2407920" cy="634294"/>
            <a:chOff x="1310640" y="4581893"/>
            <a:chExt cx="2407920" cy="634294"/>
          </a:xfrm>
        </p:grpSpPr>
        <p:sp>
          <p:nvSpPr>
            <p:cNvPr id="10" name="任意多边形 9"/>
            <p:cNvSpPr/>
            <p:nvPr/>
          </p:nvSpPr>
          <p:spPr>
            <a:xfrm>
              <a:off x="1310640" y="4581893"/>
              <a:ext cx="2219960" cy="634294"/>
            </a:xfrm>
            <a:custGeom>
              <a:avLst/>
              <a:gdLst>
                <a:gd name="connsiteX0" fmla="*/ 62477 w 2569704"/>
                <a:gd name="connsiteY0" fmla="*/ 42707 h 734224"/>
                <a:gd name="connsiteX1" fmla="*/ 62477 w 2569704"/>
                <a:gd name="connsiteY1" fmla="*/ 691516 h 734224"/>
                <a:gd name="connsiteX2" fmla="*/ 2507227 w 2569704"/>
                <a:gd name="connsiteY2" fmla="*/ 691516 h 734224"/>
                <a:gd name="connsiteX3" fmla="*/ 2507227 w 2569704"/>
                <a:gd name="connsiteY3" fmla="*/ 42707 h 734224"/>
                <a:gd name="connsiteX4" fmla="*/ 0 w 2569704"/>
                <a:gd name="connsiteY4" fmla="*/ 0 h 734224"/>
                <a:gd name="connsiteX5" fmla="*/ 2569704 w 2569704"/>
                <a:gd name="connsiteY5" fmla="*/ 0 h 734224"/>
                <a:gd name="connsiteX6" fmla="*/ 2569704 w 2569704"/>
                <a:gd name="connsiteY6" fmla="*/ 734224 h 734224"/>
                <a:gd name="connsiteX7" fmla="*/ 0 w 2569704"/>
                <a:gd name="connsiteY7" fmla="*/ 734224 h 73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704" h="734224">
                  <a:moveTo>
                    <a:pt x="62477" y="42707"/>
                  </a:moveTo>
                  <a:lnTo>
                    <a:pt x="62477" y="691516"/>
                  </a:lnTo>
                  <a:lnTo>
                    <a:pt x="2507227" y="691516"/>
                  </a:lnTo>
                  <a:lnTo>
                    <a:pt x="2507227" y="42707"/>
                  </a:lnTo>
                  <a:close/>
                  <a:moveTo>
                    <a:pt x="0" y="0"/>
                  </a:moveTo>
                  <a:lnTo>
                    <a:pt x="2569704" y="0"/>
                  </a:lnTo>
                  <a:lnTo>
                    <a:pt x="2569704" y="734224"/>
                  </a:lnTo>
                  <a:lnTo>
                    <a:pt x="0" y="734224"/>
                  </a:lnTo>
                  <a:close/>
                </a:path>
              </a:pathLst>
            </a:custGeom>
            <a:blipFill>
              <a:blip r:embed="rId7"/>
              <a:tile tx="0" ty="-336550" sx="100000" sy="100000" flip="none" algn="bl"/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21460" y="4606652"/>
              <a:ext cx="2197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pc="300" dirty="0" smtClean="0">
                  <a:blipFill dpi="0" rotWithShape="1">
                    <a:blip r:embed="rId7"/>
                    <a:srcRect/>
                    <a:tile tx="0" ty="-336550" sx="100000" sy="100000" flip="none" algn="bl"/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高三</a:t>
              </a:r>
              <a:r>
                <a:rPr lang="en-US" altLang="zh-CN" sz="3200" b="1" spc="300" dirty="0" smtClean="0">
                  <a:blipFill dpi="0" rotWithShape="1">
                    <a:blip r:embed="rId7"/>
                    <a:srcRect/>
                    <a:tile tx="0" ty="-336550" sx="100000" sy="100000" flip="none" algn="bl"/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3200" b="1" spc="300" dirty="0" smtClean="0">
                  <a:blipFill dpi="0" rotWithShape="1">
                    <a:blip r:embed="rId7"/>
                    <a:srcRect/>
                    <a:tile tx="0" ty="-336550" sx="100000" sy="100000" flip="none" algn="bl"/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</a:t>
              </a:r>
              <a:endParaRPr lang="zh-CN" altLang="en-US" sz="3200" b="1" spc="300" dirty="0">
                <a:blipFill dpi="0" rotWithShape="1">
                  <a:blip r:embed="rId7"/>
                  <a:srcRect/>
                  <a:tile tx="0" ty="-336550" sx="100000" sy="100000" flip="none" algn="bl"/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S.E.N.S. -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3375" y="-609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165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88" r="96029">
                        <a14:foregroundMark x1="55235" y1="16170" x2="36462" y2="7234"/>
                        <a14:foregroundMark x1="11913" y1="18298" x2="25271" y2="22128"/>
                        <a14:foregroundMark x1="77256" y1="13191" x2="87365" y2="1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03144"/>
            <a:ext cx="3361373" cy="285170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46121" y="2497973"/>
            <a:ext cx="8222342" cy="1862048"/>
            <a:chOff x="3831771" y="2497973"/>
            <a:chExt cx="8222342" cy="1862048"/>
          </a:xfrm>
        </p:grpSpPr>
        <p:sp>
          <p:nvSpPr>
            <p:cNvPr id="6" name="文本框 5"/>
            <p:cNvSpPr txBox="1"/>
            <p:nvPr/>
          </p:nvSpPr>
          <p:spPr>
            <a:xfrm>
              <a:off x="3831771" y="2497973"/>
              <a:ext cx="14260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600" dirty="0">
                  <a:solidFill>
                    <a:schemeClr val="bg1">
                      <a:lumMod val="95000"/>
                    </a:schemeClr>
                  </a:solidFill>
                  <a:latin typeface="文悦新青年体 (非商业使用) W8" pitchFamily="50" charset="-122"/>
                  <a:ea typeface="文悦新青年体 (非商业使用) W8" pitchFamily="50" charset="-122"/>
                </a:rPr>
                <a:t>贰</a:t>
              </a:r>
            </a:p>
          </p:txBody>
        </p:sp>
        <p:sp>
          <p:nvSpPr>
            <p:cNvPr id="7" name="文本框 215"/>
            <p:cNvSpPr txBox="1"/>
            <p:nvPr/>
          </p:nvSpPr>
          <p:spPr>
            <a:xfrm>
              <a:off x="5511799" y="2756265"/>
              <a:ext cx="6542314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spc="600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输入你的感恩标题</a:t>
              </a:r>
              <a:endParaRPr lang="en-US" altLang="zh-CN" sz="3200" b="1" spc="6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215"/>
            <p:cNvSpPr txBox="1"/>
            <p:nvPr/>
          </p:nvSpPr>
          <p:spPr>
            <a:xfrm>
              <a:off x="5511799" y="3283332"/>
              <a:ext cx="5644171" cy="945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</a:rPr>
                <a:t>Lorem Ipsum Dolor Sit Er Elit Lamet, Consectetaur Cillium </a:t>
              </a:r>
              <a:endParaRPr lang="en-US" altLang="zh-CN" sz="2000" b="1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780379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209155" y="3284984"/>
            <a:ext cx="2485289" cy="2485289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5" name="椭圆 4"/>
          <p:cNvSpPr/>
          <p:nvPr/>
        </p:nvSpPr>
        <p:spPr>
          <a:xfrm>
            <a:off x="5161483" y="141277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738621" y="17176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"/>
          <p:cNvSpPr txBox="1"/>
          <p:nvPr/>
        </p:nvSpPr>
        <p:spPr>
          <a:xfrm>
            <a:off x="2448271" y="4320821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</a:rPr>
              <a:t>输入标题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09155" y="1268760"/>
            <a:ext cx="2485289" cy="2485289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KSO_Shape"/>
          <p:cNvSpPr>
            <a:spLocks/>
          </p:cNvSpPr>
          <p:nvPr/>
        </p:nvSpPr>
        <p:spPr bwMode="auto">
          <a:xfrm>
            <a:off x="2625191" y="1935934"/>
            <a:ext cx="1648122" cy="1150939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0" name="标题 11"/>
          <p:cNvSpPr txBox="1">
            <a:spLocks/>
          </p:cNvSpPr>
          <p:nvPr/>
        </p:nvSpPr>
        <p:spPr>
          <a:xfrm>
            <a:off x="6768162" y="14970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161484" y="213285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738622" y="243768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1"/>
          <p:cNvSpPr txBox="1">
            <a:spLocks/>
          </p:cNvSpPr>
          <p:nvPr/>
        </p:nvSpPr>
        <p:spPr>
          <a:xfrm>
            <a:off x="6768163" y="22171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61484" y="286973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38622" y="317456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1"/>
          <p:cNvSpPr txBox="1">
            <a:spLocks/>
          </p:cNvSpPr>
          <p:nvPr/>
        </p:nvSpPr>
        <p:spPr>
          <a:xfrm>
            <a:off x="6768163" y="295398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161485" y="358981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738623" y="389464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1"/>
          <p:cNvSpPr txBox="1">
            <a:spLocks/>
          </p:cNvSpPr>
          <p:nvPr/>
        </p:nvSpPr>
        <p:spPr>
          <a:xfrm>
            <a:off x="6768164" y="367406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161484" y="430989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5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738622" y="461472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1"/>
          <p:cNvSpPr txBox="1">
            <a:spLocks/>
          </p:cNvSpPr>
          <p:nvPr/>
        </p:nvSpPr>
        <p:spPr>
          <a:xfrm>
            <a:off x="6768163" y="439414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161485" y="5029976"/>
            <a:ext cx="576622" cy="576785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6</a:t>
            </a:r>
            <a:endParaRPr lang="zh-CN" altLang="en-US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738623" y="53348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标题 11"/>
          <p:cNvSpPr txBox="1">
            <a:spLocks/>
          </p:cNvSpPr>
          <p:nvPr/>
        </p:nvSpPr>
        <p:spPr>
          <a:xfrm>
            <a:off x="6768164" y="51142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3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316916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25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7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7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8" grpId="0" animBg="1"/>
      <p:bldP spid="9" grpId="0" animBg="1"/>
      <p:bldP spid="10" grpId="0"/>
      <p:bldP spid="11" grpId="0" animBg="1"/>
      <p:bldP spid="13" grpId="0"/>
      <p:bldP spid="14" grpId="0" animBg="1"/>
      <p:bldP spid="16" grpId="0"/>
      <p:bldP spid="17" grpId="0" animBg="1"/>
      <p:bldP spid="19" grpId="0"/>
      <p:bldP spid="20" grpId="0" animBg="1"/>
      <p:bldP spid="22" grpId="0"/>
      <p:bldP spid="23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5400000">
            <a:off x="3741636" y="3130824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rot="18900000">
            <a:off x="2202848" y="2950553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 rot="18900000" flipV="1">
            <a:off x="3029613" y="3776434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任意多边形 6"/>
          <p:cNvSpPr/>
          <p:nvPr/>
        </p:nvSpPr>
        <p:spPr>
          <a:xfrm rot="2700000">
            <a:off x="3010562" y="2121606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心形 7"/>
          <p:cNvSpPr/>
          <p:nvPr/>
        </p:nvSpPr>
        <p:spPr>
          <a:xfrm>
            <a:off x="3388742" y="1777847"/>
            <a:ext cx="351692" cy="293077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019453" y="3244749"/>
            <a:ext cx="224872" cy="564609"/>
            <a:chOff x="3114596" y="2996938"/>
            <a:chExt cx="224872" cy="564609"/>
          </a:xfrm>
          <a:solidFill>
            <a:schemeClr val="bg1"/>
          </a:solidFill>
        </p:grpSpPr>
        <p:sp>
          <p:nvSpPr>
            <p:cNvPr id="10" name="椭圆 9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同侧圆角矩形 10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同侧圆角矩形 12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同侧圆角矩形 13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同侧圆角矩形 14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同侧圆角矩形 15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10983" y="3332352"/>
            <a:ext cx="439857" cy="311768"/>
            <a:chOff x="4979939" y="3638125"/>
            <a:chExt cx="439857" cy="311768"/>
          </a:xfrm>
          <a:solidFill>
            <a:schemeClr val="bg1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20" name="组合 19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24" name="矩形 23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1" name="等腰三角形 20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9" name="剪去单角的矩形 18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330653" y="4917812"/>
            <a:ext cx="465358" cy="418456"/>
            <a:chOff x="2928203" y="5369694"/>
            <a:chExt cx="465358" cy="418456"/>
          </a:xfrm>
          <a:solidFill>
            <a:schemeClr val="bg1"/>
          </a:solidFill>
        </p:grpSpPr>
        <p:grpSp>
          <p:nvGrpSpPr>
            <p:cNvPr id="27" name="组合 26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30" name="任意多边形 29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278127 w 406232"/>
                  <a:gd name="connsiteY7" fmla="*/ 209845 h 348959"/>
                  <a:gd name="connsiteX8" fmla="*/ 211452 w 406232"/>
                  <a:gd name="connsiteY8" fmla="*/ 305095 h 348959"/>
                  <a:gd name="connsiteX9" fmla="*/ 128108 w 406232"/>
                  <a:gd name="connsiteY9" fmla="*/ 345576 h 348959"/>
                  <a:gd name="connsiteX10" fmla="*/ 44765 w 406232"/>
                  <a:gd name="connsiteY10" fmla="*/ 345576 h 348959"/>
                  <a:gd name="connsiteX11" fmla="*/ 6665 w 406232"/>
                  <a:gd name="connsiteY11" fmla="*/ 305095 h 348959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7668 w 407235"/>
                  <a:gd name="connsiteY0" fmla="*/ 305095 h 357637"/>
                  <a:gd name="connsiteX1" fmla="*/ 7668 w 407235"/>
                  <a:gd name="connsiteY1" fmla="*/ 226514 h 357637"/>
                  <a:gd name="connsiteX2" fmla="*/ 74343 w 407235"/>
                  <a:gd name="connsiteY2" fmla="*/ 128882 h 357637"/>
                  <a:gd name="connsiteX3" fmla="*/ 245793 w 407235"/>
                  <a:gd name="connsiteY3" fmla="*/ 43157 h 357637"/>
                  <a:gd name="connsiteX4" fmla="*/ 402955 w 407235"/>
                  <a:gd name="connsiteY4" fmla="*/ 295 h 357637"/>
                  <a:gd name="connsiteX5" fmla="*/ 360093 w 407235"/>
                  <a:gd name="connsiteY5" fmla="*/ 26489 h 357637"/>
                  <a:gd name="connsiteX6" fmla="*/ 331518 w 407235"/>
                  <a:gd name="connsiteY6" fmla="*/ 69351 h 357637"/>
                  <a:gd name="connsiteX7" fmla="*/ 279130 w 407235"/>
                  <a:gd name="connsiteY7" fmla="*/ 209845 h 357637"/>
                  <a:gd name="connsiteX8" fmla="*/ 212455 w 407235"/>
                  <a:gd name="connsiteY8" fmla="*/ 305095 h 357637"/>
                  <a:gd name="connsiteX9" fmla="*/ 121967 w 407235"/>
                  <a:gd name="connsiteY9" fmla="*/ 355101 h 357637"/>
                  <a:gd name="connsiteX10" fmla="*/ 45768 w 407235"/>
                  <a:gd name="connsiteY10" fmla="*/ 345576 h 357637"/>
                  <a:gd name="connsiteX11" fmla="*/ 7668 w 407235"/>
                  <a:gd name="connsiteY11" fmla="*/ 305095 h 35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" fmla="*/ 114303 w 114766"/>
                  <a:gd name="connsiteY0" fmla="*/ 7143 h 117111"/>
                  <a:gd name="connsiteX1" fmla="*/ 66678 w 114766"/>
                  <a:gd name="connsiteY1" fmla="*/ 66675 h 117111"/>
                  <a:gd name="connsiteX2" fmla="*/ 40484 w 114766"/>
                  <a:gd name="connsiteY2" fmla="*/ 116681 h 117111"/>
                  <a:gd name="connsiteX3" fmla="*/ 3 w 114766"/>
                  <a:gd name="connsiteY3" fmla="*/ 88106 h 117111"/>
                  <a:gd name="connsiteX4" fmla="*/ 42865 w 114766"/>
                  <a:gd name="connsiteY4" fmla="*/ 40481 h 117111"/>
                  <a:gd name="connsiteX5" fmla="*/ 88109 w 114766"/>
                  <a:gd name="connsiteY5" fmla="*/ 4762 h 117111"/>
                  <a:gd name="connsiteX6" fmla="*/ 114303 w 114766"/>
                  <a:gd name="connsiteY6" fmla="*/ 7143 h 117111"/>
                  <a:gd name="connsiteX0" fmla="*/ 114306 w 114769"/>
                  <a:gd name="connsiteY0" fmla="*/ 7143 h 109586"/>
                  <a:gd name="connsiteX1" fmla="*/ 66681 w 114769"/>
                  <a:gd name="connsiteY1" fmla="*/ 66675 h 109586"/>
                  <a:gd name="connsiteX2" fmla="*/ 29099 w 114769"/>
                  <a:gd name="connsiteY2" fmla="*/ 108934 h 109586"/>
                  <a:gd name="connsiteX3" fmla="*/ 6 w 114769"/>
                  <a:gd name="connsiteY3" fmla="*/ 88106 h 109586"/>
                  <a:gd name="connsiteX4" fmla="*/ 42868 w 114769"/>
                  <a:gd name="connsiteY4" fmla="*/ 40481 h 109586"/>
                  <a:gd name="connsiteX5" fmla="*/ 88112 w 114769"/>
                  <a:gd name="connsiteY5" fmla="*/ 4762 h 109586"/>
                  <a:gd name="connsiteX6" fmla="*/ 114306 w 114769"/>
                  <a:gd name="connsiteY6" fmla="*/ 7143 h 109586"/>
                  <a:gd name="connsiteX0" fmla="*/ 148467 w 148642"/>
                  <a:gd name="connsiteY0" fmla="*/ 2864 h 123382"/>
                  <a:gd name="connsiteX1" fmla="*/ 66681 w 148642"/>
                  <a:gd name="connsiteY1" fmla="*/ 80472 h 123382"/>
                  <a:gd name="connsiteX2" fmla="*/ 29099 w 148642"/>
                  <a:gd name="connsiteY2" fmla="*/ 122731 h 123382"/>
                  <a:gd name="connsiteX3" fmla="*/ 6 w 148642"/>
                  <a:gd name="connsiteY3" fmla="*/ 101903 h 123382"/>
                  <a:gd name="connsiteX4" fmla="*/ 42868 w 148642"/>
                  <a:gd name="connsiteY4" fmla="*/ 54278 h 123382"/>
                  <a:gd name="connsiteX5" fmla="*/ 88112 w 148642"/>
                  <a:gd name="connsiteY5" fmla="*/ 18559 h 123382"/>
                  <a:gd name="connsiteX6" fmla="*/ 148467 w 148642"/>
                  <a:gd name="connsiteY6" fmla="*/ 2864 h 123382"/>
                  <a:gd name="connsiteX0" fmla="*/ 148467 w 151739"/>
                  <a:gd name="connsiteY0" fmla="*/ 11381 h 131899"/>
                  <a:gd name="connsiteX1" fmla="*/ 66681 w 151739"/>
                  <a:gd name="connsiteY1" fmla="*/ 88989 h 131899"/>
                  <a:gd name="connsiteX2" fmla="*/ 29099 w 151739"/>
                  <a:gd name="connsiteY2" fmla="*/ 131248 h 131899"/>
                  <a:gd name="connsiteX3" fmla="*/ 6 w 151739"/>
                  <a:gd name="connsiteY3" fmla="*/ 110420 h 131899"/>
                  <a:gd name="connsiteX4" fmla="*/ 42868 w 151739"/>
                  <a:gd name="connsiteY4" fmla="*/ 62795 h 131899"/>
                  <a:gd name="connsiteX5" fmla="*/ 129865 w 151739"/>
                  <a:gd name="connsiteY5" fmla="*/ 3837 h 131899"/>
                  <a:gd name="connsiteX6" fmla="*/ 148467 w 151739"/>
                  <a:gd name="connsiteY6" fmla="*/ 11381 h 13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8" name="任意多边形 27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" fmla="*/ 3352 w 180873"/>
                <a:gd name="connsiteY0" fmla="*/ 166776 h 173137"/>
                <a:gd name="connsiteX1" fmla="*/ 93840 w 180873"/>
                <a:gd name="connsiteY1" fmla="*/ 64383 h 173137"/>
                <a:gd name="connsiteX2" fmla="*/ 179565 w 180873"/>
                <a:gd name="connsiteY2" fmla="*/ 89 h 173137"/>
                <a:gd name="connsiteX3" fmla="*/ 139083 w 180873"/>
                <a:gd name="connsiteY3" fmla="*/ 52476 h 173137"/>
                <a:gd name="connsiteX4" fmla="*/ 50977 w 180873"/>
                <a:gd name="connsiteY4" fmla="*/ 138201 h 173137"/>
                <a:gd name="connsiteX5" fmla="*/ 22402 w 180873"/>
                <a:gd name="connsiteY5" fmla="*/ 159633 h 173137"/>
                <a:gd name="connsiteX6" fmla="*/ 3352 w 180873"/>
                <a:gd name="connsiteY6" fmla="*/ 166776 h 173137"/>
                <a:gd name="connsiteX0" fmla="*/ 4789 w 182310"/>
                <a:gd name="connsiteY0" fmla="*/ 166776 h 185696"/>
                <a:gd name="connsiteX1" fmla="*/ 95277 w 182310"/>
                <a:gd name="connsiteY1" fmla="*/ 64383 h 185696"/>
                <a:gd name="connsiteX2" fmla="*/ 181002 w 182310"/>
                <a:gd name="connsiteY2" fmla="*/ 89 h 185696"/>
                <a:gd name="connsiteX3" fmla="*/ 140520 w 182310"/>
                <a:gd name="connsiteY3" fmla="*/ 52476 h 185696"/>
                <a:gd name="connsiteX4" fmla="*/ 52414 w 182310"/>
                <a:gd name="connsiteY4" fmla="*/ 138201 h 185696"/>
                <a:gd name="connsiteX5" fmla="*/ 16695 w 182310"/>
                <a:gd name="connsiteY5" fmla="*/ 183445 h 185696"/>
                <a:gd name="connsiteX6" fmla="*/ 4789 w 182310"/>
                <a:gd name="connsiteY6" fmla="*/ 166776 h 185696"/>
                <a:gd name="connsiteX0" fmla="*/ 4789 w 181809"/>
                <a:gd name="connsiteY0" fmla="*/ 166776 h 185696"/>
                <a:gd name="connsiteX1" fmla="*/ 95277 w 181809"/>
                <a:gd name="connsiteY1" fmla="*/ 64383 h 185696"/>
                <a:gd name="connsiteX2" fmla="*/ 181002 w 181809"/>
                <a:gd name="connsiteY2" fmla="*/ 89 h 185696"/>
                <a:gd name="connsiteX3" fmla="*/ 133376 w 181809"/>
                <a:gd name="connsiteY3" fmla="*/ 52476 h 185696"/>
                <a:gd name="connsiteX4" fmla="*/ 52414 w 181809"/>
                <a:gd name="connsiteY4" fmla="*/ 138201 h 185696"/>
                <a:gd name="connsiteX5" fmla="*/ 16695 w 181809"/>
                <a:gd name="connsiteY5" fmla="*/ 183445 h 185696"/>
                <a:gd name="connsiteX6" fmla="*/ 4789 w 181809"/>
                <a:gd name="connsiteY6" fmla="*/ 166776 h 185696"/>
                <a:gd name="connsiteX0" fmla="*/ 4789 w 181809"/>
                <a:gd name="connsiteY0" fmla="*/ 166776 h 185696"/>
                <a:gd name="connsiteX1" fmla="*/ 95277 w 181809"/>
                <a:gd name="connsiteY1" fmla="*/ 64383 h 185696"/>
                <a:gd name="connsiteX2" fmla="*/ 181002 w 181809"/>
                <a:gd name="connsiteY2" fmla="*/ 89 h 185696"/>
                <a:gd name="connsiteX3" fmla="*/ 133376 w 181809"/>
                <a:gd name="connsiteY3" fmla="*/ 52476 h 185696"/>
                <a:gd name="connsiteX4" fmla="*/ 52414 w 181809"/>
                <a:gd name="connsiteY4" fmla="*/ 133439 h 185696"/>
                <a:gd name="connsiteX5" fmla="*/ 16695 w 181809"/>
                <a:gd name="connsiteY5" fmla="*/ 183445 h 185696"/>
                <a:gd name="connsiteX6" fmla="*/ 4789 w 181809"/>
                <a:gd name="connsiteY6" fmla="*/ 166776 h 185696"/>
                <a:gd name="connsiteX0" fmla="*/ 6892 w 183912"/>
                <a:gd name="connsiteY0" fmla="*/ 166776 h 183799"/>
                <a:gd name="connsiteX1" fmla="*/ 97380 w 183912"/>
                <a:gd name="connsiteY1" fmla="*/ 64383 h 183799"/>
                <a:gd name="connsiteX2" fmla="*/ 183105 w 183912"/>
                <a:gd name="connsiteY2" fmla="*/ 89 h 183799"/>
                <a:gd name="connsiteX3" fmla="*/ 135479 w 183912"/>
                <a:gd name="connsiteY3" fmla="*/ 52476 h 183799"/>
                <a:gd name="connsiteX4" fmla="*/ 54517 w 183912"/>
                <a:gd name="connsiteY4" fmla="*/ 133439 h 183799"/>
                <a:gd name="connsiteX5" fmla="*/ 11655 w 183912"/>
                <a:gd name="connsiteY5" fmla="*/ 181064 h 183799"/>
                <a:gd name="connsiteX6" fmla="*/ 6892 w 183912"/>
                <a:gd name="connsiteY6" fmla="*/ 166776 h 183799"/>
                <a:gd name="connsiteX0" fmla="*/ 6892 w 183575"/>
                <a:gd name="connsiteY0" fmla="*/ 166823 h 183846"/>
                <a:gd name="connsiteX1" fmla="*/ 97380 w 183575"/>
                <a:gd name="connsiteY1" fmla="*/ 64430 h 183846"/>
                <a:gd name="connsiteX2" fmla="*/ 183105 w 183575"/>
                <a:gd name="connsiteY2" fmla="*/ 136 h 183846"/>
                <a:gd name="connsiteX3" fmla="*/ 128336 w 183575"/>
                <a:gd name="connsiteY3" fmla="*/ 50142 h 183846"/>
                <a:gd name="connsiteX4" fmla="*/ 54517 w 183575"/>
                <a:gd name="connsiteY4" fmla="*/ 133486 h 183846"/>
                <a:gd name="connsiteX5" fmla="*/ 11655 w 183575"/>
                <a:gd name="connsiteY5" fmla="*/ 181111 h 183846"/>
                <a:gd name="connsiteX6" fmla="*/ 6892 w 183575"/>
                <a:gd name="connsiteY6" fmla="*/ 166823 h 183846"/>
                <a:gd name="connsiteX0" fmla="*/ 6892 w 183417"/>
                <a:gd name="connsiteY0" fmla="*/ 166742 h 183765"/>
                <a:gd name="connsiteX1" fmla="*/ 97380 w 183417"/>
                <a:gd name="connsiteY1" fmla="*/ 64349 h 183765"/>
                <a:gd name="connsiteX2" fmla="*/ 183105 w 183417"/>
                <a:gd name="connsiteY2" fmla="*/ 55 h 183765"/>
                <a:gd name="connsiteX3" fmla="*/ 123574 w 183417"/>
                <a:gd name="connsiteY3" fmla="*/ 54824 h 183765"/>
                <a:gd name="connsiteX4" fmla="*/ 54517 w 183417"/>
                <a:gd name="connsiteY4" fmla="*/ 133405 h 183765"/>
                <a:gd name="connsiteX5" fmla="*/ 11655 w 183417"/>
                <a:gd name="connsiteY5" fmla="*/ 181030 h 183765"/>
                <a:gd name="connsiteX6" fmla="*/ 6892 w 183417"/>
                <a:gd name="connsiteY6" fmla="*/ 166742 h 183765"/>
                <a:gd name="connsiteX0" fmla="*/ 5402 w 181927"/>
                <a:gd name="connsiteY0" fmla="*/ 166742 h 183765"/>
                <a:gd name="connsiteX1" fmla="*/ 95890 w 181927"/>
                <a:gd name="connsiteY1" fmla="*/ 64349 h 183765"/>
                <a:gd name="connsiteX2" fmla="*/ 181615 w 181927"/>
                <a:gd name="connsiteY2" fmla="*/ 55 h 183765"/>
                <a:gd name="connsiteX3" fmla="*/ 122084 w 181927"/>
                <a:gd name="connsiteY3" fmla="*/ 54824 h 183765"/>
                <a:gd name="connsiteX4" fmla="*/ 53027 w 181927"/>
                <a:gd name="connsiteY4" fmla="*/ 133405 h 183765"/>
                <a:gd name="connsiteX5" fmla="*/ 14927 w 181927"/>
                <a:gd name="connsiteY5" fmla="*/ 181030 h 183765"/>
                <a:gd name="connsiteX6" fmla="*/ 5402 w 181927"/>
                <a:gd name="connsiteY6" fmla="*/ 166742 h 18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5845675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5845675" y="2392498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的综合描述说明。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410493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410492" y="2392498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的综合描述说明。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845675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5845675" y="4451534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的综合描述说明。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410493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8410492" y="4451534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的综合描述说明。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327337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3152816" y="1801756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 w="285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2595984" y="2779767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 w="285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043086" y="3755488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 w="285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1486255" y="4728916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 w="285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945179" y="5032110"/>
            <a:ext cx="28629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45179" y="4057537"/>
            <a:ext cx="28629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83593" y="3082961"/>
            <a:ext cx="21861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43488" y="2106095"/>
            <a:ext cx="18663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62860" y="2149288"/>
            <a:ext cx="282947" cy="282947"/>
          </a:xfrm>
          <a:prstGeom prst="ellipse">
            <a:avLst/>
          </a:prstGeom>
          <a:solidFill>
            <a:srgbClr val="323D3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Oval 12"/>
          <p:cNvSpPr/>
          <p:nvPr/>
        </p:nvSpPr>
        <p:spPr>
          <a:xfrm>
            <a:off x="5723806" y="3126154"/>
            <a:ext cx="282947" cy="282947"/>
          </a:xfrm>
          <a:prstGeom prst="ellipse">
            <a:avLst/>
          </a:prstGeom>
          <a:solidFill>
            <a:srgbClr val="323D3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Oval 13"/>
          <p:cNvSpPr/>
          <p:nvPr/>
        </p:nvSpPr>
        <p:spPr>
          <a:xfrm>
            <a:off x="6291751" y="4100730"/>
            <a:ext cx="282947" cy="282947"/>
          </a:xfrm>
          <a:prstGeom prst="ellipse">
            <a:avLst/>
          </a:prstGeom>
          <a:solidFill>
            <a:srgbClr val="323D3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Oval 14"/>
          <p:cNvSpPr/>
          <p:nvPr/>
        </p:nvSpPr>
        <p:spPr>
          <a:xfrm>
            <a:off x="6848730" y="5075303"/>
            <a:ext cx="282947" cy="282947"/>
          </a:xfrm>
          <a:prstGeom prst="ellipse">
            <a:avLst/>
          </a:prstGeom>
          <a:solidFill>
            <a:srgbClr val="323D3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肘形接點 23"/>
          <p:cNvSpPr>
            <a:spLocks noChangeShapeType="1"/>
          </p:cNvSpPr>
          <p:nvPr/>
        </p:nvSpPr>
        <p:spPr bwMode="auto">
          <a:xfrm rot="5400000" flipH="1" flipV="1">
            <a:off x="6194499" y="680802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" fmla="*/ 0 w 626447"/>
              <a:gd name="connsiteY0" fmla="*/ 0 h 2732562"/>
              <a:gd name="connsiteX1" fmla="*/ 626447 w 626447"/>
              <a:gd name="connsiteY1" fmla="*/ 464024 h 2732562"/>
              <a:gd name="connsiteX2" fmla="*/ 626447 w 626447"/>
              <a:gd name="connsiteY2" fmla="*/ 2732562 h 2732562"/>
              <a:gd name="connsiteX0" fmla="*/ 0 w 626447"/>
              <a:gd name="connsiteY0" fmla="*/ 0 h 2200551"/>
              <a:gd name="connsiteX1" fmla="*/ 626447 w 626447"/>
              <a:gd name="connsiteY1" fmla="*/ 464024 h 2200551"/>
              <a:gd name="connsiteX2" fmla="*/ 622250 w 626447"/>
              <a:gd name="connsiteY2" fmla="*/ 2200551 h 220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876723" y="105273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7876723" y="1402934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19" name="肘形接點 23"/>
          <p:cNvSpPr>
            <a:spLocks noChangeShapeType="1"/>
          </p:cNvSpPr>
          <p:nvPr/>
        </p:nvSpPr>
        <p:spPr bwMode="auto">
          <a:xfrm rot="5400000" flipH="1" flipV="1">
            <a:off x="6605709" y="2130341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" fmla="*/ 0 w 626447"/>
              <a:gd name="connsiteY0" fmla="*/ 0 h 2732562"/>
              <a:gd name="connsiteX1" fmla="*/ 626447 w 626447"/>
              <a:gd name="connsiteY1" fmla="*/ 464024 h 2732562"/>
              <a:gd name="connsiteX2" fmla="*/ 626447 w 626447"/>
              <a:gd name="connsiteY2" fmla="*/ 2732562 h 2732562"/>
              <a:gd name="connsiteX0" fmla="*/ 0 w 626447"/>
              <a:gd name="connsiteY0" fmla="*/ 0 h 2084046"/>
              <a:gd name="connsiteX1" fmla="*/ 626447 w 626447"/>
              <a:gd name="connsiteY1" fmla="*/ 464024 h 2084046"/>
              <a:gd name="connsiteX2" fmla="*/ 626446 w 626447"/>
              <a:gd name="connsiteY2" fmla="*/ 2084046 h 208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876723" y="2338277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7876723" y="2688475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cxnSp>
        <p:nvCxnSpPr>
          <p:cNvPr id="22" name="直接连接符 21"/>
          <p:cNvCxnSpPr>
            <a:stCxn id="14" idx="6"/>
          </p:cNvCxnSpPr>
          <p:nvPr/>
        </p:nvCxnSpPr>
        <p:spPr>
          <a:xfrm flipV="1">
            <a:off x="6574698" y="4234382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连接符 22"/>
          <p:cNvCxnSpPr/>
          <p:nvPr/>
        </p:nvCxnSpPr>
        <p:spPr>
          <a:xfrm flipV="1">
            <a:off x="7131677" y="5192928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矩形 23"/>
          <p:cNvSpPr/>
          <p:nvPr/>
        </p:nvSpPr>
        <p:spPr>
          <a:xfrm>
            <a:off x="7876723" y="3678360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7876723" y="4028558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76723" y="501849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7876723" y="5368691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描述说明。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28" name="文本框 32"/>
          <p:cNvSpPr txBox="1"/>
          <p:nvPr/>
        </p:nvSpPr>
        <p:spPr>
          <a:xfrm>
            <a:off x="3907627" y="1225578"/>
            <a:ext cx="938059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charset="0"/>
              <a:buNone/>
              <a:defRPr sz="2933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文字</a:t>
            </a:r>
          </a:p>
        </p:txBody>
      </p:sp>
      <p:sp>
        <p:nvSpPr>
          <p:cNvPr id="29" name="TextBox 4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6558165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4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3547298" y="1742441"/>
            <a:ext cx="2877871" cy="338962"/>
            <a:chOff x="3249264" y="1751685"/>
            <a:chExt cx="2994025" cy="338961"/>
          </a:xfrm>
        </p:grpSpPr>
        <p:grpSp>
          <p:nvGrpSpPr>
            <p:cNvPr id="49" name="组合 48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tile tx="0" ty="-336550" sx="100000" sy="100000" flip="none" algn="b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文本框 4"/>
            <p:cNvSpPr txBox="1"/>
            <p:nvPr/>
          </p:nvSpPr>
          <p:spPr>
            <a:xfrm>
              <a:off x="5335260" y="1751685"/>
              <a:ext cx="673754" cy="338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7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467" baseline="-3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547298" y="2153507"/>
            <a:ext cx="2877871" cy="338362"/>
            <a:chOff x="3249264" y="2162753"/>
            <a:chExt cx="2994025" cy="338362"/>
          </a:xfrm>
        </p:grpSpPr>
        <p:grpSp>
          <p:nvGrpSpPr>
            <p:cNvPr id="54" name="组合 53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56" name="圆角矩形 55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tile tx="0" ty="-336550" sx="100000" sy="100000" flip="none" algn="b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文本框 9"/>
            <p:cNvSpPr txBox="1"/>
            <p:nvPr/>
          </p:nvSpPr>
          <p:spPr>
            <a:xfrm>
              <a:off x="4118871" y="2162753"/>
              <a:ext cx="673754" cy="33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7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467" baseline="-3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542303" y="3923695"/>
            <a:ext cx="2894725" cy="352594"/>
            <a:chOff x="3244272" y="3932941"/>
            <a:chExt cx="3011560" cy="352593"/>
          </a:xfrm>
        </p:grpSpPr>
        <p:sp>
          <p:nvSpPr>
            <p:cNvPr id="59" name="圆角矩形 58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1" name="文本框 15"/>
            <p:cNvSpPr txBox="1"/>
            <p:nvPr/>
          </p:nvSpPr>
          <p:spPr>
            <a:xfrm>
              <a:off x="4418923" y="3932941"/>
              <a:ext cx="907694" cy="338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7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67" baseline="-3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542308" y="4315727"/>
            <a:ext cx="2891825" cy="351887"/>
            <a:chOff x="3244272" y="4324968"/>
            <a:chExt cx="3008542" cy="351885"/>
          </a:xfrm>
        </p:grpSpPr>
        <p:sp>
          <p:nvSpPr>
            <p:cNvPr id="63" name="圆角矩形 62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" name="文本框 19"/>
            <p:cNvSpPr txBox="1"/>
            <p:nvPr/>
          </p:nvSpPr>
          <p:spPr>
            <a:xfrm>
              <a:off x="5326614" y="4324968"/>
              <a:ext cx="673754" cy="33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7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467" baseline="-3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581965" y="1438432"/>
            <a:ext cx="2158455" cy="2196000"/>
            <a:chOff x="471707" y="1675770"/>
            <a:chExt cx="2158455" cy="2196000"/>
          </a:xfrm>
          <a:blipFill>
            <a:blip r:embed="rId4"/>
            <a:tile tx="0" ty="-336550" sx="100000" sy="100000" flip="none" algn="bl"/>
          </a:blipFill>
        </p:grpSpPr>
        <p:grpSp>
          <p:nvGrpSpPr>
            <p:cNvPr id="67" name="组合 66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71" name="Freeform 288"/>
              <p:cNvSpPr>
                <a:spLocks/>
              </p:cNvSpPr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291"/>
              <p:cNvSpPr>
                <a:spLocks/>
              </p:cNvSpPr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组合 67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69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33"/>
              <p:cNvSpPr>
                <a:spLocks/>
              </p:cNvSpPr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1592040" y="3652464"/>
            <a:ext cx="2158455" cy="2196000"/>
            <a:chOff x="478903" y="4355475"/>
            <a:chExt cx="2158455" cy="2196000"/>
          </a:xfrm>
          <a:blipFill>
            <a:blip r:embed="rId4"/>
            <a:tile tx="0" ty="-336550" sx="100000" sy="100000" flip="none" algn="bl"/>
          </a:blipFill>
        </p:grpSpPr>
        <p:grpSp>
          <p:nvGrpSpPr>
            <p:cNvPr id="75" name="组合 74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80" name="Freeform 69"/>
              <p:cNvSpPr>
                <a:spLocks/>
              </p:cNvSpPr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70"/>
              <p:cNvSpPr>
                <a:spLocks/>
              </p:cNvSpPr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组合 75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77" name="Freeform 288"/>
              <p:cNvSpPr>
                <a:spLocks/>
              </p:cNvSpPr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291"/>
              <p:cNvSpPr>
                <a:spLocks/>
              </p:cNvSpPr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2" name="矩形 81"/>
          <p:cNvSpPr/>
          <p:nvPr/>
        </p:nvSpPr>
        <p:spPr>
          <a:xfrm>
            <a:off x="7105699" y="1471285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矩形 47"/>
          <p:cNvSpPr>
            <a:spLocks noChangeArrowheads="1"/>
          </p:cNvSpPr>
          <p:nvPr/>
        </p:nvSpPr>
        <p:spPr bwMode="auto">
          <a:xfrm>
            <a:off x="7105699" y="1859584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4" name="矩形 83"/>
          <p:cNvSpPr/>
          <p:nvPr/>
        </p:nvSpPr>
        <p:spPr>
          <a:xfrm>
            <a:off x="7105699" y="299521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7105699" y="3383508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6" name="矩形 85"/>
          <p:cNvSpPr/>
          <p:nvPr/>
        </p:nvSpPr>
        <p:spPr>
          <a:xfrm>
            <a:off x="7105699" y="451913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矩形 47"/>
          <p:cNvSpPr>
            <a:spLocks noChangeArrowheads="1"/>
          </p:cNvSpPr>
          <p:nvPr/>
        </p:nvSpPr>
        <p:spPr bwMode="auto">
          <a:xfrm>
            <a:off x="7105699" y="4907431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在此录入上述图表的综合描述说明，在此录入上述图表的综合描述说明，在此录入上述图表的描述说明。</a:t>
            </a:r>
          </a:p>
        </p:txBody>
      </p:sp>
      <p:sp>
        <p:nvSpPr>
          <p:cNvPr id="88" name="矩形 87"/>
          <p:cNvSpPr/>
          <p:nvPr/>
        </p:nvSpPr>
        <p:spPr>
          <a:xfrm>
            <a:off x="3640131" y="134076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89" name="矩形 47"/>
          <p:cNvSpPr>
            <a:spLocks noChangeArrowheads="1"/>
          </p:cNvSpPr>
          <p:nvPr/>
        </p:nvSpPr>
        <p:spPr bwMode="auto">
          <a:xfrm>
            <a:off x="3624368" y="2522841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Impact MT Std" pitchFamily="34" charset="0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90" name="矩形 89"/>
          <p:cNvSpPr/>
          <p:nvPr/>
        </p:nvSpPr>
        <p:spPr>
          <a:xfrm>
            <a:off x="3640131" y="354615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91" name="矩形 47"/>
          <p:cNvSpPr>
            <a:spLocks noChangeArrowheads="1"/>
          </p:cNvSpPr>
          <p:nvPr/>
        </p:nvSpPr>
        <p:spPr bwMode="auto">
          <a:xfrm>
            <a:off x="3624368" y="4712459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Impact MT Std" pitchFamily="34" charset="0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730091898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88" r="96029">
                        <a14:foregroundMark x1="55235" y1="16170" x2="36462" y2="7234"/>
                        <a14:foregroundMark x1="11913" y1="18298" x2="25271" y2="22128"/>
                        <a14:foregroundMark x1="77256" y1="13191" x2="87365" y2="1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03144"/>
            <a:ext cx="3361373" cy="285170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46121" y="2497973"/>
            <a:ext cx="8222342" cy="1862048"/>
            <a:chOff x="3831771" y="2497973"/>
            <a:chExt cx="8222342" cy="1862048"/>
          </a:xfrm>
        </p:grpSpPr>
        <p:sp>
          <p:nvSpPr>
            <p:cNvPr id="6" name="文本框 5"/>
            <p:cNvSpPr txBox="1"/>
            <p:nvPr/>
          </p:nvSpPr>
          <p:spPr>
            <a:xfrm>
              <a:off x="3831771" y="2497973"/>
              <a:ext cx="14260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600" dirty="0">
                  <a:solidFill>
                    <a:schemeClr val="bg1">
                      <a:lumMod val="95000"/>
                    </a:schemeClr>
                  </a:solidFill>
                  <a:latin typeface="文悦新青年体 (非商业使用) W8" pitchFamily="50" charset="-122"/>
                  <a:ea typeface="文悦新青年体 (非商业使用) W8" pitchFamily="50" charset="-122"/>
                </a:rPr>
                <a:t>三</a:t>
              </a:r>
            </a:p>
          </p:txBody>
        </p:sp>
        <p:sp>
          <p:nvSpPr>
            <p:cNvPr id="7" name="文本框 215"/>
            <p:cNvSpPr txBox="1"/>
            <p:nvPr/>
          </p:nvSpPr>
          <p:spPr>
            <a:xfrm>
              <a:off x="5511799" y="2756265"/>
              <a:ext cx="6542314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spc="600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输入你的感恩标题</a:t>
              </a:r>
              <a:endParaRPr lang="en-US" altLang="zh-CN" sz="3200" b="1" spc="6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215"/>
            <p:cNvSpPr txBox="1"/>
            <p:nvPr/>
          </p:nvSpPr>
          <p:spPr>
            <a:xfrm>
              <a:off x="5511799" y="3283332"/>
              <a:ext cx="5644171" cy="945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</a:rPr>
                <a:t>Lorem Ipsum Dolor Sit Er Elit Lamet, Consectetaur Cillium </a:t>
              </a:r>
              <a:endParaRPr lang="en-US" altLang="zh-CN" sz="2000" b="1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61378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cxnSp>
        <p:nvCxnSpPr>
          <p:cNvPr id="3" name="肘形连接符 2"/>
          <p:cNvCxnSpPr>
            <a:stCxn id="6" idx="6"/>
            <a:endCxn id="31" idx="2"/>
          </p:cNvCxnSpPr>
          <p:nvPr/>
        </p:nvCxnSpPr>
        <p:spPr>
          <a:xfrm>
            <a:off x="4899620" y="1869453"/>
            <a:ext cx="5359962" cy="109697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4143620" y="1491453"/>
            <a:ext cx="756000" cy="756000"/>
            <a:chOff x="4534974" y="2492893"/>
            <a:chExt cx="756000" cy="756000"/>
          </a:xfrm>
        </p:grpSpPr>
        <p:sp>
          <p:nvSpPr>
            <p:cNvPr id="6" name="椭圆 5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8" name="Freeform 159"/>
              <p:cNvSpPr>
                <a:spLocks/>
              </p:cNvSpPr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160"/>
              <p:cNvSpPr>
                <a:spLocks/>
              </p:cNvSpPr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0" name="肘形连接符 9"/>
          <p:cNvCxnSpPr>
            <a:stCxn id="12" idx="6"/>
            <a:endCxn id="33" idx="2"/>
          </p:cNvCxnSpPr>
          <p:nvPr/>
        </p:nvCxnSpPr>
        <p:spPr>
          <a:xfrm>
            <a:off x="4899620" y="4056085"/>
            <a:ext cx="2891928" cy="53173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4143620" y="3678085"/>
            <a:ext cx="756000" cy="756000"/>
            <a:chOff x="4534974" y="4368345"/>
            <a:chExt cx="756000" cy="756000"/>
          </a:xfrm>
        </p:grpSpPr>
        <p:sp>
          <p:nvSpPr>
            <p:cNvPr id="12" name="椭圆 11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肘形连接符 13"/>
          <p:cNvCxnSpPr>
            <a:stCxn id="16" idx="6"/>
            <a:endCxn id="32" idx="2"/>
          </p:cNvCxnSpPr>
          <p:nvPr/>
        </p:nvCxnSpPr>
        <p:spPr>
          <a:xfrm>
            <a:off x="4899620" y="2962769"/>
            <a:ext cx="4125946" cy="98507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143620" y="2584769"/>
            <a:ext cx="756000" cy="756000"/>
            <a:chOff x="4534974" y="3430619"/>
            <a:chExt cx="756000" cy="756000"/>
          </a:xfrm>
        </p:grpSpPr>
        <p:sp>
          <p:nvSpPr>
            <p:cNvPr id="16" name="椭圆 15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chemeClr val="bg1"/>
            </a:solidFill>
          </p:grpSpPr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21" name="直接连接符 20"/>
          <p:cNvCxnSpPr>
            <a:endCxn id="23" idx="6"/>
          </p:cNvCxnSpPr>
          <p:nvPr/>
        </p:nvCxnSpPr>
        <p:spPr>
          <a:xfrm flipH="1" flipV="1">
            <a:off x="4899620" y="5149400"/>
            <a:ext cx="128008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4143620" y="4771400"/>
            <a:ext cx="756000" cy="756000"/>
            <a:chOff x="4534974" y="5306072"/>
            <a:chExt cx="756000" cy="756000"/>
          </a:xfrm>
        </p:grpSpPr>
        <p:sp>
          <p:nvSpPr>
            <p:cNvPr id="23" name="椭圆 22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4" name="Group 9"/>
            <p:cNvGrpSpPr/>
            <p:nvPr/>
          </p:nvGrpSpPr>
          <p:grpSpPr>
            <a:xfrm>
              <a:off x="4756136" y="5541625"/>
              <a:ext cx="419867" cy="345455"/>
              <a:chOff x="4641826" y="3441724"/>
              <a:chExt cx="304825" cy="250802"/>
            </a:xfrm>
            <a:solidFill>
              <a:schemeClr val="bg1"/>
            </a:solidFill>
          </p:grpSpPr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blipFill>
                <a:blip r:embed="rId4"/>
                <a:tile tx="0" ty="-336550" sx="100000" sy="100000" flip="none" algn="bl"/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4641826" y="3441724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任意多边形 26"/>
          <p:cNvSpPr/>
          <p:nvPr/>
        </p:nvSpPr>
        <p:spPr>
          <a:xfrm>
            <a:off x="9813031" y="1785581"/>
            <a:ext cx="1181100" cy="3698875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8579015" y="3562600"/>
            <a:ext cx="1181100" cy="1921854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7344997" y="4322701"/>
            <a:ext cx="1181100" cy="1161755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5355331" y="4861374"/>
            <a:ext cx="1936748" cy="62308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59582" y="2822423"/>
            <a:ext cx="288000" cy="288000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9025566" y="3803842"/>
            <a:ext cx="288000" cy="288000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791548" y="4443816"/>
            <a:ext cx="288000" cy="288000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179706" y="5010834"/>
            <a:ext cx="288000" cy="288000"/>
          </a:xfrm>
          <a:prstGeom prst="ellipse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30860" y="1412776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536689" y="1792753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点击输入图表的描述说明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030860" y="251459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536689" y="2894574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030860" y="361641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536689" y="3996395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973386" y="471823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36689" y="5098216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870982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3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85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35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5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6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1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61" name="Freeform 6"/>
          <p:cNvSpPr>
            <a:spLocks/>
          </p:cNvSpPr>
          <p:nvPr/>
        </p:nvSpPr>
        <p:spPr bwMode="auto">
          <a:xfrm>
            <a:off x="1086893" y="1239799"/>
            <a:ext cx="2642162" cy="1240925"/>
          </a:xfrm>
          <a:custGeom>
            <a:avLst/>
            <a:gdLst>
              <a:gd name="T0" fmla="*/ 0 w 751"/>
              <a:gd name="T1" fmla="*/ 353 h 353"/>
              <a:gd name="T2" fmla="*/ 57 w 751"/>
              <a:gd name="T3" fmla="*/ 201 h 353"/>
              <a:gd name="T4" fmla="*/ 680 w 751"/>
              <a:gd name="T5" fmla="*/ 150 h 353"/>
              <a:gd name="T6" fmla="*/ 751 w 751"/>
              <a:gd name="T7" fmla="*/ 353 h 353"/>
              <a:gd name="T8" fmla="*/ 0 w 751"/>
              <a:gd name="T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1672379" y="4482123"/>
            <a:ext cx="2408984" cy="1035109"/>
          </a:xfrm>
          <a:custGeom>
            <a:avLst/>
            <a:gdLst>
              <a:gd name="T0" fmla="*/ 465 w 641"/>
              <a:gd name="T1" fmla="*/ 0 h 284"/>
              <a:gd name="T2" fmla="*/ 641 w 641"/>
              <a:gd name="T3" fmla="*/ 284 h 284"/>
              <a:gd name="T4" fmla="*/ 4 w 641"/>
              <a:gd name="T5" fmla="*/ 284 h 284"/>
              <a:gd name="T6" fmla="*/ 37 w 641"/>
              <a:gd name="T7" fmla="*/ 70 h 284"/>
              <a:gd name="T8" fmla="*/ 0 w 641"/>
              <a:gd name="T9" fmla="*/ 0 h 284"/>
              <a:gd name="T10" fmla="*/ 465 w 641"/>
              <a:gd name="T11" fmla="*/ 0 h 284"/>
              <a:gd name="connsiteX0" fmla="*/ 7175 w 10000"/>
              <a:gd name="connsiteY0" fmla="*/ 23 h 10000"/>
              <a:gd name="connsiteX1" fmla="*/ 10000 w 10000"/>
              <a:gd name="connsiteY1" fmla="*/ 10000 h 10000"/>
              <a:gd name="connsiteX2" fmla="*/ 62 w 10000"/>
              <a:gd name="connsiteY2" fmla="*/ 10000 h 10000"/>
              <a:gd name="connsiteX3" fmla="*/ 577 w 10000"/>
              <a:gd name="connsiteY3" fmla="*/ 2465 h 10000"/>
              <a:gd name="connsiteX4" fmla="*/ 0 w 10000"/>
              <a:gd name="connsiteY4" fmla="*/ 0 h 10000"/>
              <a:gd name="connsiteX5" fmla="*/ 7175 w 10000"/>
              <a:gd name="connsiteY5" fmla="*/ 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7175" y="23"/>
                </a:moveTo>
                <a:cubicBezTo>
                  <a:pt x="7893" y="4777"/>
                  <a:pt x="9563" y="7641"/>
                  <a:pt x="10000" y="10000"/>
                </a:cubicBezTo>
                <a:lnTo>
                  <a:pt x="62" y="10000"/>
                </a:lnTo>
                <a:cubicBezTo>
                  <a:pt x="359" y="7535"/>
                  <a:pt x="983" y="5317"/>
                  <a:pt x="577" y="2465"/>
                </a:cubicBezTo>
                <a:cubicBezTo>
                  <a:pt x="437" y="1408"/>
                  <a:pt x="234" y="599"/>
                  <a:pt x="0" y="0"/>
                </a:cubicBezTo>
                <a:lnTo>
                  <a:pt x="7175" y="23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768995" y="2480724"/>
            <a:ext cx="2960060" cy="1011986"/>
          </a:xfrm>
          <a:custGeom>
            <a:avLst/>
            <a:gdLst>
              <a:gd name="T0" fmla="*/ 77 w 839"/>
              <a:gd name="T1" fmla="*/ 287 h 287"/>
              <a:gd name="T2" fmla="*/ 71 w 839"/>
              <a:gd name="T3" fmla="*/ 275 h 287"/>
              <a:gd name="T4" fmla="*/ 42 w 839"/>
              <a:gd name="T5" fmla="*/ 261 h 287"/>
              <a:gd name="T6" fmla="*/ 13 w 839"/>
              <a:gd name="T7" fmla="*/ 219 h 287"/>
              <a:gd name="T8" fmla="*/ 51 w 839"/>
              <a:gd name="T9" fmla="*/ 165 h 287"/>
              <a:gd name="T10" fmla="*/ 102 w 839"/>
              <a:gd name="T11" fmla="*/ 86 h 287"/>
              <a:gd name="T12" fmla="*/ 78 w 839"/>
              <a:gd name="T13" fmla="*/ 31 h 287"/>
              <a:gd name="T14" fmla="*/ 88 w 839"/>
              <a:gd name="T15" fmla="*/ 0 h 287"/>
              <a:gd name="T16" fmla="*/ 839 w 839"/>
              <a:gd name="T17" fmla="*/ 0 h 287"/>
              <a:gd name="T18" fmla="*/ 779 w 839"/>
              <a:gd name="T19" fmla="*/ 199 h 287"/>
              <a:gd name="T20" fmla="*/ 737 w 839"/>
              <a:gd name="T21" fmla="*/ 287 h 287"/>
              <a:gd name="T22" fmla="*/ 77 w 839"/>
              <a:gd name="T23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856526" y="3427467"/>
            <a:ext cx="2546937" cy="1065140"/>
          </a:xfrm>
          <a:custGeom>
            <a:avLst/>
            <a:gdLst>
              <a:gd name="T0" fmla="*/ 666 w 686"/>
              <a:gd name="T1" fmla="*/ 99 h 287"/>
              <a:gd name="T2" fmla="*/ 686 w 686"/>
              <a:gd name="T3" fmla="*/ 287 h 287"/>
              <a:gd name="T4" fmla="*/ 221 w 686"/>
              <a:gd name="T5" fmla="*/ 287 h 287"/>
              <a:gd name="T6" fmla="*/ 53 w 686"/>
              <a:gd name="T7" fmla="*/ 222 h 287"/>
              <a:gd name="T8" fmla="*/ 15 w 686"/>
              <a:gd name="T9" fmla="*/ 184 h 287"/>
              <a:gd name="T10" fmla="*/ 25 w 686"/>
              <a:gd name="T11" fmla="*/ 130 h 287"/>
              <a:gd name="T12" fmla="*/ 15 w 686"/>
              <a:gd name="T13" fmla="*/ 94 h 287"/>
              <a:gd name="T14" fmla="*/ 20 w 686"/>
              <a:gd name="T15" fmla="*/ 75 h 287"/>
              <a:gd name="T16" fmla="*/ 8 w 686"/>
              <a:gd name="T17" fmla="*/ 64 h 287"/>
              <a:gd name="T18" fmla="*/ 14 w 686"/>
              <a:gd name="T19" fmla="*/ 35 h 287"/>
              <a:gd name="T20" fmla="*/ 25 w 686"/>
              <a:gd name="T21" fmla="*/ 0 h 287"/>
              <a:gd name="T22" fmla="*/ 685 w 686"/>
              <a:gd name="T23" fmla="*/ 0 h 287"/>
              <a:gd name="T24" fmla="*/ 666 w 686"/>
              <a:gd name="T25" fmla="*/ 9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1302395" y="2855646"/>
            <a:ext cx="424283" cy="449241"/>
            <a:chOff x="3659074" y="3351023"/>
            <a:chExt cx="424283" cy="449241"/>
          </a:xfrm>
          <a:solidFill>
            <a:schemeClr val="bg1"/>
          </a:solidFill>
        </p:grpSpPr>
        <p:sp>
          <p:nvSpPr>
            <p:cNvPr id="8" name="Freeform 47"/>
            <p:cNvSpPr>
              <a:spLocks/>
            </p:cNvSpPr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50"/>
            <p:cNvSpPr>
              <a:spLocks/>
            </p:cNvSpPr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51"/>
            <p:cNvSpPr>
              <a:spLocks/>
            </p:cNvSpPr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 64"/>
          <p:cNvSpPr>
            <a:spLocks noEditPoints="1"/>
          </p:cNvSpPr>
          <p:nvPr/>
        </p:nvSpPr>
        <p:spPr bwMode="auto">
          <a:xfrm>
            <a:off x="2371097" y="3882844"/>
            <a:ext cx="382284" cy="365006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16"/>
          <p:cNvGrpSpPr/>
          <p:nvPr/>
        </p:nvGrpSpPr>
        <p:grpSpPr>
          <a:xfrm>
            <a:off x="2654865" y="1878177"/>
            <a:ext cx="346378" cy="471236"/>
            <a:chOff x="8248816" y="4047345"/>
            <a:chExt cx="429274" cy="584013"/>
          </a:xfrm>
          <a:solidFill>
            <a:schemeClr val="bg1"/>
          </a:solidFill>
        </p:grpSpPr>
        <p:sp>
          <p:nvSpPr>
            <p:cNvPr id="15" name="Freeform 136"/>
            <p:cNvSpPr>
              <a:spLocks/>
            </p:cNvSpPr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37"/>
            <p:cNvSpPr>
              <a:spLocks/>
            </p:cNvSpPr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38"/>
            <p:cNvSpPr>
              <a:spLocks/>
            </p:cNvSpPr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Rectangle 139"/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40"/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22"/>
          <p:cNvGrpSpPr/>
          <p:nvPr/>
        </p:nvGrpSpPr>
        <p:grpSpPr>
          <a:xfrm>
            <a:off x="1999526" y="4727638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21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54"/>
            <p:cNvSpPr>
              <a:spLocks/>
            </p:cNvSpPr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55"/>
            <p:cNvSpPr>
              <a:spLocks/>
            </p:cNvSpPr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56"/>
            <p:cNvSpPr>
              <a:spLocks/>
            </p:cNvSpPr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57"/>
            <p:cNvSpPr>
              <a:spLocks/>
            </p:cNvSpPr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58"/>
            <p:cNvSpPr>
              <a:spLocks/>
            </p:cNvSpPr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60"/>
            <p:cNvSpPr>
              <a:spLocks/>
            </p:cNvSpPr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61"/>
            <p:cNvSpPr>
              <a:spLocks/>
            </p:cNvSpPr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162"/>
            <p:cNvSpPr>
              <a:spLocks/>
            </p:cNvSpPr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163"/>
            <p:cNvSpPr>
              <a:spLocks/>
            </p:cNvSpPr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164"/>
            <p:cNvSpPr>
              <a:spLocks/>
            </p:cNvSpPr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165"/>
            <p:cNvSpPr>
              <a:spLocks/>
            </p:cNvSpPr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826895" y="2964851"/>
            <a:ext cx="106383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1480474" y="1998379"/>
            <a:ext cx="10911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313726" y="3949931"/>
            <a:ext cx="93502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436098" y="4800654"/>
            <a:ext cx="93502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输入标题</a:t>
            </a:r>
            <a:endParaRPr 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3" name="燕尾形 42"/>
          <p:cNvSpPr/>
          <p:nvPr/>
        </p:nvSpPr>
        <p:spPr>
          <a:xfrm rot="5400000">
            <a:off x="4369395" y="2060848"/>
            <a:ext cx="360040" cy="576064"/>
          </a:xfrm>
          <a:prstGeom prst="chevron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4549415" y="2636912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4886413" y="1622791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4873451" y="1955514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图表。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47" name="燕尾形 46"/>
          <p:cNvSpPr/>
          <p:nvPr/>
        </p:nvSpPr>
        <p:spPr>
          <a:xfrm rot="5400000">
            <a:off x="4369395" y="3429000"/>
            <a:ext cx="360040" cy="576064"/>
          </a:xfrm>
          <a:prstGeom prst="chevron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4549415" y="4005064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4886413" y="2990943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4873451" y="3323666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图表。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51" name="燕尾形 50"/>
          <p:cNvSpPr/>
          <p:nvPr/>
        </p:nvSpPr>
        <p:spPr>
          <a:xfrm rot="5400000">
            <a:off x="8185819" y="2076864"/>
            <a:ext cx="360040" cy="576064"/>
          </a:xfrm>
          <a:prstGeom prst="chevron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8365839" y="2652928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8702837" y="163880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8689875" y="1971530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图表。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55" name="燕尾形 54"/>
          <p:cNvSpPr/>
          <p:nvPr/>
        </p:nvSpPr>
        <p:spPr>
          <a:xfrm rot="5400000">
            <a:off x="8185819" y="3445016"/>
            <a:ext cx="360040" cy="576064"/>
          </a:xfrm>
          <a:prstGeom prst="chevron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365839" y="4021080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8702837" y="300695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689875" y="3339682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综合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描述</a:t>
            </a: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itchFamily="34" charset="-122"/>
              </a:rPr>
              <a:t>图表。</a:t>
            </a:r>
            <a:endParaRPr lang="zh-CN" altLang="en-US" sz="1400" dirty="0">
              <a:solidFill>
                <a:schemeClr val="bg1"/>
              </a:solidFill>
              <a:sym typeface="微软雅黑" pitchFamily="34" charset="-122"/>
            </a:endParaRPr>
          </a:p>
        </p:txBody>
      </p:sp>
      <p:sp>
        <p:nvSpPr>
          <p:cNvPr id="59" name="TextBox 67"/>
          <p:cNvSpPr txBox="1"/>
          <p:nvPr/>
        </p:nvSpPr>
        <p:spPr>
          <a:xfrm>
            <a:off x="4081363" y="4760457"/>
            <a:ext cx="7560840" cy="599750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bg1"/>
                </a:solidFill>
                <a:sym typeface="微软雅黑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bg1"/>
                </a:solidFill>
                <a:sym typeface="微软雅黑" pitchFamily="34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</a:rPr>
              <a:t>并选择只保留文字，</a:t>
            </a:r>
            <a:r>
              <a:rPr lang="zh-CN" altLang="en-US" dirty="0">
                <a:solidFill>
                  <a:schemeClr val="bg1"/>
                </a:solidFill>
                <a:sym typeface="微软雅黑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bg1"/>
                </a:solidFill>
                <a:sym typeface="微软雅黑" pitchFamily="34" charset="-122"/>
              </a:rPr>
              <a:t>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0" name="TextBox 68"/>
          <p:cNvSpPr txBox="1"/>
          <p:nvPr/>
        </p:nvSpPr>
        <p:spPr>
          <a:xfrm>
            <a:off x="6985991" y="442782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473309684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75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750"/>
                            </p:stCondLst>
                            <p:childTnLst>
                              <p:par>
                                <p:cTn id="1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 animBg="1"/>
      <p:bldP spid="5" grpId="0" animBg="1"/>
      <p:bldP spid="6" grpId="0" animBg="1"/>
      <p:bldP spid="13" grpId="0" animBg="1"/>
      <p:bldP spid="39" grpId="0"/>
      <p:bldP spid="40" grpId="0"/>
      <p:bldP spid="41" grpId="0"/>
      <p:bldP spid="42" grpId="0"/>
      <p:bldP spid="43" grpId="0" animBg="1"/>
      <p:bldP spid="45" grpId="0"/>
      <p:bldP spid="46" grpId="0"/>
      <p:bldP spid="47" grpId="0" animBg="1"/>
      <p:bldP spid="49" grpId="0"/>
      <p:bldP spid="50" grpId="0"/>
      <p:bldP spid="51" grpId="0" animBg="1"/>
      <p:bldP spid="53" grpId="0"/>
      <p:bldP spid="54" grpId="0"/>
      <p:bldP spid="55" grpId="0" animBg="1"/>
      <p:bldP spid="57" grpId="0"/>
      <p:bldP spid="58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95322" y="1484784"/>
            <a:ext cx="2557424" cy="907751"/>
            <a:chOff x="3666731" y="1984470"/>
            <a:chExt cx="2636520" cy="1447800"/>
          </a:xfrm>
          <a:blipFill>
            <a:blip r:embed="rId4"/>
            <a:tile tx="0" ty="-336550" sx="100000" sy="100000" flip="none" algn="bl"/>
          </a:blipFill>
        </p:grpSpPr>
        <p:sp>
          <p:nvSpPr>
            <p:cNvPr id="5" name="任意多边形 4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57801" y="1484784"/>
            <a:ext cx="2557424" cy="907751"/>
            <a:chOff x="1436370" y="1984470"/>
            <a:chExt cx="2636520" cy="1447800"/>
          </a:xfrm>
          <a:blipFill>
            <a:blip r:embed="rId4"/>
            <a:tile tx="0" ty="-336550" sx="100000" sy="100000" flip="none" algn="bl"/>
          </a:blipFill>
        </p:grpSpPr>
        <p:sp>
          <p:nvSpPr>
            <p:cNvPr id="8" name="任意多边形 7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70363" y="1484784"/>
            <a:ext cx="2557424" cy="907751"/>
            <a:chOff x="8127453" y="1984470"/>
            <a:chExt cx="2636520" cy="1447800"/>
          </a:xfrm>
          <a:blipFill>
            <a:blip r:embed="rId4"/>
            <a:tile tx="0" ty="-336550" sx="100000" sy="100000" flip="none" algn="bl"/>
          </a:blipFill>
        </p:grpSpPr>
        <p:sp>
          <p:nvSpPr>
            <p:cNvPr id="11" name="任意多边形 10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46"/>
            <p:cNvSpPr txBox="1"/>
            <p:nvPr/>
          </p:nvSpPr>
          <p:spPr>
            <a:xfrm>
              <a:off x="8439016" y="2389297"/>
              <a:ext cx="2230360" cy="63814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32842" y="1484784"/>
            <a:ext cx="2557424" cy="907751"/>
            <a:chOff x="5897092" y="1984470"/>
            <a:chExt cx="2636520" cy="1447800"/>
          </a:xfrm>
          <a:blipFill>
            <a:blip r:embed="rId4"/>
            <a:tile tx="0" ty="-336550" sx="100000" sy="100000" flip="none" algn="bl"/>
          </a:blipFill>
        </p:grpSpPr>
        <p:sp>
          <p:nvSpPr>
            <p:cNvPr id="14" name="任意多边形 13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231367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1916690" y="3068960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8" name="矩形 17"/>
          <p:cNvSpPr/>
          <p:nvPr/>
        </p:nvSpPr>
        <p:spPr>
          <a:xfrm>
            <a:off x="4480976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4126666" y="3068960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0" name="矩形 19"/>
          <p:cNvSpPr/>
          <p:nvPr/>
        </p:nvSpPr>
        <p:spPr>
          <a:xfrm>
            <a:off x="664828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6304118" y="3068960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2" name="矩形 21"/>
          <p:cNvSpPr/>
          <p:nvPr/>
        </p:nvSpPr>
        <p:spPr>
          <a:xfrm>
            <a:off x="8815585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8498816" y="3068960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  <a:extLst/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2"/>
          <p:cNvSpPr>
            <a:spLocks/>
          </p:cNvSpPr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  <a:extLst/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1968549" y="4972024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</p:spTree>
    <p:extLst>
      <p:ext uri="{BB962C8B-B14F-4D97-AF65-F5344CB8AC3E}">
        <p14:creationId xmlns:p14="http://schemas.microsoft.com/office/powerpoint/2010/main" val="2157083834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00"/>
                            </p:stCondLst>
                            <p:childTnLst>
                              <p:par>
                                <p:cTn id="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4" grpId="1" animBg="1"/>
      <p:bldP spid="25" grpId="0" animBg="1"/>
      <p:bldP spid="25" grpId="1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Freeform 9"/>
          <p:cNvSpPr>
            <a:spLocks/>
          </p:cNvSpPr>
          <p:nvPr/>
        </p:nvSpPr>
        <p:spPr bwMode="auto">
          <a:xfrm rot="2700000">
            <a:off x="2836773" y="1565485"/>
            <a:ext cx="2489701" cy="2490025"/>
          </a:xfrm>
          <a:custGeom>
            <a:avLst/>
            <a:gdLst>
              <a:gd name="T0" fmla="*/ 345365 w 728"/>
              <a:gd name="T1" fmla="*/ 2007162 h 727"/>
              <a:gd name="T2" fmla="*/ 1174885 w 728"/>
              <a:gd name="T3" fmla="*/ 2349769 h 727"/>
              <a:gd name="T4" fmla="*/ 1174885 w 728"/>
              <a:gd name="T5" fmla="*/ 1797072 h 727"/>
              <a:gd name="T6" fmla="*/ 735917 w 728"/>
              <a:gd name="T7" fmla="*/ 1612840 h 727"/>
              <a:gd name="T8" fmla="*/ 555165 w 728"/>
              <a:gd name="T9" fmla="*/ 1173268 h 727"/>
              <a:gd name="T10" fmla="*/ 735917 w 728"/>
              <a:gd name="T11" fmla="*/ 733697 h 727"/>
              <a:gd name="T12" fmla="*/ 1174885 w 728"/>
              <a:gd name="T13" fmla="*/ 552697 h 727"/>
              <a:gd name="T14" fmla="*/ 1613853 w 728"/>
              <a:gd name="T15" fmla="*/ 733697 h 727"/>
              <a:gd name="T16" fmla="*/ 1794605 w 728"/>
              <a:gd name="T17" fmla="*/ 1173268 h 727"/>
              <a:gd name="T18" fmla="*/ 2349770 w 728"/>
              <a:gd name="T19" fmla="*/ 1173268 h 727"/>
              <a:gd name="T20" fmla="*/ 2004405 w 728"/>
              <a:gd name="T21" fmla="*/ 342607 h 727"/>
              <a:gd name="T22" fmla="*/ 1174885 w 728"/>
              <a:gd name="T23" fmla="*/ 0 h 727"/>
              <a:gd name="T24" fmla="*/ 345365 w 728"/>
              <a:gd name="T25" fmla="*/ 342607 h 727"/>
              <a:gd name="T26" fmla="*/ 0 w 728"/>
              <a:gd name="T27" fmla="*/ 1173268 h 727"/>
              <a:gd name="T28" fmla="*/ 345365 w 728"/>
              <a:gd name="T29" fmla="*/ 2007162 h 7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  <a:extLst/>
        </p:spPr>
        <p:txBody>
          <a:bodyPr lIns="68580" tIns="34290" rIns="68580" bIns="34290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val 79"/>
          <p:cNvSpPr/>
          <p:nvPr/>
        </p:nvSpPr>
        <p:spPr>
          <a:xfrm rot="13500000">
            <a:off x="4442546" y="3265504"/>
            <a:ext cx="573642" cy="572033"/>
          </a:xfrm>
          <a:prstGeom prst="ellipse">
            <a:avLst/>
          </a:prstGeom>
          <a:solidFill>
            <a:srgbClr val="323D3F"/>
          </a:solidFill>
          <a:ln w="133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 rot="2700000">
            <a:off x="117933" y="1565485"/>
            <a:ext cx="2489701" cy="2490025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id-ID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rot="13500000">
            <a:off x="1482401" y="2891083"/>
            <a:ext cx="2489701" cy="2490025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id-ID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84"/>
          <p:cNvSpPr/>
          <p:nvPr/>
        </p:nvSpPr>
        <p:spPr>
          <a:xfrm rot="13500000">
            <a:off x="2439589" y="5020911"/>
            <a:ext cx="573642" cy="573715"/>
          </a:xfrm>
          <a:prstGeom prst="ellipse">
            <a:avLst/>
          </a:prstGeom>
          <a:solidFill>
            <a:srgbClr val="323D3F"/>
          </a:solidFill>
          <a:ln w="133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85"/>
          <p:cNvSpPr/>
          <p:nvPr/>
        </p:nvSpPr>
        <p:spPr>
          <a:xfrm rot="13500000">
            <a:off x="1077646" y="1352807"/>
            <a:ext cx="571959" cy="573715"/>
          </a:xfrm>
          <a:prstGeom prst="ellipse">
            <a:avLst/>
          </a:prstGeom>
          <a:solidFill>
            <a:srgbClr val="323D3F"/>
          </a:solidFill>
          <a:ln w="133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01"/>
          <p:cNvSpPr/>
          <p:nvPr/>
        </p:nvSpPr>
        <p:spPr>
          <a:xfrm>
            <a:off x="0" y="3256289"/>
            <a:ext cx="1239966" cy="2124657"/>
          </a:xfrm>
          <a:custGeom>
            <a:avLst/>
            <a:gdLst>
              <a:gd name="connsiteX0" fmla="*/ 825115 w 1169415"/>
              <a:gd name="connsiteY0" fmla="*/ 0 h 2005467"/>
              <a:gd name="connsiteX1" fmla="*/ 1169415 w 1169415"/>
              <a:gd name="connsiteY1" fmla="*/ 828820 h 2005467"/>
              <a:gd name="connsiteX2" fmla="*/ 823972 w 1169415"/>
              <a:gd name="connsiteY2" fmla="*/ 1662681 h 2005467"/>
              <a:gd name="connsiteX3" fmla="*/ 109526 w 1169415"/>
              <a:gd name="connsiteY3" fmla="*/ 2000123 h 2005467"/>
              <a:gd name="connsiteX4" fmla="*/ 0 w 1169415"/>
              <a:gd name="connsiteY4" fmla="*/ 2005467 h 2005467"/>
              <a:gd name="connsiteX5" fmla="*/ 0 w 1169415"/>
              <a:gd name="connsiteY5" fmla="*/ 1452354 h 2005467"/>
              <a:gd name="connsiteX6" fmla="*/ 115260 w 1169415"/>
              <a:gd name="connsiteY6" fmla="*/ 1439917 h 2005467"/>
              <a:gd name="connsiteX7" fmla="*/ 431411 w 1169415"/>
              <a:gd name="connsiteY7" fmla="*/ 1270120 h 2005467"/>
              <a:gd name="connsiteX8" fmla="*/ 614425 w 1169415"/>
              <a:gd name="connsiteY8" fmla="*/ 831485 h 2005467"/>
              <a:gd name="connsiteX9" fmla="*/ 434299 w 1169415"/>
              <a:gd name="connsiteY9" fmla="*/ 390816 h 2005467"/>
              <a:gd name="connsiteX10" fmla="*/ 825115 w 1169415"/>
              <a:gd name="connsiteY10" fmla="*/ 0 h 200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9415" h="2005467">
                <a:moveTo>
                  <a:pt x="825115" y="0"/>
                </a:moveTo>
                <a:cubicBezTo>
                  <a:pt x="1046501" y="221386"/>
                  <a:pt x="1167346" y="515926"/>
                  <a:pt x="1169415" y="828820"/>
                </a:cubicBezTo>
                <a:cubicBezTo>
                  <a:pt x="1169198" y="1143998"/>
                  <a:pt x="1047949" y="1438705"/>
                  <a:pt x="823972" y="1662681"/>
                </a:cubicBezTo>
                <a:cubicBezTo>
                  <a:pt x="629993" y="1856661"/>
                  <a:pt x="380111" y="1973740"/>
                  <a:pt x="109526" y="2000123"/>
                </a:cubicBezTo>
                <a:lnTo>
                  <a:pt x="0" y="2005467"/>
                </a:lnTo>
                <a:lnTo>
                  <a:pt x="0" y="1452354"/>
                </a:lnTo>
                <a:lnTo>
                  <a:pt x="115260" y="1439917"/>
                </a:lnTo>
                <a:cubicBezTo>
                  <a:pt x="234753" y="1415426"/>
                  <a:pt x="343992" y="1357539"/>
                  <a:pt x="431411" y="1270120"/>
                </a:cubicBezTo>
                <a:cubicBezTo>
                  <a:pt x="550256" y="1151275"/>
                  <a:pt x="614312" y="995926"/>
                  <a:pt x="614425" y="831485"/>
                </a:cubicBezTo>
                <a:cubicBezTo>
                  <a:pt x="616823" y="664759"/>
                  <a:pt x="550698" y="507215"/>
                  <a:pt x="434299" y="390816"/>
                </a:cubicBezTo>
                <a:cubicBezTo>
                  <a:pt x="434299" y="390816"/>
                  <a:pt x="434299" y="390816"/>
                  <a:pt x="825115" y="0"/>
                </a:cubicBezTo>
                <a:close/>
              </a:path>
            </a:pathLst>
          </a:cu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id-ID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1133972" y="2543025"/>
            <a:ext cx="459309" cy="460931"/>
            <a:chOff x="3263900" y="4037013"/>
            <a:chExt cx="879475" cy="879475"/>
          </a:xfrm>
        </p:grpSpPr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3263900" y="4037013"/>
              <a:ext cx="879475" cy="879475"/>
            </a:xfrm>
            <a:prstGeom prst="rect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 flipV="1">
              <a:off x="3718135" y="4309842"/>
              <a:ext cx="0" cy="263201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V="1">
              <a:off x="3901760" y="4492799"/>
              <a:ext cx="0" cy="80243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V="1">
              <a:off x="3505515" y="4149354"/>
              <a:ext cx="0" cy="221475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V="1">
              <a:off x="3505515" y="4431813"/>
              <a:ext cx="0" cy="141230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 flipV="1">
              <a:off x="3901760" y="4149354"/>
              <a:ext cx="0" cy="282459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 flipV="1">
              <a:off x="3718135" y="4149354"/>
              <a:ext cx="0" cy="99504"/>
            </a:xfrm>
            <a:prstGeom prst="lin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>
              <a:off x="3840552" y="4431813"/>
              <a:ext cx="122418" cy="60987"/>
            </a:xfrm>
            <a:prstGeom prst="rect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Rectangle 28"/>
            <p:cNvSpPr>
              <a:spLocks noChangeArrowheads="1"/>
            </p:cNvSpPr>
            <p:nvPr/>
          </p:nvSpPr>
          <p:spPr bwMode="auto">
            <a:xfrm>
              <a:off x="3656925" y="4248857"/>
              <a:ext cx="122418" cy="60984"/>
            </a:xfrm>
            <a:prstGeom prst="rect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auto">
            <a:xfrm>
              <a:off x="3444305" y="4370828"/>
              <a:ext cx="122418" cy="60984"/>
            </a:xfrm>
            <a:prstGeom prst="rect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val 30"/>
            <p:cNvSpPr>
              <a:spLocks noChangeArrowheads="1"/>
            </p:cNvSpPr>
            <p:nvPr/>
          </p:nvSpPr>
          <p:spPr bwMode="auto">
            <a:xfrm>
              <a:off x="3840552" y="4672546"/>
              <a:ext cx="122418" cy="121971"/>
            </a:xfrm>
            <a:prstGeom prst="ellips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Oval 31"/>
            <p:cNvSpPr>
              <a:spLocks noChangeArrowheads="1"/>
            </p:cNvSpPr>
            <p:nvPr/>
          </p:nvSpPr>
          <p:spPr bwMode="auto">
            <a:xfrm>
              <a:off x="3656925" y="4672546"/>
              <a:ext cx="122418" cy="121971"/>
            </a:xfrm>
            <a:prstGeom prst="ellips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3444305" y="4672546"/>
              <a:ext cx="122418" cy="121971"/>
            </a:xfrm>
            <a:prstGeom prst="ellipse">
              <a:avLst/>
            </a:prstGeom>
            <a:noFill/>
            <a:ln w="1587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Group 150"/>
          <p:cNvGrpSpPr>
            <a:grpSpLocks/>
          </p:cNvGrpSpPr>
          <p:nvPr/>
        </p:nvGrpSpPr>
        <p:grpSpPr bwMode="auto">
          <a:xfrm>
            <a:off x="2493391" y="3986377"/>
            <a:ext cx="466039" cy="457567"/>
            <a:chOff x="1614488" y="3721100"/>
            <a:chExt cx="879475" cy="863601"/>
          </a:xfrm>
        </p:grpSpPr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1887538" y="3721100"/>
              <a:ext cx="393700" cy="168274"/>
            </a:xfrm>
            <a:custGeom>
              <a:avLst/>
              <a:gdLst>
                <a:gd name="T0" fmla="*/ 0 w 248"/>
                <a:gd name="T1" fmla="*/ 105 h 105"/>
                <a:gd name="T2" fmla="*/ 124 w 248"/>
                <a:gd name="T3" fmla="*/ 0 h 105"/>
                <a:gd name="T4" fmla="*/ 248 w 24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8" h="105">
                  <a:moveTo>
                    <a:pt x="0" y="105"/>
                  </a:moveTo>
                  <a:lnTo>
                    <a:pt x="124" y="0"/>
                  </a:lnTo>
                  <a:lnTo>
                    <a:pt x="248" y="105"/>
                  </a:lnTo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1614488" y="3889374"/>
              <a:ext cx="879475" cy="695327"/>
            </a:xfrm>
            <a:prstGeom prst="rect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1706564" y="3978274"/>
              <a:ext cx="698499" cy="514351"/>
            </a:xfrm>
            <a:prstGeom prst="rect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1766888" y="4076700"/>
              <a:ext cx="349250" cy="415924"/>
            </a:xfrm>
            <a:custGeom>
              <a:avLst/>
              <a:gdLst>
                <a:gd name="T0" fmla="*/ 92 w 92"/>
                <a:gd name="T1" fmla="*/ 110 h 110"/>
                <a:gd name="T2" fmla="*/ 46 w 92"/>
                <a:gd name="T3" fmla="*/ 0 h 110"/>
                <a:gd name="T4" fmla="*/ 0 w 92"/>
                <a:gd name="T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110">
                  <a:moveTo>
                    <a:pt x="92" y="110"/>
                  </a:moveTo>
                  <a:cubicBezTo>
                    <a:pt x="92" y="110"/>
                    <a:pt x="46" y="56"/>
                    <a:pt x="46" y="0"/>
                  </a:cubicBezTo>
                  <a:cubicBezTo>
                    <a:pt x="46" y="56"/>
                    <a:pt x="0" y="110"/>
                    <a:pt x="0" y="110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1849438" y="4371975"/>
              <a:ext cx="184150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2220913" y="4375151"/>
              <a:ext cx="92074" cy="117474"/>
            </a:xfrm>
            <a:custGeom>
              <a:avLst/>
              <a:gdLst>
                <a:gd name="T0" fmla="*/ 0 w 58"/>
                <a:gd name="T1" fmla="*/ 74 h 74"/>
                <a:gd name="T2" fmla="*/ 0 w 58"/>
                <a:gd name="T3" fmla="*/ 0 h 74"/>
                <a:gd name="T4" fmla="*/ 58 w 58"/>
                <a:gd name="T5" fmla="*/ 0 h 74"/>
                <a:gd name="T6" fmla="*/ 58 w 58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4">
                  <a:moveTo>
                    <a:pt x="0" y="74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74"/>
                  </a:lnTo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2312987" y="4251325"/>
              <a:ext cx="92076" cy="123826"/>
            </a:xfrm>
            <a:custGeom>
              <a:avLst/>
              <a:gdLst>
                <a:gd name="T0" fmla="*/ 0 w 57"/>
                <a:gd name="T1" fmla="*/ 79 h 79"/>
                <a:gd name="T2" fmla="*/ 0 w 57"/>
                <a:gd name="T3" fmla="*/ 0 h 79"/>
                <a:gd name="T4" fmla="*/ 57 w 57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79">
                  <a:moveTo>
                    <a:pt x="0" y="79"/>
                  </a:moveTo>
                  <a:lnTo>
                    <a:pt x="0" y="0"/>
                  </a:lnTo>
                  <a:lnTo>
                    <a:pt x="57" y="0"/>
                  </a:lnTo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158"/>
          <p:cNvGrpSpPr>
            <a:grpSpLocks/>
          </p:cNvGrpSpPr>
          <p:nvPr/>
        </p:nvGrpSpPr>
        <p:grpSpPr bwMode="auto">
          <a:xfrm>
            <a:off x="3866269" y="2544705"/>
            <a:ext cx="457626" cy="457567"/>
            <a:chOff x="4033838" y="4086226"/>
            <a:chExt cx="881063" cy="881062"/>
          </a:xfrm>
        </p:grpSpPr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4033838" y="4086226"/>
              <a:ext cx="881063" cy="728821"/>
            </a:xfrm>
            <a:custGeom>
              <a:avLst/>
              <a:gdLst>
                <a:gd name="T0" fmla="*/ 186 w 232"/>
                <a:gd name="T1" fmla="*/ 192 h 192"/>
                <a:gd name="T2" fmla="*/ 216 w 232"/>
                <a:gd name="T3" fmla="*/ 192 h 192"/>
                <a:gd name="T4" fmla="*/ 232 w 232"/>
                <a:gd name="T5" fmla="*/ 176 h 192"/>
                <a:gd name="T6" fmla="*/ 232 w 232"/>
                <a:gd name="T7" fmla="*/ 141 h 192"/>
                <a:gd name="T8" fmla="*/ 216 w 232"/>
                <a:gd name="T9" fmla="*/ 120 h 192"/>
                <a:gd name="T10" fmla="*/ 216 w 232"/>
                <a:gd name="T11" fmla="*/ 32 h 192"/>
                <a:gd name="T12" fmla="*/ 188 w 232"/>
                <a:gd name="T13" fmla="*/ 0 h 192"/>
                <a:gd name="T14" fmla="*/ 48 w 232"/>
                <a:gd name="T15" fmla="*/ 0 h 192"/>
                <a:gd name="T16" fmla="*/ 16 w 232"/>
                <a:gd name="T17" fmla="*/ 32 h 192"/>
                <a:gd name="T18" fmla="*/ 16 w 232"/>
                <a:gd name="T19" fmla="*/ 120 h 192"/>
                <a:gd name="T20" fmla="*/ 0 w 232"/>
                <a:gd name="T21" fmla="*/ 141 h 192"/>
                <a:gd name="T22" fmla="*/ 0 w 232"/>
                <a:gd name="T23" fmla="*/ 176 h 192"/>
                <a:gd name="T24" fmla="*/ 16 w 232"/>
                <a:gd name="T25" fmla="*/ 192 h 192"/>
                <a:gd name="T26" fmla="*/ 45 w 232"/>
                <a:gd name="T2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192">
                  <a:moveTo>
                    <a:pt x="186" y="192"/>
                  </a:moveTo>
                  <a:cubicBezTo>
                    <a:pt x="216" y="192"/>
                    <a:pt x="216" y="192"/>
                    <a:pt x="216" y="192"/>
                  </a:cubicBezTo>
                  <a:cubicBezTo>
                    <a:pt x="224" y="192"/>
                    <a:pt x="232" y="184"/>
                    <a:pt x="232" y="176"/>
                  </a:cubicBezTo>
                  <a:cubicBezTo>
                    <a:pt x="232" y="141"/>
                    <a:pt x="232" y="141"/>
                    <a:pt x="232" y="141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6" y="14"/>
                    <a:pt x="205" y="0"/>
                    <a:pt x="18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0"/>
                    <a:pt x="16" y="14"/>
                    <a:pt x="16" y="32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4"/>
                    <a:pt x="8" y="192"/>
                    <a:pt x="16" y="192"/>
                  </a:cubicBezTo>
                  <a:cubicBezTo>
                    <a:pt x="45" y="192"/>
                    <a:pt x="45" y="192"/>
                    <a:pt x="45" y="192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4111579" y="4695195"/>
              <a:ext cx="725581" cy="272093"/>
            </a:xfrm>
            <a:custGeom>
              <a:avLst/>
              <a:gdLst>
                <a:gd name="T0" fmla="*/ 192 w 192"/>
                <a:gd name="T1" fmla="*/ 72 h 72"/>
                <a:gd name="T2" fmla="*/ 0 w 192"/>
                <a:gd name="T3" fmla="*/ 72 h 72"/>
                <a:gd name="T4" fmla="*/ 32 w 192"/>
                <a:gd name="T5" fmla="*/ 0 h 72"/>
                <a:gd name="T6" fmla="*/ 160 w 192"/>
                <a:gd name="T7" fmla="*/ 0 h 72"/>
                <a:gd name="T8" fmla="*/ 192 w 192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2">
                  <a:moveTo>
                    <a:pt x="192" y="72"/>
                  </a:moveTo>
                  <a:cubicBezTo>
                    <a:pt x="172" y="72"/>
                    <a:pt x="15" y="72"/>
                    <a:pt x="0" y="72"/>
                  </a:cubicBezTo>
                  <a:cubicBezTo>
                    <a:pt x="30" y="42"/>
                    <a:pt x="32" y="0"/>
                    <a:pt x="3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62" y="47"/>
                    <a:pt x="192" y="72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auto">
            <a:xfrm>
              <a:off x="4354520" y="4176924"/>
              <a:ext cx="239701" cy="242941"/>
            </a:xfrm>
            <a:prstGeom prst="ellips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4215233" y="4406908"/>
              <a:ext cx="32392" cy="29152"/>
            </a:xfrm>
            <a:prstGeom prst="ellips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4671962" y="4176924"/>
              <a:ext cx="90698" cy="90698"/>
            </a:xfrm>
            <a:prstGeom prst="rect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4429021" y="4086226"/>
              <a:ext cx="0" cy="97176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 flipV="1">
              <a:off x="4519718" y="4086226"/>
              <a:ext cx="0" cy="97176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 flipV="1">
              <a:off x="4429021" y="4413386"/>
              <a:ext cx="0" cy="129568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 flipV="1">
              <a:off x="4519718" y="4413386"/>
              <a:ext cx="0" cy="129568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>
              <a:off x="4095384" y="4542954"/>
              <a:ext cx="757973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>
              <a:off x="4033838" y="4620695"/>
              <a:ext cx="881063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>
              <a:off x="4079187" y="4695195"/>
              <a:ext cx="790365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Line 48"/>
            <p:cNvSpPr>
              <a:spLocks noChangeShapeType="1"/>
            </p:cNvSpPr>
            <p:nvPr/>
          </p:nvSpPr>
          <p:spPr bwMode="auto">
            <a:xfrm>
              <a:off x="4160168" y="4905744"/>
              <a:ext cx="625165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TextBox 152"/>
          <p:cNvSpPr txBox="1">
            <a:spLocks noChangeArrowheads="1"/>
          </p:cNvSpPr>
          <p:nvPr/>
        </p:nvSpPr>
        <p:spPr bwMode="auto">
          <a:xfrm>
            <a:off x="4352333" y="3403058"/>
            <a:ext cx="6965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8" name="TextBox 153"/>
          <p:cNvSpPr txBox="1">
            <a:spLocks noChangeArrowheads="1"/>
          </p:cNvSpPr>
          <p:nvPr/>
        </p:nvSpPr>
        <p:spPr bwMode="auto">
          <a:xfrm>
            <a:off x="2365525" y="5158467"/>
            <a:ext cx="69821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49" name="TextBox 154"/>
          <p:cNvSpPr txBox="1">
            <a:spLocks noChangeArrowheads="1"/>
          </p:cNvSpPr>
          <p:nvPr/>
        </p:nvSpPr>
        <p:spPr bwMode="auto">
          <a:xfrm>
            <a:off x="1002740" y="1465970"/>
            <a:ext cx="69821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50" name="Rectangle 175"/>
          <p:cNvSpPr/>
          <p:nvPr/>
        </p:nvSpPr>
        <p:spPr>
          <a:xfrm>
            <a:off x="6715498" y="3189000"/>
            <a:ext cx="264145" cy="264110"/>
          </a:xfrm>
          <a:prstGeom prst="rect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Rectangle 176"/>
          <p:cNvSpPr/>
          <p:nvPr/>
        </p:nvSpPr>
        <p:spPr>
          <a:xfrm>
            <a:off x="6715498" y="3994788"/>
            <a:ext cx="264145" cy="264111"/>
          </a:xfrm>
          <a:prstGeom prst="rect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Rectangle 177"/>
          <p:cNvSpPr/>
          <p:nvPr/>
        </p:nvSpPr>
        <p:spPr>
          <a:xfrm>
            <a:off x="6715498" y="4723194"/>
            <a:ext cx="264145" cy="264110"/>
          </a:xfrm>
          <a:prstGeom prst="rect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Group 179"/>
          <p:cNvGrpSpPr/>
          <p:nvPr/>
        </p:nvGrpSpPr>
        <p:grpSpPr>
          <a:xfrm>
            <a:off x="7190904" y="3141402"/>
            <a:ext cx="323551" cy="318357"/>
            <a:chOff x="6297613" y="1392238"/>
            <a:chExt cx="498475" cy="490537"/>
          </a:xfrm>
          <a:solidFill>
            <a:schemeClr val="bg1">
              <a:lumMod val="65000"/>
            </a:schemeClr>
          </a:solidFill>
        </p:grpSpPr>
        <p:sp>
          <p:nvSpPr>
            <p:cNvPr id="54" name="Freeform 180"/>
            <p:cNvSpPr>
              <a:spLocks/>
            </p:cNvSpPr>
            <p:nvPr/>
          </p:nvSpPr>
          <p:spPr bwMode="auto">
            <a:xfrm>
              <a:off x="6570663" y="1454150"/>
              <a:ext cx="160338" cy="160337"/>
            </a:xfrm>
            <a:custGeom>
              <a:avLst/>
              <a:gdLst>
                <a:gd name="T0" fmla="*/ 38 w 42"/>
                <a:gd name="T1" fmla="*/ 40 h 42"/>
                <a:gd name="T2" fmla="*/ 38 w 42"/>
                <a:gd name="T3" fmla="*/ 40 h 42"/>
                <a:gd name="T4" fmla="*/ 40 w 42"/>
                <a:gd name="T5" fmla="*/ 42 h 42"/>
                <a:gd name="T6" fmla="*/ 42 w 42"/>
                <a:gd name="T7" fmla="*/ 40 h 42"/>
                <a:gd name="T8" fmla="*/ 42 w 42"/>
                <a:gd name="T9" fmla="*/ 40 h 42"/>
                <a:gd name="T10" fmla="*/ 2 w 42"/>
                <a:gd name="T11" fmla="*/ 0 h 42"/>
                <a:gd name="T12" fmla="*/ 2 w 42"/>
                <a:gd name="T13" fmla="*/ 0 h 42"/>
                <a:gd name="T14" fmla="*/ 0 w 42"/>
                <a:gd name="T15" fmla="*/ 2 h 42"/>
                <a:gd name="T16" fmla="*/ 2 w 42"/>
                <a:gd name="T17" fmla="*/ 4 h 42"/>
                <a:gd name="T18" fmla="*/ 2 w 42"/>
                <a:gd name="T19" fmla="*/ 4 h 42"/>
                <a:gd name="T20" fmla="*/ 38 w 42"/>
                <a:gd name="T21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38" y="40"/>
                  </a:moveTo>
                  <a:cubicBezTo>
                    <a:pt x="38" y="40"/>
                    <a:pt x="38" y="40"/>
                    <a:pt x="38" y="40"/>
                  </a:cubicBezTo>
                  <a:cubicBezTo>
                    <a:pt x="38" y="41"/>
                    <a:pt x="39" y="42"/>
                    <a:pt x="40" y="42"/>
                  </a:cubicBezTo>
                  <a:cubicBezTo>
                    <a:pt x="41" y="42"/>
                    <a:pt x="42" y="41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18"/>
                    <a:pt x="2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2" y="4"/>
                    <a:pt x="38" y="20"/>
                    <a:pt x="3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181"/>
            <p:cNvSpPr>
              <a:spLocks noEditPoints="1"/>
            </p:cNvSpPr>
            <p:nvPr/>
          </p:nvSpPr>
          <p:spPr bwMode="auto">
            <a:xfrm>
              <a:off x="6297613" y="1392238"/>
              <a:ext cx="498475" cy="490537"/>
            </a:xfrm>
            <a:custGeom>
              <a:avLst/>
              <a:gdLst>
                <a:gd name="T0" fmla="*/ 37 w 130"/>
                <a:gd name="T1" fmla="*/ 4 h 128"/>
                <a:gd name="T2" fmla="*/ 29 w 130"/>
                <a:gd name="T3" fmla="*/ 0 h 128"/>
                <a:gd name="T4" fmla="*/ 24 w 130"/>
                <a:gd name="T5" fmla="*/ 1 h 128"/>
                <a:gd name="T6" fmla="*/ 17 w 130"/>
                <a:gd name="T7" fmla="*/ 12 h 128"/>
                <a:gd name="T8" fmla="*/ 17 w 130"/>
                <a:gd name="T9" fmla="*/ 67 h 128"/>
                <a:gd name="T10" fmla="*/ 5 w 130"/>
                <a:gd name="T11" fmla="*/ 80 h 128"/>
                <a:gd name="T12" fmla="*/ 5 w 130"/>
                <a:gd name="T13" fmla="*/ 96 h 128"/>
                <a:gd name="T14" fmla="*/ 33 w 130"/>
                <a:gd name="T15" fmla="*/ 124 h 128"/>
                <a:gd name="T16" fmla="*/ 41 w 130"/>
                <a:gd name="T17" fmla="*/ 128 h 128"/>
                <a:gd name="T18" fmla="*/ 49 w 130"/>
                <a:gd name="T19" fmla="*/ 124 h 128"/>
                <a:gd name="T20" fmla="*/ 62 w 130"/>
                <a:gd name="T21" fmla="*/ 112 h 128"/>
                <a:gd name="T22" fmla="*/ 117 w 130"/>
                <a:gd name="T23" fmla="*/ 112 h 128"/>
                <a:gd name="T24" fmla="*/ 128 w 130"/>
                <a:gd name="T25" fmla="*/ 105 h 128"/>
                <a:gd name="T26" fmla="*/ 125 w 130"/>
                <a:gd name="T27" fmla="*/ 92 h 128"/>
                <a:gd name="T28" fmla="*/ 37 w 130"/>
                <a:gd name="T29" fmla="*/ 4 h 128"/>
                <a:gd name="T30" fmla="*/ 56 w 130"/>
                <a:gd name="T31" fmla="*/ 106 h 128"/>
                <a:gd name="T32" fmla="*/ 44 w 130"/>
                <a:gd name="T33" fmla="*/ 119 h 128"/>
                <a:gd name="T34" fmla="*/ 41 w 130"/>
                <a:gd name="T35" fmla="*/ 120 h 128"/>
                <a:gd name="T36" fmla="*/ 38 w 130"/>
                <a:gd name="T37" fmla="*/ 119 h 128"/>
                <a:gd name="T38" fmla="*/ 10 w 130"/>
                <a:gd name="T39" fmla="*/ 91 h 128"/>
                <a:gd name="T40" fmla="*/ 9 w 130"/>
                <a:gd name="T41" fmla="*/ 88 h 128"/>
                <a:gd name="T42" fmla="*/ 10 w 130"/>
                <a:gd name="T43" fmla="*/ 85 h 128"/>
                <a:gd name="T44" fmla="*/ 23 w 130"/>
                <a:gd name="T45" fmla="*/ 73 h 128"/>
                <a:gd name="T46" fmla="*/ 23 w 130"/>
                <a:gd name="T47" fmla="*/ 73 h 128"/>
                <a:gd name="T48" fmla="*/ 56 w 130"/>
                <a:gd name="T49" fmla="*/ 106 h 128"/>
                <a:gd name="T50" fmla="*/ 56 w 130"/>
                <a:gd name="T51" fmla="*/ 106 h 128"/>
                <a:gd name="T52" fmla="*/ 62 w 130"/>
                <a:gd name="T53" fmla="*/ 104 h 128"/>
                <a:gd name="T54" fmla="*/ 60 w 130"/>
                <a:gd name="T55" fmla="*/ 104 h 128"/>
                <a:gd name="T56" fmla="*/ 25 w 130"/>
                <a:gd name="T57" fmla="*/ 69 h 128"/>
                <a:gd name="T58" fmla="*/ 25 w 130"/>
                <a:gd name="T59" fmla="*/ 67 h 128"/>
                <a:gd name="T60" fmla="*/ 25 w 130"/>
                <a:gd name="T61" fmla="*/ 19 h 128"/>
                <a:gd name="T62" fmla="*/ 110 w 130"/>
                <a:gd name="T63" fmla="*/ 104 h 128"/>
                <a:gd name="T64" fmla="*/ 62 w 130"/>
                <a:gd name="T65" fmla="*/ 104 h 128"/>
                <a:gd name="T66" fmla="*/ 121 w 130"/>
                <a:gd name="T67" fmla="*/ 102 h 128"/>
                <a:gd name="T68" fmla="*/ 117 w 130"/>
                <a:gd name="T69" fmla="*/ 104 h 128"/>
                <a:gd name="T70" fmla="*/ 116 w 130"/>
                <a:gd name="T71" fmla="*/ 104 h 128"/>
                <a:gd name="T72" fmla="*/ 25 w 130"/>
                <a:gd name="T73" fmla="*/ 13 h 128"/>
                <a:gd name="T74" fmla="*/ 25 w 130"/>
                <a:gd name="T75" fmla="*/ 12 h 128"/>
                <a:gd name="T76" fmla="*/ 27 w 130"/>
                <a:gd name="T77" fmla="*/ 8 h 128"/>
                <a:gd name="T78" fmla="*/ 29 w 130"/>
                <a:gd name="T79" fmla="*/ 8 h 128"/>
                <a:gd name="T80" fmla="*/ 32 w 130"/>
                <a:gd name="T81" fmla="*/ 9 h 128"/>
                <a:gd name="T82" fmla="*/ 120 w 130"/>
                <a:gd name="T83" fmla="*/ 97 h 128"/>
                <a:gd name="T84" fmla="*/ 121 w 130"/>
                <a:gd name="T85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" h="128">
                  <a:moveTo>
                    <a:pt x="37" y="4"/>
                  </a:moveTo>
                  <a:cubicBezTo>
                    <a:pt x="35" y="1"/>
                    <a:pt x="32" y="0"/>
                    <a:pt x="29" y="0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0" y="3"/>
                    <a:pt x="17" y="7"/>
                    <a:pt x="17" y="12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4"/>
                    <a:pt x="0" y="92"/>
                    <a:pt x="5" y="96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5" y="127"/>
                    <a:pt x="38" y="128"/>
                    <a:pt x="41" y="128"/>
                  </a:cubicBezTo>
                  <a:cubicBezTo>
                    <a:pt x="44" y="128"/>
                    <a:pt x="47" y="127"/>
                    <a:pt x="49" y="124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22" y="112"/>
                    <a:pt x="126" y="109"/>
                    <a:pt x="128" y="105"/>
                  </a:cubicBezTo>
                  <a:cubicBezTo>
                    <a:pt x="130" y="100"/>
                    <a:pt x="129" y="95"/>
                    <a:pt x="125" y="92"/>
                  </a:cubicBezTo>
                  <a:lnTo>
                    <a:pt x="37" y="4"/>
                  </a:lnTo>
                  <a:close/>
                  <a:moveTo>
                    <a:pt x="56" y="106"/>
                  </a:moveTo>
                  <a:cubicBezTo>
                    <a:pt x="44" y="119"/>
                    <a:pt x="44" y="119"/>
                    <a:pt x="44" y="119"/>
                  </a:cubicBezTo>
                  <a:cubicBezTo>
                    <a:pt x="43" y="120"/>
                    <a:pt x="42" y="120"/>
                    <a:pt x="41" y="120"/>
                  </a:cubicBezTo>
                  <a:cubicBezTo>
                    <a:pt x="40" y="120"/>
                    <a:pt x="39" y="120"/>
                    <a:pt x="38" y="119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9" y="90"/>
                    <a:pt x="9" y="89"/>
                    <a:pt x="9" y="88"/>
                  </a:cubicBezTo>
                  <a:cubicBezTo>
                    <a:pt x="9" y="87"/>
                    <a:pt x="9" y="86"/>
                    <a:pt x="10" y="85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lose/>
                  <a:moveTo>
                    <a:pt x="62" y="104"/>
                  </a:moveTo>
                  <a:cubicBezTo>
                    <a:pt x="61" y="104"/>
                    <a:pt x="61" y="104"/>
                    <a:pt x="60" y="104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8"/>
                    <a:pt x="25" y="68"/>
                    <a:pt x="25" y="6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10" y="104"/>
                    <a:pt x="110" y="104"/>
                    <a:pt x="110" y="104"/>
                  </a:cubicBezTo>
                  <a:lnTo>
                    <a:pt x="62" y="104"/>
                  </a:lnTo>
                  <a:close/>
                  <a:moveTo>
                    <a:pt x="121" y="102"/>
                  </a:moveTo>
                  <a:cubicBezTo>
                    <a:pt x="120" y="103"/>
                    <a:pt x="119" y="104"/>
                    <a:pt x="117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0"/>
                    <a:pt x="26" y="9"/>
                    <a:pt x="27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30" y="8"/>
                    <a:pt x="31" y="8"/>
                    <a:pt x="32" y="9"/>
                  </a:cubicBezTo>
                  <a:cubicBezTo>
                    <a:pt x="120" y="97"/>
                    <a:pt x="120" y="97"/>
                    <a:pt x="120" y="97"/>
                  </a:cubicBezTo>
                  <a:cubicBezTo>
                    <a:pt x="121" y="98"/>
                    <a:pt x="121" y="100"/>
                    <a:pt x="121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182"/>
            <p:cNvSpPr>
              <a:spLocks/>
            </p:cNvSpPr>
            <p:nvPr/>
          </p:nvSpPr>
          <p:spPr bwMode="auto">
            <a:xfrm>
              <a:off x="6562726" y="1392238"/>
              <a:ext cx="230188" cy="230187"/>
            </a:xfrm>
            <a:custGeom>
              <a:avLst/>
              <a:gdLst>
                <a:gd name="T0" fmla="*/ 4 w 60"/>
                <a:gd name="T1" fmla="*/ 8 h 60"/>
                <a:gd name="T2" fmla="*/ 4 w 60"/>
                <a:gd name="T3" fmla="*/ 8 h 60"/>
                <a:gd name="T4" fmla="*/ 52 w 60"/>
                <a:gd name="T5" fmla="*/ 56 h 60"/>
                <a:gd name="T6" fmla="*/ 52 w 60"/>
                <a:gd name="T7" fmla="*/ 56 h 60"/>
                <a:gd name="T8" fmla="*/ 56 w 60"/>
                <a:gd name="T9" fmla="*/ 60 h 60"/>
                <a:gd name="T10" fmla="*/ 60 w 60"/>
                <a:gd name="T11" fmla="*/ 56 h 60"/>
                <a:gd name="T12" fmla="*/ 60 w 60"/>
                <a:gd name="T13" fmla="*/ 56 h 60"/>
                <a:gd name="T14" fmla="*/ 4 w 60"/>
                <a:gd name="T15" fmla="*/ 0 h 60"/>
                <a:gd name="T16" fmla="*/ 4 w 60"/>
                <a:gd name="T17" fmla="*/ 0 h 60"/>
                <a:gd name="T18" fmla="*/ 0 w 60"/>
                <a:gd name="T19" fmla="*/ 4 h 60"/>
                <a:gd name="T20" fmla="*/ 4 w 60"/>
                <a:gd name="T21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0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0" y="8"/>
                    <a:pt x="52" y="30"/>
                    <a:pt x="52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2" y="58"/>
                    <a:pt x="54" y="60"/>
                    <a:pt x="56" y="60"/>
                  </a:cubicBezTo>
                  <a:cubicBezTo>
                    <a:pt x="58" y="60"/>
                    <a:pt x="60" y="58"/>
                    <a:pt x="60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25"/>
                    <a:pt x="3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Group 183"/>
          <p:cNvGrpSpPr/>
          <p:nvPr/>
        </p:nvGrpSpPr>
        <p:grpSpPr>
          <a:xfrm>
            <a:off x="7202754" y="3944849"/>
            <a:ext cx="299851" cy="318358"/>
            <a:chOff x="6881813" y="2154238"/>
            <a:chExt cx="461963" cy="490538"/>
          </a:xfrm>
          <a:solidFill>
            <a:schemeClr val="bg1">
              <a:lumMod val="65000"/>
            </a:schemeClr>
          </a:solidFill>
        </p:grpSpPr>
        <p:sp>
          <p:nvSpPr>
            <p:cNvPr id="58" name="Freeform 22"/>
            <p:cNvSpPr>
              <a:spLocks noEditPoints="1"/>
            </p:cNvSpPr>
            <p:nvPr/>
          </p:nvSpPr>
          <p:spPr bwMode="auto">
            <a:xfrm>
              <a:off x="6881813" y="2154238"/>
              <a:ext cx="461963" cy="490538"/>
            </a:xfrm>
            <a:custGeom>
              <a:avLst/>
              <a:gdLst>
                <a:gd name="T0" fmla="*/ 104 w 120"/>
                <a:gd name="T1" fmla="*/ 0 h 128"/>
                <a:gd name="T2" fmla="*/ 16 w 120"/>
                <a:gd name="T3" fmla="*/ 0 h 128"/>
                <a:gd name="T4" fmla="*/ 0 w 120"/>
                <a:gd name="T5" fmla="*/ 16 h 128"/>
                <a:gd name="T6" fmla="*/ 0 w 120"/>
                <a:gd name="T7" fmla="*/ 112 h 128"/>
                <a:gd name="T8" fmla="*/ 16 w 120"/>
                <a:gd name="T9" fmla="*/ 128 h 128"/>
                <a:gd name="T10" fmla="*/ 104 w 120"/>
                <a:gd name="T11" fmla="*/ 128 h 128"/>
                <a:gd name="T12" fmla="*/ 120 w 120"/>
                <a:gd name="T13" fmla="*/ 112 h 128"/>
                <a:gd name="T14" fmla="*/ 120 w 120"/>
                <a:gd name="T15" fmla="*/ 16 h 128"/>
                <a:gd name="T16" fmla="*/ 104 w 120"/>
                <a:gd name="T17" fmla="*/ 0 h 128"/>
                <a:gd name="T18" fmla="*/ 112 w 120"/>
                <a:gd name="T19" fmla="*/ 112 h 128"/>
                <a:gd name="T20" fmla="*/ 104 w 120"/>
                <a:gd name="T21" fmla="*/ 120 h 128"/>
                <a:gd name="T22" fmla="*/ 16 w 120"/>
                <a:gd name="T23" fmla="*/ 120 h 128"/>
                <a:gd name="T24" fmla="*/ 8 w 120"/>
                <a:gd name="T25" fmla="*/ 112 h 128"/>
                <a:gd name="T26" fmla="*/ 8 w 120"/>
                <a:gd name="T27" fmla="*/ 16 h 128"/>
                <a:gd name="T28" fmla="*/ 16 w 120"/>
                <a:gd name="T29" fmla="*/ 8 h 128"/>
                <a:gd name="T30" fmla="*/ 104 w 120"/>
                <a:gd name="T31" fmla="*/ 8 h 128"/>
                <a:gd name="T32" fmla="*/ 112 w 120"/>
                <a:gd name="T33" fmla="*/ 16 h 128"/>
                <a:gd name="T34" fmla="*/ 112 w 120"/>
                <a:gd name="T35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28">
                  <a:moveTo>
                    <a:pt x="10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13" y="128"/>
                    <a:pt x="120" y="121"/>
                    <a:pt x="120" y="112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7"/>
                    <a:pt x="113" y="0"/>
                    <a:pt x="104" y="0"/>
                  </a:cubicBezTo>
                  <a:close/>
                  <a:moveTo>
                    <a:pt x="112" y="112"/>
                  </a:moveTo>
                  <a:cubicBezTo>
                    <a:pt x="112" y="116"/>
                    <a:pt x="108" y="120"/>
                    <a:pt x="104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8" y="8"/>
                    <a:pt x="112" y="12"/>
                    <a:pt x="112" y="16"/>
                  </a:cubicBezTo>
                  <a:lnTo>
                    <a:pt x="112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23"/>
            <p:cNvSpPr>
              <a:spLocks noEditPoints="1"/>
            </p:cNvSpPr>
            <p:nvPr/>
          </p:nvSpPr>
          <p:spPr bwMode="auto">
            <a:xfrm>
              <a:off x="6942138" y="2214563"/>
              <a:ext cx="339725" cy="307975"/>
            </a:xfrm>
            <a:custGeom>
              <a:avLst/>
              <a:gdLst>
                <a:gd name="T0" fmla="*/ 84 w 88"/>
                <a:gd name="T1" fmla="*/ 0 h 80"/>
                <a:gd name="T2" fmla="*/ 4 w 88"/>
                <a:gd name="T3" fmla="*/ 0 h 80"/>
                <a:gd name="T4" fmla="*/ 0 w 88"/>
                <a:gd name="T5" fmla="*/ 4 h 80"/>
                <a:gd name="T6" fmla="*/ 0 w 88"/>
                <a:gd name="T7" fmla="*/ 76 h 80"/>
                <a:gd name="T8" fmla="*/ 4 w 88"/>
                <a:gd name="T9" fmla="*/ 80 h 80"/>
                <a:gd name="T10" fmla="*/ 84 w 88"/>
                <a:gd name="T11" fmla="*/ 80 h 80"/>
                <a:gd name="T12" fmla="*/ 88 w 88"/>
                <a:gd name="T13" fmla="*/ 76 h 80"/>
                <a:gd name="T14" fmla="*/ 88 w 88"/>
                <a:gd name="T15" fmla="*/ 4 h 80"/>
                <a:gd name="T16" fmla="*/ 84 w 88"/>
                <a:gd name="T17" fmla="*/ 0 h 80"/>
                <a:gd name="T18" fmla="*/ 84 w 88"/>
                <a:gd name="T19" fmla="*/ 4 h 80"/>
                <a:gd name="T20" fmla="*/ 84 w 88"/>
                <a:gd name="T21" fmla="*/ 59 h 80"/>
                <a:gd name="T22" fmla="*/ 71 w 88"/>
                <a:gd name="T23" fmla="*/ 45 h 80"/>
                <a:gd name="T24" fmla="*/ 68 w 88"/>
                <a:gd name="T25" fmla="*/ 44 h 80"/>
                <a:gd name="T26" fmla="*/ 65 w 88"/>
                <a:gd name="T27" fmla="*/ 45 h 80"/>
                <a:gd name="T28" fmla="*/ 55 w 88"/>
                <a:gd name="T29" fmla="*/ 57 h 80"/>
                <a:gd name="T30" fmla="*/ 23 w 88"/>
                <a:gd name="T31" fmla="*/ 21 h 80"/>
                <a:gd name="T32" fmla="*/ 20 w 88"/>
                <a:gd name="T33" fmla="*/ 20 h 80"/>
                <a:gd name="T34" fmla="*/ 17 w 88"/>
                <a:gd name="T35" fmla="*/ 21 h 80"/>
                <a:gd name="T36" fmla="*/ 4 w 88"/>
                <a:gd name="T37" fmla="*/ 36 h 80"/>
                <a:gd name="T38" fmla="*/ 4 w 88"/>
                <a:gd name="T39" fmla="*/ 4 h 80"/>
                <a:gd name="T40" fmla="*/ 84 w 88"/>
                <a:gd name="T41" fmla="*/ 4 h 80"/>
                <a:gd name="T42" fmla="*/ 4 w 88"/>
                <a:gd name="T43" fmla="*/ 42 h 80"/>
                <a:gd name="T44" fmla="*/ 20 w 88"/>
                <a:gd name="T45" fmla="*/ 24 h 80"/>
                <a:gd name="T46" fmla="*/ 52 w 88"/>
                <a:gd name="T47" fmla="*/ 61 h 80"/>
                <a:gd name="T48" fmla="*/ 55 w 88"/>
                <a:gd name="T49" fmla="*/ 63 h 80"/>
                <a:gd name="T50" fmla="*/ 66 w 88"/>
                <a:gd name="T51" fmla="*/ 76 h 80"/>
                <a:gd name="T52" fmla="*/ 4 w 88"/>
                <a:gd name="T53" fmla="*/ 76 h 80"/>
                <a:gd name="T54" fmla="*/ 4 w 88"/>
                <a:gd name="T55" fmla="*/ 42 h 80"/>
                <a:gd name="T56" fmla="*/ 71 w 88"/>
                <a:gd name="T57" fmla="*/ 76 h 80"/>
                <a:gd name="T58" fmla="*/ 57 w 88"/>
                <a:gd name="T59" fmla="*/ 60 h 80"/>
                <a:gd name="T60" fmla="*/ 68 w 88"/>
                <a:gd name="T61" fmla="*/ 48 h 80"/>
                <a:gd name="T62" fmla="*/ 84 w 88"/>
                <a:gd name="T63" fmla="*/ 66 h 80"/>
                <a:gd name="T64" fmla="*/ 84 w 88"/>
                <a:gd name="T65" fmla="*/ 76 h 80"/>
                <a:gd name="T66" fmla="*/ 71 w 88"/>
                <a:gd name="T67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0">
                  <a:moveTo>
                    <a:pt x="8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6" y="80"/>
                    <a:pt x="88" y="78"/>
                    <a:pt x="88" y="7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  <a:close/>
                  <a:moveTo>
                    <a:pt x="84" y="4"/>
                  </a:moveTo>
                  <a:cubicBezTo>
                    <a:pt x="84" y="59"/>
                    <a:pt x="84" y="59"/>
                    <a:pt x="84" y="59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4"/>
                    <a:pt x="69" y="44"/>
                    <a:pt x="68" y="44"/>
                  </a:cubicBezTo>
                  <a:cubicBezTo>
                    <a:pt x="67" y="44"/>
                    <a:pt x="66" y="44"/>
                    <a:pt x="65" y="45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1" y="20"/>
                    <a:pt x="20" y="20"/>
                  </a:cubicBezTo>
                  <a:cubicBezTo>
                    <a:pt x="19" y="20"/>
                    <a:pt x="18" y="20"/>
                    <a:pt x="17" y="21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84" y="4"/>
                  </a:lnTo>
                  <a:close/>
                  <a:moveTo>
                    <a:pt x="4" y="42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4" y="76"/>
                    <a:pt x="4" y="76"/>
                    <a:pt x="4" y="76"/>
                  </a:cubicBezTo>
                  <a:lnTo>
                    <a:pt x="4" y="42"/>
                  </a:lnTo>
                  <a:close/>
                  <a:moveTo>
                    <a:pt x="71" y="76"/>
                  </a:moveTo>
                  <a:cubicBezTo>
                    <a:pt x="57" y="60"/>
                    <a:pt x="57" y="60"/>
                    <a:pt x="57" y="60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76"/>
                    <a:pt x="84" y="76"/>
                    <a:pt x="84" y="76"/>
                  </a:cubicBezTo>
                  <a:lnTo>
                    <a:pt x="71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4"/>
            <p:cNvSpPr>
              <a:spLocks noEditPoints="1"/>
            </p:cNvSpPr>
            <p:nvPr/>
          </p:nvSpPr>
          <p:spPr bwMode="auto">
            <a:xfrm>
              <a:off x="7127875" y="2260600"/>
              <a:ext cx="92075" cy="92075"/>
            </a:xfrm>
            <a:custGeom>
              <a:avLst/>
              <a:gdLst>
                <a:gd name="T0" fmla="*/ 12 w 24"/>
                <a:gd name="T1" fmla="*/ 24 h 24"/>
                <a:gd name="T2" fmla="*/ 24 w 24"/>
                <a:gd name="T3" fmla="*/ 12 h 24"/>
                <a:gd name="T4" fmla="*/ 12 w 24"/>
                <a:gd name="T5" fmla="*/ 0 h 24"/>
                <a:gd name="T6" fmla="*/ 0 w 24"/>
                <a:gd name="T7" fmla="*/ 12 h 24"/>
                <a:gd name="T8" fmla="*/ 12 w 24"/>
                <a:gd name="T9" fmla="*/ 24 h 24"/>
                <a:gd name="T10" fmla="*/ 12 w 24"/>
                <a:gd name="T11" fmla="*/ 4 h 24"/>
                <a:gd name="T12" fmla="*/ 20 w 24"/>
                <a:gd name="T13" fmla="*/ 12 h 24"/>
                <a:gd name="T14" fmla="*/ 12 w 24"/>
                <a:gd name="T15" fmla="*/ 20 h 24"/>
                <a:gd name="T16" fmla="*/ 4 w 24"/>
                <a:gd name="T17" fmla="*/ 12 h 24"/>
                <a:gd name="T18" fmla="*/ 12 w 24"/>
                <a:gd name="T1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lose/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Freeform 28"/>
          <p:cNvSpPr>
            <a:spLocks noEditPoints="1"/>
          </p:cNvSpPr>
          <p:nvPr/>
        </p:nvSpPr>
        <p:spPr bwMode="auto">
          <a:xfrm>
            <a:off x="7193314" y="4645813"/>
            <a:ext cx="319665" cy="319624"/>
          </a:xfrm>
          <a:custGeom>
            <a:avLst/>
            <a:gdLst>
              <a:gd name="T0" fmla="*/ 114 w 128"/>
              <a:gd name="T1" fmla="*/ 29 h 128"/>
              <a:gd name="T2" fmla="*/ 112 w 128"/>
              <a:gd name="T3" fmla="*/ 8 h 128"/>
              <a:gd name="T4" fmla="*/ 24 w 128"/>
              <a:gd name="T5" fmla="*/ 0 h 128"/>
              <a:gd name="T6" fmla="*/ 16 w 128"/>
              <a:gd name="T7" fmla="*/ 27 h 128"/>
              <a:gd name="T8" fmla="*/ 2 w 128"/>
              <a:gd name="T9" fmla="*/ 45 h 128"/>
              <a:gd name="T10" fmla="*/ 0 w 128"/>
              <a:gd name="T11" fmla="*/ 56 h 128"/>
              <a:gd name="T12" fmla="*/ 12 w 128"/>
              <a:gd name="T13" fmla="*/ 68 h 128"/>
              <a:gd name="T14" fmla="*/ 20 w 128"/>
              <a:gd name="T15" fmla="*/ 128 h 128"/>
              <a:gd name="T16" fmla="*/ 116 w 128"/>
              <a:gd name="T17" fmla="*/ 120 h 128"/>
              <a:gd name="T18" fmla="*/ 116 w 128"/>
              <a:gd name="T19" fmla="*/ 68 h 128"/>
              <a:gd name="T20" fmla="*/ 128 w 128"/>
              <a:gd name="T21" fmla="*/ 52 h 128"/>
              <a:gd name="T22" fmla="*/ 104 w 128"/>
              <a:gd name="T23" fmla="*/ 8 h 128"/>
              <a:gd name="T24" fmla="*/ 24 w 128"/>
              <a:gd name="T25" fmla="*/ 24 h 128"/>
              <a:gd name="T26" fmla="*/ 24 w 128"/>
              <a:gd name="T27" fmla="*/ 8 h 128"/>
              <a:gd name="T28" fmla="*/ 41 w 128"/>
              <a:gd name="T29" fmla="*/ 60 h 128"/>
              <a:gd name="T30" fmla="*/ 40 w 128"/>
              <a:gd name="T31" fmla="*/ 32 h 128"/>
              <a:gd name="T32" fmla="*/ 41 w 128"/>
              <a:gd name="T33" fmla="*/ 60 h 128"/>
              <a:gd name="T34" fmla="*/ 62 w 128"/>
              <a:gd name="T35" fmla="*/ 32 h 128"/>
              <a:gd name="T36" fmla="*/ 45 w 128"/>
              <a:gd name="T37" fmla="*/ 60 h 128"/>
              <a:gd name="T38" fmla="*/ 66 w 128"/>
              <a:gd name="T39" fmla="*/ 32 h 128"/>
              <a:gd name="T40" fmla="*/ 83 w 128"/>
              <a:gd name="T41" fmla="*/ 60 h 128"/>
              <a:gd name="T42" fmla="*/ 66 w 128"/>
              <a:gd name="T43" fmla="*/ 32 h 128"/>
              <a:gd name="T44" fmla="*/ 88 w 128"/>
              <a:gd name="T45" fmla="*/ 32 h 128"/>
              <a:gd name="T46" fmla="*/ 87 w 128"/>
              <a:gd name="T47" fmla="*/ 60 h 128"/>
              <a:gd name="T48" fmla="*/ 8 w 128"/>
              <a:gd name="T49" fmla="*/ 56 h 128"/>
              <a:gd name="T50" fmla="*/ 9 w 128"/>
              <a:gd name="T51" fmla="*/ 50 h 128"/>
              <a:gd name="T52" fmla="*/ 24 w 128"/>
              <a:gd name="T53" fmla="*/ 32 h 128"/>
              <a:gd name="T54" fmla="*/ 19 w 128"/>
              <a:gd name="T55" fmla="*/ 60 h 128"/>
              <a:gd name="T56" fmla="*/ 8 w 128"/>
              <a:gd name="T57" fmla="*/ 56 h 128"/>
              <a:gd name="T58" fmla="*/ 50 w 128"/>
              <a:gd name="T59" fmla="*/ 120 h 128"/>
              <a:gd name="T60" fmla="*/ 80 w 128"/>
              <a:gd name="T61" fmla="*/ 80 h 128"/>
              <a:gd name="T62" fmla="*/ 108 w 128"/>
              <a:gd name="T63" fmla="*/ 120 h 128"/>
              <a:gd name="T64" fmla="*/ 84 w 128"/>
              <a:gd name="T65" fmla="*/ 80 h 128"/>
              <a:gd name="T66" fmla="*/ 50 w 128"/>
              <a:gd name="T67" fmla="*/ 76 h 128"/>
              <a:gd name="T68" fmla="*/ 46 w 128"/>
              <a:gd name="T69" fmla="*/ 120 h 128"/>
              <a:gd name="T70" fmla="*/ 20 w 128"/>
              <a:gd name="T71" fmla="*/ 68 h 128"/>
              <a:gd name="T72" fmla="*/ 108 w 128"/>
              <a:gd name="T73" fmla="*/ 120 h 128"/>
              <a:gd name="T74" fmla="*/ 116 w 128"/>
              <a:gd name="T75" fmla="*/ 60 h 128"/>
              <a:gd name="T76" fmla="*/ 93 w 128"/>
              <a:gd name="T77" fmla="*/ 32 h 128"/>
              <a:gd name="T78" fmla="*/ 104 w 128"/>
              <a:gd name="T79" fmla="*/ 32 h 128"/>
              <a:gd name="T80" fmla="*/ 119 w 128"/>
              <a:gd name="T81" fmla="*/ 50 h 128"/>
              <a:gd name="T82" fmla="*/ 120 w 128"/>
              <a:gd name="T8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126" y="45"/>
                </a:moveTo>
                <a:cubicBezTo>
                  <a:pt x="114" y="29"/>
                  <a:pt x="114" y="29"/>
                  <a:pt x="114" y="29"/>
                </a:cubicBezTo>
                <a:cubicBezTo>
                  <a:pt x="113" y="28"/>
                  <a:pt x="113" y="28"/>
                  <a:pt x="112" y="27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4"/>
                  <a:pt x="108" y="0"/>
                  <a:pt x="10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8"/>
                  <a:pt x="15" y="28"/>
                  <a:pt x="14" y="29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7"/>
                  <a:pt x="0" y="49"/>
                  <a:pt x="0" y="5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5" y="68"/>
                  <a:pt x="12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4"/>
                  <a:pt x="16" y="128"/>
                  <a:pt x="2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2" y="128"/>
                  <a:pt x="116" y="124"/>
                  <a:pt x="116" y="12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23" y="68"/>
                  <a:pt x="128" y="63"/>
                  <a:pt x="128" y="56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49"/>
                  <a:pt x="127" y="47"/>
                  <a:pt x="126" y="45"/>
                </a:cubicBezTo>
                <a:close/>
                <a:moveTo>
                  <a:pt x="104" y="8"/>
                </a:moveTo>
                <a:cubicBezTo>
                  <a:pt x="104" y="24"/>
                  <a:pt x="104" y="24"/>
                  <a:pt x="10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8"/>
                  <a:pt x="24" y="8"/>
                  <a:pt x="24" y="8"/>
                </a:cubicBezTo>
                <a:lnTo>
                  <a:pt x="104" y="8"/>
                </a:lnTo>
                <a:close/>
                <a:moveTo>
                  <a:pt x="41" y="60"/>
                </a:moveTo>
                <a:cubicBezTo>
                  <a:pt x="24" y="60"/>
                  <a:pt x="24" y="60"/>
                  <a:pt x="24" y="60"/>
                </a:cubicBezTo>
                <a:cubicBezTo>
                  <a:pt x="40" y="32"/>
                  <a:pt x="40" y="32"/>
                  <a:pt x="40" y="32"/>
                </a:cubicBezTo>
                <a:cubicBezTo>
                  <a:pt x="49" y="32"/>
                  <a:pt x="49" y="32"/>
                  <a:pt x="49" y="32"/>
                </a:cubicBezTo>
                <a:lnTo>
                  <a:pt x="41" y="60"/>
                </a:lnTo>
                <a:close/>
                <a:moveTo>
                  <a:pt x="53" y="32"/>
                </a:moveTo>
                <a:cubicBezTo>
                  <a:pt x="62" y="32"/>
                  <a:pt x="62" y="32"/>
                  <a:pt x="62" y="32"/>
                </a:cubicBezTo>
                <a:cubicBezTo>
                  <a:pt x="62" y="60"/>
                  <a:pt x="62" y="60"/>
                  <a:pt x="62" y="60"/>
                </a:cubicBezTo>
                <a:cubicBezTo>
                  <a:pt x="45" y="60"/>
                  <a:pt x="45" y="60"/>
                  <a:pt x="45" y="60"/>
                </a:cubicBezTo>
                <a:lnTo>
                  <a:pt x="53" y="32"/>
                </a:lnTo>
                <a:close/>
                <a:moveTo>
                  <a:pt x="66" y="32"/>
                </a:moveTo>
                <a:cubicBezTo>
                  <a:pt x="75" y="32"/>
                  <a:pt x="75" y="32"/>
                  <a:pt x="75" y="32"/>
                </a:cubicBezTo>
                <a:cubicBezTo>
                  <a:pt x="83" y="60"/>
                  <a:pt x="83" y="60"/>
                  <a:pt x="83" y="60"/>
                </a:cubicBezTo>
                <a:cubicBezTo>
                  <a:pt x="66" y="60"/>
                  <a:pt x="66" y="60"/>
                  <a:pt x="66" y="60"/>
                </a:cubicBezTo>
                <a:lnTo>
                  <a:pt x="66" y="32"/>
                </a:lnTo>
                <a:close/>
                <a:moveTo>
                  <a:pt x="79" y="32"/>
                </a:moveTo>
                <a:cubicBezTo>
                  <a:pt x="88" y="32"/>
                  <a:pt x="88" y="32"/>
                  <a:pt x="88" y="32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87" y="60"/>
                  <a:pt x="87" y="60"/>
                  <a:pt x="87" y="60"/>
                </a:cubicBezTo>
                <a:lnTo>
                  <a:pt x="79" y="32"/>
                </a:lnTo>
                <a:close/>
                <a:moveTo>
                  <a:pt x="8" y="56"/>
                </a:moveTo>
                <a:cubicBezTo>
                  <a:pt x="8" y="52"/>
                  <a:pt x="8" y="52"/>
                  <a:pt x="8" y="52"/>
                </a:cubicBezTo>
                <a:cubicBezTo>
                  <a:pt x="8" y="51"/>
                  <a:pt x="8" y="50"/>
                  <a:pt x="9" y="50"/>
                </a:cubicBezTo>
                <a:cubicBezTo>
                  <a:pt x="21" y="34"/>
                  <a:pt x="21" y="34"/>
                  <a:pt x="21" y="34"/>
                </a:cubicBezTo>
                <a:cubicBezTo>
                  <a:pt x="22" y="33"/>
                  <a:pt x="23" y="32"/>
                  <a:pt x="2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19" y="60"/>
                  <a:pt x="19" y="60"/>
                  <a:pt x="19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0" y="60"/>
                  <a:pt x="8" y="58"/>
                  <a:pt x="8" y="56"/>
                </a:cubicBezTo>
                <a:close/>
                <a:moveTo>
                  <a:pt x="80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50" y="80"/>
                  <a:pt x="50" y="80"/>
                  <a:pt x="50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120"/>
                </a:lnTo>
                <a:close/>
                <a:moveTo>
                  <a:pt x="108" y="120"/>
                </a:moveTo>
                <a:cubicBezTo>
                  <a:pt x="84" y="120"/>
                  <a:pt x="84" y="120"/>
                  <a:pt x="84" y="12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78"/>
                  <a:pt x="82" y="76"/>
                  <a:pt x="80" y="76"/>
                </a:cubicBezTo>
                <a:cubicBezTo>
                  <a:pt x="50" y="76"/>
                  <a:pt x="50" y="76"/>
                  <a:pt x="50" y="76"/>
                </a:cubicBezTo>
                <a:cubicBezTo>
                  <a:pt x="48" y="76"/>
                  <a:pt x="46" y="78"/>
                  <a:pt x="46" y="8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68"/>
                  <a:pt x="20" y="68"/>
                  <a:pt x="20" y="68"/>
                </a:cubicBezTo>
                <a:cubicBezTo>
                  <a:pt x="108" y="68"/>
                  <a:pt x="108" y="68"/>
                  <a:pt x="108" y="68"/>
                </a:cubicBezTo>
                <a:lnTo>
                  <a:pt x="108" y="120"/>
                </a:lnTo>
                <a:close/>
                <a:moveTo>
                  <a:pt x="120" y="56"/>
                </a:moveTo>
                <a:cubicBezTo>
                  <a:pt x="120" y="58"/>
                  <a:pt x="118" y="60"/>
                  <a:pt x="116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93" y="32"/>
                  <a:pt x="93" y="32"/>
                  <a:pt x="93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5" y="32"/>
                  <a:pt x="106" y="33"/>
                  <a:pt x="107" y="34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0" y="50"/>
                  <a:pt x="120" y="51"/>
                  <a:pt x="120" y="52"/>
                </a:cubicBezTo>
                <a:lnTo>
                  <a:pt x="120" y="5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id-ID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167"/>
          <p:cNvSpPr txBox="1"/>
          <p:nvPr/>
        </p:nvSpPr>
        <p:spPr>
          <a:xfrm>
            <a:off x="7585326" y="2950124"/>
            <a:ext cx="859851" cy="23852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   </a:t>
            </a:r>
            <a:r>
              <a:rPr lang="id-ID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id-ID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168"/>
          <p:cNvSpPr txBox="1"/>
          <p:nvPr/>
        </p:nvSpPr>
        <p:spPr>
          <a:xfrm>
            <a:off x="7585324" y="3291144"/>
            <a:ext cx="2543951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您的内容打在这里，或者通过复制的文本后，在此选择粘贴，并选择只保留文字。</a:t>
            </a:r>
            <a:endParaRPr lang="en-US" sz="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169"/>
          <p:cNvSpPr txBox="1"/>
          <p:nvPr/>
        </p:nvSpPr>
        <p:spPr>
          <a:xfrm>
            <a:off x="7585324" y="3668435"/>
            <a:ext cx="859851" cy="23852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  </a:t>
            </a:r>
            <a:r>
              <a:rPr lang="id-ID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id-ID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65" name="TextBox 170"/>
          <p:cNvSpPr txBox="1"/>
          <p:nvPr/>
        </p:nvSpPr>
        <p:spPr>
          <a:xfrm>
            <a:off x="7585326" y="4003323"/>
            <a:ext cx="2543950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您的内容打在这里，或者通过复制的文本后，在此选择粘贴，并选择只保留文字。</a:t>
            </a:r>
            <a:endParaRPr lang="en-US" altLang="zh-CN" sz="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171"/>
          <p:cNvSpPr txBox="1"/>
          <p:nvPr/>
        </p:nvSpPr>
        <p:spPr>
          <a:xfrm>
            <a:off x="7585326" y="4418711"/>
            <a:ext cx="859851" cy="23852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  </a:t>
            </a:r>
            <a:r>
              <a:rPr lang="id-ID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id-ID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67" name="TextBox 172"/>
          <p:cNvSpPr txBox="1"/>
          <p:nvPr/>
        </p:nvSpPr>
        <p:spPr>
          <a:xfrm>
            <a:off x="7585326" y="4715502"/>
            <a:ext cx="2543950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zh-CN" altLang="en-US" sz="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您的内容打在这里，或者通过复制的文本后，在此选择粘贴，并选择只保留文字。</a:t>
            </a:r>
            <a:endParaRPr lang="en-US" altLang="zh-CN" sz="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173"/>
          <p:cNvSpPr txBox="1">
            <a:spLocks noChangeArrowheads="1"/>
          </p:cNvSpPr>
          <p:nvPr/>
        </p:nvSpPr>
        <p:spPr bwMode="auto">
          <a:xfrm>
            <a:off x="6548936" y="1263406"/>
            <a:ext cx="2215991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zh-CN" altLang="en-US" sz="2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id-ID" altLang="zh-CN" sz="2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204"/>
          <p:cNvSpPr/>
          <p:nvPr/>
        </p:nvSpPr>
        <p:spPr>
          <a:xfrm>
            <a:off x="6548936" y="1862281"/>
            <a:ext cx="4576264" cy="42832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just">
              <a:lnSpc>
                <a:spcPts val="1400"/>
              </a:lnSpc>
            </a:pPr>
            <a:r>
              <a:rPr lang="zh-CN" altLang="en-US" sz="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您的内容打在这里，或者通过复制的文本后，在此选择粘贴，并选择只保留文字。您的内容打在这里，或者通过复制的文本后，在此选择粘贴，并选择只保留文字。</a:t>
            </a:r>
          </a:p>
        </p:txBody>
      </p:sp>
    </p:spTree>
    <p:extLst>
      <p:ext uri="{BB962C8B-B14F-4D97-AF65-F5344CB8AC3E}">
        <p14:creationId xmlns:p14="http://schemas.microsoft.com/office/powerpoint/2010/main" val="118322932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5" name="文本框 215"/>
          <p:cNvSpPr txBox="1"/>
          <p:nvPr/>
        </p:nvSpPr>
        <p:spPr>
          <a:xfrm>
            <a:off x="4877838" y="649923"/>
            <a:ext cx="1917025" cy="99257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0" dirty="0" smtClean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文悦新青年体 (非商业使用) W8" pitchFamily="50" charset="-122"/>
                <a:ea typeface="文悦新青年体 (非商业使用) W8" pitchFamily="50" charset="-122"/>
              </a:rPr>
              <a:t>目录</a:t>
            </a:r>
            <a:endParaRPr lang="zh-CN" altLang="en-US" sz="6000" dirty="0">
              <a:blipFill dpi="0" rotWithShape="1">
                <a:blip r:embed="rId4"/>
                <a:srcRect/>
                <a:stretch>
                  <a:fillRect/>
                </a:stretch>
              </a:blipFill>
              <a:latin typeface="文悦新青年体 (非商业使用) W8" pitchFamily="50" charset="-122"/>
              <a:ea typeface="文悦新青年体 (非商业使用) W8" pitchFamily="5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698704" y="1817245"/>
            <a:ext cx="4362328" cy="3223511"/>
            <a:chOff x="6698704" y="2026876"/>
            <a:chExt cx="4362328" cy="3223511"/>
          </a:xfrm>
        </p:grpSpPr>
        <p:sp>
          <p:nvSpPr>
            <p:cNvPr id="6" name="文本框 215"/>
            <p:cNvSpPr txBox="1"/>
            <p:nvPr/>
          </p:nvSpPr>
          <p:spPr>
            <a:xfrm>
              <a:off x="7637450" y="2130182"/>
              <a:ext cx="3411549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spc="300" dirty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7" name="文本框 215"/>
            <p:cNvSpPr txBox="1"/>
            <p:nvPr/>
          </p:nvSpPr>
          <p:spPr>
            <a:xfrm>
              <a:off x="7643466" y="3026529"/>
              <a:ext cx="3411549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spc="300" dirty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8" name="文本框 215"/>
            <p:cNvSpPr txBox="1"/>
            <p:nvPr/>
          </p:nvSpPr>
          <p:spPr>
            <a:xfrm>
              <a:off x="7643466" y="3904829"/>
              <a:ext cx="3411549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spc="300" dirty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9" name="文本框 215"/>
            <p:cNvSpPr txBox="1"/>
            <p:nvPr/>
          </p:nvSpPr>
          <p:spPr>
            <a:xfrm>
              <a:off x="7649483" y="4741019"/>
              <a:ext cx="3411549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spc="300" dirty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698704" y="2026876"/>
              <a:ext cx="1055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6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698704" y="2885936"/>
              <a:ext cx="1055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6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98704" y="3744996"/>
              <a:ext cx="1055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6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98704" y="4604056"/>
              <a:ext cx="1055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6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08068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88" r="96029">
                        <a14:foregroundMark x1="55235" y1="16170" x2="36462" y2="7234"/>
                        <a14:foregroundMark x1="11913" y1="18298" x2="25271" y2="22128"/>
                        <a14:foregroundMark x1="77256" y1="13191" x2="87365" y2="1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03144"/>
            <a:ext cx="3361373" cy="285170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46121" y="2497973"/>
            <a:ext cx="8222342" cy="1862048"/>
            <a:chOff x="3831771" y="2497973"/>
            <a:chExt cx="8222342" cy="1862048"/>
          </a:xfrm>
        </p:grpSpPr>
        <p:sp>
          <p:nvSpPr>
            <p:cNvPr id="6" name="文本框 5"/>
            <p:cNvSpPr txBox="1"/>
            <p:nvPr/>
          </p:nvSpPr>
          <p:spPr>
            <a:xfrm>
              <a:off x="3831771" y="2497973"/>
              <a:ext cx="14260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600" dirty="0" smtClean="0">
                  <a:solidFill>
                    <a:schemeClr val="bg1">
                      <a:lumMod val="95000"/>
                    </a:schemeClr>
                  </a:solidFill>
                  <a:latin typeface="文悦新青年体 (非商业使用) W8" pitchFamily="50" charset="-122"/>
                  <a:ea typeface="文悦新青年体 (非商业使用) W8" pitchFamily="50" charset="-122"/>
                </a:rPr>
                <a:t>四</a:t>
              </a:r>
              <a:endParaRPr lang="zh-CN" altLang="en-US" sz="11500" spc="600" dirty="0">
                <a:solidFill>
                  <a:schemeClr val="bg1">
                    <a:lumMod val="95000"/>
                  </a:schemeClr>
                </a:solidFill>
                <a:latin typeface="文悦新青年体 (非商业使用) W8" pitchFamily="50" charset="-122"/>
                <a:ea typeface="文悦新青年体 (非商业使用) W8" pitchFamily="50" charset="-122"/>
              </a:endParaRPr>
            </a:p>
          </p:txBody>
        </p:sp>
        <p:sp>
          <p:nvSpPr>
            <p:cNvPr id="7" name="文本框 215"/>
            <p:cNvSpPr txBox="1"/>
            <p:nvPr/>
          </p:nvSpPr>
          <p:spPr>
            <a:xfrm>
              <a:off x="5511799" y="2756265"/>
              <a:ext cx="6542314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spc="600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输入你的感恩标题</a:t>
              </a:r>
              <a:endParaRPr lang="en-US" altLang="zh-CN" sz="3200" b="1" spc="6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215"/>
            <p:cNvSpPr txBox="1"/>
            <p:nvPr/>
          </p:nvSpPr>
          <p:spPr>
            <a:xfrm>
              <a:off x="5511799" y="3283332"/>
              <a:ext cx="5644171" cy="945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</a:rPr>
                <a:t>Lorem Ipsum Dolor Sit Er Elit Lamet, Consectetaur Cillium </a:t>
              </a:r>
              <a:endParaRPr lang="en-US" altLang="zh-CN" sz="2000" b="1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844377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Notched Right Arrow 3"/>
          <p:cNvSpPr/>
          <p:nvPr/>
        </p:nvSpPr>
        <p:spPr>
          <a:xfrm>
            <a:off x="1057932" y="3257280"/>
            <a:ext cx="10631148" cy="188820"/>
          </a:xfrm>
          <a:prstGeom prst="notch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39D03"/>
              </a:solidFill>
              <a:latin typeface="Roboto condensed"/>
              <a:cs typeface="Roboto condensed"/>
            </a:endParaRPr>
          </a:p>
        </p:txBody>
      </p:sp>
      <p:sp>
        <p:nvSpPr>
          <p:cNvPr id="5" name="Teardrop 5"/>
          <p:cNvSpPr/>
          <p:nvPr/>
        </p:nvSpPr>
        <p:spPr>
          <a:xfrm rot="2700000" flipV="1">
            <a:off x="1020392" y="1952707"/>
            <a:ext cx="996542" cy="996542"/>
          </a:xfrm>
          <a:prstGeom prst="teardrop">
            <a:avLst>
              <a:gd name="adj" fmla="val 103995"/>
            </a:avLst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6" name="Oval 7"/>
          <p:cNvSpPr/>
          <p:nvPr/>
        </p:nvSpPr>
        <p:spPr>
          <a:xfrm>
            <a:off x="1443584" y="3276048"/>
            <a:ext cx="150158" cy="15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7" name="Teardrop 9"/>
          <p:cNvSpPr/>
          <p:nvPr/>
        </p:nvSpPr>
        <p:spPr>
          <a:xfrm rot="2700000" flipV="1">
            <a:off x="3183602" y="1952707"/>
            <a:ext cx="996542" cy="996542"/>
          </a:xfrm>
          <a:prstGeom prst="teardrop">
            <a:avLst>
              <a:gd name="adj" fmla="val 103995"/>
            </a:avLst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8" name="Oval 11"/>
          <p:cNvSpPr/>
          <p:nvPr/>
        </p:nvSpPr>
        <p:spPr>
          <a:xfrm>
            <a:off x="3611487" y="3276048"/>
            <a:ext cx="150158" cy="15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9" name="Teardrop 13"/>
          <p:cNvSpPr/>
          <p:nvPr/>
        </p:nvSpPr>
        <p:spPr>
          <a:xfrm rot="2700000" flipV="1">
            <a:off x="5346813" y="1952707"/>
            <a:ext cx="996542" cy="996542"/>
          </a:xfrm>
          <a:prstGeom prst="teardrop">
            <a:avLst>
              <a:gd name="adj" fmla="val 103995"/>
            </a:avLst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10" name="Oval 15"/>
          <p:cNvSpPr/>
          <p:nvPr/>
        </p:nvSpPr>
        <p:spPr>
          <a:xfrm>
            <a:off x="5770005" y="3276048"/>
            <a:ext cx="150158" cy="15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11" name="Teardrop 17"/>
          <p:cNvSpPr/>
          <p:nvPr/>
        </p:nvSpPr>
        <p:spPr>
          <a:xfrm rot="2700000" flipV="1">
            <a:off x="7510023" y="1952707"/>
            <a:ext cx="996542" cy="996542"/>
          </a:xfrm>
          <a:prstGeom prst="teardrop">
            <a:avLst>
              <a:gd name="adj" fmla="val 103995"/>
            </a:avLst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12" name="Oval 19"/>
          <p:cNvSpPr/>
          <p:nvPr/>
        </p:nvSpPr>
        <p:spPr>
          <a:xfrm>
            <a:off x="7937907" y="3276048"/>
            <a:ext cx="150158" cy="15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13" name="Teardrop 21"/>
          <p:cNvSpPr/>
          <p:nvPr/>
        </p:nvSpPr>
        <p:spPr>
          <a:xfrm rot="2700000" flipV="1">
            <a:off x="9673233" y="1952707"/>
            <a:ext cx="996542" cy="996542"/>
          </a:xfrm>
          <a:prstGeom prst="teardrop">
            <a:avLst>
              <a:gd name="adj" fmla="val 103995"/>
            </a:avLst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10096425" y="3276048"/>
            <a:ext cx="150158" cy="1501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/>
              <a:cs typeface="Roboto condensed"/>
            </a:endParaRPr>
          </a:p>
        </p:txBody>
      </p:sp>
      <p:grpSp>
        <p:nvGrpSpPr>
          <p:cNvPr id="15" name="Group 24"/>
          <p:cNvGrpSpPr/>
          <p:nvPr/>
        </p:nvGrpSpPr>
        <p:grpSpPr>
          <a:xfrm>
            <a:off x="741452" y="3612081"/>
            <a:ext cx="1866521" cy="1710470"/>
            <a:chOff x="667471" y="2995559"/>
            <a:chExt cx="1262929" cy="1157341"/>
          </a:xfrm>
        </p:grpSpPr>
        <p:sp>
          <p:nvSpPr>
            <p:cNvPr id="16" name="TextBox 25"/>
            <p:cNvSpPr txBox="1"/>
            <p:nvPr/>
          </p:nvSpPr>
          <p:spPr>
            <a:xfrm>
              <a:off x="667471" y="2995559"/>
              <a:ext cx="1156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小标题   </a:t>
              </a:r>
              <a:r>
                <a:rPr lang="id-ID" altLang="zh-CN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0</a:t>
              </a:r>
              <a:r>
                <a:rPr lang="en-US" altLang="zh-CN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1</a:t>
              </a:r>
              <a:endParaRPr lang="id-ID" altLang="zh-CN" sz="1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17" name="텍스트 개체 틀 2"/>
            <p:cNvSpPr txBox="1">
              <a:spLocks/>
            </p:cNvSpPr>
            <p:nvPr/>
          </p:nvSpPr>
          <p:spPr>
            <a:xfrm>
              <a:off x="667471" y="3229080"/>
              <a:ext cx="1262929" cy="9238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1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您的内容打在这里，或者通过复制的文本后，在此选择粘贴</a:t>
              </a:r>
              <a:r>
                <a:rPr lang="zh-CN" altLang="en-US" dirty="0" smtClean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。</a:t>
              </a:r>
              <a:r>
                <a:rPr lang="zh-CN" altLang="en-US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</a:t>
              </a:r>
              <a:r>
                <a:rPr lang="zh-CN" altLang="en-US" dirty="0" smtClean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后</a:t>
              </a:r>
              <a:endParaRPr lang="en-US" altLang="zh-CN" sz="800" b="1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2904662" y="3612081"/>
            <a:ext cx="1866521" cy="1710470"/>
            <a:chOff x="667471" y="2995559"/>
            <a:chExt cx="1262929" cy="1157341"/>
          </a:xfrm>
        </p:grpSpPr>
        <p:sp>
          <p:nvSpPr>
            <p:cNvPr id="19" name="TextBox 28"/>
            <p:cNvSpPr txBox="1"/>
            <p:nvPr/>
          </p:nvSpPr>
          <p:spPr>
            <a:xfrm>
              <a:off x="667471" y="2995559"/>
              <a:ext cx="1156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小标题   </a:t>
              </a:r>
              <a:r>
                <a:rPr lang="id-ID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0</a:t>
              </a:r>
              <a:r>
                <a:rPr lang="en-US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2</a:t>
              </a:r>
              <a:endParaRPr lang="id-ID" altLang="zh-CN" sz="1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20" name="텍스트 개체 틀 2"/>
            <p:cNvSpPr txBox="1">
              <a:spLocks/>
            </p:cNvSpPr>
            <p:nvPr/>
          </p:nvSpPr>
          <p:spPr>
            <a:xfrm>
              <a:off x="667471" y="3229080"/>
              <a:ext cx="1262929" cy="9238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1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您的内容打在这里，或者通过复制的文本后，在此选择粘贴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。</a:t>
              </a:r>
              <a:r>
                <a:rPr lang="zh-CN" altLang="en-US" sz="800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后</a:t>
              </a:r>
              <a:endParaRPr lang="en-US" altLang="zh-CN" sz="800" b="1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21" name="Group 30"/>
          <p:cNvGrpSpPr/>
          <p:nvPr/>
        </p:nvGrpSpPr>
        <p:grpSpPr>
          <a:xfrm>
            <a:off x="5067872" y="3612081"/>
            <a:ext cx="1866521" cy="1710470"/>
            <a:chOff x="667471" y="2995559"/>
            <a:chExt cx="1262929" cy="1157341"/>
          </a:xfrm>
        </p:grpSpPr>
        <p:sp>
          <p:nvSpPr>
            <p:cNvPr id="22" name="TextBox 31"/>
            <p:cNvSpPr txBox="1"/>
            <p:nvPr/>
          </p:nvSpPr>
          <p:spPr>
            <a:xfrm>
              <a:off x="667471" y="2995559"/>
              <a:ext cx="1156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小标题   </a:t>
              </a:r>
              <a:r>
                <a:rPr lang="id-ID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0</a:t>
              </a:r>
              <a:r>
                <a:rPr lang="en-US" altLang="zh-CN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3</a:t>
              </a:r>
              <a:endParaRPr lang="id-ID" altLang="zh-CN" sz="1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23" name="텍스트 개체 틀 2"/>
            <p:cNvSpPr txBox="1">
              <a:spLocks/>
            </p:cNvSpPr>
            <p:nvPr/>
          </p:nvSpPr>
          <p:spPr>
            <a:xfrm>
              <a:off x="667471" y="3229080"/>
              <a:ext cx="1262929" cy="9238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1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您的内容打在这里，或者通过复制的文本后，在此选择粘贴。您的内容打在这里，或者通过复制的文本后</a:t>
              </a:r>
              <a:endParaRPr lang="en-US" altLang="zh-CN" sz="800" b="1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24" name="Group 33"/>
          <p:cNvGrpSpPr/>
          <p:nvPr/>
        </p:nvGrpSpPr>
        <p:grpSpPr>
          <a:xfrm>
            <a:off x="7231082" y="3612081"/>
            <a:ext cx="1866521" cy="1710470"/>
            <a:chOff x="667471" y="2995559"/>
            <a:chExt cx="1262929" cy="1157341"/>
          </a:xfrm>
        </p:grpSpPr>
        <p:sp>
          <p:nvSpPr>
            <p:cNvPr id="25" name="TextBox 34"/>
            <p:cNvSpPr txBox="1"/>
            <p:nvPr/>
          </p:nvSpPr>
          <p:spPr>
            <a:xfrm>
              <a:off x="667471" y="2995559"/>
              <a:ext cx="1156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小标题   </a:t>
              </a:r>
              <a:r>
                <a:rPr lang="id-ID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0</a:t>
              </a:r>
              <a:r>
                <a:rPr lang="en-US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4</a:t>
              </a:r>
              <a:endParaRPr lang="id-ID" altLang="zh-CN" sz="1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26" name="텍스트 개체 틀 2"/>
            <p:cNvSpPr txBox="1">
              <a:spLocks/>
            </p:cNvSpPr>
            <p:nvPr/>
          </p:nvSpPr>
          <p:spPr>
            <a:xfrm>
              <a:off x="667471" y="3229080"/>
              <a:ext cx="1262929" cy="9238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1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您的内容打在这里，或者通过复制的文本后，在此选择粘贴。您的内容打在这里，或者通过复制的文本后</a:t>
              </a:r>
              <a:endParaRPr lang="en-US" altLang="zh-CN" sz="800" b="1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27" name="Group 36"/>
          <p:cNvGrpSpPr/>
          <p:nvPr/>
        </p:nvGrpSpPr>
        <p:grpSpPr>
          <a:xfrm>
            <a:off x="9394293" y="3612081"/>
            <a:ext cx="1866521" cy="1710470"/>
            <a:chOff x="667471" y="2995559"/>
            <a:chExt cx="1262929" cy="1157341"/>
          </a:xfrm>
        </p:grpSpPr>
        <p:sp>
          <p:nvSpPr>
            <p:cNvPr id="28" name="TextBox 37"/>
            <p:cNvSpPr txBox="1"/>
            <p:nvPr/>
          </p:nvSpPr>
          <p:spPr>
            <a:xfrm>
              <a:off x="667471" y="2995559"/>
              <a:ext cx="1156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Raleway" panose="020B0003030101060003" pitchFamily="34" charset="0"/>
                </a:rPr>
                <a:t>小标题   </a:t>
              </a:r>
              <a:r>
                <a:rPr lang="id-ID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0</a:t>
              </a:r>
              <a:r>
                <a:rPr lang="en-US" altLang="zh-CN" sz="10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5</a:t>
              </a:r>
              <a:endParaRPr lang="id-ID" altLang="zh-CN" sz="1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29" name="텍스트 개체 틀 2"/>
            <p:cNvSpPr txBox="1">
              <a:spLocks/>
            </p:cNvSpPr>
            <p:nvPr/>
          </p:nvSpPr>
          <p:spPr>
            <a:xfrm>
              <a:off x="667471" y="3229080"/>
              <a:ext cx="1262929" cy="9238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1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方正兰亭黑简体" pitchFamily="2" charset="-122"/>
                  <a:ea typeface="方正兰亭黑简体" pitchFamily="2" charset="-122"/>
                </a:rPr>
                <a:t>您的内容打在这里，或者通过复制的文本后，在此选择粘贴。您的内容打在这里，或者通过复制的文本后</a:t>
              </a:r>
              <a:endParaRPr lang="en-US" altLang="zh-CN" sz="800" b="1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30" name="Group 119"/>
          <p:cNvGrpSpPr>
            <a:grpSpLocks/>
          </p:cNvGrpSpPr>
          <p:nvPr/>
        </p:nvGrpSpPr>
        <p:grpSpPr bwMode="auto">
          <a:xfrm>
            <a:off x="1239359" y="2217237"/>
            <a:ext cx="526207" cy="526139"/>
            <a:chOff x="6399213" y="695325"/>
            <a:chExt cx="850899" cy="850901"/>
          </a:xfrm>
          <a:noFill/>
        </p:grpSpPr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6565900" y="862013"/>
              <a:ext cx="684212" cy="684213"/>
            </a:xfrm>
            <a:custGeom>
              <a:avLst/>
              <a:gdLst>
                <a:gd name="T0" fmla="*/ 684212 w 431"/>
                <a:gd name="T1" fmla="*/ 0 h 431"/>
                <a:gd name="T2" fmla="*/ 684212 w 431"/>
                <a:gd name="T3" fmla="*/ 684213 h 431"/>
                <a:gd name="T4" fmla="*/ 0 w 431"/>
                <a:gd name="T5" fmla="*/ 684213 h 4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" h="431">
                  <a:moveTo>
                    <a:pt x="431" y="0"/>
                  </a:moveTo>
                  <a:lnTo>
                    <a:pt x="431" y="431"/>
                  </a:lnTo>
                  <a:lnTo>
                    <a:pt x="0" y="431"/>
                  </a:lnTo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6473825" y="769938"/>
              <a:ext cx="715962" cy="715963"/>
            </a:xfrm>
            <a:custGeom>
              <a:avLst/>
              <a:gdLst>
                <a:gd name="T0" fmla="*/ 715962 w 451"/>
                <a:gd name="T1" fmla="*/ 0 h 451"/>
                <a:gd name="T2" fmla="*/ 715962 w 451"/>
                <a:gd name="T3" fmla="*/ 715963 h 451"/>
                <a:gd name="T4" fmla="*/ 0 w 451"/>
                <a:gd name="T5" fmla="*/ 715963 h 4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1" h="451">
                  <a:moveTo>
                    <a:pt x="451" y="0"/>
                  </a:moveTo>
                  <a:lnTo>
                    <a:pt x="451" y="451"/>
                  </a:lnTo>
                  <a:lnTo>
                    <a:pt x="0" y="451"/>
                  </a:lnTo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6399213" y="695325"/>
              <a:ext cx="728662" cy="728663"/>
            </a:xfrm>
            <a:prstGeom prst="rect">
              <a:avLst/>
            </a:prstGeom>
            <a:grpFill/>
            <a:ln w="1587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6550025" y="965200"/>
              <a:ext cx="482600" cy="307975"/>
            </a:xfrm>
            <a:custGeom>
              <a:avLst/>
              <a:gdLst>
                <a:gd name="T0" fmla="*/ 482600 w 304"/>
                <a:gd name="T1" fmla="*/ 307975 h 194"/>
                <a:gd name="T2" fmla="*/ 365125 w 304"/>
                <a:gd name="T3" fmla="*/ 0 h 194"/>
                <a:gd name="T4" fmla="*/ 212725 w 304"/>
                <a:gd name="T5" fmla="*/ 227013 h 194"/>
                <a:gd name="T6" fmla="*/ 119063 w 304"/>
                <a:gd name="T7" fmla="*/ 112713 h 194"/>
                <a:gd name="T8" fmla="*/ 0 w 304"/>
                <a:gd name="T9" fmla="*/ 307975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194">
                  <a:moveTo>
                    <a:pt x="304" y="194"/>
                  </a:moveTo>
                  <a:lnTo>
                    <a:pt x="230" y="0"/>
                  </a:lnTo>
                  <a:lnTo>
                    <a:pt x="134" y="143"/>
                  </a:lnTo>
                  <a:lnTo>
                    <a:pt x="75" y="71"/>
                  </a:lnTo>
                  <a:lnTo>
                    <a:pt x="0" y="194"/>
                  </a:lnTo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6550025" y="808038"/>
              <a:ext cx="119062" cy="119063"/>
            </a:xfrm>
            <a:prstGeom prst="ellipse">
              <a:avLst/>
            </a:prstGeom>
            <a:grp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/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 flipH="1">
              <a:off x="6399213" y="1273175"/>
              <a:ext cx="72866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  <p:grpSp>
        <p:nvGrpSpPr>
          <p:cNvPr id="37" name="Group 23"/>
          <p:cNvGrpSpPr/>
          <p:nvPr/>
        </p:nvGrpSpPr>
        <p:grpSpPr>
          <a:xfrm>
            <a:off x="3456993" y="2241728"/>
            <a:ext cx="575420" cy="501648"/>
            <a:chOff x="7540014" y="4306907"/>
            <a:chExt cx="389342" cy="339426"/>
          </a:xfrm>
          <a:noFill/>
        </p:grpSpPr>
        <p:sp>
          <p:nvSpPr>
            <p:cNvPr id="38" name="Freeform 110"/>
            <p:cNvSpPr>
              <a:spLocks/>
            </p:cNvSpPr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9" name="Freeform 111"/>
            <p:cNvSpPr>
              <a:spLocks/>
            </p:cNvSpPr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0" name="Freeform 112"/>
            <p:cNvSpPr>
              <a:spLocks/>
            </p:cNvSpPr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1" name="Freeform 113"/>
            <p:cNvSpPr>
              <a:spLocks/>
            </p:cNvSpPr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2" name="Freeform 114"/>
            <p:cNvSpPr>
              <a:spLocks/>
            </p:cNvSpPr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3" name="Freeform 115"/>
            <p:cNvSpPr>
              <a:spLocks/>
            </p:cNvSpPr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4" name="Freeform 116"/>
            <p:cNvSpPr>
              <a:spLocks/>
            </p:cNvSpPr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5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6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7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8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49" name="Group 105"/>
          <p:cNvGrpSpPr/>
          <p:nvPr/>
        </p:nvGrpSpPr>
        <p:grpSpPr>
          <a:xfrm>
            <a:off x="5601442" y="2121738"/>
            <a:ext cx="487432" cy="588020"/>
            <a:chOff x="134906" y="3220464"/>
            <a:chExt cx="730251" cy="881063"/>
          </a:xfrm>
          <a:noFill/>
        </p:grpSpPr>
        <p:sp>
          <p:nvSpPr>
            <p:cNvPr id="50" name="Freeform 34"/>
            <p:cNvSpPr>
              <a:spLocks/>
            </p:cNvSpPr>
            <p:nvPr/>
          </p:nvSpPr>
          <p:spPr bwMode="auto">
            <a:xfrm>
              <a:off x="134906" y="3220464"/>
              <a:ext cx="730251" cy="577851"/>
            </a:xfrm>
            <a:custGeom>
              <a:avLst/>
              <a:gdLst>
                <a:gd name="T0" fmla="*/ 124 w 192"/>
                <a:gd name="T1" fmla="*/ 96 h 152"/>
                <a:gd name="T2" fmla="*/ 116 w 192"/>
                <a:gd name="T3" fmla="*/ 92 h 152"/>
                <a:gd name="T4" fmla="*/ 116 w 192"/>
                <a:gd name="T5" fmla="*/ 80 h 152"/>
                <a:gd name="T6" fmla="*/ 120 w 192"/>
                <a:gd name="T7" fmla="*/ 60 h 152"/>
                <a:gd name="T8" fmla="*/ 121 w 192"/>
                <a:gd name="T9" fmla="*/ 25 h 152"/>
                <a:gd name="T10" fmla="*/ 96 w 192"/>
                <a:gd name="T11" fmla="*/ 0 h 152"/>
                <a:gd name="T12" fmla="*/ 72 w 192"/>
                <a:gd name="T13" fmla="*/ 24 h 152"/>
                <a:gd name="T14" fmla="*/ 72 w 192"/>
                <a:gd name="T15" fmla="*/ 60 h 152"/>
                <a:gd name="T16" fmla="*/ 76 w 192"/>
                <a:gd name="T17" fmla="*/ 80 h 152"/>
                <a:gd name="T18" fmla="*/ 76 w 192"/>
                <a:gd name="T19" fmla="*/ 92 h 152"/>
                <a:gd name="T20" fmla="*/ 68 w 192"/>
                <a:gd name="T21" fmla="*/ 96 h 152"/>
                <a:gd name="T22" fmla="*/ 16 w 192"/>
                <a:gd name="T23" fmla="*/ 96 h 152"/>
                <a:gd name="T24" fmla="*/ 0 w 192"/>
                <a:gd name="T25" fmla="*/ 116 h 152"/>
                <a:gd name="T26" fmla="*/ 0 w 192"/>
                <a:gd name="T27" fmla="*/ 152 h 152"/>
                <a:gd name="T28" fmla="*/ 192 w 192"/>
                <a:gd name="T29" fmla="*/ 152 h 152"/>
                <a:gd name="T30" fmla="*/ 192 w 192"/>
                <a:gd name="T31" fmla="*/ 116 h 152"/>
                <a:gd name="T32" fmla="*/ 176 w 192"/>
                <a:gd name="T33" fmla="*/ 96 h 152"/>
                <a:gd name="T34" fmla="*/ 124 w 192"/>
                <a:gd name="T35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152">
                  <a:moveTo>
                    <a:pt x="124" y="96"/>
                  </a:moveTo>
                  <a:cubicBezTo>
                    <a:pt x="121" y="96"/>
                    <a:pt x="118" y="95"/>
                    <a:pt x="116" y="92"/>
                  </a:cubicBezTo>
                  <a:cubicBezTo>
                    <a:pt x="114" y="89"/>
                    <a:pt x="115" y="83"/>
                    <a:pt x="116" y="80"/>
                  </a:cubicBezTo>
                  <a:cubicBezTo>
                    <a:pt x="119" y="72"/>
                    <a:pt x="120" y="68"/>
                    <a:pt x="120" y="60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1" y="11"/>
                    <a:pt x="110" y="0"/>
                    <a:pt x="96" y="0"/>
                  </a:cubicBezTo>
                  <a:cubicBezTo>
                    <a:pt x="82" y="0"/>
                    <a:pt x="72" y="10"/>
                    <a:pt x="72" y="24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68"/>
                    <a:pt x="73" y="72"/>
                    <a:pt x="76" y="80"/>
                  </a:cubicBezTo>
                  <a:cubicBezTo>
                    <a:pt x="77" y="83"/>
                    <a:pt x="78" y="89"/>
                    <a:pt x="76" y="92"/>
                  </a:cubicBezTo>
                  <a:cubicBezTo>
                    <a:pt x="74" y="95"/>
                    <a:pt x="71" y="96"/>
                    <a:pt x="68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8" y="96"/>
                    <a:pt x="0" y="108"/>
                    <a:pt x="0" y="116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2" y="116"/>
                    <a:pt x="192" y="116"/>
                    <a:pt x="192" y="116"/>
                  </a:cubicBezTo>
                  <a:cubicBezTo>
                    <a:pt x="192" y="108"/>
                    <a:pt x="184" y="96"/>
                    <a:pt x="176" y="96"/>
                  </a:cubicBezTo>
                  <a:lnTo>
                    <a:pt x="124" y="96"/>
                  </a:lnTo>
                  <a:close/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165069" y="3798314"/>
              <a:ext cx="669926" cy="303213"/>
            </a:xfrm>
            <a:custGeom>
              <a:avLst/>
              <a:gdLst>
                <a:gd name="T0" fmla="*/ 422 w 422"/>
                <a:gd name="T1" fmla="*/ 191 h 191"/>
                <a:gd name="T2" fmla="*/ 115 w 422"/>
                <a:gd name="T3" fmla="*/ 191 h 191"/>
                <a:gd name="T4" fmla="*/ 115 w 422"/>
                <a:gd name="T5" fmla="*/ 95 h 191"/>
                <a:gd name="T6" fmla="*/ 67 w 422"/>
                <a:gd name="T7" fmla="*/ 191 h 191"/>
                <a:gd name="T8" fmla="*/ 0 w 422"/>
                <a:gd name="T9" fmla="*/ 191 h 191"/>
                <a:gd name="T10" fmla="*/ 0 w 422"/>
                <a:gd name="T11" fmla="*/ 0 h 191"/>
                <a:gd name="T12" fmla="*/ 422 w 422"/>
                <a:gd name="T13" fmla="*/ 0 h 191"/>
                <a:gd name="T14" fmla="*/ 422 w 422"/>
                <a:gd name="T1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2" h="191">
                  <a:moveTo>
                    <a:pt x="422" y="191"/>
                  </a:moveTo>
                  <a:lnTo>
                    <a:pt x="115" y="191"/>
                  </a:lnTo>
                  <a:lnTo>
                    <a:pt x="115" y="95"/>
                  </a:lnTo>
                  <a:lnTo>
                    <a:pt x="67" y="191"/>
                  </a:lnTo>
                  <a:lnTo>
                    <a:pt x="0" y="191"/>
                  </a:lnTo>
                  <a:lnTo>
                    <a:pt x="0" y="0"/>
                  </a:lnTo>
                  <a:lnTo>
                    <a:pt x="422" y="0"/>
                  </a:lnTo>
                  <a:lnTo>
                    <a:pt x="422" y="191"/>
                  </a:lnTo>
                  <a:close/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52" name="Line 36"/>
            <p:cNvSpPr>
              <a:spLocks noChangeShapeType="1"/>
            </p:cNvSpPr>
            <p:nvPr/>
          </p:nvSpPr>
          <p:spPr bwMode="auto">
            <a:xfrm>
              <a:off x="742919" y="3904677"/>
              <a:ext cx="0" cy="196850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>
              <a:off x="652432" y="3949127"/>
              <a:ext cx="0" cy="152400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>
              <a:off x="560357" y="4011039"/>
              <a:ext cx="0" cy="90488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55" name="Oval 39"/>
            <p:cNvSpPr>
              <a:spLocks noChangeArrowheads="1"/>
            </p:cNvSpPr>
            <p:nvPr/>
          </p:nvSpPr>
          <p:spPr bwMode="auto">
            <a:xfrm>
              <a:off x="480981" y="3296664"/>
              <a:ext cx="38100" cy="38100"/>
            </a:xfrm>
            <a:prstGeom prst="ellipse">
              <a:avLst/>
            </a:pr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>
                <a:defRPr/>
              </a:pPr>
              <a:endParaRPr lang="id-ID" sz="1800"/>
            </a:p>
          </p:txBody>
        </p:sp>
      </p:grpSp>
      <p:sp>
        <p:nvSpPr>
          <p:cNvPr id="56" name="Freeform 12"/>
          <p:cNvSpPr>
            <a:spLocks noEditPoints="1"/>
          </p:cNvSpPr>
          <p:nvPr/>
        </p:nvSpPr>
        <p:spPr bwMode="auto">
          <a:xfrm flipH="1">
            <a:off x="7769465" y="2298255"/>
            <a:ext cx="487043" cy="402603"/>
          </a:xfrm>
          <a:custGeom>
            <a:avLst/>
            <a:gdLst>
              <a:gd name="T0" fmla="*/ 293137 w 242"/>
              <a:gd name="T1" fmla="*/ 0 h 200"/>
              <a:gd name="T2" fmla="*/ 226817 w 242"/>
              <a:gd name="T3" fmla="*/ 0 h 200"/>
              <a:gd name="T4" fmla="*/ 179066 w 242"/>
              <a:gd name="T5" fmla="*/ 19958 h 200"/>
              <a:gd name="T6" fmla="*/ 67647 w 242"/>
              <a:gd name="T7" fmla="*/ 131723 h 200"/>
              <a:gd name="T8" fmla="*/ 67647 w 242"/>
              <a:gd name="T9" fmla="*/ 171640 h 200"/>
              <a:gd name="T10" fmla="*/ 149885 w 242"/>
              <a:gd name="T11" fmla="*/ 255464 h 200"/>
              <a:gd name="T12" fmla="*/ 189677 w 242"/>
              <a:gd name="T13" fmla="*/ 255464 h 200"/>
              <a:gd name="T14" fmla="*/ 301096 w 242"/>
              <a:gd name="T15" fmla="*/ 143698 h 200"/>
              <a:gd name="T16" fmla="*/ 320992 w 242"/>
              <a:gd name="T17" fmla="*/ 94468 h 200"/>
              <a:gd name="T18" fmla="*/ 320992 w 242"/>
              <a:gd name="T19" fmla="*/ 29272 h 200"/>
              <a:gd name="T20" fmla="*/ 293137 w 242"/>
              <a:gd name="T21" fmla="*/ 0 h 200"/>
              <a:gd name="T22" fmla="*/ 254671 w 242"/>
              <a:gd name="T23" fmla="*/ 94468 h 200"/>
              <a:gd name="T24" fmla="*/ 226817 w 242"/>
              <a:gd name="T25" fmla="*/ 66527 h 200"/>
              <a:gd name="T26" fmla="*/ 254671 w 242"/>
              <a:gd name="T27" fmla="*/ 38586 h 200"/>
              <a:gd name="T28" fmla="*/ 283852 w 242"/>
              <a:gd name="T29" fmla="*/ 66527 h 200"/>
              <a:gd name="T30" fmla="*/ 254671 w 242"/>
              <a:gd name="T31" fmla="*/ 94468 h 200"/>
              <a:gd name="T32" fmla="*/ 25202 w 242"/>
              <a:gd name="T33" fmla="*/ 158334 h 200"/>
              <a:gd name="T34" fmla="*/ 126009 w 242"/>
              <a:gd name="T35" fmla="*/ 260786 h 200"/>
              <a:gd name="T36" fmla="*/ 92849 w 242"/>
              <a:gd name="T37" fmla="*/ 255464 h 200"/>
              <a:gd name="T38" fmla="*/ 10611 w 242"/>
              <a:gd name="T39" fmla="*/ 171640 h 200"/>
              <a:gd name="T40" fmla="*/ 10611 w 242"/>
              <a:gd name="T41" fmla="*/ 131723 h 200"/>
              <a:gd name="T42" fmla="*/ 122030 w 242"/>
              <a:gd name="T43" fmla="*/ 19958 h 200"/>
              <a:gd name="T44" fmla="*/ 169781 w 242"/>
              <a:gd name="T45" fmla="*/ 0 h 200"/>
              <a:gd name="T46" fmla="*/ 25202 w 242"/>
              <a:gd name="T47" fmla="*/ 145029 h 200"/>
              <a:gd name="T48" fmla="*/ 25202 w 242"/>
              <a:gd name="T49" fmla="*/ 158334 h 2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2" h="200">
                <a:moveTo>
                  <a:pt x="221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59" y="0"/>
                  <a:pt x="143" y="7"/>
                  <a:pt x="135" y="15"/>
                </a:cubicBezTo>
                <a:cubicBezTo>
                  <a:pt x="51" y="99"/>
                  <a:pt x="51" y="99"/>
                  <a:pt x="51" y="99"/>
                </a:cubicBezTo>
                <a:cubicBezTo>
                  <a:pt x="42" y="107"/>
                  <a:pt x="42" y="121"/>
                  <a:pt x="51" y="129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21" y="200"/>
                  <a:pt x="135" y="200"/>
                  <a:pt x="143" y="192"/>
                </a:cubicBezTo>
                <a:cubicBezTo>
                  <a:pt x="227" y="108"/>
                  <a:pt x="227" y="108"/>
                  <a:pt x="227" y="108"/>
                </a:cubicBezTo>
                <a:cubicBezTo>
                  <a:pt x="236" y="100"/>
                  <a:pt x="242" y="83"/>
                  <a:pt x="242" y="71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10"/>
                  <a:pt x="233" y="0"/>
                  <a:pt x="221" y="0"/>
                </a:cubicBezTo>
                <a:moveTo>
                  <a:pt x="192" y="71"/>
                </a:moveTo>
                <a:cubicBezTo>
                  <a:pt x="181" y="71"/>
                  <a:pt x="171" y="62"/>
                  <a:pt x="171" y="50"/>
                </a:cubicBezTo>
                <a:cubicBezTo>
                  <a:pt x="171" y="38"/>
                  <a:pt x="181" y="29"/>
                  <a:pt x="192" y="29"/>
                </a:cubicBezTo>
                <a:cubicBezTo>
                  <a:pt x="204" y="29"/>
                  <a:pt x="214" y="38"/>
                  <a:pt x="214" y="50"/>
                </a:cubicBezTo>
                <a:cubicBezTo>
                  <a:pt x="214" y="62"/>
                  <a:pt x="204" y="71"/>
                  <a:pt x="192" y="71"/>
                </a:cubicBezTo>
                <a:moveTo>
                  <a:pt x="19" y="119"/>
                </a:moveTo>
                <a:cubicBezTo>
                  <a:pt x="95" y="196"/>
                  <a:pt x="95" y="196"/>
                  <a:pt x="95" y="196"/>
                </a:cubicBezTo>
                <a:cubicBezTo>
                  <a:pt x="87" y="200"/>
                  <a:pt x="77" y="199"/>
                  <a:pt x="70" y="192"/>
                </a:cubicBezTo>
                <a:cubicBezTo>
                  <a:pt x="8" y="129"/>
                  <a:pt x="8" y="129"/>
                  <a:pt x="8" y="129"/>
                </a:cubicBezTo>
                <a:cubicBezTo>
                  <a:pt x="0" y="121"/>
                  <a:pt x="0" y="107"/>
                  <a:pt x="8" y="99"/>
                </a:cubicBezTo>
                <a:cubicBezTo>
                  <a:pt x="92" y="15"/>
                  <a:pt x="92" y="15"/>
                  <a:pt x="92" y="15"/>
                </a:cubicBezTo>
                <a:cubicBezTo>
                  <a:pt x="100" y="7"/>
                  <a:pt x="116" y="0"/>
                  <a:pt x="128" y="0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16" y="112"/>
                  <a:pt x="16" y="117"/>
                  <a:pt x="19" y="119"/>
                </a:cubicBezTo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lIns="91440" tIns="45720" rIns="91440" bIns="45720"/>
          <a:lstStyle/>
          <a:p>
            <a:endParaRPr lang="zh-CN" altLang="en-US"/>
          </a:p>
        </p:txBody>
      </p:sp>
      <p:grpSp>
        <p:nvGrpSpPr>
          <p:cNvPr id="57" name="Group 126"/>
          <p:cNvGrpSpPr>
            <a:grpSpLocks/>
          </p:cNvGrpSpPr>
          <p:nvPr/>
        </p:nvGrpSpPr>
        <p:grpSpPr bwMode="auto">
          <a:xfrm>
            <a:off x="9944477" y="2212474"/>
            <a:ext cx="454051" cy="515582"/>
            <a:chOff x="6873875" y="742950"/>
            <a:chExt cx="771526" cy="879476"/>
          </a:xfrm>
          <a:noFill/>
        </p:grpSpPr>
        <p:sp>
          <p:nvSpPr>
            <p:cNvPr id="58" name="Line 43"/>
            <p:cNvSpPr>
              <a:spLocks noChangeShapeType="1"/>
            </p:cNvSpPr>
            <p:nvPr/>
          </p:nvSpPr>
          <p:spPr bwMode="auto">
            <a:xfrm>
              <a:off x="7162800" y="1471613"/>
              <a:ext cx="0" cy="76200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59" name="Line 44"/>
            <p:cNvSpPr>
              <a:spLocks noChangeShapeType="1"/>
            </p:cNvSpPr>
            <p:nvPr/>
          </p:nvSpPr>
          <p:spPr bwMode="auto">
            <a:xfrm>
              <a:off x="7223125" y="1471613"/>
              <a:ext cx="0" cy="76200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6964363" y="1547813"/>
              <a:ext cx="457200" cy="74613"/>
            </a:xfrm>
            <a:custGeom>
              <a:avLst/>
              <a:gdLst>
                <a:gd name="T0" fmla="*/ 457200 w 120"/>
                <a:gd name="T1" fmla="*/ 74613 h 20"/>
                <a:gd name="T2" fmla="*/ 228600 w 120"/>
                <a:gd name="T3" fmla="*/ 0 h 20"/>
                <a:gd name="T4" fmla="*/ 0 w 120"/>
                <a:gd name="T5" fmla="*/ 74613 h 20"/>
                <a:gd name="T6" fmla="*/ 457200 w 120"/>
                <a:gd name="T7" fmla="*/ 74613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0">
                  <a:moveTo>
                    <a:pt x="120" y="20"/>
                  </a:moveTo>
                  <a:cubicBezTo>
                    <a:pt x="103" y="7"/>
                    <a:pt x="83" y="0"/>
                    <a:pt x="60" y="0"/>
                  </a:cubicBezTo>
                  <a:cubicBezTo>
                    <a:pt x="37" y="0"/>
                    <a:pt x="17" y="7"/>
                    <a:pt x="0" y="20"/>
                  </a:cubicBezTo>
                  <a:lnTo>
                    <a:pt x="120" y="20"/>
                  </a:lnTo>
                  <a:close/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6904038" y="773113"/>
              <a:ext cx="577850" cy="576263"/>
            </a:xfrm>
            <a:prstGeom prst="ellipse">
              <a:avLst/>
            </a:prstGeom>
            <a:grpFill/>
            <a:ln w="15875" cap="rnd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pPr eaLnBrk="1" hangingPunct="1"/>
              <a:endParaRPr lang="zh-CN" altLang="zh-CN" sz="1800"/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>
              <a:off x="6904038" y="773113"/>
              <a:ext cx="741363" cy="739775"/>
            </a:xfrm>
            <a:custGeom>
              <a:avLst/>
              <a:gdLst>
                <a:gd name="T0" fmla="*/ 577883 w 195"/>
                <a:gd name="T1" fmla="*/ 0 h 195"/>
                <a:gd name="T2" fmla="*/ 577883 w 195"/>
                <a:gd name="T3" fmla="*/ 576645 h 195"/>
                <a:gd name="T4" fmla="*/ 0 w 195"/>
                <a:gd name="T5" fmla="*/ 576645 h 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" h="195">
                  <a:moveTo>
                    <a:pt x="152" y="0"/>
                  </a:moveTo>
                  <a:cubicBezTo>
                    <a:pt x="195" y="42"/>
                    <a:pt x="195" y="110"/>
                    <a:pt x="152" y="152"/>
                  </a:cubicBezTo>
                  <a:cubicBezTo>
                    <a:pt x="110" y="195"/>
                    <a:pt x="42" y="195"/>
                    <a:pt x="0" y="152"/>
                  </a:cubicBezTo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63" name="Line 48"/>
            <p:cNvSpPr>
              <a:spLocks noChangeShapeType="1"/>
            </p:cNvSpPr>
            <p:nvPr/>
          </p:nvSpPr>
          <p:spPr bwMode="auto">
            <a:xfrm flipV="1">
              <a:off x="6873875" y="1319213"/>
              <a:ext cx="60325" cy="60325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 flipV="1">
              <a:off x="7451725" y="742950"/>
              <a:ext cx="60325" cy="60325"/>
            </a:xfrm>
            <a:prstGeom prst="line">
              <a:avLst/>
            </a:prstGeom>
            <a:grpFill/>
            <a:ln w="15875" cap="rnd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2968093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72249" y="1500366"/>
            <a:ext cx="11173817" cy="3857263"/>
            <a:chOff x="783729" y="1339577"/>
            <a:chExt cx="7532687" cy="260032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3729" y="1445940"/>
              <a:ext cx="2393950" cy="2393950"/>
              <a:chOff x="1322528" y="1275606"/>
              <a:chExt cx="2394488" cy="2394488"/>
            </a:xfrm>
            <a:solidFill>
              <a:schemeClr val="bg1"/>
            </a:solidFill>
          </p:grpSpPr>
          <p:sp>
            <p:nvSpPr>
              <p:cNvPr id="5" name="Oval 12"/>
              <p:cNvSpPr/>
              <p:nvPr/>
            </p:nvSpPr>
            <p:spPr>
              <a:xfrm>
                <a:off x="1322528" y="1275606"/>
                <a:ext cx="2394488" cy="2394488"/>
              </a:xfrm>
              <a:prstGeom prst="ellipse">
                <a:avLst/>
              </a:prstGeom>
              <a:blipFill>
                <a:blip r:embed="rId4"/>
                <a:tile tx="0" ty="-336550" sx="100000" sy="100000" flip="none" algn="b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6" name="Rectangle 51"/>
              <p:cNvSpPr>
                <a:spLocks noChangeArrowheads="1"/>
              </p:cNvSpPr>
              <p:nvPr/>
            </p:nvSpPr>
            <p:spPr bwMode="auto">
              <a:xfrm>
                <a:off x="1816758" y="1809500"/>
                <a:ext cx="1276744" cy="3528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小标题 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id-ID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Rectangle 52"/>
              <p:cNvSpPr>
                <a:spLocks noChangeArrowheads="1"/>
              </p:cNvSpPr>
              <p:nvPr/>
            </p:nvSpPr>
            <p:spPr bwMode="auto">
              <a:xfrm>
                <a:off x="1511660" y="2209610"/>
                <a:ext cx="2016224" cy="54649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ts val="1400"/>
                  </a:lnSpc>
                </a:pPr>
                <a:r>
                  <a:rPr lang="zh-CN" altLang="en-US" sz="105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您的内容打在这里，或者通过复制的文本后，在此选择粘贴，并选择只保留文字。您的内容打在这里，或者通过复制的文本后，在此选择粘贴，并选择只保留文字。</a:t>
                </a:r>
              </a:p>
            </p:txBody>
          </p:sp>
        </p:grpSp>
        <p:sp>
          <p:nvSpPr>
            <p:cNvPr id="8" name="Oval 53"/>
            <p:cNvSpPr/>
            <p:nvPr/>
          </p:nvSpPr>
          <p:spPr>
            <a:xfrm>
              <a:off x="2791916" y="3004865"/>
              <a:ext cx="936625" cy="935037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3352304" y="1445940"/>
              <a:ext cx="2395537" cy="2393950"/>
              <a:chOff x="1322528" y="1275606"/>
              <a:chExt cx="2394488" cy="2394488"/>
            </a:xfrm>
            <a:solidFill>
              <a:schemeClr val="bg2">
                <a:lumMod val="50000"/>
              </a:schemeClr>
            </a:solidFill>
          </p:grpSpPr>
          <p:sp>
            <p:nvSpPr>
              <p:cNvPr id="10" name="Oval 18"/>
              <p:cNvSpPr/>
              <p:nvPr/>
            </p:nvSpPr>
            <p:spPr>
              <a:xfrm>
                <a:off x="1322528" y="1275606"/>
                <a:ext cx="2394488" cy="2394488"/>
              </a:xfrm>
              <a:prstGeom prst="ellipse">
                <a:avLst/>
              </a:prstGeom>
              <a:blipFill>
                <a:blip r:embed="rId4"/>
                <a:tile tx="0" ty="-336550" sx="100000" sy="100000" flip="none" algn="b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1" name="Rectangle 19"/>
              <p:cNvSpPr>
                <a:spLocks noChangeArrowheads="1"/>
              </p:cNvSpPr>
              <p:nvPr/>
            </p:nvSpPr>
            <p:spPr bwMode="auto">
              <a:xfrm>
                <a:off x="1917919" y="1809500"/>
                <a:ext cx="1275898" cy="3528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小标题 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id-ID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Rectangle 20"/>
              <p:cNvSpPr>
                <a:spLocks noChangeArrowheads="1"/>
              </p:cNvSpPr>
              <p:nvPr/>
            </p:nvSpPr>
            <p:spPr bwMode="auto">
              <a:xfrm>
                <a:off x="1511660" y="2209609"/>
                <a:ext cx="2016224" cy="54649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ts val="1400"/>
                  </a:lnSpc>
                </a:pPr>
                <a:r>
                  <a:rPr lang="zh-CN" altLang="en-US" sz="1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您的内容打在这里，或者通过复制的文本后，在此选择粘贴，并选择只保留文字。您的内容打在这里，或者通过复制的文本后，在此选择粘贴，并选择只保留文字。</a:t>
                </a:r>
              </a:p>
            </p:txBody>
          </p:sp>
        </p:grpSp>
        <p:sp>
          <p:nvSpPr>
            <p:cNvPr id="13" name="Oval 25"/>
            <p:cNvSpPr/>
            <p:nvPr/>
          </p:nvSpPr>
          <p:spPr>
            <a:xfrm>
              <a:off x="5357316" y="1339577"/>
              <a:ext cx="936625" cy="935038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2400">
                <a:solidFill>
                  <a:srgbClr val="E934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5922466" y="1445940"/>
              <a:ext cx="2393950" cy="2393950"/>
              <a:chOff x="1322528" y="1275606"/>
              <a:chExt cx="2394488" cy="2394488"/>
            </a:xfrm>
            <a:solidFill>
              <a:schemeClr val="bg1"/>
            </a:solidFill>
          </p:grpSpPr>
          <p:sp>
            <p:nvSpPr>
              <p:cNvPr id="15" name="Oval 22"/>
              <p:cNvSpPr/>
              <p:nvPr/>
            </p:nvSpPr>
            <p:spPr>
              <a:xfrm>
                <a:off x="1322528" y="1275606"/>
                <a:ext cx="2394488" cy="2394488"/>
              </a:xfrm>
              <a:prstGeom prst="ellipse">
                <a:avLst/>
              </a:prstGeom>
              <a:blipFill>
                <a:blip r:embed="rId4"/>
                <a:tile tx="0" ty="-336550" sx="100000" sy="100000" flip="none" algn="b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 sz="2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6" name="Rectangle 23"/>
              <p:cNvSpPr>
                <a:spLocks noChangeArrowheads="1"/>
              </p:cNvSpPr>
              <p:nvPr/>
            </p:nvSpPr>
            <p:spPr bwMode="auto">
              <a:xfrm>
                <a:off x="1872025" y="1809500"/>
                <a:ext cx="1276744" cy="3528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小标题 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id-ID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Rectangle 24"/>
              <p:cNvSpPr>
                <a:spLocks noChangeArrowheads="1"/>
              </p:cNvSpPr>
              <p:nvPr/>
            </p:nvSpPr>
            <p:spPr bwMode="auto">
              <a:xfrm>
                <a:off x="1511660" y="2209610"/>
                <a:ext cx="2016224" cy="54649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ts val="1400"/>
                  </a:lnSpc>
                </a:pPr>
                <a:r>
                  <a:rPr lang="zh-CN" altLang="en-US" sz="1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您的内容打在这里，或者通过复制的文本后，在此选择粘贴，并选择只保留文字。您的内容打在这里，或者通过复制的文本后，在此选择粘贴，并选择只保留文字。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7912939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2407"/>
          </a:xfrm>
          <a:prstGeom prst="rect">
            <a:avLst/>
          </a:prstGeom>
        </p:spPr>
      </p:pic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>
            <a:off x="997384" y="2223570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" name="MH_Other_2"/>
          <p:cNvSpPr/>
          <p:nvPr>
            <p:custDataLst>
              <p:tags r:id="rId2"/>
            </p:custDataLst>
          </p:nvPr>
        </p:nvSpPr>
        <p:spPr>
          <a:xfrm>
            <a:off x="1102159" y="2331520"/>
            <a:ext cx="547688" cy="566737"/>
          </a:xfrm>
          <a:prstGeom prst="rect">
            <a:avLst/>
          </a:prstGeom>
          <a:blipFill>
            <a:blip r:embed="rId12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bg1"/>
                </a:solidFill>
              </a:rPr>
              <a:t>01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MH_Other_5"/>
          <p:cNvSpPr/>
          <p:nvPr>
            <p:custDataLst>
              <p:tags r:id="rId3"/>
            </p:custDataLst>
          </p:nvPr>
        </p:nvSpPr>
        <p:spPr>
          <a:xfrm>
            <a:off x="997384" y="4392159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7" name="MH_Other_6"/>
          <p:cNvSpPr/>
          <p:nvPr>
            <p:custDataLst>
              <p:tags r:id="rId4"/>
            </p:custDataLst>
          </p:nvPr>
        </p:nvSpPr>
        <p:spPr>
          <a:xfrm>
            <a:off x="1102159" y="4500109"/>
            <a:ext cx="547688" cy="566737"/>
          </a:xfrm>
          <a:prstGeom prst="rect">
            <a:avLst/>
          </a:prstGeom>
          <a:blipFill>
            <a:blip r:embed="rId12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chemeClr val="bg1"/>
                </a:solidFill>
              </a:rPr>
              <a:t>03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1544" y="2223570"/>
            <a:ext cx="235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60836" y="2673009"/>
            <a:ext cx="3675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点击此处添加文本信息。顶部“开始”面板中可以对字体、字号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91544" y="4392159"/>
            <a:ext cx="235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0836" y="4841598"/>
            <a:ext cx="3675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点击此处添加文本信息。顶部“开始”面板中可以对字体、字号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MH_Other_1"/>
          <p:cNvSpPr/>
          <p:nvPr>
            <p:custDataLst>
              <p:tags r:id="rId5"/>
            </p:custDataLst>
          </p:nvPr>
        </p:nvSpPr>
        <p:spPr>
          <a:xfrm>
            <a:off x="6641341" y="2223570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3" name="MH_Other_2"/>
          <p:cNvSpPr/>
          <p:nvPr>
            <p:custDataLst>
              <p:tags r:id="rId6"/>
            </p:custDataLst>
          </p:nvPr>
        </p:nvSpPr>
        <p:spPr>
          <a:xfrm>
            <a:off x="6746116" y="2331520"/>
            <a:ext cx="547688" cy="566737"/>
          </a:xfrm>
          <a:prstGeom prst="rect">
            <a:avLst/>
          </a:prstGeom>
          <a:blipFill>
            <a:blip r:embed="rId12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bg1"/>
                </a:solidFill>
              </a:rPr>
              <a:t>02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MH_Other_5"/>
          <p:cNvSpPr/>
          <p:nvPr>
            <p:custDataLst>
              <p:tags r:id="rId7"/>
            </p:custDataLst>
          </p:nvPr>
        </p:nvSpPr>
        <p:spPr>
          <a:xfrm>
            <a:off x="6641341" y="4392159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5" name="MH_Other_6"/>
          <p:cNvSpPr/>
          <p:nvPr>
            <p:custDataLst>
              <p:tags r:id="rId8"/>
            </p:custDataLst>
          </p:nvPr>
        </p:nvSpPr>
        <p:spPr>
          <a:xfrm>
            <a:off x="6746116" y="4500109"/>
            <a:ext cx="547688" cy="566737"/>
          </a:xfrm>
          <a:prstGeom prst="rect">
            <a:avLst/>
          </a:prstGeom>
          <a:blipFill>
            <a:blip r:embed="rId12"/>
            <a:tile tx="0" ty="-33655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bg1"/>
                </a:solidFill>
              </a:rPr>
              <a:t>04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35501" y="2223570"/>
            <a:ext cx="235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04793" y="2673009"/>
            <a:ext cx="3675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点击此处添加文本信息。顶部“开始”面板中可以对字体、字号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35501" y="4392159"/>
            <a:ext cx="235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04793" y="4841598"/>
            <a:ext cx="3675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点击此处添加文本信息。顶部“开始”面板中可以对字体、字号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594043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39280" y="1789353"/>
            <a:ext cx="9927766" cy="3613419"/>
            <a:chOff x="1324040" y="2216073"/>
            <a:chExt cx="9927766" cy="3613419"/>
          </a:xfrm>
        </p:grpSpPr>
        <p:sp>
          <p:nvSpPr>
            <p:cNvPr id="3" name="MH_SubTitle_1"/>
            <p:cNvSpPr/>
            <p:nvPr>
              <p:custDataLst>
                <p:tags r:id="rId1"/>
              </p:custDataLst>
            </p:nvPr>
          </p:nvSpPr>
          <p:spPr>
            <a:xfrm>
              <a:off x="1324040" y="2216073"/>
              <a:ext cx="5738725" cy="508775"/>
            </a:xfrm>
            <a:prstGeom prst="rect">
              <a:avLst/>
            </a:prstGeom>
            <a:blipFill>
              <a:blip r:embed="rId16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da-DK" altLang="zh-CN" sz="1600" dirty="0" smtClean="0">
                  <a:solidFill>
                    <a:schemeClr val="bg1"/>
                  </a:solidFill>
                </a:rPr>
                <a:t> 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MH_SubTitle_2"/>
            <p:cNvSpPr/>
            <p:nvPr>
              <p:custDataLst>
                <p:tags r:id="rId2"/>
              </p:custDataLst>
            </p:nvPr>
          </p:nvSpPr>
          <p:spPr>
            <a:xfrm>
              <a:off x="1324040" y="2992234"/>
              <a:ext cx="5738725" cy="508775"/>
            </a:xfrm>
            <a:prstGeom prst="rect">
              <a:avLst/>
            </a:prstGeom>
            <a:blipFill>
              <a:blip r:embed="rId16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da-DK" altLang="zh-CN" sz="1600" dirty="0" smtClean="0">
                  <a:solidFill>
                    <a:schemeClr val="bg1"/>
                  </a:solidFill>
                </a:rPr>
                <a:t> 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" name="MH_SubTitle_4"/>
            <p:cNvSpPr/>
            <p:nvPr>
              <p:custDataLst>
                <p:tags r:id="rId3"/>
              </p:custDataLst>
            </p:nvPr>
          </p:nvSpPr>
          <p:spPr>
            <a:xfrm>
              <a:off x="1324040" y="4544556"/>
              <a:ext cx="5738725" cy="508775"/>
            </a:xfrm>
            <a:prstGeom prst="rect">
              <a:avLst/>
            </a:prstGeom>
            <a:blipFill>
              <a:blip r:embed="rId16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da-DK" altLang="zh-CN" sz="1600" dirty="0" smtClean="0">
                  <a:solidFill>
                    <a:schemeClr val="bg1"/>
                  </a:solidFill>
                </a:rPr>
                <a:t> 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MH_SubTitle_5"/>
            <p:cNvSpPr/>
            <p:nvPr>
              <p:custDataLst>
                <p:tags r:id="rId4"/>
              </p:custDataLst>
            </p:nvPr>
          </p:nvSpPr>
          <p:spPr>
            <a:xfrm>
              <a:off x="1324040" y="5320717"/>
              <a:ext cx="5738725" cy="508775"/>
            </a:xfrm>
            <a:prstGeom prst="rect">
              <a:avLst/>
            </a:prstGeom>
            <a:blipFill>
              <a:blip r:embed="rId16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da-DK" altLang="zh-CN" sz="1600" dirty="0" smtClean="0">
                  <a:solidFill>
                    <a:schemeClr val="bg1"/>
                  </a:solidFill>
                </a:rPr>
                <a:t> 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MH_SubTitle_3"/>
            <p:cNvSpPr/>
            <p:nvPr>
              <p:custDataLst>
                <p:tags r:id="rId5"/>
              </p:custDataLst>
            </p:nvPr>
          </p:nvSpPr>
          <p:spPr>
            <a:xfrm>
              <a:off x="1324040" y="3768395"/>
              <a:ext cx="5738725" cy="508775"/>
            </a:xfrm>
            <a:prstGeom prst="rect">
              <a:avLst/>
            </a:prstGeom>
            <a:blipFill>
              <a:blip r:embed="rId16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da-DK" altLang="zh-CN" sz="1600" dirty="0" smtClean="0">
                  <a:solidFill>
                    <a:schemeClr val="bg1"/>
                  </a:solidFill>
                </a:rPr>
                <a:t> 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062764" y="2515026"/>
              <a:ext cx="4189042" cy="3015514"/>
              <a:chOff x="7062764" y="2515026"/>
              <a:chExt cx="4189042" cy="3015514"/>
            </a:xfrm>
          </p:grpSpPr>
          <p:sp>
            <p:nvSpPr>
              <p:cNvPr id="10" name="MH_Title_1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480376" y="3501008"/>
                <a:ext cx="1771430" cy="1041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2400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添加关键词</a:t>
                </a:r>
                <a:endParaRPr lang="zh-CN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" name="MH_Other_1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62764" y="2515026"/>
                <a:ext cx="2272778" cy="1539323"/>
              </a:xfrm>
              <a:custGeom>
                <a:avLst/>
                <a:gdLst>
                  <a:gd name="T0" fmla="*/ 0 w 518"/>
                  <a:gd name="T1" fmla="*/ 0 h 351"/>
                  <a:gd name="T2" fmla="*/ 2147483646 w 518"/>
                  <a:gd name="T3" fmla="*/ 2147483646 h 3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8" h="351">
                    <a:moveTo>
                      <a:pt x="0" y="0"/>
                    </a:moveTo>
                    <a:cubicBezTo>
                      <a:pt x="411" y="0"/>
                      <a:pt x="260" y="351"/>
                      <a:pt x="518" y="340"/>
                    </a:cubicBezTo>
                  </a:path>
                </a:pathLst>
              </a:custGeom>
              <a:noFill/>
              <a:ln w="14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MH_Other_2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62764" y="3216911"/>
                <a:ext cx="2272778" cy="815154"/>
              </a:xfrm>
              <a:custGeom>
                <a:avLst/>
                <a:gdLst>
                  <a:gd name="T0" fmla="*/ 0 w 518"/>
                  <a:gd name="T1" fmla="*/ 0 h 95"/>
                  <a:gd name="T2" fmla="*/ 2147483646 w 518"/>
                  <a:gd name="T3" fmla="*/ 2147483646 h 9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8" h="95">
                    <a:moveTo>
                      <a:pt x="0" y="0"/>
                    </a:moveTo>
                    <a:cubicBezTo>
                      <a:pt x="411" y="0"/>
                      <a:pt x="260" y="95"/>
                      <a:pt x="518" y="92"/>
                    </a:cubicBezTo>
                  </a:path>
                </a:pathLst>
              </a:custGeom>
              <a:noFill/>
              <a:ln w="14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MH_Other_3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7062764" y="4006070"/>
                <a:ext cx="2272778" cy="869003"/>
              </a:xfrm>
              <a:custGeom>
                <a:avLst/>
                <a:gdLst>
                  <a:gd name="T0" fmla="*/ 0 w 518"/>
                  <a:gd name="T1" fmla="*/ 2147483646 h 117"/>
                  <a:gd name="T2" fmla="*/ 2147483646 w 518"/>
                  <a:gd name="T3" fmla="*/ 2147483646 h 1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8" h="117">
                    <a:moveTo>
                      <a:pt x="0" y="117"/>
                    </a:moveTo>
                    <a:cubicBezTo>
                      <a:pt x="411" y="117"/>
                      <a:pt x="260" y="0"/>
                      <a:pt x="518" y="4"/>
                    </a:cubicBezTo>
                  </a:path>
                </a:pathLst>
              </a:custGeom>
              <a:noFill/>
              <a:ln w="14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MH_Other_4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062764" y="3983788"/>
                <a:ext cx="2272778" cy="1546752"/>
              </a:xfrm>
              <a:custGeom>
                <a:avLst/>
                <a:gdLst>
                  <a:gd name="T0" fmla="*/ 0 w 518"/>
                  <a:gd name="T1" fmla="*/ 2147483646 h 327"/>
                  <a:gd name="T2" fmla="*/ 2147483646 w 518"/>
                  <a:gd name="T3" fmla="*/ 2147483646 h 32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8" h="327">
                    <a:moveTo>
                      <a:pt x="0" y="327"/>
                    </a:moveTo>
                    <a:cubicBezTo>
                      <a:pt x="411" y="327"/>
                      <a:pt x="260" y="0"/>
                      <a:pt x="518" y="10"/>
                    </a:cubicBezTo>
                  </a:path>
                </a:pathLst>
              </a:custGeom>
              <a:noFill/>
              <a:ln w="14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MH_Other_5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062765" y="4022782"/>
                <a:ext cx="2148368" cy="0"/>
              </a:xfrm>
              <a:prstGeom prst="line">
                <a:avLst/>
              </a:prstGeom>
              <a:noFill/>
              <a:ln w="14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MH_Other_6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194422" y="3913229"/>
                <a:ext cx="285954" cy="219108"/>
              </a:xfrm>
              <a:custGeom>
                <a:avLst/>
                <a:gdLst>
                  <a:gd name="T0" fmla="*/ 0 w 154"/>
                  <a:gd name="T1" fmla="*/ 0 h 118"/>
                  <a:gd name="T2" fmla="*/ 154 w 154"/>
                  <a:gd name="T3" fmla="*/ 59 h 118"/>
                  <a:gd name="T4" fmla="*/ 0 w 154"/>
                  <a:gd name="T5" fmla="*/ 118 h 118"/>
                  <a:gd name="T6" fmla="*/ 0 w 154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4" h="118">
                    <a:moveTo>
                      <a:pt x="0" y="0"/>
                    </a:moveTo>
                    <a:lnTo>
                      <a:pt x="154" y="59"/>
                    </a:lnTo>
                    <a:lnTo>
                      <a:pt x="0" y="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tile tx="0" ty="-336550" sx="100000" sy="100000" flip="none" algn="bl"/>
              </a:blipFill>
              <a:ln>
                <a:noFill/>
              </a:ln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defRPr/>
                </a:pP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767775" y="3019548"/>
              <a:ext cx="5028455" cy="424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</a:rPr>
                <a:t>点击此处添加文本信息。点击此处添加文本信息。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7775" y="4574162"/>
              <a:ext cx="5028455" cy="424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</a:rPr>
                <a:t>点击此处添加文本信息。点击此处添加文本信息。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767775" y="5347759"/>
              <a:ext cx="5028455" cy="424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</a:rPr>
                <a:t>点击此处添加文本信息。点击此处添加文本信息。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767775" y="3793637"/>
              <a:ext cx="5028455" cy="424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</a:rPr>
                <a:t>点击此处添加文本信息。点击此处添加文本信息。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67775" y="2248036"/>
              <a:ext cx="5028455" cy="424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</a:rPr>
                <a:t>点击此处添加文本信息。点击此处添加文本信息。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294001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4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7611" y="1566171"/>
            <a:ext cx="6688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spc="600" dirty="0" smtClean="0">
                <a:solidFill>
                  <a:schemeClr val="bg1">
                    <a:lumMod val="95000"/>
                  </a:schemeClr>
                </a:solidFill>
                <a:latin typeface="文悦新青年体 (非商业使用) W8" pitchFamily="50" charset="-122"/>
                <a:ea typeface="文悦新青年体 (非商业使用) W8" pitchFamily="50" charset="-122"/>
              </a:rPr>
              <a:t>师恩永记</a:t>
            </a:r>
            <a:endParaRPr lang="zh-CN" altLang="en-US" sz="11500" spc="600" dirty="0">
              <a:solidFill>
                <a:schemeClr val="bg1">
                  <a:lumMod val="95000"/>
                </a:schemeClr>
              </a:solidFill>
              <a:latin typeface="文悦新青年体 (非商业使用) W8" pitchFamily="50" charset="-122"/>
              <a:ea typeface="文悦新青年体 (非商业使用) W8" pitchFamily="50" charset="-122"/>
            </a:endParaRPr>
          </a:p>
        </p:txBody>
      </p:sp>
      <p:sp>
        <p:nvSpPr>
          <p:cNvPr id="6" name="文本框 215"/>
          <p:cNvSpPr txBox="1"/>
          <p:nvPr/>
        </p:nvSpPr>
        <p:spPr>
          <a:xfrm>
            <a:off x="1158240" y="3391268"/>
            <a:ext cx="6542314" cy="56169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spc="600" dirty="0" smtClean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亲爱的老师，感谢您的教诲！</a:t>
            </a:r>
            <a:endParaRPr lang="en-US" altLang="zh-CN" sz="3200" b="1" spc="600" dirty="0">
              <a:blipFill dpi="0" rotWithShape="1">
                <a:blip r:embed="rId4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215"/>
          <p:cNvSpPr txBox="1"/>
          <p:nvPr/>
        </p:nvSpPr>
        <p:spPr>
          <a:xfrm>
            <a:off x="669633" y="3952960"/>
            <a:ext cx="7835214" cy="37702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000" b="1" dirty="0" smtClean="0">
                <a:blipFill dpi="0" rotWithShape="1">
                  <a:blip r:embed="rId4"/>
                  <a:srcRect/>
                  <a:stretch>
                    <a:fillRect/>
                  </a:stretch>
                </a:blipFill>
              </a:rPr>
              <a:t>Lorem Ipsum Dolor Sit Er Elit Lamet, Consectetaur Cillium </a:t>
            </a:r>
            <a:endParaRPr lang="en-US" altLang="zh-CN" sz="2000" b="1" dirty="0">
              <a:blipFill dpi="0" rotWithShape="1">
                <a:blip r:embed="rId4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1310640" y="4581893"/>
            <a:ext cx="2219960" cy="634294"/>
          </a:xfrm>
          <a:custGeom>
            <a:avLst/>
            <a:gdLst>
              <a:gd name="connsiteX0" fmla="*/ 62477 w 2569704"/>
              <a:gd name="connsiteY0" fmla="*/ 42707 h 734224"/>
              <a:gd name="connsiteX1" fmla="*/ 62477 w 2569704"/>
              <a:gd name="connsiteY1" fmla="*/ 691516 h 734224"/>
              <a:gd name="connsiteX2" fmla="*/ 2507227 w 2569704"/>
              <a:gd name="connsiteY2" fmla="*/ 691516 h 734224"/>
              <a:gd name="connsiteX3" fmla="*/ 2507227 w 2569704"/>
              <a:gd name="connsiteY3" fmla="*/ 42707 h 734224"/>
              <a:gd name="connsiteX4" fmla="*/ 0 w 2569704"/>
              <a:gd name="connsiteY4" fmla="*/ 0 h 734224"/>
              <a:gd name="connsiteX5" fmla="*/ 2569704 w 2569704"/>
              <a:gd name="connsiteY5" fmla="*/ 0 h 734224"/>
              <a:gd name="connsiteX6" fmla="*/ 2569704 w 2569704"/>
              <a:gd name="connsiteY6" fmla="*/ 734224 h 734224"/>
              <a:gd name="connsiteX7" fmla="*/ 0 w 2569704"/>
              <a:gd name="connsiteY7" fmla="*/ 734224 h 7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9704" h="734224">
                <a:moveTo>
                  <a:pt x="62477" y="42707"/>
                </a:moveTo>
                <a:lnTo>
                  <a:pt x="62477" y="691516"/>
                </a:lnTo>
                <a:lnTo>
                  <a:pt x="2507227" y="691516"/>
                </a:lnTo>
                <a:lnTo>
                  <a:pt x="2507227" y="42707"/>
                </a:lnTo>
                <a:close/>
                <a:moveTo>
                  <a:pt x="0" y="0"/>
                </a:moveTo>
                <a:lnTo>
                  <a:pt x="2569704" y="0"/>
                </a:lnTo>
                <a:lnTo>
                  <a:pt x="2569704" y="734224"/>
                </a:lnTo>
                <a:lnTo>
                  <a:pt x="0" y="734224"/>
                </a:lnTo>
                <a:close/>
              </a:path>
            </a:pathLst>
          </a:custGeom>
          <a:blipFill>
            <a:blip r:embed="rId5"/>
            <a:tile tx="0" ty="-336550" sx="100000" sy="100000" flip="none" algn="bl"/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21460" y="4606652"/>
            <a:ext cx="219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 smtClean="0">
                <a:blipFill dpi="0" rotWithShape="1">
                  <a:blip r:embed="rId5"/>
                  <a:srcRect/>
                  <a:tile tx="0" ty="-336550" sx="100000" sy="100000" flip="none" algn="bl"/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高三</a:t>
            </a:r>
            <a:r>
              <a:rPr lang="en-US" altLang="zh-CN" sz="3200" b="1" spc="300" dirty="0" smtClean="0">
                <a:blipFill dpi="0" rotWithShape="1">
                  <a:blip r:embed="rId5"/>
                  <a:srcRect/>
                  <a:tile tx="0" ty="-336550" sx="100000" sy="100000" flip="none" algn="bl"/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spc="300" dirty="0" smtClean="0">
                <a:blipFill dpi="0" rotWithShape="1">
                  <a:blip r:embed="rId5"/>
                  <a:srcRect/>
                  <a:tile tx="0" ty="-336550" sx="100000" sy="100000" flip="none" algn="bl"/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zh-CN" altLang="en-US" sz="3200" b="1" spc="300" dirty="0">
              <a:blipFill dpi="0" rotWithShape="1">
                <a:blip r:embed="rId5"/>
                <a:srcRect/>
                <a:tile tx="0" ty="-336550" sx="100000" sy="100000" flip="none" algn="bl"/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1733762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88" r="96029">
                        <a14:foregroundMark x1="55235" y1="16170" x2="36462" y2="7234"/>
                        <a14:foregroundMark x1="11913" y1="18298" x2="25271" y2="22128"/>
                        <a14:foregroundMark x1="77256" y1="13191" x2="87365" y2="1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03144"/>
            <a:ext cx="3361373" cy="285170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46121" y="2497973"/>
            <a:ext cx="8222342" cy="1862048"/>
            <a:chOff x="3831771" y="2497973"/>
            <a:chExt cx="8222342" cy="1862048"/>
          </a:xfrm>
        </p:grpSpPr>
        <p:sp>
          <p:nvSpPr>
            <p:cNvPr id="6" name="文本框 5"/>
            <p:cNvSpPr txBox="1"/>
            <p:nvPr/>
          </p:nvSpPr>
          <p:spPr>
            <a:xfrm>
              <a:off x="3831771" y="2497973"/>
              <a:ext cx="14260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spc="600" dirty="0" smtClean="0">
                  <a:solidFill>
                    <a:schemeClr val="bg1">
                      <a:lumMod val="95000"/>
                    </a:schemeClr>
                  </a:solidFill>
                  <a:latin typeface="文悦新青年体 (非商业使用) W8" pitchFamily="50" charset="-122"/>
                  <a:ea typeface="文悦新青年体 (非商业使用) W8" pitchFamily="50" charset="-122"/>
                </a:rPr>
                <a:t>壹</a:t>
              </a:r>
              <a:endParaRPr lang="zh-CN" altLang="en-US" sz="11500" spc="600" dirty="0">
                <a:solidFill>
                  <a:schemeClr val="bg1">
                    <a:lumMod val="95000"/>
                  </a:schemeClr>
                </a:solidFill>
                <a:latin typeface="文悦新青年体 (非商业使用) W8" pitchFamily="50" charset="-122"/>
                <a:ea typeface="文悦新青年体 (非商业使用) W8" pitchFamily="50" charset="-122"/>
              </a:endParaRPr>
            </a:p>
          </p:txBody>
        </p:sp>
        <p:sp>
          <p:nvSpPr>
            <p:cNvPr id="7" name="文本框 215"/>
            <p:cNvSpPr txBox="1"/>
            <p:nvPr/>
          </p:nvSpPr>
          <p:spPr>
            <a:xfrm>
              <a:off x="5511799" y="2756265"/>
              <a:ext cx="6542314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spc="600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输入你的感恩标题</a:t>
              </a:r>
              <a:endParaRPr lang="en-US" altLang="zh-CN" sz="3200" b="1" spc="600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215"/>
            <p:cNvSpPr txBox="1"/>
            <p:nvPr/>
          </p:nvSpPr>
          <p:spPr>
            <a:xfrm>
              <a:off x="5511799" y="3283332"/>
              <a:ext cx="5644171" cy="945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smtClean="0">
                  <a:blipFill dpi="0" rotWithShape="1">
                    <a:blip r:embed="rId6"/>
                    <a:srcRect/>
                    <a:stretch>
                      <a:fillRect/>
                    </a:stretch>
                  </a:blipFill>
                </a:rPr>
                <a:t>Lorem Ipsum Dolor Sit Er Elit Lamet, Consectetaur Cillium </a:t>
              </a:r>
              <a:endParaRPr lang="en-US" altLang="zh-CN" sz="2000" b="1" dirty="0">
                <a:blipFill dpi="0" rotWithShape="1">
                  <a:blip r:embed="rId6"/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278801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797986" y="1418167"/>
            <a:ext cx="2758024" cy="3940023"/>
            <a:chOff x="598488" y="1649412"/>
            <a:chExt cx="2068512" cy="2955017"/>
          </a:xfrm>
          <a:solidFill>
            <a:srgbClr val="1E2D3C"/>
          </a:solidFill>
        </p:grpSpPr>
        <p:sp>
          <p:nvSpPr>
            <p:cNvPr id="6" name="Freeform 110"/>
            <p:cNvSpPr>
              <a:spLocks noEditPoints="1"/>
            </p:cNvSpPr>
            <p:nvPr/>
          </p:nvSpPr>
          <p:spPr bwMode="auto">
            <a:xfrm>
              <a:off x="598488" y="1649412"/>
              <a:ext cx="2068512" cy="2955017"/>
            </a:xfrm>
            <a:custGeom>
              <a:avLst/>
              <a:gdLst>
                <a:gd name="T0" fmla="*/ 200 w 223"/>
                <a:gd name="T1" fmla="*/ 31 h 319"/>
                <a:gd name="T2" fmla="*/ 182 w 223"/>
                <a:gd name="T3" fmla="*/ 80 h 319"/>
                <a:gd name="T4" fmla="*/ 41 w 223"/>
                <a:gd name="T5" fmla="*/ 80 h 319"/>
                <a:gd name="T6" fmla="*/ 23 w 223"/>
                <a:gd name="T7" fmla="*/ 31 h 319"/>
                <a:gd name="T8" fmla="*/ 23 w 223"/>
                <a:gd name="T9" fmla="*/ 31 h 319"/>
                <a:gd name="T10" fmla="*/ 17 w 223"/>
                <a:gd name="T11" fmla="*/ 32 h 319"/>
                <a:gd name="T12" fmla="*/ 13 w 223"/>
                <a:gd name="T13" fmla="*/ 33 h 319"/>
                <a:gd name="T14" fmla="*/ 10 w 223"/>
                <a:gd name="T15" fmla="*/ 36 h 319"/>
                <a:gd name="T16" fmla="*/ 6 w 223"/>
                <a:gd name="T17" fmla="*/ 39 h 319"/>
                <a:gd name="T18" fmla="*/ 4 w 223"/>
                <a:gd name="T19" fmla="*/ 42 h 319"/>
                <a:gd name="T20" fmla="*/ 2 w 223"/>
                <a:gd name="T21" fmla="*/ 46 h 319"/>
                <a:gd name="T22" fmla="*/ 1 w 223"/>
                <a:gd name="T23" fmla="*/ 50 h 319"/>
                <a:gd name="T24" fmla="*/ 0 w 223"/>
                <a:gd name="T25" fmla="*/ 54 h 319"/>
                <a:gd name="T26" fmla="*/ 0 w 223"/>
                <a:gd name="T27" fmla="*/ 296 h 319"/>
                <a:gd name="T28" fmla="*/ 0 w 223"/>
                <a:gd name="T29" fmla="*/ 296 h 319"/>
                <a:gd name="T30" fmla="*/ 1 w 223"/>
                <a:gd name="T31" fmla="*/ 300 h 319"/>
                <a:gd name="T32" fmla="*/ 2 w 223"/>
                <a:gd name="T33" fmla="*/ 304 h 319"/>
                <a:gd name="T34" fmla="*/ 4 w 223"/>
                <a:gd name="T35" fmla="*/ 309 h 319"/>
                <a:gd name="T36" fmla="*/ 6 w 223"/>
                <a:gd name="T37" fmla="*/ 312 h 319"/>
                <a:gd name="T38" fmla="*/ 10 w 223"/>
                <a:gd name="T39" fmla="*/ 315 h 319"/>
                <a:gd name="T40" fmla="*/ 13 w 223"/>
                <a:gd name="T41" fmla="*/ 317 h 319"/>
                <a:gd name="T42" fmla="*/ 17 w 223"/>
                <a:gd name="T43" fmla="*/ 318 h 319"/>
                <a:gd name="T44" fmla="*/ 23 w 223"/>
                <a:gd name="T45" fmla="*/ 319 h 319"/>
                <a:gd name="T46" fmla="*/ 200 w 223"/>
                <a:gd name="T47" fmla="*/ 319 h 319"/>
                <a:gd name="T48" fmla="*/ 200 w 223"/>
                <a:gd name="T49" fmla="*/ 319 h 319"/>
                <a:gd name="T50" fmla="*/ 206 w 223"/>
                <a:gd name="T51" fmla="*/ 318 h 319"/>
                <a:gd name="T52" fmla="*/ 210 w 223"/>
                <a:gd name="T53" fmla="*/ 317 h 319"/>
                <a:gd name="T54" fmla="*/ 213 w 223"/>
                <a:gd name="T55" fmla="*/ 315 h 319"/>
                <a:gd name="T56" fmla="*/ 216 w 223"/>
                <a:gd name="T57" fmla="*/ 312 h 319"/>
                <a:gd name="T58" fmla="*/ 219 w 223"/>
                <a:gd name="T59" fmla="*/ 309 h 319"/>
                <a:gd name="T60" fmla="*/ 221 w 223"/>
                <a:gd name="T61" fmla="*/ 304 h 319"/>
                <a:gd name="T62" fmla="*/ 222 w 223"/>
                <a:gd name="T63" fmla="*/ 300 h 319"/>
                <a:gd name="T64" fmla="*/ 223 w 223"/>
                <a:gd name="T65" fmla="*/ 296 h 319"/>
                <a:gd name="T66" fmla="*/ 223 w 223"/>
                <a:gd name="T67" fmla="*/ 54 h 319"/>
                <a:gd name="T68" fmla="*/ 223 w 223"/>
                <a:gd name="T69" fmla="*/ 54 h 319"/>
                <a:gd name="T70" fmla="*/ 222 w 223"/>
                <a:gd name="T71" fmla="*/ 50 h 319"/>
                <a:gd name="T72" fmla="*/ 221 w 223"/>
                <a:gd name="T73" fmla="*/ 46 h 319"/>
                <a:gd name="T74" fmla="*/ 219 w 223"/>
                <a:gd name="T75" fmla="*/ 42 h 319"/>
                <a:gd name="T76" fmla="*/ 216 w 223"/>
                <a:gd name="T77" fmla="*/ 39 h 319"/>
                <a:gd name="T78" fmla="*/ 213 w 223"/>
                <a:gd name="T79" fmla="*/ 36 h 319"/>
                <a:gd name="T80" fmla="*/ 210 w 223"/>
                <a:gd name="T81" fmla="*/ 33 h 319"/>
                <a:gd name="T82" fmla="*/ 206 w 223"/>
                <a:gd name="T83" fmla="*/ 32 h 319"/>
                <a:gd name="T84" fmla="*/ 200 w 223"/>
                <a:gd name="T85" fmla="*/ 31 h 319"/>
                <a:gd name="T86" fmla="*/ 200 w 223"/>
                <a:gd name="T87" fmla="*/ 31 h 319"/>
                <a:gd name="T88" fmla="*/ 168 w 223"/>
                <a:gd name="T89" fmla="*/ 63 h 319"/>
                <a:gd name="T90" fmla="*/ 183 w 223"/>
                <a:gd name="T91" fmla="*/ 31 h 319"/>
                <a:gd name="T92" fmla="*/ 149 w 223"/>
                <a:gd name="T93" fmla="*/ 31 h 319"/>
                <a:gd name="T94" fmla="*/ 137 w 223"/>
                <a:gd name="T95" fmla="*/ 0 h 319"/>
                <a:gd name="T96" fmla="*/ 86 w 223"/>
                <a:gd name="T97" fmla="*/ 0 h 319"/>
                <a:gd name="T98" fmla="*/ 74 w 223"/>
                <a:gd name="T99" fmla="*/ 31 h 319"/>
                <a:gd name="T100" fmla="*/ 40 w 223"/>
                <a:gd name="T101" fmla="*/ 31 h 319"/>
                <a:gd name="T102" fmla="*/ 55 w 223"/>
                <a:gd name="T103" fmla="*/ 63 h 319"/>
                <a:gd name="T104" fmla="*/ 168 w 223"/>
                <a:gd name="T105" fmla="*/ 6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3" h="319">
                  <a:moveTo>
                    <a:pt x="200" y="31"/>
                  </a:moveTo>
                  <a:lnTo>
                    <a:pt x="182" y="80"/>
                  </a:lnTo>
                  <a:lnTo>
                    <a:pt x="41" y="8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7" y="32"/>
                  </a:lnTo>
                  <a:lnTo>
                    <a:pt x="13" y="33"/>
                  </a:lnTo>
                  <a:lnTo>
                    <a:pt x="10" y="36"/>
                  </a:lnTo>
                  <a:lnTo>
                    <a:pt x="6" y="39"/>
                  </a:lnTo>
                  <a:lnTo>
                    <a:pt x="4" y="42"/>
                  </a:lnTo>
                  <a:lnTo>
                    <a:pt x="2" y="46"/>
                  </a:lnTo>
                  <a:lnTo>
                    <a:pt x="1" y="50"/>
                  </a:lnTo>
                  <a:lnTo>
                    <a:pt x="0" y="54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1" y="300"/>
                  </a:lnTo>
                  <a:lnTo>
                    <a:pt x="2" y="304"/>
                  </a:lnTo>
                  <a:lnTo>
                    <a:pt x="4" y="309"/>
                  </a:lnTo>
                  <a:lnTo>
                    <a:pt x="6" y="312"/>
                  </a:lnTo>
                  <a:lnTo>
                    <a:pt x="10" y="315"/>
                  </a:lnTo>
                  <a:lnTo>
                    <a:pt x="13" y="317"/>
                  </a:lnTo>
                  <a:lnTo>
                    <a:pt x="17" y="318"/>
                  </a:lnTo>
                  <a:lnTo>
                    <a:pt x="23" y="319"/>
                  </a:lnTo>
                  <a:lnTo>
                    <a:pt x="200" y="319"/>
                  </a:lnTo>
                  <a:lnTo>
                    <a:pt x="200" y="319"/>
                  </a:lnTo>
                  <a:lnTo>
                    <a:pt x="206" y="318"/>
                  </a:lnTo>
                  <a:lnTo>
                    <a:pt x="210" y="317"/>
                  </a:lnTo>
                  <a:lnTo>
                    <a:pt x="213" y="315"/>
                  </a:lnTo>
                  <a:lnTo>
                    <a:pt x="216" y="312"/>
                  </a:lnTo>
                  <a:lnTo>
                    <a:pt x="219" y="309"/>
                  </a:lnTo>
                  <a:lnTo>
                    <a:pt x="221" y="304"/>
                  </a:lnTo>
                  <a:lnTo>
                    <a:pt x="222" y="300"/>
                  </a:lnTo>
                  <a:lnTo>
                    <a:pt x="223" y="296"/>
                  </a:lnTo>
                  <a:lnTo>
                    <a:pt x="223" y="54"/>
                  </a:lnTo>
                  <a:lnTo>
                    <a:pt x="223" y="54"/>
                  </a:lnTo>
                  <a:lnTo>
                    <a:pt x="222" y="50"/>
                  </a:lnTo>
                  <a:lnTo>
                    <a:pt x="221" y="46"/>
                  </a:lnTo>
                  <a:lnTo>
                    <a:pt x="219" y="42"/>
                  </a:lnTo>
                  <a:lnTo>
                    <a:pt x="216" y="39"/>
                  </a:lnTo>
                  <a:lnTo>
                    <a:pt x="213" y="36"/>
                  </a:lnTo>
                  <a:lnTo>
                    <a:pt x="210" y="33"/>
                  </a:lnTo>
                  <a:lnTo>
                    <a:pt x="206" y="32"/>
                  </a:lnTo>
                  <a:lnTo>
                    <a:pt x="200" y="31"/>
                  </a:lnTo>
                  <a:lnTo>
                    <a:pt x="200" y="31"/>
                  </a:lnTo>
                  <a:close/>
                  <a:moveTo>
                    <a:pt x="168" y="63"/>
                  </a:moveTo>
                  <a:lnTo>
                    <a:pt x="183" y="31"/>
                  </a:lnTo>
                  <a:lnTo>
                    <a:pt x="149" y="31"/>
                  </a:lnTo>
                  <a:lnTo>
                    <a:pt x="137" y="0"/>
                  </a:lnTo>
                  <a:lnTo>
                    <a:pt x="86" y="0"/>
                  </a:lnTo>
                  <a:lnTo>
                    <a:pt x="74" y="31"/>
                  </a:lnTo>
                  <a:lnTo>
                    <a:pt x="40" y="31"/>
                  </a:lnTo>
                  <a:lnTo>
                    <a:pt x="55" y="63"/>
                  </a:lnTo>
                  <a:lnTo>
                    <a:pt x="168" y="63"/>
                  </a:lnTo>
                  <a:close/>
                </a:path>
              </a:pathLst>
            </a:custGeom>
            <a:blipFill>
              <a:blip r:embed="rId4"/>
              <a:tile tx="0" ty="-336550" sx="100000" sy="100000" flip="none" algn="b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en-US" sz="2400">
                <a:solidFill>
                  <a:srgbClr val="FFFFFF">
                    <a:lumMod val="65000"/>
                    <a:lumOff val="35000"/>
                  </a:srgbClr>
                </a:solidFill>
                <a:latin typeface="Calibri"/>
              </a:endParaRPr>
            </a:p>
          </p:txBody>
        </p:sp>
        <p:sp>
          <p:nvSpPr>
            <p:cNvPr id="22" name="Freeform 138"/>
            <p:cNvSpPr>
              <a:spLocks/>
            </p:cNvSpPr>
            <p:nvPr/>
          </p:nvSpPr>
          <p:spPr bwMode="auto">
            <a:xfrm>
              <a:off x="824917" y="2704357"/>
              <a:ext cx="88718" cy="93739"/>
            </a:xfrm>
            <a:custGeom>
              <a:avLst/>
              <a:gdLst>
                <a:gd name="T0" fmla="*/ 80 w 213"/>
                <a:gd name="T1" fmla="*/ 223 h 223"/>
                <a:gd name="T2" fmla="*/ 80 w 213"/>
                <a:gd name="T3" fmla="*/ 223 h 223"/>
                <a:gd name="T4" fmla="*/ 74 w 213"/>
                <a:gd name="T5" fmla="*/ 222 h 223"/>
                <a:gd name="T6" fmla="*/ 69 w 213"/>
                <a:gd name="T7" fmla="*/ 220 h 223"/>
                <a:gd name="T8" fmla="*/ 65 w 213"/>
                <a:gd name="T9" fmla="*/ 218 h 223"/>
                <a:gd name="T10" fmla="*/ 62 w 213"/>
                <a:gd name="T11" fmla="*/ 214 h 223"/>
                <a:gd name="T12" fmla="*/ 5 w 213"/>
                <a:gd name="T13" fmla="*/ 139 h 223"/>
                <a:gd name="T14" fmla="*/ 5 w 213"/>
                <a:gd name="T15" fmla="*/ 139 h 223"/>
                <a:gd name="T16" fmla="*/ 2 w 213"/>
                <a:gd name="T17" fmla="*/ 136 h 223"/>
                <a:gd name="T18" fmla="*/ 1 w 213"/>
                <a:gd name="T19" fmla="*/ 131 h 223"/>
                <a:gd name="T20" fmla="*/ 0 w 213"/>
                <a:gd name="T21" fmla="*/ 127 h 223"/>
                <a:gd name="T22" fmla="*/ 0 w 213"/>
                <a:gd name="T23" fmla="*/ 123 h 223"/>
                <a:gd name="T24" fmla="*/ 1 w 213"/>
                <a:gd name="T25" fmla="*/ 119 h 223"/>
                <a:gd name="T26" fmla="*/ 3 w 213"/>
                <a:gd name="T27" fmla="*/ 115 h 223"/>
                <a:gd name="T28" fmla="*/ 6 w 213"/>
                <a:gd name="T29" fmla="*/ 111 h 223"/>
                <a:gd name="T30" fmla="*/ 9 w 213"/>
                <a:gd name="T31" fmla="*/ 108 h 223"/>
                <a:gd name="T32" fmla="*/ 9 w 213"/>
                <a:gd name="T33" fmla="*/ 108 h 223"/>
                <a:gd name="T34" fmla="*/ 13 w 213"/>
                <a:gd name="T35" fmla="*/ 106 h 223"/>
                <a:gd name="T36" fmla="*/ 16 w 213"/>
                <a:gd name="T37" fmla="*/ 105 h 223"/>
                <a:gd name="T38" fmla="*/ 22 w 213"/>
                <a:gd name="T39" fmla="*/ 104 h 223"/>
                <a:gd name="T40" fmla="*/ 26 w 213"/>
                <a:gd name="T41" fmla="*/ 104 h 223"/>
                <a:gd name="T42" fmla="*/ 30 w 213"/>
                <a:gd name="T43" fmla="*/ 105 h 223"/>
                <a:gd name="T44" fmla="*/ 33 w 213"/>
                <a:gd name="T45" fmla="*/ 107 h 223"/>
                <a:gd name="T46" fmla="*/ 37 w 213"/>
                <a:gd name="T47" fmla="*/ 109 h 223"/>
                <a:gd name="T48" fmla="*/ 40 w 213"/>
                <a:gd name="T49" fmla="*/ 112 h 223"/>
                <a:gd name="T50" fmla="*/ 77 w 213"/>
                <a:gd name="T51" fmla="*/ 161 h 223"/>
                <a:gd name="T52" fmla="*/ 172 w 213"/>
                <a:gd name="T53" fmla="*/ 10 h 223"/>
                <a:gd name="T54" fmla="*/ 172 w 213"/>
                <a:gd name="T55" fmla="*/ 10 h 223"/>
                <a:gd name="T56" fmla="*/ 175 w 213"/>
                <a:gd name="T57" fmla="*/ 7 h 223"/>
                <a:gd name="T58" fmla="*/ 178 w 213"/>
                <a:gd name="T59" fmla="*/ 4 h 223"/>
                <a:gd name="T60" fmla="*/ 182 w 213"/>
                <a:gd name="T61" fmla="*/ 2 h 223"/>
                <a:gd name="T62" fmla="*/ 186 w 213"/>
                <a:gd name="T63" fmla="*/ 1 h 223"/>
                <a:gd name="T64" fmla="*/ 190 w 213"/>
                <a:gd name="T65" fmla="*/ 0 h 223"/>
                <a:gd name="T66" fmla="*/ 194 w 213"/>
                <a:gd name="T67" fmla="*/ 0 h 223"/>
                <a:gd name="T68" fmla="*/ 199 w 213"/>
                <a:gd name="T69" fmla="*/ 1 h 223"/>
                <a:gd name="T70" fmla="*/ 203 w 213"/>
                <a:gd name="T71" fmla="*/ 3 h 223"/>
                <a:gd name="T72" fmla="*/ 203 w 213"/>
                <a:gd name="T73" fmla="*/ 3 h 223"/>
                <a:gd name="T74" fmla="*/ 206 w 213"/>
                <a:gd name="T75" fmla="*/ 6 h 223"/>
                <a:gd name="T76" fmla="*/ 209 w 213"/>
                <a:gd name="T77" fmla="*/ 9 h 223"/>
                <a:gd name="T78" fmla="*/ 211 w 213"/>
                <a:gd name="T79" fmla="*/ 14 h 223"/>
                <a:gd name="T80" fmla="*/ 212 w 213"/>
                <a:gd name="T81" fmla="*/ 18 h 223"/>
                <a:gd name="T82" fmla="*/ 213 w 213"/>
                <a:gd name="T83" fmla="*/ 22 h 223"/>
                <a:gd name="T84" fmla="*/ 213 w 213"/>
                <a:gd name="T85" fmla="*/ 26 h 223"/>
                <a:gd name="T86" fmla="*/ 212 w 213"/>
                <a:gd name="T87" fmla="*/ 30 h 223"/>
                <a:gd name="T88" fmla="*/ 210 w 213"/>
                <a:gd name="T89" fmla="*/ 34 h 223"/>
                <a:gd name="T90" fmla="*/ 98 w 213"/>
                <a:gd name="T91" fmla="*/ 212 h 223"/>
                <a:gd name="T92" fmla="*/ 98 w 213"/>
                <a:gd name="T93" fmla="*/ 212 h 223"/>
                <a:gd name="T94" fmla="*/ 95 w 213"/>
                <a:gd name="T95" fmla="*/ 217 h 223"/>
                <a:gd name="T96" fmla="*/ 91 w 213"/>
                <a:gd name="T97" fmla="*/ 220 h 223"/>
                <a:gd name="T98" fmla="*/ 86 w 213"/>
                <a:gd name="T99" fmla="*/ 222 h 223"/>
                <a:gd name="T100" fmla="*/ 81 w 213"/>
                <a:gd name="T101" fmla="*/ 223 h 223"/>
                <a:gd name="T102" fmla="*/ 81 w 213"/>
                <a:gd name="T103" fmla="*/ 223 h 223"/>
                <a:gd name="T104" fmla="*/ 80 w 213"/>
                <a:gd name="T105" fmla="*/ 223 h 223"/>
                <a:gd name="T106" fmla="*/ 80 w 213"/>
                <a:gd name="T107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3" h="223">
                  <a:moveTo>
                    <a:pt x="80" y="223"/>
                  </a:moveTo>
                  <a:lnTo>
                    <a:pt x="80" y="223"/>
                  </a:lnTo>
                  <a:lnTo>
                    <a:pt x="74" y="222"/>
                  </a:lnTo>
                  <a:lnTo>
                    <a:pt x="69" y="220"/>
                  </a:lnTo>
                  <a:lnTo>
                    <a:pt x="65" y="218"/>
                  </a:lnTo>
                  <a:lnTo>
                    <a:pt x="62" y="214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2" y="136"/>
                  </a:lnTo>
                  <a:lnTo>
                    <a:pt x="1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1" y="119"/>
                  </a:lnTo>
                  <a:lnTo>
                    <a:pt x="3" y="115"/>
                  </a:lnTo>
                  <a:lnTo>
                    <a:pt x="6" y="111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3" y="106"/>
                  </a:lnTo>
                  <a:lnTo>
                    <a:pt x="16" y="105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30" y="105"/>
                  </a:lnTo>
                  <a:lnTo>
                    <a:pt x="33" y="107"/>
                  </a:lnTo>
                  <a:lnTo>
                    <a:pt x="37" y="109"/>
                  </a:lnTo>
                  <a:lnTo>
                    <a:pt x="40" y="112"/>
                  </a:lnTo>
                  <a:lnTo>
                    <a:pt x="77" y="161"/>
                  </a:lnTo>
                  <a:lnTo>
                    <a:pt x="172" y="10"/>
                  </a:lnTo>
                  <a:lnTo>
                    <a:pt x="172" y="10"/>
                  </a:lnTo>
                  <a:lnTo>
                    <a:pt x="175" y="7"/>
                  </a:lnTo>
                  <a:lnTo>
                    <a:pt x="178" y="4"/>
                  </a:lnTo>
                  <a:lnTo>
                    <a:pt x="182" y="2"/>
                  </a:lnTo>
                  <a:lnTo>
                    <a:pt x="186" y="1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9" y="1"/>
                  </a:lnTo>
                  <a:lnTo>
                    <a:pt x="203" y="3"/>
                  </a:lnTo>
                  <a:lnTo>
                    <a:pt x="203" y="3"/>
                  </a:lnTo>
                  <a:lnTo>
                    <a:pt x="206" y="6"/>
                  </a:lnTo>
                  <a:lnTo>
                    <a:pt x="209" y="9"/>
                  </a:lnTo>
                  <a:lnTo>
                    <a:pt x="211" y="14"/>
                  </a:lnTo>
                  <a:lnTo>
                    <a:pt x="212" y="18"/>
                  </a:lnTo>
                  <a:lnTo>
                    <a:pt x="213" y="22"/>
                  </a:lnTo>
                  <a:lnTo>
                    <a:pt x="213" y="26"/>
                  </a:lnTo>
                  <a:lnTo>
                    <a:pt x="212" y="30"/>
                  </a:lnTo>
                  <a:lnTo>
                    <a:pt x="210" y="34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95" y="217"/>
                  </a:lnTo>
                  <a:lnTo>
                    <a:pt x="91" y="220"/>
                  </a:lnTo>
                  <a:lnTo>
                    <a:pt x="86" y="222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0" y="223"/>
                  </a:lnTo>
                  <a:lnTo>
                    <a:pt x="80" y="2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en-US" sz="2400">
                <a:solidFill>
                  <a:srgbClr val="FFFFFF">
                    <a:lumMod val="65000"/>
                    <a:lumOff val="35000"/>
                  </a:srgbClr>
                </a:solidFill>
                <a:latin typeface="Calibri"/>
              </a:endParaRPr>
            </a:p>
          </p:txBody>
        </p:sp>
        <p:sp>
          <p:nvSpPr>
            <p:cNvPr id="20" name="Freeform 140"/>
            <p:cNvSpPr>
              <a:spLocks/>
            </p:cNvSpPr>
            <p:nvPr/>
          </p:nvSpPr>
          <p:spPr bwMode="auto">
            <a:xfrm>
              <a:off x="841783" y="4138004"/>
              <a:ext cx="61935" cy="70304"/>
            </a:xfrm>
            <a:custGeom>
              <a:avLst/>
              <a:gdLst>
                <a:gd name="T0" fmla="*/ 100 w 150"/>
                <a:gd name="T1" fmla="*/ 83 h 166"/>
                <a:gd name="T2" fmla="*/ 144 w 150"/>
                <a:gd name="T3" fmla="*/ 32 h 166"/>
                <a:gd name="T4" fmla="*/ 148 w 150"/>
                <a:gd name="T5" fmla="*/ 26 h 166"/>
                <a:gd name="T6" fmla="*/ 150 w 150"/>
                <a:gd name="T7" fmla="*/ 19 h 166"/>
                <a:gd name="T8" fmla="*/ 148 w 150"/>
                <a:gd name="T9" fmla="*/ 11 h 166"/>
                <a:gd name="T10" fmla="*/ 144 w 150"/>
                <a:gd name="T11" fmla="*/ 5 h 166"/>
                <a:gd name="T12" fmla="*/ 141 w 150"/>
                <a:gd name="T13" fmla="*/ 3 h 166"/>
                <a:gd name="T14" fmla="*/ 135 w 150"/>
                <a:gd name="T15" fmla="*/ 0 h 166"/>
                <a:gd name="T16" fmla="*/ 127 w 150"/>
                <a:gd name="T17" fmla="*/ 0 h 166"/>
                <a:gd name="T18" fmla="*/ 120 w 150"/>
                <a:gd name="T19" fmla="*/ 3 h 166"/>
                <a:gd name="T20" fmla="*/ 75 w 150"/>
                <a:gd name="T21" fmla="*/ 54 h 166"/>
                <a:gd name="T22" fmla="*/ 32 w 150"/>
                <a:gd name="T23" fmla="*/ 5 h 166"/>
                <a:gd name="T24" fmla="*/ 26 w 150"/>
                <a:gd name="T25" fmla="*/ 1 h 166"/>
                <a:gd name="T26" fmla="*/ 19 w 150"/>
                <a:gd name="T27" fmla="*/ 0 h 166"/>
                <a:gd name="T28" fmla="*/ 12 w 150"/>
                <a:gd name="T29" fmla="*/ 1 h 166"/>
                <a:gd name="T30" fmla="*/ 5 w 150"/>
                <a:gd name="T31" fmla="*/ 5 h 166"/>
                <a:gd name="T32" fmla="*/ 3 w 150"/>
                <a:gd name="T33" fmla="*/ 8 h 166"/>
                <a:gd name="T34" fmla="*/ 0 w 150"/>
                <a:gd name="T35" fmla="*/ 16 h 166"/>
                <a:gd name="T36" fmla="*/ 0 w 150"/>
                <a:gd name="T37" fmla="*/ 23 h 166"/>
                <a:gd name="T38" fmla="*/ 3 w 150"/>
                <a:gd name="T39" fmla="*/ 29 h 166"/>
                <a:gd name="T40" fmla="*/ 50 w 150"/>
                <a:gd name="T41" fmla="*/ 83 h 166"/>
                <a:gd name="T42" fmla="*/ 5 w 150"/>
                <a:gd name="T43" fmla="*/ 132 h 166"/>
                <a:gd name="T44" fmla="*/ 1 w 150"/>
                <a:gd name="T45" fmla="*/ 139 h 166"/>
                <a:gd name="T46" fmla="*/ 0 w 150"/>
                <a:gd name="T47" fmla="*/ 146 h 166"/>
                <a:gd name="T48" fmla="*/ 1 w 150"/>
                <a:gd name="T49" fmla="*/ 153 h 166"/>
                <a:gd name="T50" fmla="*/ 5 w 150"/>
                <a:gd name="T51" fmla="*/ 159 h 166"/>
                <a:gd name="T52" fmla="*/ 8 w 150"/>
                <a:gd name="T53" fmla="*/ 162 h 166"/>
                <a:gd name="T54" fmla="*/ 16 w 150"/>
                <a:gd name="T55" fmla="*/ 166 h 166"/>
                <a:gd name="T56" fmla="*/ 23 w 150"/>
                <a:gd name="T57" fmla="*/ 166 h 166"/>
                <a:gd name="T58" fmla="*/ 29 w 150"/>
                <a:gd name="T59" fmla="*/ 162 h 166"/>
                <a:gd name="T60" fmla="*/ 75 w 150"/>
                <a:gd name="T61" fmla="*/ 112 h 166"/>
                <a:gd name="T62" fmla="*/ 117 w 150"/>
                <a:gd name="T63" fmla="*/ 159 h 166"/>
                <a:gd name="T64" fmla="*/ 123 w 150"/>
                <a:gd name="T65" fmla="*/ 164 h 166"/>
                <a:gd name="T66" fmla="*/ 130 w 150"/>
                <a:gd name="T67" fmla="*/ 166 h 166"/>
                <a:gd name="T68" fmla="*/ 138 w 150"/>
                <a:gd name="T69" fmla="*/ 164 h 166"/>
                <a:gd name="T70" fmla="*/ 144 w 150"/>
                <a:gd name="T71" fmla="*/ 159 h 166"/>
                <a:gd name="T72" fmla="*/ 146 w 150"/>
                <a:gd name="T73" fmla="*/ 157 h 166"/>
                <a:gd name="T74" fmla="*/ 149 w 150"/>
                <a:gd name="T75" fmla="*/ 150 h 166"/>
                <a:gd name="T76" fmla="*/ 149 w 150"/>
                <a:gd name="T77" fmla="*/ 143 h 166"/>
                <a:gd name="T78" fmla="*/ 146 w 150"/>
                <a:gd name="T79" fmla="*/ 136 h 166"/>
                <a:gd name="T80" fmla="*/ 144 w 150"/>
                <a:gd name="T81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66">
                  <a:moveTo>
                    <a:pt x="144" y="132"/>
                  </a:moveTo>
                  <a:lnTo>
                    <a:pt x="100" y="83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46" y="29"/>
                  </a:lnTo>
                  <a:lnTo>
                    <a:pt x="148" y="26"/>
                  </a:lnTo>
                  <a:lnTo>
                    <a:pt x="149" y="23"/>
                  </a:lnTo>
                  <a:lnTo>
                    <a:pt x="150" y="19"/>
                  </a:lnTo>
                  <a:lnTo>
                    <a:pt x="149" y="16"/>
                  </a:lnTo>
                  <a:lnTo>
                    <a:pt x="148" y="11"/>
                  </a:lnTo>
                  <a:lnTo>
                    <a:pt x="146" y="8"/>
                  </a:lnTo>
                  <a:lnTo>
                    <a:pt x="144" y="5"/>
                  </a:lnTo>
                  <a:lnTo>
                    <a:pt x="144" y="5"/>
                  </a:lnTo>
                  <a:lnTo>
                    <a:pt x="141" y="3"/>
                  </a:lnTo>
                  <a:lnTo>
                    <a:pt x="138" y="1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3" y="1"/>
                  </a:lnTo>
                  <a:lnTo>
                    <a:pt x="120" y="3"/>
                  </a:lnTo>
                  <a:lnTo>
                    <a:pt x="117" y="5"/>
                  </a:lnTo>
                  <a:lnTo>
                    <a:pt x="75" y="5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8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3" y="29"/>
                  </a:lnTo>
                  <a:lnTo>
                    <a:pt x="5" y="32"/>
                  </a:lnTo>
                  <a:lnTo>
                    <a:pt x="50" y="83"/>
                  </a:lnTo>
                  <a:lnTo>
                    <a:pt x="5" y="132"/>
                  </a:lnTo>
                  <a:lnTo>
                    <a:pt x="5" y="132"/>
                  </a:lnTo>
                  <a:lnTo>
                    <a:pt x="3" y="136"/>
                  </a:lnTo>
                  <a:lnTo>
                    <a:pt x="1" y="139"/>
                  </a:lnTo>
                  <a:lnTo>
                    <a:pt x="0" y="143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8" y="162"/>
                  </a:lnTo>
                  <a:lnTo>
                    <a:pt x="12" y="164"/>
                  </a:lnTo>
                  <a:lnTo>
                    <a:pt x="16" y="166"/>
                  </a:lnTo>
                  <a:lnTo>
                    <a:pt x="19" y="166"/>
                  </a:lnTo>
                  <a:lnTo>
                    <a:pt x="23" y="166"/>
                  </a:lnTo>
                  <a:lnTo>
                    <a:pt x="26" y="164"/>
                  </a:lnTo>
                  <a:lnTo>
                    <a:pt x="29" y="162"/>
                  </a:lnTo>
                  <a:lnTo>
                    <a:pt x="32" y="159"/>
                  </a:lnTo>
                  <a:lnTo>
                    <a:pt x="75" y="112"/>
                  </a:lnTo>
                  <a:lnTo>
                    <a:pt x="117" y="159"/>
                  </a:lnTo>
                  <a:lnTo>
                    <a:pt x="117" y="159"/>
                  </a:lnTo>
                  <a:lnTo>
                    <a:pt x="120" y="162"/>
                  </a:lnTo>
                  <a:lnTo>
                    <a:pt x="123" y="164"/>
                  </a:lnTo>
                  <a:lnTo>
                    <a:pt x="127" y="166"/>
                  </a:lnTo>
                  <a:lnTo>
                    <a:pt x="130" y="166"/>
                  </a:lnTo>
                  <a:lnTo>
                    <a:pt x="135" y="166"/>
                  </a:lnTo>
                  <a:lnTo>
                    <a:pt x="138" y="164"/>
                  </a:lnTo>
                  <a:lnTo>
                    <a:pt x="141" y="162"/>
                  </a:lnTo>
                  <a:lnTo>
                    <a:pt x="144" y="159"/>
                  </a:lnTo>
                  <a:lnTo>
                    <a:pt x="144" y="159"/>
                  </a:lnTo>
                  <a:lnTo>
                    <a:pt x="146" y="157"/>
                  </a:lnTo>
                  <a:lnTo>
                    <a:pt x="148" y="153"/>
                  </a:lnTo>
                  <a:lnTo>
                    <a:pt x="149" y="150"/>
                  </a:lnTo>
                  <a:lnTo>
                    <a:pt x="150" y="146"/>
                  </a:lnTo>
                  <a:lnTo>
                    <a:pt x="149" y="143"/>
                  </a:lnTo>
                  <a:lnTo>
                    <a:pt x="148" y="139"/>
                  </a:lnTo>
                  <a:lnTo>
                    <a:pt x="146" y="136"/>
                  </a:lnTo>
                  <a:lnTo>
                    <a:pt x="144" y="132"/>
                  </a:lnTo>
                  <a:lnTo>
                    <a:pt x="144" y="1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en-US" sz="2400">
                <a:solidFill>
                  <a:srgbClr val="FFFFFF">
                    <a:lumMod val="65000"/>
                    <a:lumOff val="3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3" name="Group 12"/>
          <p:cNvGrpSpPr/>
          <p:nvPr/>
        </p:nvGrpSpPr>
        <p:grpSpPr>
          <a:xfrm>
            <a:off x="4826000" y="1497913"/>
            <a:ext cx="6540960" cy="654025"/>
            <a:chOff x="3619500" y="1709223"/>
            <a:chExt cx="4905720" cy="490519"/>
          </a:xfrm>
        </p:grpSpPr>
        <p:sp>
          <p:nvSpPr>
            <p:cNvPr id="24" name="TextBox 8"/>
            <p:cNvSpPr txBox="1"/>
            <p:nvPr/>
          </p:nvSpPr>
          <p:spPr>
            <a:xfrm>
              <a:off x="4264025" y="1709223"/>
              <a:ext cx="4261195" cy="490519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just" defTabSz="1219170">
                <a:lnSpc>
                  <a:spcPts val="1733"/>
                </a:lnSpc>
                <a:spcAft>
                  <a:spcPts val="1600"/>
                </a:spcAft>
              </a:pP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Sed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ut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persp iciatis unde omnis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iste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natus error sit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volupt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atem accusantium dolor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emque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laudan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tium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totam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rem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aperiam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eaque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ipsa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quae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ab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illo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inventore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veritatis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et quasi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architecto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beatae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vitae dicta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sunt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explicabo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. </a:t>
              </a:r>
            </a:p>
          </p:txBody>
        </p:sp>
        <p:sp>
          <p:nvSpPr>
            <p:cNvPr id="25" name="Oval 27"/>
            <p:cNvSpPr/>
            <p:nvPr/>
          </p:nvSpPr>
          <p:spPr>
            <a:xfrm>
              <a:off x="3619500" y="1718310"/>
              <a:ext cx="426720" cy="42672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TextBox 41"/>
            <p:cNvSpPr txBox="1"/>
            <p:nvPr/>
          </p:nvSpPr>
          <p:spPr>
            <a:xfrm>
              <a:off x="3639345" y="1755724"/>
              <a:ext cx="376870" cy="389305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defTabSz="1219170"/>
              <a:r>
                <a:rPr lang="en-US" sz="3200" b="1" dirty="0">
                  <a:solidFill>
                    <a:srgbClr val="35404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1</a:t>
              </a:r>
              <a:endParaRPr lang="ar-SA" sz="3200" b="1" dirty="0">
                <a:solidFill>
                  <a:srgbClr val="354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13"/>
          <p:cNvGrpSpPr/>
          <p:nvPr/>
        </p:nvGrpSpPr>
        <p:grpSpPr>
          <a:xfrm>
            <a:off x="4826000" y="2526028"/>
            <a:ext cx="6540960" cy="654025"/>
            <a:chOff x="3619500" y="2480310"/>
            <a:chExt cx="4905720" cy="490519"/>
          </a:xfrm>
        </p:grpSpPr>
        <p:sp>
          <p:nvSpPr>
            <p:cNvPr id="28" name="Oval 33"/>
            <p:cNvSpPr/>
            <p:nvPr/>
          </p:nvSpPr>
          <p:spPr>
            <a:xfrm>
              <a:off x="3619500" y="2493010"/>
              <a:ext cx="426720" cy="42672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9" name="TextBox 38"/>
            <p:cNvSpPr txBox="1"/>
            <p:nvPr/>
          </p:nvSpPr>
          <p:spPr>
            <a:xfrm>
              <a:off x="4264025" y="2480310"/>
              <a:ext cx="4261195" cy="490519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just" defTabSz="1219170">
                <a:lnSpc>
                  <a:spcPts val="1733"/>
                </a:lnSpc>
                <a:spcAft>
                  <a:spcPts val="1600"/>
                </a:spcAft>
              </a:pP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Sed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ut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persp iciatis unde omnis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iste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natus error sit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volupt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atem accusantium dolor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emque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laudan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tium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totam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rem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aperiam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eaque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ipsa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quae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ab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illo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inventore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veritatis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et quasi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architecto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beatae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vitae dicta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sunt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explicabo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. </a:t>
              </a:r>
            </a:p>
          </p:txBody>
        </p:sp>
        <p:sp>
          <p:nvSpPr>
            <p:cNvPr id="30" name="TextBox 42"/>
            <p:cNvSpPr txBox="1"/>
            <p:nvPr/>
          </p:nvSpPr>
          <p:spPr>
            <a:xfrm>
              <a:off x="3669350" y="2571750"/>
              <a:ext cx="335914" cy="252411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defTabSz="1219170"/>
              <a:r>
                <a:rPr lang="en-US" sz="3200" b="1" dirty="0">
                  <a:solidFill>
                    <a:srgbClr val="35404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2</a:t>
              </a:r>
              <a:endParaRPr lang="ar-SA" sz="3200" b="1" dirty="0">
                <a:solidFill>
                  <a:srgbClr val="354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grpSp>
        <p:nvGrpSpPr>
          <p:cNvPr id="31" name="Group 14"/>
          <p:cNvGrpSpPr/>
          <p:nvPr/>
        </p:nvGrpSpPr>
        <p:grpSpPr>
          <a:xfrm>
            <a:off x="4826000" y="3575894"/>
            <a:ext cx="6540960" cy="660798"/>
            <a:chOff x="3619500" y="3267710"/>
            <a:chExt cx="4905720" cy="495599"/>
          </a:xfrm>
        </p:grpSpPr>
        <p:sp>
          <p:nvSpPr>
            <p:cNvPr id="32" name="Oval 36"/>
            <p:cNvSpPr/>
            <p:nvPr/>
          </p:nvSpPr>
          <p:spPr>
            <a:xfrm>
              <a:off x="3619500" y="3267710"/>
              <a:ext cx="426720" cy="42672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3" name="TextBox 39"/>
            <p:cNvSpPr txBox="1"/>
            <p:nvPr/>
          </p:nvSpPr>
          <p:spPr>
            <a:xfrm>
              <a:off x="4264025" y="3272790"/>
              <a:ext cx="4261195" cy="490519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just" defTabSz="1219170">
                <a:lnSpc>
                  <a:spcPts val="1733"/>
                </a:lnSpc>
                <a:spcAft>
                  <a:spcPts val="1600"/>
                </a:spcAft>
              </a:pP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Sed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ut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persp iciatis unde omnis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iste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natus error sit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volupt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atem accusantium dolor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emque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laudan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tium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totam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rem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aperiam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eaque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ipsa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quae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ab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illo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inventore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veritatis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et quasi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architecto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beatae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vitae dicta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sunt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explicabo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. </a:t>
              </a:r>
            </a:p>
          </p:txBody>
        </p:sp>
        <p:sp>
          <p:nvSpPr>
            <p:cNvPr id="34" name="TextBox 43"/>
            <p:cNvSpPr txBox="1"/>
            <p:nvPr/>
          </p:nvSpPr>
          <p:spPr>
            <a:xfrm>
              <a:off x="3669350" y="3338513"/>
              <a:ext cx="335914" cy="252411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defTabSz="1219170"/>
              <a:r>
                <a:rPr lang="en-US" sz="3200" b="1" dirty="0">
                  <a:solidFill>
                    <a:srgbClr val="35404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3</a:t>
              </a:r>
              <a:endParaRPr lang="ar-SA" sz="3200" b="1" dirty="0">
                <a:solidFill>
                  <a:srgbClr val="354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grpSp>
        <p:nvGrpSpPr>
          <p:cNvPr id="35" name="Group 23"/>
          <p:cNvGrpSpPr/>
          <p:nvPr/>
        </p:nvGrpSpPr>
        <p:grpSpPr>
          <a:xfrm>
            <a:off x="4826000" y="4608827"/>
            <a:ext cx="6540960" cy="674345"/>
            <a:chOff x="3619500" y="4042410"/>
            <a:chExt cx="4905720" cy="505759"/>
          </a:xfrm>
        </p:grpSpPr>
        <p:sp>
          <p:nvSpPr>
            <p:cNvPr id="36" name="Oval 30"/>
            <p:cNvSpPr/>
            <p:nvPr/>
          </p:nvSpPr>
          <p:spPr>
            <a:xfrm>
              <a:off x="3619500" y="4042410"/>
              <a:ext cx="426720" cy="42672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7" name="TextBox 40"/>
            <p:cNvSpPr txBox="1"/>
            <p:nvPr/>
          </p:nvSpPr>
          <p:spPr>
            <a:xfrm>
              <a:off x="4264025" y="4057650"/>
              <a:ext cx="4261195" cy="490519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just" defTabSz="1219170">
                <a:lnSpc>
                  <a:spcPts val="1733"/>
                </a:lnSpc>
                <a:spcAft>
                  <a:spcPts val="1600"/>
                </a:spcAft>
              </a:pP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Sed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ut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persp iciatis unde omnis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iste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natus error sit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volupt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atem accusantium dolor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emque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laudan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tium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totam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rem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aperiam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eaque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ipsa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quae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ab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illo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inventore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veritatis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et quasi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architecto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beatae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vitae dicta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sunt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explicabo</a:t>
              </a:r>
              <a:r>
                <a:rPr lang="en-US" sz="1200" dirty="0">
                  <a:solidFill>
                    <a:srgbClr val="FFFFFF">
                      <a:lumMod val="50000"/>
                      <a:lumOff val="50000"/>
                    </a:srgb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. </a:t>
              </a:r>
            </a:p>
          </p:txBody>
        </p:sp>
        <p:sp>
          <p:nvSpPr>
            <p:cNvPr id="38" name="TextBox 44"/>
            <p:cNvSpPr txBox="1"/>
            <p:nvPr/>
          </p:nvSpPr>
          <p:spPr>
            <a:xfrm>
              <a:off x="3659824" y="4119561"/>
              <a:ext cx="335914" cy="252411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defTabSz="1219170"/>
              <a:r>
                <a:rPr lang="en-US" sz="3200" b="1" dirty="0">
                  <a:solidFill>
                    <a:srgbClr val="35404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4</a:t>
              </a:r>
              <a:endParaRPr lang="ar-SA" sz="3200" b="1" dirty="0">
                <a:solidFill>
                  <a:srgbClr val="354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040559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99083" y="4385725"/>
            <a:ext cx="1969117" cy="143087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>
              <a:lnSpc>
                <a:spcPts val="1733"/>
              </a:lnSpc>
              <a:spcAft>
                <a:spcPts val="16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tium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totam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rem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aperiam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eaque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ipsa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quae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ab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illo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inventore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veritatis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882767" y="4060769"/>
            <a:ext cx="2001749" cy="22894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/>
            <a:r>
              <a:rPr lang="zh-CN" alt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输入您的标题文字</a:t>
            </a:r>
            <a:endParaRPr lang="ar-SA" sz="1467" dirty="0">
              <a:solidFill>
                <a:srgbClr val="FFFFFF"/>
              </a:solidFill>
              <a:latin typeface="Lato Black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9"/>
          <p:cNvGrpSpPr/>
          <p:nvPr/>
        </p:nvGrpSpPr>
        <p:grpSpPr>
          <a:xfrm>
            <a:off x="1274041" y="2496039"/>
            <a:ext cx="1219200" cy="1219200"/>
            <a:chOff x="955531" y="1872029"/>
            <a:chExt cx="914400" cy="914400"/>
          </a:xfrm>
        </p:grpSpPr>
        <p:sp>
          <p:nvSpPr>
            <p:cNvPr id="7" name="Oval 7"/>
            <p:cNvSpPr/>
            <p:nvPr/>
          </p:nvSpPr>
          <p:spPr>
            <a:xfrm>
              <a:off x="955531" y="1872029"/>
              <a:ext cx="914400" cy="9144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8" name="Freeform 111"/>
            <p:cNvSpPr>
              <a:spLocks noEditPoints="1"/>
            </p:cNvSpPr>
            <p:nvPr/>
          </p:nvSpPr>
          <p:spPr bwMode="auto">
            <a:xfrm>
              <a:off x="1279699" y="2136277"/>
              <a:ext cx="266064" cy="386996"/>
            </a:xfrm>
            <a:custGeom>
              <a:avLst/>
              <a:gdLst>
                <a:gd name="T0" fmla="*/ 76 w 222"/>
                <a:gd name="T1" fmla="*/ 311 h 319"/>
                <a:gd name="T2" fmla="*/ 111 w 222"/>
                <a:gd name="T3" fmla="*/ 319 h 319"/>
                <a:gd name="T4" fmla="*/ 135 w 222"/>
                <a:gd name="T5" fmla="*/ 315 h 319"/>
                <a:gd name="T6" fmla="*/ 156 w 222"/>
                <a:gd name="T7" fmla="*/ 272 h 319"/>
                <a:gd name="T8" fmla="*/ 154 w 222"/>
                <a:gd name="T9" fmla="*/ 253 h 319"/>
                <a:gd name="T10" fmla="*/ 157 w 222"/>
                <a:gd name="T11" fmla="*/ 229 h 319"/>
                <a:gd name="T12" fmla="*/ 171 w 222"/>
                <a:gd name="T13" fmla="*/ 199 h 319"/>
                <a:gd name="T14" fmla="*/ 203 w 222"/>
                <a:gd name="T15" fmla="*/ 155 h 319"/>
                <a:gd name="T16" fmla="*/ 218 w 222"/>
                <a:gd name="T17" fmla="*/ 126 h 319"/>
                <a:gd name="T18" fmla="*/ 222 w 222"/>
                <a:gd name="T19" fmla="*/ 92 h 319"/>
                <a:gd name="T20" fmla="*/ 220 w 222"/>
                <a:gd name="T21" fmla="*/ 76 h 319"/>
                <a:gd name="T22" fmla="*/ 211 w 222"/>
                <a:gd name="T23" fmla="*/ 52 h 319"/>
                <a:gd name="T24" fmla="*/ 195 w 222"/>
                <a:gd name="T25" fmla="*/ 29 h 319"/>
                <a:gd name="T26" fmla="*/ 171 w 222"/>
                <a:gd name="T27" fmla="*/ 13 h 319"/>
                <a:gd name="T28" fmla="*/ 138 w 222"/>
                <a:gd name="T29" fmla="*/ 2 h 319"/>
                <a:gd name="T30" fmla="*/ 111 w 222"/>
                <a:gd name="T31" fmla="*/ 0 h 319"/>
                <a:gd name="T32" fmla="*/ 72 w 222"/>
                <a:gd name="T33" fmla="*/ 4 h 319"/>
                <a:gd name="T34" fmla="*/ 42 w 222"/>
                <a:gd name="T35" fmla="*/ 18 h 319"/>
                <a:gd name="T36" fmla="*/ 21 w 222"/>
                <a:gd name="T37" fmla="*/ 36 h 319"/>
                <a:gd name="T38" fmla="*/ 8 w 222"/>
                <a:gd name="T39" fmla="*/ 59 h 319"/>
                <a:gd name="T40" fmla="*/ 1 w 222"/>
                <a:gd name="T41" fmla="*/ 84 h 319"/>
                <a:gd name="T42" fmla="*/ 0 w 222"/>
                <a:gd name="T43" fmla="*/ 105 h 319"/>
                <a:gd name="T44" fmla="*/ 8 w 222"/>
                <a:gd name="T45" fmla="*/ 137 h 319"/>
                <a:gd name="T46" fmla="*/ 32 w 222"/>
                <a:gd name="T47" fmla="*/ 173 h 319"/>
                <a:gd name="T48" fmla="*/ 57 w 222"/>
                <a:gd name="T49" fmla="*/ 208 h 319"/>
                <a:gd name="T50" fmla="*/ 67 w 222"/>
                <a:gd name="T51" fmla="*/ 240 h 319"/>
                <a:gd name="T52" fmla="*/ 34 w 222"/>
                <a:gd name="T53" fmla="*/ 94 h 319"/>
                <a:gd name="T54" fmla="*/ 36 w 222"/>
                <a:gd name="T55" fmla="*/ 80 h 319"/>
                <a:gd name="T56" fmla="*/ 44 w 222"/>
                <a:gd name="T57" fmla="*/ 62 h 319"/>
                <a:gd name="T58" fmla="*/ 57 w 222"/>
                <a:gd name="T59" fmla="*/ 48 h 319"/>
                <a:gd name="T60" fmla="*/ 73 w 222"/>
                <a:gd name="T61" fmla="*/ 38 h 319"/>
                <a:gd name="T62" fmla="*/ 111 w 222"/>
                <a:gd name="T63" fmla="*/ 32 h 319"/>
                <a:gd name="T64" fmla="*/ 142 w 222"/>
                <a:gd name="T65" fmla="*/ 36 h 319"/>
                <a:gd name="T66" fmla="*/ 161 w 222"/>
                <a:gd name="T67" fmla="*/ 45 h 319"/>
                <a:gd name="T68" fmla="*/ 175 w 222"/>
                <a:gd name="T69" fmla="*/ 57 h 319"/>
                <a:gd name="T70" fmla="*/ 184 w 222"/>
                <a:gd name="T71" fmla="*/ 74 h 319"/>
                <a:gd name="T72" fmla="*/ 189 w 222"/>
                <a:gd name="T73" fmla="*/ 94 h 319"/>
                <a:gd name="T74" fmla="*/ 187 w 222"/>
                <a:gd name="T75" fmla="*/ 111 h 319"/>
                <a:gd name="T76" fmla="*/ 172 w 222"/>
                <a:gd name="T77" fmla="*/ 140 h 319"/>
                <a:gd name="T78" fmla="*/ 150 w 222"/>
                <a:gd name="T79" fmla="*/ 172 h 319"/>
                <a:gd name="T80" fmla="*/ 127 w 222"/>
                <a:gd name="T81" fmla="*/ 215 h 319"/>
                <a:gd name="T82" fmla="*/ 98 w 222"/>
                <a:gd name="T83" fmla="*/ 226 h 319"/>
                <a:gd name="T84" fmla="*/ 82 w 222"/>
                <a:gd name="T85" fmla="*/ 187 h 319"/>
                <a:gd name="T86" fmla="*/ 63 w 222"/>
                <a:gd name="T87" fmla="*/ 157 h 319"/>
                <a:gd name="T88" fmla="*/ 37 w 222"/>
                <a:gd name="T89" fmla="*/ 118 h 319"/>
                <a:gd name="T90" fmla="*/ 34 w 222"/>
                <a:gd name="T91" fmla="*/ 9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2" h="319">
                  <a:moveTo>
                    <a:pt x="66" y="305"/>
                  </a:moveTo>
                  <a:lnTo>
                    <a:pt x="66" y="305"/>
                  </a:lnTo>
                  <a:lnTo>
                    <a:pt x="76" y="311"/>
                  </a:lnTo>
                  <a:lnTo>
                    <a:pt x="87" y="315"/>
                  </a:lnTo>
                  <a:lnTo>
                    <a:pt x="99" y="318"/>
                  </a:lnTo>
                  <a:lnTo>
                    <a:pt x="111" y="319"/>
                  </a:lnTo>
                  <a:lnTo>
                    <a:pt x="111" y="319"/>
                  </a:lnTo>
                  <a:lnTo>
                    <a:pt x="124" y="318"/>
                  </a:lnTo>
                  <a:lnTo>
                    <a:pt x="135" y="315"/>
                  </a:lnTo>
                  <a:lnTo>
                    <a:pt x="147" y="311"/>
                  </a:lnTo>
                  <a:lnTo>
                    <a:pt x="156" y="305"/>
                  </a:lnTo>
                  <a:lnTo>
                    <a:pt x="156" y="272"/>
                  </a:lnTo>
                  <a:lnTo>
                    <a:pt x="66" y="272"/>
                  </a:lnTo>
                  <a:lnTo>
                    <a:pt x="66" y="305"/>
                  </a:lnTo>
                  <a:close/>
                  <a:moveTo>
                    <a:pt x="154" y="253"/>
                  </a:moveTo>
                  <a:lnTo>
                    <a:pt x="154" y="253"/>
                  </a:lnTo>
                  <a:lnTo>
                    <a:pt x="155" y="240"/>
                  </a:lnTo>
                  <a:lnTo>
                    <a:pt x="157" y="229"/>
                  </a:lnTo>
                  <a:lnTo>
                    <a:pt x="161" y="218"/>
                  </a:lnTo>
                  <a:lnTo>
                    <a:pt x="165" y="208"/>
                  </a:lnTo>
                  <a:lnTo>
                    <a:pt x="171" y="199"/>
                  </a:lnTo>
                  <a:lnTo>
                    <a:pt x="178" y="189"/>
                  </a:lnTo>
                  <a:lnTo>
                    <a:pt x="190" y="173"/>
                  </a:lnTo>
                  <a:lnTo>
                    <a:pt x="203" y="155"/>
                  </a:lnTo>
                  <a:lnTo>
                    <a:pt x="209" y="146"/>
                  </a:lnTo>
                  <a:lnTo>
                    <a:pt x="214" y="137"/>
                  </a:lnTo>
                  <a:lnTo>
                    <a:pt x="218" y="126"/>
                  </a:lnTo>
                  <a:lnTo>
                    <a:pt x="221" y="116"/>
                  </a:lnTo>
                  <a:lnTo>
                    <a:pt x="222" y="105"/>
                  </a:lnTo>
                  <a:lnTo>
                    <a:pt x="222" y="92"/>
                  </a:lnTo>
                  <a:lnTo>
                    <a:pt x="222" y="92"/>
                  </a:lnTo>
                  <a:lnTo>
                    <a:pt x="221" y="84"/>
                  </a:lnTo>
                  <a:lnTo>
                    <a:pt x="220" y="76"/>
                  </a:lnTo>
                  <a:lnTo>
                    <a:pt x="218" y="67"/>
                  </a:lnTo>
                  <a:lnTo>
                    <a:pt x="215" y="59"/>
                  </a:lnTo>
                  <a:lnTo>
                    <a:pt x="211" y="52"/>
                  </a:lnTo>
                  <a:lnTo>
                    <a:pt x="207" y="44"/>
                  </a:lnTo>
                  <a:lnTo>
                    <a:pt x="201" y="36"/>
                  </a:lnTo>
                  <a:lnTo>
                    <a:pt x="195" y="29"/>
                  </a:lnTo>
                  <a:lnTo>
                    <a:pt x="188" y="23"/>
                  </a:lnTo>
                  <a:lnTo>
                    <a:pt x="180" y="18"/>
                  </a:lnTo>
                  <a:lnTo>
                    <a:pt x="171" y="13"/>
                  </a:lnTo>
                  <a:lnTo>
                    <a:pt x="161" y="8"/>
                  </a:lnTo>
                  <a:lnTo>
                    <a:pt x="151" y="4"/>
                  </a:lnTo>
                  <a:lnTo>
                    <a:pt x="138" y="2"/>
                  </a:lnTo>
                  <a:lnTo>
                    <a:pt x="125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5" y="2"/>
                  </a:lnTo>
                  <a:lnTo>
                    <a:pt x="72" y="4"/>
                  </a:lnTo>
                  <a:lnTo>
                    <a:pt x="62" y="8"/>
                  </a:lnTo>
                  <a:lnTo>
                    <a:pt x="51" y="13"/>
                  </a:lnTo>
                  <a:lnTo>
                    <a:pt x="42" y="18"/>
                  </a:lnTo>
                  <a:lnTo>
                    <a:pt x="35" y="23"/>
                  </a:lnTo>
                  <a:lnTo>
                    <a:pt x="28" y="29"/>
                  </a:lnTo>
                  <a:lnTo>
                    <a:pt x="21" y="36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8" y="59"/>
                  </a:lnTo>
                  <a:lnTo>
                    <a:pt x="5" y="67"/>
                  </a:lnTo>
                  <a:lnTo>
                    <a:pt x="3" y="76"/>
                  </a:lnTo>
                  <a:lnTo>
                    <a:pt x="1" y="8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105"/>
                  </a:lnTo>
                  <a:lnTo>
                    <a:pt x="2" y="116"/>
                  </a:lnTo>
                  <a:lnTo>
                    <a:pt x="4" y="126"/>
                  </a:lnTo>
                  <a:lnTo>
                    <a:pt x="8" y="137"/>
                  </a:lnTo>
                  <a:lnTo>
                    <a:pt x="13" y="146"/>
                  </a:lnTo>
                  <a:lnTo>
                    <a:pt x="19" y="155"/>
                  </a:lnTo>
                  <a:lnTo>
                    <a:pt x="32" y="173"/>
                  </a:lnTo>
                  <a:lnTo>
                    <a:pt x="45" y="189"/>
                  </a:lnTo>
                  <a:lnTo>
                    <a:pt x="51" y="199"/>
                  </a:lnTo>
                  <a:lnTo>
                    <a:pt x="57" y="208"/>
                  </a:lnTo>
                  <a:lnTo>
                    <a:pt x="62" y="218"/>
                  </a:lnTo>
                  <a:lnTo>
                    <a:pt x="65" y="229"/>
                  </a:lnTo>
                  <a:lnTo>
                    <a:pt x="67" y="240"/>
                  </a:lnTo>
                  <a:lnTo>
                    <a:pt x="68" y="253"/>
                  </a:lnTo>
                  <a:lnTo>
                    <a:pt x="154" y="253"/>
                  </a:lnTo>
                  <a:close/>
                  <a:moveTo>
                    <a:pt x="34" y="94"/>
                  </a:moveTo>
                  <a:lnTo>
                    <a:pt x="34" y="94"/>
                  </a:lnTo>
                  <a:lnTo>
                    <a:pt x="35" y="87"/>
                  </a:lnTo>
                  <a:lnTo>
                    <a:pt x="36" y="80"/>
                  </a:lnTo>
                  <a:lnTo>
                    <a:pt x="38" y="74"/>
                  </a:lnTo>
                  <a:lnTo>
                    <a:pt x="41" y="67"/>
                  </a:lnTo>
                  <a:lnTo>
                    <a:pt x="44" y="62"/>
                  </a:lnTo>
                  <a:lnTo>
                    <a:pt x="47" y="57"/>
                  </a:lnTo>
                  <a:lnTo>
                    <a:pt x="51" y="52"/>
                  </a:lnTo>
                  <a:lnTo>
                    <a:pt x="57" y="48"/>
                  </a:lnTo>
                  <a:lnTo>
                    <a:pt x="62" y="45"/>
                  </a:lnTo>
                  <a:lnTo>
                    <a:pt x="67" y="42"/>
                  </a:lnTo>
                  <a:lnTo>
                    <a:pt x="73" y="38"/>
                  </a:lnTo>
                  <a:lnTo>
                    <a:pt x="80" y="36"/>
                  </a:lnTo>
                  <a:lnTo>
                    <a:pt x="95" y="33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28" y="33"/>
                  </a:lnTo>
                  <a:lnTo>
                    <a:pt x="142" y="36"/>
                  </a:lnTo>
                  <a:lnTo>
                    <a:pt x="149" y="38"/>
                  </a:lnTo>
                  <a:lnTo>
                    <a:pt x="155" y="42"/>
                  </a:lnTo>
                  <a:lnTo>
                    <a:pt x="161" y="45"/>
                  </a:lnTo>
                  <a:lnTo>
                    <a:pt x="166" y="48"/>
                  </a:lnTo>
                  <a:lnTo>
                    <a:pt x="170" y="52"/>
                  </a:lnTo>
                  <a:lnTo>
                    <a:pt x="175" y="57"/>
                  </a:lnTo>
                  <a:lnTo>
                    <a:pt x="179" y="62"/>
                  </a:lnTo>
                  <a:lnTo>
                    <a:pt x="182" y="67"/>
                  </a:lnTo>
                  <a:lnTo>
                    <a:pt x="184" y="74"/>
                  </a:lnTo>
                  <a:lnTo>
                    <a:pt x="186" y="80"/>
                  </a:lnTo>
                  <a:lnTo>
                    <a:pt x="188" y="87"/>
                  </a:lnTo>
                  <a:lnTo>
                    <a:pt x="189" y="94"/>
                  </a:lnTo>
                  <a:lnTo>
                    <a:pt x="189" y="94"/>
                  </a:lnTo>
                  <a:lnTo>
                    <a:pt x="189" y="103"/>
                  </a:lnTo>
                  <a:lnTo>
                    <a:pt x="187" y="111"/>
                  </a:lnTo>
                  <a:lnTo>
                    <a:pt x="185" y="118"/>
                  </a:lnTo>
                  <a:lnTo>
                    <a:pt x="182" y="125"/>
                  </a:lnTo>
                  <a:lnTo>
                    <a:pt x="172" y="140"/>
                  </a:lnTo>
                  <a:lnTo>
                    <a:pt x="160" y="157"/>
                  </a:lnTo>
                  <a:lnTo>
                    <a:pt x="160" y="157"/>
                  </a:lnTo>
                  <a:lnTo>
                    <a:pt x="150" y="172"/>
                  </a:lnTo>
                  <a:lnTo>
                    <a:pt x="140" y="187"/>
                  </a:lnTo>
                  <a:lnTo>
                    <a:pt x="131" y="205"/>
                  </a:lnTo>
                  <a:lnTo>
                    <a:pt x="127" y="215"/>
                  </a:lnTo>
                  <a:lnTo>
                    <a:pt x="125" y="226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5" y="215"/>
                  </a:lnTo>
                  <a:lnTo>
                    <a:pt x="92" y="205"/>
                  </a:lnTo>
                  <a:lnTo>
                    <a:pt x="82" y="187"/>
                  </a:lnTo>
                  <a:lnTo>
                    <a:pt x="72" y="172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50" y="140"/>
                  </a:lnTo>
                  <a:lnTo>
                    <a:pt x="41" y="125"/>
                  </a:lnTo>
                  <a:lnTo>
                    <a:pt x="37" y="118"/>
                  </a:lnTo>
                  <a:lnTo>
                    <a:pt x="35" y="111"/>
                  </a:lnTo>
                  <a:lnTo>
                    <a:pt x="34" y="103"/>
                  </a:lnTo>
                  <a:lnTo>
                    <a:pt x="34" y="94"/>
                  </a:lnTo>
                  <a:lnTo>
                    <a:pt x="3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en-US" sz="2400">
                <a:solidFill>
                  <a:srgbClr val="FFFFFF">
                    <a:lumMod val="65000"/>
                    <a:lumOff val="3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4073276" y="2496039"/>
            <a:ext cx="1219200" cy="1219200"/>
            <a:chOff x="3054957" y="1872029"/>
            <a:chExt cx="914400" cy="914400"/>
          </a:xfrm>
        </p:grpSpPr>
        <p:sp>
          <p:nvSpPr>
            <p:cNvPr id="10" name="Oval 5"/>
            <p:cNvSpPr/>
            <p:nvPr/>
          </p:nvSpPr>
          <p:spPr>
            <a:xfrm>
              <a:off x="3054957" y="1872029"/>
              <a:ext cx="914400" cy="9144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" name="Freeform 176"/>
            <p:cNvSpPr>
              <a:spLocks/>
            </p:cNvSpPr>
            <p:nvPr/>
          </p:nvSpPr>
          <p:spPr bwMode="auto">
            <a:xfrm>
              <a:off x="3350778" y="2176811"/>
              <a:ext cx="303221" cy="305928"/>
            </a:xfrm>
            <a:custGeom>
              <a:avLst/>
              <a:gdLst/>
              <a:ahLst/>
              <a:cxnLst>
                <a:cxn ang="0">
                  <a:pos x="420" y="165"/>
                </a:cxn>
                <a:cxn ang="0">
                  <a:pos x="426" y="168"/>
                </a:cxn>
                <a:cxn ang="0">
                  <a:pos x="435" y="168"/>
                </a:cxn>
                <a:cxn ang="0">
                  <a:pos x="443" y="164"/>
                </a:cxn>
                <a:cxn ang="0">
                  <a:pos x="448" y="156"/>
                </a:cxn>
                <a:cxn ang="0">
                  <a:pos x="449" y="19"/>
                </a:cxn>
                <a:cxn ang="0">
                  <a:pos x="448" y="12"/>
                </a:cxn>
                <a:cxn ang="0">
                  <a:pos x="443" y="6"/>
                </a:cxn>
                <a:cxn ang="0">
                  <a:pos x="437" y="2"/>
                </a:cxn>
                <a:cxn ang="0">
                  <a:pos x="430" y="0"/>
                </a:cxn>
                <a:cxn ang="0">
                  <a:pos x="293" y="1"/>
                </a:cxn>
                <a:cxn ang="0">
                  <a:pos x="285" y="7"/>
                </a:cxn>
                <a:cxn ang="0">
                  <a:pos x="281" y="16"/>
                </a:cxn>
                <a:cxn ang="0">
                  <a:pos x="282" y="27"/>
                </a:cxn>
                <a:cxn ang="0">
                  <a:pos x="328" y="74"/>
                </a:cxn>
                <a:cxn ang="0">
                  <a:pos x="121" y="74"/>
                </a:cxn>
                <a:cxn ang="0">
                  <a:pos x="167" y="27"/>
                </a:cxn>
                <a:cxn ang="0">
                  <a:pos x="168" y="16"/>
                </a:cxn>
                <a:cxn ang="0">
                  <a:pos x="163" y="7"/>
                </a:cxn>
                <a:cxn ang="0">
                  <a:pos x="155" y="1"/>
                </a:cxn>
                <a:cxn ang="0">
                  <a:pos x="19" y="0"/>
                </a:cxn>
                <a:cxn ang="0">
                  <a:pos x="11" y="2"/>
                </a:cxn>
                <a:cxn ang="0">
                  <a:pos x="5" y="6"/>
                </a:cxn>
                <a:cxn ang="0">
                  <a:pos x="1" y="12"/>
                </a:cxn>
                <a:cxn ang="0">
                  <a:pos x="0" y="19"/>
                </a:cxn>
                <a:cxn ang="0">
                  <a:pos x="1" y="156"/>
                </a:cxn>
                <a:cxn ang="0">
                  <a:pos x="7" y="164"/>
                </a:cxn>
                <a:cxn ang="0">
                  <a:pos x="16" y="168"/>
                </a:cxn>
                <a:cxn ang="0">
                  <a:pos x="22" y="168"/>
                </a:cxn>
                <a:cxn ang="0">
                  <a:pos x="29" y="165"/>
                </a:cxn>
                <a:cxn ang="0">
                  <a:pos x="73" y="121"/>
                </a:cxn>
                <a:cxn ang="0">
                  <a:pos x="73" y="328"/>
                </a:cxn>
                <a:cxn ang="0">
                  <a:pos x="28" y="283"/>
                </a:cxn>
                <a:cxn ang="0">
                  <a:pos x="17" y="280"/>
                </a:cxn>
                <a:cxn ang="0">
                  <a:pos x="7" y="285"/>
                </a:cxn>
                <a:cxn ang="0">
                  <a:pos x="1" y="294"/>
                </a:cxn>
                <a:cxn ang="0">
                  <a:pos x="0" y="430"/>
                </a:cxn>
                <a:cxn ang="0">
                  <a:pos x="1" y="438"/>
                </a:cxn>
                <a:cxn ang="0">
                  <a:pos x="5" y="444"/>
                </a:cxn>
                <a:cxn ang="0">
                  <a:pos x="11" y="447"/>
                </a:cxn>
                <a:cxn ang="0">
                  <a:pos x="19" y="448"/>
                </a:cxn>
                <a:cxn ang="0">
                  <a:pos x="155" y="448"/>
                </a:cxn>
                <a:cxn ang="0">
                  <a:pos x="163" y="442"/>
                </a:cxn>
                <a:cxn ang="0">
                  <a:pos x="168" y="432"/>
                </a:cxn>
                <a:cxn ang="0">
                  <a:pos x="167" y="422"/>
                </a:cxn>
                <a:cxn ang="0">
                  <a:pos x="121" y="375"/>
                </a:cxn>
                <a:cxn ang="0">
                  <a:pos x="328" y="375"/>
                </a:cxn>
                <a:cxn ang="0">
                  <a:pos x="282" y="422"/>
                </a:cxn>
                <a:cxn ang="0">
                  <a:pos x="281" y="432"/>
                </a:cxn>
                <a:cxn ang="0">
                  <a:pos x="285" y="442"/>
                </a:cxn>
                <a:cxn ang="0">
                  <a:pos x="293" y="448"/>
                </a:cxn>
                <a:cxn ang="0">
                  <a:pos x="430" y="448"/>
                </a:cxn>
                <a:cxn ang="0">
                  <a:pos x="437" y="447"/>
                </a:cxn>
                <a:cxn ang="0">
                  <a:pos x="443" y="444"/>
                </a:cxn>
                <a:cxn ang="0">
                  <a:pos x="448" y="438"/>
                </a:cxn>
                <a:cxn ang="0">
                  <a:pos x="449" y="430"/>
                </a:cxn>
                <a:cxn ang="0">
                  <a:pos x="448" y="294"/>
                </a:cxn>
                <a:cxn ang="0">
                  <a:pos x="443" y="285"/>
                </a:cxn>
                <a:cxn ang="0">
                  <a:pos x="432" y="280"/>
                </a:cxn>
                <a:cxn ang="0">
                  <a:pos x="421" y="283"/>
                </a:cxn>
                <a:cxn ang="0">
                  <a:pos x="375" y="328"/>
                </a:cxn>
                <a:cxn ang="0">
                  <a:pos x="375" y="121"/>
                </a:cxn>
              </a:cxnLst>
              <a:rect l="0" t="0" r="r" b="b"/>
              <a:pathLst>
                <a:path w="449" h="448">
                  <a:moveTo>
                    <a:pt x="418" y="163"/>
                  </a:moveTo>
                  <a:lnTo>
                    <a:pt x="420" y="165"/>
                  </a:lnTo>
                  <a:lnTo>
                    <a:pt x="424" y="166"/>
                  </a:lnTo>
                  <a:lnTo>
                    <a:pt x="426" y="168"/>
                  </a:lnTo>
                  <a:lnTo>
                    <a:pt x="430" y="168"/>
                  </a:lnTo>
                  <a:lnTo>
                    <a:pt x="435" y="168"/>
                  </a:lnTo>
                  <a:lnTo>
                    <a:pt x="438" y="166"/>
                  </a:lnTo>
                  <a:lnTo>
                    <a:pt x="443" y="164"/>
                  </a:lnTo>
                  <a:lnTo>
                    <a:pt x="447" y="160"/>
                  </a:lnTo>
                  <a:lnTo>
                    <a:pt x="448" y="156"/>
                  </a:lnTo>
                  <a:lnTo>
                    <a:pt x="449" y="150"/>
                  </a:lnTo>
                  <a:lnTo>
                    <a:pt x="449" y="19"/>
                  </a:lnTo>
                  <a:lnTo>
                    <a:pt x="449" y="15"/>
                  </a:lnTo>
                  <a:lnTo>
                    <a:pt x="448" y="12"/>
                  </a:lnTo>
                  <a:lnTo>
                    <a:pt x="447" y="8"/>
                  </a:lnTo>
                  <a:lnTo>
                    <a:pt x="443" y="6"/>
                  </a:lnTo>
                  <a:lnTo>
                    <a:pt x="441" y="3"/>
                  </a:lnTo>
                  <a:lnTo>
                    <a:pt x="437" y="2"/>
                  </a:lnTo>
                  <a:lnTo>
                    <a:pt x="433" y="1"/>
                  </a:lnTo>
                  <a:lnTo>
                    <a:pt x="430" y="0"/>
                  </a:lnTo>
                  <a:lnTo>
                    <a:pt x="299" y="0"/>
                  </a:lnTo>
                  <a:lnTo>
                    <a:pt x="293" y="1"/>
                  </a:lnTo>
                  <a:lnTo>
                    <a:pt x="288" y="3"/>
                  </a:lnTo>
                  <a:lnTo>
                    <a:pt x="285" y="7"/>
                  </a:lnTo>
                  <a:lnTo>
                    <a:pt x="282" y="12"/>
                  </a:lnTo>
                  <a:lnTo>
                    <a:pt x="281" y="16"/>
                  </a:lnTo>
                  <a:lnTo>
                    <a:pt x="281" y="22"/>
                  </a:lnTo>
                  <a:lnTo>
                    <a:pt x="282" y="27"/>
                  </a:lnTo>
                  <a:lnTo>
                    <a:pt x="287" y="32"/>
                  </a:lnTo>
                  <a:lnTo>
                    <a:pt x="328" y="74"/>
                  </a:lnTo>
                  <a:lnTo>
                    <a:pt x="225" y="178"/>
                  </a:lnTo>
                  <a:lnTo>
                    <a:pt x="121" y="74"/>
                  </a:lnTo>
                  <a:lnTo>
                    <a:pt x="163" y="32"/>
                  </a:lnTo>
                  <a:lnTo>
                    <a:pt x="167" y="27"/>
                  </a:lnTo>
                  <a:lnTo>
                    <a:pt x="168" y="22"/>
                  </a:lnTo>
                  <a:lnTo>
                    <a:pt x="168" y="16"/>
                  </a:lnTo>
                  <a:lnTo>
                    <a:pt x="167" y="12"/>
                  </a:lnTo>
                  <a:lnTo>
                    <a:pt x="163" y="7"/>
                  </a:lnTo>
                  <a:lnTo>
                    <a:pt x="160" y="3"/>
                  </a:lnTo>
                  <a:lnTo>
                    <a:pt x="155" y="1"/>
                  </a:lnTo>
                  <a:lnTo>
                    <a:pt x="150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5" y="6"/>
                  </a:lnTo>
                  <a:lnTo>
                    <a:pt x="4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150"/>
                  </a:lnTo>
                  <a:lnTo>
                    <a:pt x="1" y="156"/>
                  </a:lnTo>
                  <a:lnTo>
                    <a:pt x="4" y="160"/>
                  </a:lnTo>
                  <a:lnTo>
                    <a:pt x="7" y="164"/>
                  </a:lnTo>
                  <a:lnTo>
                    <a:pt x="12" y="166"/>
                  </a:lnTo>
                  <a:lnTo>
                    <a:pt x="16" y="168"/>
                  </a:lnTo>
                  <a:lnTo>
                    <a:pt x="19" y="168"/>
                  </a:lnTo>
                  <a:lnTo>
                    <a:pt x="22" y="168"/>
                  </a:lnTo>
                  <a:lnTo>
                    <a:pt x="25" y="166"/>
                  </a:lnTo>
                  <a:lnTo>
                    <a:pt x="29" y="165"/>
                  </a:lnTo>
                  <a:lnTo>
                    <a:pt x="33" y="163"/>
                  </a:lnTo>
                  <a:lnTo>
                    <a:pt x="73" y="121"/>
                  </a:lnTo>
                  <a:lnTo>
                    <a:pt x="178" y="224"/>
                  </a:lnTo>
                  <a:lnTo>
                    <a:pt x="73" y="328"/>
                  </a:lnTo>
                  <a:lnTo>
                    <a:pt x="33" y="286"/>
                  </a:lnTo>
                  <a:lnTo>
                    <a:pt x="28" y="283"/>
                  </a:lnTo>
                  <a:lnTo>
                    <a:pt x="22" y="280"/>
                  </a:lnTo>
                  <a:lnTo>
                    <a:pt x="17" y="280"/>
                  </a:lnTo>
                  <a:lnTo>
                    <a:pt x="12" y="283"/>
                  </a:lnTo>
                  <a:lnTo>
                    <a:pt x="7" y="285"/>
                  </a:lnTo>
                  <a:lnTo>
                    <a:pt x="4" y="289"/>
                  </a:lnTo>
                  <a:lnTo>
                    <a:pt x="1" y="294"/>
                  </a:lnTo>
                  <a:lnTo>
                    <a:pt x="0" y="298"/>
                  </a:lnTo>
                  <a:lnTo>
                    <a:pt x="0" y="430"/>
                  </a:lnTo>
                  <a:lnTo>
                    <a:pt x="0" y="434"/>
                  </a:lnTo>
                  <a:lnTo>
                    <a:pt x="1" y="438"/>
                  </a:lnTo>
                  <a:lnTo>
                    <a:pt x="4" y="441"/>
                  </a:lnTo>
                  <a:lnTo>
                    <a:pt x="5" y="444"/>
                  </a:lnTo>
                  <a:lnTo>
                    <a:pt x="9" y="446"/>
                  </a:lnTo>
                  <a:lnTo>
                    <a:pt x="11" y="447"/>
                  </a:lnTo>
                  <a:lnTo>
                    <a:pt x="15" y="448"/>
                  </a:lnTo>
                  <a:lnTo>
                    <a:pt x="19" y="448"/>
                  </a:lnTo>
                  <a:lnTo>
                    <a:pt x="150" y="448"/>
                  </a:lnTo>
                  <a:lnTo>
                    <a:pt x="155" y="448"/>
                  </a:lnTo>
                  <a:lnTo>
                    <a:pt x="160" y="446"/>
                  </a:lnTo>
                  <a:lnTo>
                    <a:pt x="163" y="442"/>
                  </a:lnTo>
                  <a:lnTo>
                    <a:pt x="167" y="438"/>
                  </a:lnTo>
                  <a:lnTo>
                    <a:pt x="168" y="432"/>
                  </a:lnTo>
                  <a:lnTo>
                    <a:pt x="168" y="427"/>
                  </a:lnTo>
                  <a:lnTo>
                    <a:pt x="167" y="422"/>
                  </a:lnTo>
                  <a:lnTo>
                    <a:pt x="163" y="417"/>
                  </a:lnTo>
                  <a:lnTo>
                    <a:pt x="121" y="375"/>
                  </a:lnTo>
                  <a:lnTo>
                    <a:pt x="225" y="271"/>
                  </a:lnTo>
                  <a:lnTo>
                    <a:pt x="328" y="375"/>
                  </a:lnTo>
                  <a:lnTo>
                    <a:pt x="287" y="417"/>
                  </a:lnTo>
                  <a:lnTo>
                    <a:pt x="282" y="422"/>
                  </a:lnTo>
                  <a:lnTo>
                    <a:pt x="281" y="427"/>
                  </a:lnTo>
                  <a:lnTo>
                    <a:pt x="281" y="432"/>
                  </a:lnTo>
                  <a:lnTo>
                    <a:pt x="282" y="438"/>
                  </a:lnTo>
                  <a:lnTo>
                    <a:pt x="285" y="442"/>
                  </a:lnTo>
                  <a:lnTo>
                    <a:pt x="288" y="446"/>
                  </a:lnTo>
                  <a:lnTo>
                    <a:pt x="293" y="448"/>
                  </a:lnTo>
                  <a:lnTo>
                    <a:pt x="299" y="448"/>
                  </a:lnTo>
                  <a:lnTo>
                    <a:pt x="430" y="448"/>
                  </a:lnTo>
                  <a:lnTo>
                    <a:pt x="433" y="448"/>
                  </a:lnTo>
                  <a:lnTo>
                    <a:pt x="437" y="447"/>
                  </a:lnTo>
                  <a:lnTo>
                    <a:pt x="441" y="446"/>
                  </a:lnTo>
                  <a:lnTo>
                    <a:pt x="443" y="444"/>
                  </a:lnTo>
                  <a:lnTo>
                    <a:pt x="447" y="441"/>
                  </a:lnTo>
                  <a:lnTo>
                    <a:pt x="448" y="438"/>
                  </a:lnTo>
                  <a:lnTo>
                    <a:pt x="449" y="434"/>
                  </a:lnTo>
                  <a:lnTo>
                    <a:pt x="449" y="430"/>
                  </a:lnTo>
                  <a:lnTo>
                    <a:pt x="449" y="298"/>
                  </a:lnTo>
                  <a:lnTo>
                    <a:pt x="448" y="294"/>
                  </a:lnTo>
                  <a:lnTo>
                    <a:pt x="447" y="289"/>
                  </a:lnTo>
                  <a:lnTo>
                    <a:pt x="443" y="285"/>
                  </a:lnTo>
                  <a:lnTo>
                    <a:pt x="438" y="283"/>
                  </a:lnTo>
                  <a:lnTo>
                    <a:pt x="432" y="280"/>
                  </a:lnTo>
                  <a:lnTo>
                    <a:pt x="426" y="280"/>
                  </a:lnTo>
                  <a:lnTo>
                    <a:pt x="421" y="283"/>
                  </a:lnTo>
                  <a:lnTo>
                    <a:pt x="418" y="286"/>
                  </a:lnTo>
                  <a:lnTo>
                    <a:pt x="375" y="328"/>
                  </a:lnTo>
                  <a:lnTo>
                    <a:pt x="271" y="224"/>
                  </a:lnTo>
                  <a:lnTo>
                    <a:pt x="375" y="121"/>
                  </a:lnTo>
                  <a:lnTo>
                    <a:pt x="418" y="16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3"/>
          <p:cNvSpPr txBox="1"/>
          <p:nvPr/>
        </p:nvSpPr>
        <p:spPr>
          <a:xfrm>
            <a:off x="3698318" y="4385725"/>
            <a:ext cx="1969117" cy="143087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>
              <a:lnSpc>
                <a:spcPts val="1733"/>
              </a:lnSpc>
              <a:spcAft>
                <a:spcPts val="16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tium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totam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rem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aperiam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eaque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ipsa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quae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ab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illo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inventore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veritatis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3682002" y="4060769"/>
            <a:ext cx="2001749" cy="22894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/>
            <a:r>
              <a:rPr lang="zh-CN" alt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输入您的标题文字</a:t>
            </a:r>
            <a:endParaRPr lang="ar-SA" sz="1467" dirty="0">
              <a:solidFill>
                <a:srgbClr val="FFFFFF"/>
              </a:solidFill>
              <a:latin typeface="Lato Black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22"/>
          <p:cNvGrpSpPr/>
          <p:nvPr/>
        </p:nvGrpSpPr>
        <p:grpSpPr>
          <a:xfrm>
            <a:off x="6872511" y="2496039"/>
            <a:ext cx="1219200" cy="1219200"/>
            <a:chOff x="5154383" y="1872029"/>
            <a:chExt cx="914400" cy="914400"/>
          </a:xfrm>
        </p:grpSpPr>
        <p:sp>
          <p:nvSpPr>
            <p:cNvPr id="15" name="Oval 11"/>
            <p:cNvSpPr/>
            <p:nvPr/>
          </p:nvSpPr>
          <p:spPr>
            <a:xfrm>
              <a:off x="5154383" y="1872029"/>
              <a:ext cx="914400" cy="9144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Freeform 33"/>
            <p:cNvSpPr>
              <a:spLocks noEditPoints="1"/>
            </p:cNvSpPr>
            <p:nvPr/>
          </p:nvSpPr>
          <p:spPr bwMode="auto">
            <a:xfrm>
              <a:off x="5413548" y="2136071"/>
              <a:ext cx="387408" cy="387408"/>
            </a:xfrm>
            <a:custGeom>
              <a:avLst/>
              <a:gdLst/>
              <a:ahLst/>
              <a:cxnLst>
                <a:cxn ang="0">
                  <a:pos x="168" y="112"/>
                </a:cxn>
                <a:cxn ang="0">
                  <a:pos x="153" y="122"/>
                </a:cxn>
                <a:cxn ang="0">
                  <a:pos x="150" y="323"/>
                </a:cxn>
                <a:cxn ang="0">
                  <a:pos x="165" y="336"/>
                </a:cxn>
                <a:cxn ang="0">
                  <a:pos x="338" y="240"/>
                </a:cxn>
                <a:cxn ang="0">
                  <a:pos x="346" y="224"/>
                </a:cxn>
                <a:cxn ang="0">
                  <a:pos x="338" y="208"/>
                </a:cxn>
                <a:cxn ang="0">
                  <a:pos x="276" y="375"/>
                </a:cxn>
                <a:cxn ang="0">
                  <a:pos x="236" y="383"/>
                </a:cxn>
                <a:cxn ang="0">
                  <a:pos x="194" y="381"/>
                </a:cxn>
                <a:cxn ang="0">
                  <a:pos x="154" y="366"/>
                </a:cxn>
                <a:cxn ang="0">
                  <a:pos x="119" y="344"/>
                </a:cxn>
                <a:cxn ang="0">
                  <a:pos x="93" y="314"/>
                </a:cxn>
                <a:cxn ang="0">
                  <a:pos x="74" y="276"/>
                </a:cxn>
                <a:cxn ang="0">
                  <a:pos x="65" y="234"/>
                </a:cxn>
                <a:cxn ang="0">
                  <a:pos x="69" y="192"/>
                </a:cxn>
                <a:cxn ang="0">
                  <a:pos x="82" y="154"/>
                </a:cxn>
                <a:cxn ang="0">
                  <a:pos x="105" y="119"/>
                </a:cxn>
                <a:cxn ang="0">
                  <a:pos x="136" y="92"/>
                </a:cxn>
                <a:cxn ang="0">
                  <a:pos x="173" y="74"/>
                </a:cxn>
                <a:cxn ang="0">
                  <a:pos x="214" y="65"/>
                </a:cxn>
                <a:cxn ang="0">
                  <a:pos x="256" y="68"/>
                </a:cxn>
                <a:cxn ang="0">
                  <a:pos x="296" y="82"/>
                </a:cxn>
                <a:cxn ang="0">
                  <a:pos x="345" y="119"/>
                </a:cxn>
                <a:cxn ang="0">
                  <a:pos x="368" y="154"/>
                </a:cxn>
                <a:cxn ang="0">
                  <a:pos x="381" y="192"/>
                </a:cxn>
                <a:cxn ang="0">
                  <a:pos x="384" y="234"/>
                </a:cxn>
                <a:cxn ang="0">
                  <a:pos x="376" y="276"/>
                </a:cxn>
                <a:cxn ang="0">
                  <a:pos x="357" y="314"/>
                </a:cxn>
                <a:cxn ang="0">
                  <a:pos x="330" y="344"/>
                </a:cxn>
                <a:cxn ang="0">
                  <a:pos x="338" y="30"/>
                </a:cxn>
                <a:cxn ang="0">
                  <a:pos x="284" y="8"/>
                </a:cxn>
                <a:cxn ang="0">
                  <a:pos x="225" y="0"/>
                </a:cxn>
                <a:cxn ang="0">
                  <a:pos x="166" y="8"/>
                </a:cxn>
                <a:cxn ang="0">
                  <a:pos x="112" y="30"/>
                </a:cxn>
                <a:cxn ang="0">
                  <a:pos x="66" y="65"/>
                </a:cxn>
                <a:cxn ang="0">
                  <a:pos x="30" y="112"/>
                </a:cxn>
                <a:cxn ang="0">
                  <a:pos x="8" y="166"/>
                </a:cxn>
                <a:cxn ang="0">
                  <a:pos x="0" y="224"/>
                </a:cxn>
                <a:cxn ang="0">
                  <a:pos x="8" y="282"/>
                </a:cxn>
                <a:cxn ang="0">
                  <a:pos x="30" y="336"/>
                </a:cxn>
                <a:cxn ang="0">
                  <a:pos x="66" y="383"/>
                </a:cxn>
                <a:cxn ang="0">
                  <a:pos x="112" y="419"/>
                </a:cxn>
                <a:cxn ang="0">
                  <a:pos x="166" y="441"/>
                </a:cxn>
                <a:cxn ang="0">
                  <a:pos x="225" y="449"/>
                </a:cxn>
                <a:cxn ang="0">
                  <a:pos x="284" y="441"/>
                </a:cxn>
                <a:cxn ang="0">
                  <a:pos x="338" y="419"/>
                </a:cxn>
                <a:cxn ang="0">
                  <a:pos x="383" y="383"/>
                </a:cxn>
                <a:cxn ang="0">
                  <a:pos x="419" y="336"/>
                </a:cxn>
                <a:cxn ang="0">
                  <a:pos x="442" y="282"/>
                </a:cxn>
                <a:cxn ang="0">
                  <a:pos x="449" y="224"/>
                </a:cxn>
                <a:cxn ang="0">
                  <a:pos x="442" y="166"/>
                </a:cxn>
                <a:cxn ang="0">
                  <a:pos x="419" y="112"/>
                </a:cxn>
                <a:cxn ang="0">
                  <a:pos x="383" y="65"/>
                </a:cxn>
                <a:cxn ang="0">
                  <a:pos x="338" y="30"/>
                </a:cxn>
              </a:cxnLst>
              <a:rect l="0" t="0" r="r" b="b"/>
              <a:pathLst>
                <a:path w="449" h="449">
                  <a:moveTo>
                    <a:pt x="338" y="208"/>
                  </a:moveTo>
                  <a:lnTo>
                    <a:pt x="178" y="116"/>
                  </a:lnTo>
                  <a:lnTo>
                    <a:pt x="173" y="113"/>
                  </a:lnTo>
                  <a:lnTo>
                    <a:pt x="168" y="112"/>
                  </a:lnTo>
                  <a:lnTo>
                    <a:pt x="165" y="112"/>
                  </a:lnTo>
                  <a:lnTo>
                    <a:pt x="160" y="114"/>
                  </a:lnTo>
                  <a:lnTo>
                    <a:pt x="155" y="118"/>
                  </a:lnTo>
                  <a:lnTo>
                    <a:pt x="153" y="122"/>
                  </a:lnTo>
                  <a:lnTo>
                    <a:pt x="150" y="125"/>
                  </a:lnTo>
                  <a:lnTo>
                    <a:pt x="150" y="131"/>
                  </a:lnTo>
                  <a:lnTo>
                    <a:pt x="150" y="318"/>
                  </a:lnTo>
                  <a:lnTo>
                    <a:pt x="150" y="323"/>
                  </a:lnTo>
                  <a:lnTo>
                    <a:pt x="153" y="327"/>
                  </a:lnTo>
                  <a:lnTo>
                    <a:pt x="155" y="332"/>
                  </a:lnTo>
                  <a:lnTo>
                    <a:pt x="160" y="335"/>
                  </a:lnTo>
                  <a:lnTo>
                    <a:pt x="165" y="336"/>
                  </a:lnTo>
                  <a:lnTo>
                    <a:pt x="168" y="336"/>
                  </a:lnTo>
                  <a:lnTo>
                    <a:pt x="173" y="336"/>
                  </a:lnTo>
                  <a:lnTo>
                    <a:pt x="178" y="334"/>
                  </a:lnTo>
                  <a:lnTo>
                    <a:pt x="338" y="240"/>
                  </a:lnTo>
                  <a:lnTo>
                    <a:pt x="341" y="238"/>
                  </a:lnTo>
                  <a:lnTo>
                    <a:pt x="344" y="234"/>
                  </a:lnTo>
                  <a:lnTo>
                    <a:pt x="346" y="230"/>
                  </a:lnTo>
                  <a:lnTo>
                    <a:pt x="346" y="224"/>
                  </a:lnTo>
                  <a:lnTo>
                    <a:pt x="346" y="219"/>
                  </a:lnTo>
                  <a:lnTo>
                    <a:pt x="344" y="215"/>
                  </a:lnTo>
                  <a:lnTo>
                    <a:pt x="341" y="212"/>
                  </a:lnTo>
                  <a:lnTo>
                    <a:pt x="338" y="208"/>
                  </a:lnTo>
                  <a:close/>
                  <a:moveTo>
                    <a:pt x="305" y="362"/>
                  </a:moveTo>
                  <a:lnTo>
                    <a:pt x="296" y="366"/>
                  </a:lnTo>
                  <a:lnTo>
                    <a:pt x="286" y="371"/>
                  </a:lnTo>
                  <a:lnTo>
                    <a:pt x="276" y="375"/>
                  </a:lnTo>
                  <a:lnTo>
                    <a:pt x="267" y="378"/>
                  </a:lnTo>
                  <a:lnTo>
                    <a:pt x="256" y="381"/>
                  </a:lnTo>
                  <a:lnTo>
                    <a:pt x="245" y="382"/>
                  </a:lnTo>
                  <a:lnTo>
                    <a:pt x="236" y="383"/>
                  </a:lnTo>
                  <a:lnTo>
                    <a:pt x="225" y="384"/>
                  </a:lnTo>
                  <a:lnTo>
                    <a:pt x="214" y="383"/>
                  </a:lnTo>
                  <a:lnTo>
                    <a:pt x="203" y="382"/>
                  </a:lnTo>
                  <a:lnTo>
                    <a:pt x="194" y="381"/>
                  </a:lnTo>
                  <a:lnTo>
                    <a:pt x="183" y="378"/>
                  </a:lnTo>
                  <a:lnTo>
                    <a:pt x="173" y="375"/>
                  </a:lnTo>
                  <a:lnTo>
                    <a:pt x="164" y="371"/>
                  </a:lnTo>
                  <a:lnTo>
                    <a:pt x="154" y="366"/>
                  </a:lnTo>
                  <a:lnTo>
                    <a:pt x="144" y="362"/>
                  </a:lnTo>
                  <a:lnTo>
                    <a:pt x="136" y="357"/>
                  </a:lnTo>
                  <a:lnTo>
                    <a:pt x="128" y="351"/>
                  </a:lnTo>
                  <a:lnTo>
                    <a:pt x="119" y="344"/>
                  </a:lnTo>
                  <a:lnTo>
                    <a:pt x="112" y="338"/>
                  </a:lnTo>
                  <a:lnTo>
                    <a:pt x="105" y="330"/>
                  </a:lnTo>
                  <a:lnTo>
                    <a:pt x="99" y="322"/>
                  </a:lnTo>
                  <a:lnTo>
                    <a:pt x="93" y="314"/>
                  </a:lnTo>
                  <a:lnTo>
                    <a:pt x="87" y="304"/>
                  </a:lnTo>
                  <a:lnTo>
                    <a:pt x="82" y="296"/>
                  </a:lnTo>
                  <a:lnTo>
                    <a:pt x="77" y="286"/>
                  </a:lnTo>
                  <a:lnTo>
                    <a:pt x="74" y="276"/>
                  </a:lnTo>
                  <a:lnTo>
                    <a:pt x="71" y="266"/>
                  </a:lnTo>
                  <a:lnTo>
                    <a:pt x="69" y="256"/>
                  </a:lnTo>
                  <a:lnTo>
                    <a:pt x="66" y="245"/>
                  </a:lnTo>
                  <a:lnTo>
                    <a:pt x="65" y="234"/>
                  </a:lnTo>
                  <a:lnTo>
                    <a:pt x="65" y="224"/>
                  </a:lnTo>
                  <a:lnTo>
                    <a:pt x="65" y="214"/>
                  </a:lnTo>
                  <a:lnTo>
                    <a:pt x="66" y="203"/>
                  </a:lnTo>
                  <a:lnTo>
                    <a:pt x="69" y="192"/>
                  </a:lnTo>
                  <a:lnTo>
                    <a:pt x="71" y="183"/>
                  </a:lnTo>
                  <a:lnTo>
                    <a:pt x="74" y="173"/>
                  </a:lnTo>
                  <a:lnTo>
                    <a:pt x="77" y="164"/>
                  </a:lnTo>
                  <a:lnTo>
                    <a:pt x="82" y="154"/>
                  </a:lnTo>
                  <a:lnTo>
                    <a:pt x="87" y="144"/>
                  </a:lnTo>
                  <a:lnTo>
                    <a:pt x="93" y="136"/>
                  </a:lnTo>
                  <a:lnTo>
                    <a:pt x="99" y="128"/>
                  </a:lnTo>
                  <a:lnTo>
                    <a:pt x="105" y="119"/>
                  </a:lnTo>
                  <a:lnTo>
                    <a:pt x="112" y="112"/>
                  </a:lnTo>
                  <a:lnTo>
                    <a:pt x="119" y="105"/>
                  </a:lnTo>
                  <a:lnTo>
                    <a:pt x="128" y="98"/>
                  </a:lnTo>
                  <a:lnTo>
                    <a:pt x="136" y="92"/>
                  </a:lnTo>
                  <a:lnTo>
                    <a:pt x="144" y="87"/>
                  </a:lnTo>
                  <a:lnTo>
                    <a:pt x="154" y="82"/>
                  </a:lnTo>
                  <a:lnTo>
                    <a:pt x="164" y="77"/>
                  </a:lnTo>
                  <a:lnTo>
                    <a:pt x="173" y="74"/>
                  </a:lnTo>
                  <a:lnTo>
                    <a:pt x="183" y="70"/>
                  </a:lnTo>
                  <a:lnTo>
                    <a:pt x="194" y="68"/>
                  </a:lnTo>
                  <a:lnTo>
                    <a:pt x="203" y="66"/>
                  </a:lnTo>
                  <a:lnTo>
                    <a:pt x="214" y="65"/>
                  </a:lnTo>
                  <a:lnTo>
                    <a:pt x="225" y="65"/>
                  </a:lnTo>
                  <a:lnTo>
                    <a:pt x="236" y="65"/>
                  </a:lnTo>
                  <a:lnTo>
                    <a:pt x="245" y="66"/>
                  </a:lnTo>
                  <a:lnTo>
                    <a:pt x="256" y="68"/>
                  </a:lnTo>
                  <a:lnTo>
                    <a:pt x="267" y="70"/>
                  </a:lnTo>
                  <a:lnTo>
                    <a:pt x="276" y="74"/>
                  </a:lnTo>
                  <a:lnTo>
                    <a:pt x="286" y="77"/>
                  </a:lnTo>
                  <a:lnTo>
                    <a:pt x="296" y="82"/>
                  </a:lnTo>
                  <a:lnTo>
                    <a:pt x="305" y="87"/>
                  </a:lnTo>
                  <a:lnTo>
                    <a:pt x="322" y="98"/>
                  </a:lnTo>
                  <a:lnTo>
                    <a:pt x="338" y="112"/>
                  </a:lnTo>
                  <a:lnTo>
                    <a:pt x="345" y="119"/>
                  </a:lnTo>
                  <a:lnTo>
                    <a:pt x="351" y="128"/>
                  </a:lnTo>
                  <a:lnTo>
                    <a:pt x="357" y="136"/>
                  </a:lnTo>
                  <a:lnTo>
                    <a:pt x="362" y="144"/>
                  </a:lnTo>
                  <a:lnTo>
                    <a:pt x="368" y="154"/>
                  </a:lnTo>
                  <a:lnTo>
                    <a:pt x="371" y="164"/>
                  </a:lnTo>
                  <a:lnTo>
                    <a:pt x="376" y="173"/>
                  </a:lnTo>
                  <a:lnTo>
                    <a:pt x="378" y="183"/>
                  </a:lnTo>
                  <a:lnTo>
                    <a:pt x="381" y="192"/>
                  </a:lnTo>
                  <a:lnTo>
                    <a:pt x="383" y="203"/>
                  </a:lnTo>
                  <a:lnTo>
                    <a:pt x="384" y="214"/>
                  </a:lnTo>
                  <a:lnTo>
                    <a:pt x="384" y="224"/>
                  </a:lnTo>
                  <a:lnTo>
                    <a:pt x="384" y="234"/>
                  </a:lnTo>
                  <a:lnTo>
                    <a:pt x="383" y="245"/>
                  </a:lnTo>
                  <a:lnTo>
                    <a:pt x="381" y="256"/>
                  </a:lnTo>
                  <a:lnTo>
                    <a:pt x="378" y="266"/>
                  </a:lnTo>
                  <a:lnTo>
                    <a:pt x="376" y="276"/>
                  </a:lnTo>
                  <a:lnTo>
                    <a:pt x="371" y="286"/>
                  </a:lnTo>
                  <a:lnTo>
                    <a:pt x="368" y="296"/>
                  </a:lnTo>
                  <a:lnTo>
                    <a:pt x="362" y="304"/>
                  </a:lnTo>
                  <a:lnTo>
                    <a:pt x="357" y="314"/>
                  </a:lnTo>
                  <a:lnTo>
                    <a:pt x="351" y="322"/>
                  </a:lnTo>
                  <a:lnTo>
                    <a:pt x="345" y="330"/>
                  </a:lnTo>
                  <a:lnTo>
                    <a:pt x="338" y="338"/>
                  </a:lnTo>
                  <a:lnTo>
                    <a:pt x="330" y="344"/>
                  </a:lnTo>
                  <a:lnTo>
                    <a:pt x="322" y="351"/>
                  </a:lnTo>
                  <a:lnTo>
                    <a:pt x="314" y="357"/>
                  </a:lnTo>
                  <a:lnTo>
                    <a:pt x="305" y="362"/>
                  </a:lnTo>
                  <a:close/>
                  <a:moveTo>
                    <a:pt x="338" y="30"/>
                  </a:moveTo>
                  <a:lnTo>
                    <a:pt x="324" y="23"/>
                  </a:lnTo>
                  <a:lnTo>
                    <a:pt x="311" y="17"/>
                  </a:lnTo>
                  <a:lnTo>
                    <a:pt x="297" y="12"/>
                  </a:lnTo>
                  <a:lnTo>
                    <a:pt x="284" y="8"/>
                  </a:lnTo>
                  <a:lnTo>
                    <a:pt x="269" y="4"/>
                  </a:lnTo>
                  <a:lnTo>
                    <a:pt x="255" y="2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5" y="2"/>
                  </a:lnTo>
                  <a:lnTo>
                    <a:pt x="180" y="4"/>
                  </a:lnTo>
                  <a:lnTo>
                    <a:pt x="166" y="8"/>
                  </a:lnTo>
                  <a:lnTo>
                    <a:pt x="152" y="12"/>
                  </a:lnTo>
                  <a:lnTo>
                    <a:pt x="138" y="17"/>
                  </a:lnTo>
                  <a:lnTo>
                    <a:pt x="125" y="23"/>
                  </a:lnTo>
                  <a:lnTo>
                    <a:pt x="112" y="30"/>
                  </a:lnTo>
                  <a:lnTo>
                    <a:pt x="100" y="38"/>
                  </a:lnTo>
                  <a:lnTo>
                    <a:pt x="88" y="47"/>
                  </a:lnTo>
                  <a:lnTo>
                    <a:pt x="77" y="56"/>
                  </a:lnTo>
                  <a:lnTo>
                    <a:pt x="66" y="65"/>
                  </a:lnTo>
                  <a:lnTo>
                    <a:pt x="57" y="76"/>
                  </a:lnTo>
                  <a:lnTo>
                    <a:pt x="47" y="88"/>
                  </a:lnTo>
                  <a:lnTo>
                    <a:pt x="39" y="99"/>
                  </a:lnTo>
                  <a:lnTo>
                    <a:pt x="30" y="112"/>
                  </a:lnTo>
                  <a:lnTo>
                    <a:pt x="23" y="125"/>
                  </a:lnTo>
                  <a:lnTo>
                    <a:pt x="17" y="138"/>
                  </a:lnTo>
                  <a:lnTo>
                    <a:pt x="12" y="152"/>
                  </a:lnTo>
                  <a:lnTo>
                    <a:pt x="8" y="166"/>
                  </a:lnTo>
                  <a:lnTo>
                    <a:pt x="5" y="180"/>
                  </a:lnTo>
                  <a:lnTo>
                    <a:pt x="3" y="195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0" y="239"/>
                  </a:lnTo>
                  <a:lnTo>
                    <a:pt x="3" y="254"/>
                  </a:lnTo>
                  <a:lnTo>
                    <a:pt x="5" y="269"/>
                  </a:lnTo>
                  <a:lnTo>
                    <a:pt x="8" y="282"/>
                  </a:lnTo>
                  <a:lnTo>
                    <a:pt x="12" y="297"/>
                  </a:lnTo>
                  <a:lnTo>
                    <a:pt x="17" y="310"/>
                  </a:lnTo>
                  <a:lnTo>
                    <a:pt x="23" y="324"/>
                  </a:lnTo>
                  <a:lnTo>
                    <a:pt x="30" y="336"/>
                  </a:lnTo>
                  <a:lnTo>
                    <a:pt x="39" y="350"/>
                  </a:lnTo>
                  <a:lnTo>
                    <a:pt x="47" y="362"/>
                  </a:lnTo>
                  <a:lnTo>
                    <a:pt x="57" y="372"/>
                  </a:lnTo>
                  <a:lnTo>
                    <a:pt x="66" y="383"/>
                  </a:lnTo>
                  <a:lnTo>
                    <a:pt x="77" y="393"/>
                  </a:lnTo>
                  <a:lnTo>
                    <a:pt x="88" y="402"/>
                  </a:lnTo>
                  <a:lnTo>
                    <a:pt x="100" y="411"/>
                  </a:lnTo>
                  <a:lnTo>
                    <a:pt x="112" y="419"/>
                  </a:lnTo>
                  <a:lnTo>
                    <a:pt x="125" y="425"/>
                  </a:lnTo>
                  <a:lnTo>
                    <a:pt x="138" y="432"/>
                  </a:lnTo>
                  <a:lnTo>
                    <a:pt x="152" y="437"/>
                  </a:lnTo>
                  <a:lnTo>
                    <a:pt x="166" y="441"/>
                  </a:lnTo>
                  <a:lnTo>
                    <a:pt x="180" y="444"/>
                  </a:lnTo>
                  <a:lnTo>
                    <a:pt x="195" y="447"/>
                  </a:lnTo>
                  <a:lnTo>
                    <a:pt x="209" y="448"/>
                  </a:lnTo>
                  <a:lnTo>
                    <a:pt x="225" y="449"/>
                  </a:lnTo>
                  <a:lnTo>
                    <a:pt x="239" y="448"/>
                  </a:lnTo>
                  <a:lnTo>
                    <a:pt x="255" y="447"/>
                  </a:lnTo>
                  <a:lnTo>
                    <a:pt x="269" y="444"/>
                  </a:lnTo>
                  <a:lnTo>
                    <a:pt x="284" y="441"/>
                  </a:lnTo>
                  <a:lnTo>
                    <a:pt x="297" y="437"/>
                  </a:lnTo>
                  <a:lnTo>
                    <a:pt x="311" y="432"/>
                  </a:lnTo>
                  <a:lnTo>
                    <a:pt x="324" y="425"/>
                  </a:lnTo>
                  <a:lnTo>
                    <a:pt x="338" y="419"/>
                  </a:lnTo>
                  <a:lnTo>
                    <a:pt x="350" y="411"/>
                  </a:lnTo>
                  <a:lnTo>
                    <a:pt x="362" y="402"/>
                  </a:lnTo>
                  <a:lnTo>
                    <a:pt x="374" y="393"/>
                  </a:lnTo>
                  <a:lnTo>
                    <a:pt x="383" y="383"/>
                  </a:lnTo>
                  <a:lnTo>
                    <a:pt x="394" y="372"/>
                  </a:lnTo>
                  <a:lnTo>
                    <a:pt x="402" y="362"/>
                  </a:lnTo>
                  <a:lnTo>
                    <a:pt x="411" y="350"/>
                  </a:lnTo>
                  <a:lnTo>
                    <a:pt x="419" y="336"/>
                  </a:lnTo>
                  <a:lnTo>
                    <a:pt x="426" y="324"/>
                  </a:lnTo>
                  <a:lnTo>
                    <a:pt x="432" y="310"/>
                  </a:lnTo>
                  <a:lnTo>
                    <a:pt x="437" y="297"/>
                  </a:lnTo>
                  <a:lnTo>
                    <a:pt x="442" y="282"/>
                  </a:lnTo>
                  <a:lnTo>
                    <a:pt x="446" y="269"/>
                  </a:lnTo>
                  <a:lnTo>
                    <a:pt x="448" y="254"/>
                  </a:lnTo>
                  <a:lnTo>
                    <a:pt x="449" y="239"/>
                  </a:lnTo>
                  <a:lnTo>
                    <a:pt x="449" y="224"/>
                  </a:lnTo>
                  <a:lnTo>
                    <a:pt x="449" y="209"/>
                  </a:lnTo>
                  <a:lnTo>
                    <a:pt x="448" y="195"/>
                  </a:lnTo>
                  <a:lnTo>
                    <a:pt x="446" y="180"/>
                  </a:lnTo>
                  <a:lnTo>
                    <a:pt x="442" y="166"/>
                  </a:lnTo>
                  <a:lnTo>
                    <a:pt x="437" y="152"/>
                  </a:lnTo>
                  <a:lnTo>
                    <a:pt x="432" y="138"/>
                  </a:lnTo>
                  <a:lnTo>
                    <a:pt x="426" y="125"/>
                  </a:lnTo>
                  <a:lnTo>
                    <a:pt x="419" y="112"/>
                  </a:lnTo>
                  <a:lnTo>
                    <a:pt x="411" y="99"/>
                  </a:lnTo>
                  <a:lnTo>
                    <a:pt x="402" y="88"/>
                  </a:lnTo>
                  <a:lnTo>
                    <a:pt x="394" y="76"/>
                  </a:lnTo>
                  <a:lnTo>
                    <a:pt x="383" y="65"/>
                  </a:lnTo>
                  <a:lnTo>
                    <a:pt x="374" y="56"/>
                  </a:lnTo>
                  <a:lnTo>
                    <a:pt x="362" y="47"/>
                  </a:lnTo>
                  <a:lnTo>
                    <a:pt x="350" y="38"/>
                  </a:lnTo>
                  <a:lnTo>
                    <a:pt x="338" y="3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6497552" y="4385725"/>
            <a:ext cx="1969117" cy="143087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>
              <a:lnSpc>
                <a:spcPts val="1733"/>
              </a:lnSpc>
              <a:spcAft>
                <a:spcPts val="16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tium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totam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rem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aperiam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eaque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ipsa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quae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ab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illo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inventore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veritatis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6481236" y="4060769"/>
            <a:ext cx="2001749" cy="22894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/>
            <a:r>
              <a:rPr lang="zh-CN" alt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输入您的标题文字</a:t>
            </a:r>
            <a:endParaRPr lang="ar-SA" sz="1467" dirty="0">
              <a:solidFill>
                <a:srgbClr val="FFFFFF"/>
              </a:solidFill>
              <a:latin typeface="Lato Black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23"/>
          <p:cNvGrpSpPr/>
          <p:nvPr/>
        </p:nvGrpSpPr>
        <p:grpSpPr>
          <a:xfrm>
            <a:off x="9671745" y="2496039"/>
            <a:ext cx="1219200" cy="1219200"/>
            <a:chOff x="7253809" y="1872029"/>
            <a:chExt cx="914400" cy="914400"/>
          </a:xfrm>
        </p:grpSpPr>
        <p:sp>
          <p:nvSpPr>
            <p:cNvPr id="20" name="Oval 3"/>
            <p:cNvSpPr/>
            <p:nvPr/>
          </p:nvSpPr>
          <p:spPr>
            <a:xfrm>
              <a:off x="7253809" y="1872029"/>
              <a:ext cx="914400" cy="914400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7525292" y="2137751"/>
              <a:ext cx="384048" cy="384048"/>
            </a:xfrm>
            <a:custGeom>
              <a:avLst/>
              <a:gdLst>
                <a:gd name="T0" fmla="*/ 116 w 294"/>
                <a:gd name="T1" fmla="*/ 3 h 293"/>
                <a:gd name="T2" fmla="*/ 63 w 294"/>
                <a:gd name="T3" fmla="*/ 26 h 293"/>
                <a:gd name="T4" fmla="*/ 25 w 294"/>
                <a:gd name="T5" fmla="*/ 66 h 293"/>
                <a:gd name="T6" fmla="*/ 3 w 294"/>
                <a:gd name="T7" fmla="*/ 119 h 293"/>
                <a:gd name="T8" fmla="*/ 1 w 294"/>
                <a:gd name="T9" fmla="*/ 164 h 293"/>
                <a:gd name="T10" fmla="*/ 19 w 294"/>
                <a:gd name="T11" fmla="*/ 219 h 293"/>
                <a:gd name="T12" fmla="*/ 55 w 294"/>
                <a:gd name="T13" fmla="*/ 261 h 293"/>
                <a:gd name="T14" fmla="*/ 105 w 294"/>
                <a:gd name="T15" fmla="*/ 287 h 293"/>
                <a:gd name="T16" fmla="*/ 149 w 294"/>
                <a:gd name="T17" fmla="*/ 293 h 293"/>
                <a:gd name="T18" fmla="*/ 206 w 294"/>
                <a:gd name="T19" fmla="*/ 281 h 293"/>
                <a:gd name="T20" fmla="*/ 252 w 294"/>
                <a:gd name="T21" fmla="*/ 249 h 293"/>
                <a:gd name="T22" fmla="*/ 282 w 294"/>
                <a:gd name="T23" fmla="*/ 202 h 293"/>
                <a:gd name="T24" fmla="*/ 294 w 294"/>
                <a:gd name="T25" fmla="*/ 145 h 293"/>
                <a:gd name="T26" fmla="*/ 286 w 294"/>
                <a:gd name="T27" fmla="*/ 101 h 293"/>
                <a:gd name="T28" fmla="*/ 259 w 294"/>
                <a:gd name="T29" fmla="*/ 52 h 293"/>
                <a:gd name="T30" fmla="*/ 215 w 294"/>
                <a:gd name="T31" fmla="*/ 17 h 293"/>
                <a:gd name="T32" fmla="*/ 160 w 294"/>
                <a:gd name="T33" fmla="*/ 0 h 293"/>
                <a:gd name="T34" fmla="*/ 145 w 294"/>
                <a:gd name="T35" fmla="*/ 19 h 293"/>
                <a:gd name="T36" fmla="*/ 206 w 294"/>
                <a:gd name="T37" fmla="*/ 33 h 293"/>
                <a:gd name="T38" fmla="*/ 168 w 294"/>
                <a:gd name="T39" fmla="*/ 59 h 293"/>
                <a:gd name="T40" fmla="*/ 136 w 294"/>
                <a:gd name="T41" fmla="*/ 58 h 293"/>
                <a:gd name="T42" fmla="*/ 88 w 294"/>
                <a:gd name="T43" fmla="*/ 33 h 293"/>
                <a:gd name="T44" fmla="*/ 130 w 294"/>
                <a:gd name="T45" fmla="*/ 20 h 293"/>
                <a:gd name="T46" fmla="*/ 34 w 294"/>
                <a:gd name="T47" fmla="*/ 205 h 293"/>
                <a:gd name="T48" fmla="*/ 21 w 294"/>
                <a:gd name="T49" fmla="*/ 164 h 293"/>
                <a:gd name="T50" fmla="*/ 23 w 294"/>
                <a:gd name="T51" fmla="*/ 116 h 293"/>
                <a:gd name="T52" fmla="*/ 67 w 294"/>
                <a:gd name="T53" fmla="*/ 108 h 293"/>
                <a:gd name="T54" fmla="*/ 58 w 294"/>
                <a:gd name="T55" fmla="*/ 146 h 293"/>
                <a:gd name="T56" fmla="*/ 63 w 294"/>
                <a:gd name="T57" fmla="*/ 176 h 293"/>
                <a:gd name="T58" fmla="*/ 149 w 294"/>
                <a:gd name="T59" fmla="*/ 274 h 293"/>
                <a:gd name="T60" fmla="*/ 88 w 294"/>
                <a:gd name="T61" fmla="*/ 260 h 293"/>
                <a:gd name="T62" fmla="*/ 126 w 294"/>
                <a:gd name="T63" fmla="*/ 233 h 293"/>
                <a:gd name="T64" fmla="*/ 157 w 294"/>
                <a:gd name="T65" fmla="*/ 235 h 293"/>
                <a:gd name="T66" fmla="*/ 206 w 294"/>
                <a:gd name="T67" fmla="*/ 260 h 293"/>
                <a:gd name="T68" fmla="*/ 163 w 294"/>
                <a:gd name="T69" fmla="*/ 273 h 293"/>
                <a:gd name="T70" fmla="*/ 147 w 294"/>
                <a:gd name="T71" fmla="*/ 216 h 293"/>
                <a:gd name="T72" fmla="*/ 120 w 294"/>
                <a:gd name="T73" fmla="*/ 211 h 293"/>
                <a:gd name="T74" fmla="*/ 97 w 294"/>
                <a:gd name="T75" fmla="*/ 196 h 293"/>
                <a:gd name="T76" fmla="*/ 83 w 294"/>
                <a:gd name="T77" fmla="*/ 174 h 293"/>
                <a:gd name="T78" fmla="*/ 76 w 294"/>
                <a:gd name="T79" fmla="*/ 146 h 293"/>
                <a:gd name="T80" fmla="*/ 80 w 294"/>
                <a:gd name="T81" fmla="*/ 125 h 293"/>
                <a:gd name="T82" fmla="*/ 93 w 294"/>
                <a:gd name="T83" fmla="*/ 102 h 293"/>
                <a:gd name="T84" fmla="*/ 114 w 294"/>
                <a:gd name="T85" fmla="*/ 85 h 293"/>
                <a:gd name="T86" fmla="*/ 140 w 294"/>
                <a:gd name="T87" fmla="*/ 77 h 293"/>
                <a:gd name="T88" fmla="*/ 161 w 294"/>
                <a:gd name="T89" fmla="*/ 78 h 293"/>
                <a:gd name="T90" fmla="*/ 186 w 294"/>
                <a:gd name="T91" fmla="*/ 88 h 293"/>
                <a:gd name="T92" fmla="*/ 205 w 294"/>
                <a:gd name="T93" fmla="*/ 108 h 293"/>
                <a:gd name="T94" fmla="*/ 216 w 294"/>
                <a:gd name="T95" fmla="*/ 133 h 293"/>
                <a:gd name="T96" fmla="*/ 217 w 294"/>
                <a:gd name="T97" fmla="*/ 153 h 293"/>
                <a:gd name="T98" fmla="*/ 209 w 294"/>
                <a:gd name="T99" fmla="*/ 180 h 293"/>
                <a:gd name="T100" fmla="*/ 191 w 294"/>
                <a:gd name="T101" fmla="*/ 201 h 293"/>
                <a:gd name="T102" fmla="*/ 168 w 294"/>
                <a:gd name="T103" fmla="*/ 213 h 293"/>
                <a:gd name="T104" fmla="*/ 147 w 294"/>
                <a:gd name="T105" fmla="*/ 216 h 293"/>
                <a:gd name="T106" fmla="*/ 234 w 294"/>
                <a:gd name="T107" fmla="*/ 167 h 293"/>
                <a:gd name="T108" fmla="*/ 236 w 294"/>
                <a:gd name="T109" fmla="*/ 136 h 293"/>
                <a:gd name="T110" fmla="*/ 260 w 294"/>
                <a:gd name="T111" fmla="*/ 88 h 293"/>
                <a:gd name="T112" fmla="*/ 273 w 294"/>
                <a:gd name="T113" fmla="*/ 130 h 293"/>
                <a:gd name="T114" fmla="*/ 271 w 294"/>
                <a:gd name="T115" fmla="*/ 17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4" h="293">
                  <a:moveTo>
                    <a:pt x="145" y="0"/>
                  </a:moveTo>
                  <a:lnTo>
                    <a:pt x="145" y="0"/>
                  </a:lnTo>
                  <a:lnTo>
                    <a:pt x="130" y="1"/>
                  </a:lnTo>
                  <a:lnTo>
                    <a:pt x="116" y="3"/>
                  </a:lnTo>
                  <a:lnTo>
                    <a:pt x="101" y="8"/>
                  </a:lnTo>
                  <a:lnTo>
                    <a:pt x="88" y="13"/>
                  </a:lnTo>
                  <a:lnTo>
                    <a:pt x="75" y="19"/>
                  </a:lnTo>
                  <a:lnTo>
                    <a:pt x="63" y="26"/>
                  </a:lnTo>
                  <a:lnTo>
                    <a:pt x="53" y="34"/>
                  </a:lnTo>
                  <a:lnTo>
                    <a:pt x="42" y="45"/>
                  </a:lnTo>
                  <a:lnTo>
                    <a:pt x="33" y="55"/>
                  </a:lnTo>
                  <a:lnTo>
                    <a:pt x="25" y="66"/>
                  </a:lnTo>
                  <a:lnTo>
                    <a:pt x="18" y="79"/>
                  </a:lnTo>
                  <a:lnTo>
                    <a:pt x="11" y="91"/>
                  </a:lnTo>
                  <a:lnTo>
                    <a:pt x="6" y="105"/>
                  </a:lnTo>
                  <a:lnTo>
                    <a:pt x="3" y="119"/>
                  </a:lnTo>
                  <a:lnTo>
                    <a:pt x="1" y="134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64"/>
                  </a:lnTo>
                  <a:lnTo>
                    <a:pt x="4" y="178"/>
                  </a:lnTo>
                  <a:lnTo>
                    <a:pt x="7" y="192"/>
                  </a:lnTo>
                  <a:lnTo>
                    <a:pt x="12" y="205"/>
                  </a:lnTo>
                  <a:lnTo>
                    <a:pt x="19" y="219"/>
                  </a:lnTo>
                  <a:lnTo>
                    <a:pt x="27" y="230"/>
                  </a:lnTo>
                  <a:lnTo>
                    <a:pt x="35" y="241"/>
                  </a:lnTo>
                  <a:lnTo>
                    <a:pt x="44" y="252"/>
                  </a:lnTo>
                  <a:lnTo>
                    <a:pt x="55" y="261"/>
                  </a:lnTo>
                  <a:lnTo>
                    <a:pt x="66" y="269"/>
                  </a:lnTo>
                  <a:lnTo>
                    <a:pt x="79" y="276"/>
                  </a:lnTo>
                  <a:lnTo>
                    <a:pt x="92" y="283"/>
                  </a:lnTo>
                  <a:lnTo>
                    <a:pt x="105" y="287"/>
                  </a:lnTo>
                  <a:lnTo>
                    <a:pt x="119" y="291"/>
                  </a:lnTo>
                  <a:lnTo>
                    <a:pt x="134" y="293"/>
                  </a:lnTo>
                  <a:lnTo>
                    <a:pt x="149" y="293"/>
                  </a:lnTo>
                  <a:lnTo>
                    <a:pt x="149" y="293"/>
                  </a:lnTo>
                  <a:lnTo>
                    <a:pt x="163" y="292"/>
                  </a:lnTo>
                  <a:lnTo>
                    <a:pt x="179" y="290"/>
                  </a:lnTo>
                  <a:lnTo>
                    <a:pt x="192" y="286"/>
                  </a:lnTo>
                  <a:lnTo>
                    <a:pt x="206" y="281"/>
                  </a:lnTo>
                  <a:lnTo>
                    <a:pt x="218" y="274"/>
                  </a:lnTo>
                  <a:lnTo>
                    <a:pt x="231" y="267"/>
                  </a:lnTo>
                  <a:lnTo>
                    <a:pt x="242" y="259"/>
                  </a:lnTo>
                  <a:lnTo>
                    <a:pt x="252" y="249"/>
                  </a:lnTo>
                  <a:lnTo>
                    <a:pt x="262" y="238"/>
                  </a:lnTo>
                  <a:lnTo>
                    <a:pt x="270" y="227"/>
                  </a:lnTo>
                  <a:lnTo>
                    <a:pt x="277" y="214"/>
                  </a:lnTo>
                  <a:lnTo>
                    <a:pt x="282" y="202"/>
                  </a:lnTo>
                  <a:lnTo>
                    <a:pt x="287" y="189"/>
                  </a:lnTo>
                  <a:lnTo>
                    <a:pt x="291" y="174"/>
                  </a:lnTo>
                  <a:lnTo>
                    <a:pt x="293" y="160"/>
                  </a:lnTo>
                  <a:lnTo>
                    <a:pt x="294" y="145"/>
                  </a:lnTo>
                  <a:lnTo>
                    <a:pt x="294" y="145"/>
                  </a:lnTo>
                  <a:lnTo>
                    <a:pt x="293" y="130"/>
                  </a:lnTo>
                  <a:lnTo>
                    <a:pt x="291" y="115"/>
                  </a:lnTo>
                  <a:lnTo>
                    <a:pt x="286" y="101"/>
                  </a:lnTo>
                  <a:lnTo>
                    <a:pt x="281" y="87"/>
                  </a:lnTo>
                  <a:lnTo>
                    <a:pt x="275" y="75"/>
                  </a:lnTo>
                  <a:lnTo>
                    <a:pt x="268" y="63"/>
                  </a:lnTo>
                  <a:lnTo>
                    <a:pt x="259" y="52"/>
                  </a:lnTo>
                  <a:lnTo>
                    <a:pt x="249" y="42"/>
                  </a:lnTo>
                  <a:lnTo>
                    <a:pt x="239" y="32"/>
                  </a:lnTo>
                  <a:lnTo>
                    <a:pt x="227" y="24"/>
                  </a:lnTo>
                  <a:lnTo>
                    <a:pt x="215" y="17"/>
                  </a:lnTo>
                  <a:lnTo>
                    <a:pt x="203" y="11"/>
                  </a:lnTo>
                  <a:lnTo>
                    <a:pt x="188" y="6"/>
                  </a:lnTo>
                  <a:lnTo>
                    <a:pt x="175" y="2"/>
                  </a:lnTo>
                  <a:lnTo>
                    <a:pt x="160" y="0"/>
                  </a:lnTo>
                  <a:lnTo>
                    <a:pt x="145" y="0"/>
                  </a:lnTo>
                  <a:lnTo>
                    <a:pt x="145" y="0"/>
                  </a:lnTo>
                  <a:close/>
                  <a:moveTo>
                    <a:pt x="145" y="19"/>
                  </a:moveTo>
                  <a:lnTo>
                    <a:pt x="145" y="19"/>
                  </a:lnTo>
                  <a:lnTo>
                    <a:pt x="161" y="20"/>
                  </a:lnTo>
                  <a:lnTo>
                    <a:pt x="177" y="23"/>
                  </a:lnTo>
                  <a:lnTo>
                    <a:pt x="191" y="27"/>
                  </a:lnTo>
                  <a:lnTo>
                    <a:pt x="206" y="33"/>
                  </a:lnTo>
                  <a:lnTo>
                    <a:pt x="186" y="66"/>
                  </a:lnTo>
                  <a:lnTo>
                    <a:pt x="186" y="66"/>
                  </a:lnTo>
                  <a:lnTo>
                    <a:pt x="177" y="62"/>
                  </a:lnTo>
                  <a:lnTo>
                    <a:pt x="168" y="59"/>
                  </a:lnTo>
                  <a:lnTo>
                    <a:pt x="157" y="58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36" y="58"/>
                  </a:lnTo>
                  <a:lnTo>
                    <a:pt x="126" y="59"/>
                  </a:lnTo>
                  <a:lnTo>
                    <a:pt x="117" y="62"/>
                  </a:lnTo>
                  <a:lnTo>
                    <a:pt x="108" y="66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101" y="27"/>
                  </a:lnTo>
                  <a:lnTo>
                    <a:pt x="116" y="23"/>
                  </a:lnTo>
                  <a:lnTo>
                    <a:pt x="130" y="20"/>
                  </a:lnTo>
                  <a:lnTo>
                    <a:pt x="145" y="19"/>
                  </a:lnTo>
                  <a:lnTo>
                    <a:pt x="145" y="19"/>
                  </a:lnTo>
                  <a:close/>
                  <a:moveTo>
                    <a:pt x="67" y="185"/>
                  </a:moveTo>
                  <a:lnTo>
                    <a:pt x="34" y="205"/>
                  </a:lnTo>
                  <a:lnTo>
                    <a:pt x="34" y="205"/>
                  </a:lnTo>
                  <a:lnTo>
                    <a:pt x="28" y="192"/>
                  </a:lnTo>
                  <a:lnTo>
                    <a:pt x="24" y="178"/>
                  </a:lnTo>
                  <a:lnTo>
                    <a:pt x="21" y="164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21" y="132"/>
                  </a:lnTo>
                  <a:lnTo>
                    <a:pt x="23" y="116"/>
                  </a:lnTo>
                  <a:lnTo>
                    <a:pt x="28" y="102"/>
                  </a:lnTo>
                  <a:lnTo>
                    <a:pt x="34" y="88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3" y="116"/>
                  </a:lnTo>
                  <a:lnTo>
                    <a:pt x="60" y="126"/>
                  </a:lnTo>
                  <a:lnTo>
                    <a:pt x="58" y="136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8" y="156"/>
                  </a:lnTo>
                  <a:lnTo>
                    <a:pt x="60" y="167"/>
                  </a:lnTo>
                  <a:lnTo>
                    <a:pt x="63" y="176"/>
                  </a:lnTo>
                  <a:lnTo>
                    <a:pt x="67" y="185"/>
                  </a:lnTo>
                  <a:lnTo>
                    <a:pt x="67" y="185"/>
                  </a:lnTo>
                  <a:close/>
                  <a:moveTo>
                    <a:pt x="149" y="274"/>
                  </a:moveTo>
                  <a:lnTo>
                    <a:pt x="149" y="274"/>
                  </a:lnTo>
                  <a:lnTo>
                    <a:pt x="132" y="273"/>
                  </a:lnTo>
                  <a:lnTo>
                    <a:pt x="117" y="270"/>
                  </a:lnTo>
                  <a:lnTo>
                    <a:pt x="102" y="266"/>
                  </a:lnTo>
                  <a:lnTo>
                    <a:pt x="88" y="260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17" y="231"/>
                  </a:lnTo>
                  <a:lnTo>
                    <a:pt x="126" y="233"/>
                  </a:lnTo>
                  <a:lnTo>
                    <a:pt x="136" y="235"/>
                  </a:lnTo>
                  <a:lnTo>
                    <a:pt x="147" y="236"/>
                  </a:lnTo>
                  <a:lnTo>
                    <a:pt x="147" y="236"/>
                  </a:lnTo>
                  <a:lnTo>
                    <a:pt x="157" y="235"/>
                  </a:lnTo>
                  <a:lnTo>
                    <a:pt x="168" y="233"/>
                  </a:lnTo>
                  <a:lnTo>
                    <a:pt x="177" y="231"/>
                  </a:lnTo>
                  <a:lnTo>
                    <a:pt x="186" y="227"/>
                  </a:lnTo>
                  <a:lnTo>
                    <a:pt x="206" y="260"/>
                  </a:lnTo>
                  <a:lnTo>
                    <a:pt x="206" y="260"/>
                  </a:lnTo>
                  <a:lnTo>
                    <a:pt x="192" y="265"/>
                  </a:lnTo>
                  <a:lnTo>
                    <a:pt x="179" y="270"/>
                  </a:lnTo>
                  <a:lnTo>
                    <a:pt x="163" y="273"/>
                  </a:lnTo>
                  <a:lnTo>
                    <a:pt x="149" y="274"/>
                  </a:lnTo>
                  <a:lnTo>
                    <a:pt x="149" y="274"/>
                  </a:lnTo>
                  <a:close/>
                  <a:moveTo>
                    <a:pt x="147" y="216"/>
                  </a:moveTo>
                  <a:lnTo>
                    <a:pt x="147" y="216"/>
                  </a:lnTo>
                  <a:lnTo>
                    <a:pt x="140" y="216"/>
                  </a:lnTo>
                  <a:lnTo>
                    <a:pt x="132" y="215"/>
                  </a:lnTo>
                  <a:lnTo>
                    <a:pt x="126" y="213"/>
                  </a:lnTo>
                  <a:lnTo>
                    <a:pt x="120" y="211"/>
                  </a:lnTo>
                  <a:lnTo>
                    <a:pt x="114" y="208"/>
                  </a:lnTo>
                  <a:lnTo>
                    <a:pt x="108" y="205"/>
                  </a:lnTo>
                  <a:lnTo>
                    <a:pt x="102" y="201"/>
                  </a:lnTo>
                  <a:lnTo>
                    <a:pt x="97" y="196"/>
                  </a:lnTo>
                  <a:lnTo>
                    <a:pt x="93" y="192"/>
                  </a:lnTo>
                  <a:lnTo>
                    <a:pt x="89" y="185"/>
                  </a:lnTo>
                  <a:lnTo>
                    <a:pt x="86" y="180"/>
                  </a:lnTo>
                  <a:lnTo>
                    <a:pt x="83" y="174"/>
                  </a:lnTo>
                  <a:lnTo>
                    <a:pt x="80" y="168"/>
                  </a:lnTo>
                  <a:lnTo>
                    <a:pt x="79" y="161"/>
                  </a:lnTo>
                  <a:lnTo>
                    <a:pt x="78" y="153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8" y="139"/>
                  </a:lnTo>
                  <a:lnTo>
                    <a:pt x="79" y="133"/>
                  </a:lnTo>
                  <a:lnTo>
                    <a:pt x="80" y="125"/>
                  </a:lnTo>
                  <a:lnTo>
                    <a:pt x="83" y="119"/>
                  </a:lnTo>
                  <a:lnTo>
                    <a:pt x="86" y="113"/>
                  </a:lnTo>
                  <a:lnTo>
                    <a:pt x="89" y="108"/>
                  </a:lnTo>
                  <a:lnTo>
                    <a:pt x="93" y="102"/>
                  </a:lnTo>
                  <a:lnTo>
                    <a:pt x="97" y="96"/>
                  </a:lnTo>
                  <a:lnTo>
                    <a:pt x="102" y="92"/>
                  </a:lnTo>
                  <a:lnTo>
                    <a:pt x="108" y="88"/>
                  </a:lnTo>
                  <a:lnTo>
                    <a:pt x="114" y="85"/>
                  </a:lnTo>
                  <a:lnTo>
                    <a:pt x="120" y="82"/>
                  </a:lnTo>
                  <a:lnTo>
                    <a:pt x="126" y="80"/>
                  </a:lnTo>
                  <a:lnTo>
                    <a:pt x="132" y="78"/>
                  </a:lnTo>
                  <a:lnTo>
                    <a:pt x="140" y="77"/>
                  </a:lnTo>
                  <a:lnTo>
                    <a:pt x="147" y="77"/>
                  </a:lnTo>
                  <a:lnTo>
                    <a:pt x="147" y="77"/>
                  </a:lnTo>
                  <a:lnTo>
                    <a:pt x="154" y="77"/>
                  </a:lnTo>
                  <a:lnTo>
                    <a:pt x="161" y="78"/>
                  </a:lnTo>
                  <a:lnTo>
                    <a:pt x="168" y="80"/>
                  </a:lnTo>
                  <a:lnTo>
                    <a:pt x="174" y="82"/>
                  </a:lnTo>
                  <a:lnTo>
                    <a:pt x="180" y="85"/>
                  </a:lnTo>
                  <a:lnTo>
                    <a:pt x="186" y="88"/>
                  </a:lnTo>
                  <a:lnTo>
                    <a:pt x="191" y="92"/>
                  </a:lnTo>
                  <a:lnTo>
                    <a:pt x="196" y="96"/>
                  </a:lnTo>
                  <a:lnTo>
                    <a:pt x="201" y="102"/>
                  </a:lnTo>
                  <a:lnTo>
                    <a:pt x="205" y="108"/>
                  </a:lnTo>
                  <a:lnTo>
                    <a:pt x="209" y="113"/>
                  </a:lnTo>
                  <a:lnTo>
                    <a:pt x="212" y="119"/>
                  </a:lnTo>
                  <a:lnTo>
                    <a:pt x="214" y="125"/>
                  </a:lnTo>
                  <a:lnTo>
                    <a:pt x="216" y="133"/>
                  </a:lnTo>
                  <a:lnTo>
                    <a:pt x="217" y="139"/>
                  </a:lnTo>
                  <a:lnTo>
                    <a:pt x="217" y="146"/>
                  </a:lnTo>
                  <a:lnTo>
                    <a:pt x="217" y="146"/>
                  </a:lnTo>
                  <a:lnTo>
                    <a:pt x="217" y="153"/>
                  </a:lnTo>
                  <a:lnTo>
                    <a:pt x="216" y="161"/>
                  </a:lnTo>
                  <a:lnTo>
                    <a:pt x="214" y="168"/>
                  </a:lnTo>
                  <a:lnTo>
                    <a:pt x="212" y="174"/>
                  </a:lnTo>
                  <a:lnTo>
                    <a:pt x="209" y="180"/>
                  </a:lnTo>
                  <a:lnTo>
                    <a:pt x="205" y="185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1" y="201"/>
                  </a:lnTo>
                  <a:lnTo>
                    <a:pt x="186" y="205"/>
                  </a:lnTo>
                  <a:lnTo>
                    <a:pt x="180" y="208"/>
                  </a:lnTo>
                  <a:lnTo>
                    <a:pt x="174" y="211"/>
                  </a:lnTo>
                  <a:lnTo>
                    <a:pt x="168" y="213"/>
                  </a:lnTo>
                  <a:lnTo>
                    <a:pt x="161" y="215"/>
                  </a:lnTo>
                  <a:lnTo>
                    <a:pt x="154" y="216"/>
                  </a:lnTo>
                  <a:lnTo>
                    <a:pt x="147" y="216"/>
                  </a:lnTo>
                  <a:lnTo>
                    <a:pt x="147" y="216"/>
                  </a:lnTo>
                  <a:close/>
                  <a:moveTo>
                    <a:pt x="227" y="185"/>
                  </a:moveTo>
                  <a:lnTo>
                    <a:pt x="227" y="185"/>
                  </a:lnTo>
                  <a:lnTo>
                    <a:pt x="231" y="176"/>
                  </a:lnTo>
                  <a:lnTo>
                    <a:pt x="234" y="167"/>
                  </a:lnTo>
                  <a:lnTo>
                    <a:pt x="236" y="156"/>
                  </a:lnTo>
                  <a:lnTo>
                    <a:pt x="236" y="146"/>
                  </a:lnTo>
                  <a:lnTo>
                    <a:pt x="236" y="146"/>
                  </a:lnTo>
                  <a:lnTo>
                    <a:pt x="236" y="136"/>
                  </a:lnTo>
                  <a:lnTo>
                    <a:pt x="234" y="126"/>
                  </a:lnTo>
                  <a:lnTo>
                    <a:pt x="231" y="116"/>
                  </a:lnTo>
                  <a:lnTo>
                    <a:pt x="227" y="108"/>
                  </a:lnTo>
                  <a:lnTo>
                    <a:pt x="260" y="88"/>
                  </a:lnTo>
                  <a:lnTo>
                    <a:pt x="260" y="88"/>
                  </a:lnTo>
                  <a:lnTo>
                    <a:pt x="266" y="101"/>
                  </a:lnTo>
                  <a:lnTo>
                    <a:pt x="271" y="115"/>
                  </a:lnTo>
                  <a:lnTo>
                    <a:pt x="273" y="130"/>
                  </a:lnTo>
                  <a:lnTo>
                    <a:pt x="274" y="145"/>
                  </a:lnTo>
                  <a:lnTo>
                    <a:pt x="274" y="145"/>
                  </a:lnTo>
                  <a:lnTo>
                    <a:pt x="274" y="161"/>
                  </a:lnTo>
                  <a:lnTo>
                    <a:pt x="271" y="176"/>
                  </a:lnTo>
                  <a:lnTo>
                    <a:pt x="266" y="192"/>
                  </a:lnTo>
                  <a:lnTo>
                    <a:pt x="260" y="205"/>
                  </a:lnTo>
                  <a:lnTo>
                    <a:pt x="227" y="185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en-US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17"/>
          <p:cNvSpPr txBox="1"/>
          <p:nvPr/>
        </p:nvSpPr>
        <p:spPr>
          <a:xfrm>
            <a:off x="9296787" y="4385725"/>
            <a:ext cx="1969117" cy="143087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>
              <a:lnSpc>
                <a:spcPts val="1733"/>
              </a:lnSpc>
              <a:spcAft>
                <a:spcPts val="16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tium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totam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rem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aperiam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eaque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ipsa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quae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ab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illo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inventore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veritatis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9280471" y="4060769"/>
            <a:ext cx="2001749" cy="228945"/>
          </a:xfrm>
          <a:prstGeom prst="rect">
            <a:avLst/>
          </a:prstGeom>
          <a:noFill/>
        </p:spPr>
        <p:txBody>
          <a:bodyPr wrap="square" lIns="0" tIns="0" rIns="0" bIns="0" numCol="1" spcCol="640080" rtlCol="1">
            <a:noAutofit/>
          </a:bodyPr>
          <a:lstStyle/>
          <a:p>
            <a:pPr algn="ctr" defTabSz="1219170"/>
            <a:r>
              <a:rPr lang="zh-CN" alt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输入您的标题文字</a:t>
            </a:r>
            <a:endParaRPr lang="ar-SA" sz="1467" dirty="0">
              <a:solidFill>
                <a:srgbClr val="FFFFFF"/>
              </a:solidFill>
              <a:latin typeface="Lato Black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4813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17" grpId="0"/>
      <p:bldP spid="18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sp>
        <p:nvSpPr>
          <p:cNvPr id="3" name="Oval 7"/>
          <p:cNvSpPr/>
          <p:nvPr/>
        </p:nvSpPr>
        <p:spPr>
          <a:xfrm>
            <a:off x="4599710" y="1842775"/>
            <a:ext cx="2992581" cy="2992579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219170" rtl="1"/>
            <a:endParaRPr lang="ar-SA" sz="240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065224" y="2308290"/>
            <a:ext cx="2061555" cy="2061552"/>
            <a:chOff x="604373" y="1658939"/>
            <a:chExt cx="631826" cy="631826"/>
          </a:xfrm>
          <a:blipFill>
            <a:blip r:embed="rId4"/>
            <a:tile tx="0" ty="-336550" sx="100000" sy="100000" flip="none" algn="bl"/>
          </a:blipFill>
        </p:grpSpPr>
        <p:sp>
          <p:nvSpPr>
            <p:cNvPr id="6" name="Oval 3"/>
            <p:cNvSpPr/>
            <p:nvPr/>
          </p:nvSpPr>
          <p:spPr>
            <a:xfrm>
              <a:off x="604373" y="1658939"/>
              <a:ext cx="631826" cy="631826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7" name="Freeform 21"/>
            <p:cNvSpPr>
              <a:spLocks noEditPoints="1"/>
            </p:cNvSpPr>
            <p:nvPr/>
          </p:nvSpPr>
          <p:spPr bwMode="auto">
            <a:xfrm>
              <a:off x="780840" y="1860101"/>
              <a:ext cx="285960" cy="256728"/>
            </a:xfrm>
            <a:custGeom>
              <a:avLst/>
              <a:gdLst/>
              <a:ahLst/>
              <a:cxnLst>
                <a:cxn ang="0">
                  <a:pos x="0" y="188"/>
                </a:cxn>
                <a:cxn ang="0">
                  <a:pos x="1" y="183"/>
                </a:cxn>
                <a:cxn ang="0">
                  <a:pos x="5" y="181"/>
                </a:cxn>
                <a:cxn ang="0">
                  <a:pos x="67" y="180"/>
                </a:cxn>
                <a:cxn ang="0">
                  <a:pos x="67" y="260"/>
                </a:cxn>
                <a:cxn ang="0">
                  <a:pos x="69" y="274"/>
                </a:cxn>
                <a:cxn ang="0">
                  <a:pos x="75" y="284"/>
                </a:cxn>
                <a:cxn ang="0">
                  <a:pos x="80" y="288"/>
                </a:cxn>
                <a:cxn ang="0">
                  <a:pos x="91" y="292"/>
                </a:cxn>
                <a:cxn ang="0">
                  <a:pos x="99" y="293"/>
                </a:cxn>
                <a:cxn ang="0">
                  <a:pos x="145" y="293"/>
                </a:cxn>
                <a:cxn ang="0">
                  <a:pos x="240" y="292"/>
                </a:cxn>
                <a:cxn ang="0">
                  <a:pos x="240" y="352"/>
                </a:cxn>
                <a:cxn ang="0">
                  <a:pos x="237" y="357"/>
                </a:cxn>
                <a:cxn ang="0">
                  <a:pos x="235" y="359"/>
                </a:cxn>
                <a:cxn ang="0">
                  <a:pos x="89" y="360"/>
                </a:cxn>
                <a:cxn ang="0">
                  <a:pos x="45" y="360"/>
                </a:cxn>
                <a:cxn ang="0">
                  <a:pos x="6" y="360"/>
                </a:cxn>
                <a:cxn ang="0">
                  <a:pos x="1" y="357"/>
                </a:cxn>
                <a:cxn ang="0">
                  <a:pos x="0" y="356"/>
                </a:cxn>
                <a:cxn ang="0">
                  <a:pos x="0" y="188"/>
                </a:cxn>
                <a:cxn ang="0">
                  <a:pos x="89" y="12"/>
                </a:cxn>
                <a:cxn ang="0">
                  <a:pos x="93" y="4"/>
                </a:cxn>
                <a:cxn ang="0">
                  <a:pos x="96" y="2"/>
                </a:cxn>
                <a:cxn ang="0">
                  <a:pos x="438" y="0"/>
                </a:cxn>
                <a:cxn ang="0">
                  <a:pos x="443" y="2"/>
                </a:cxn>
                <a:cxn ang="0">
                  <a:pos x="446" y="4"/>
                </a:cxn>
                <a:cxn ang="0">
                  <a:pos x="449" y="12"/>
                </a:cxn>
                <a:cxn ang="0">
                  <a:pos x="449" y="260"/>
                </a:cxn>
                <a:cxn ang="0">
                  <a:pos x="446" y="268"/>
                </a:cxn>
                <a:cxn ang="0">
                  <a:pos x="443" y="269"/>
                </a:cxn>
                <a:cxn ang="0">
                  <a:pos x="382" y="271"/>
                </a:cxn>
                <a:cxn ang="0">
                  <a:pos x="315" y="271"/>
                </a:cxn>
                <a:cxn ang="0">
                  <a:pos x="101" y="271"/>
                </a:cxn>
                <a:cxn ang="0">
                  <a:pos x="93" y="268"/>
                </a:cxn>
                <a:cxn ang="0">
                  <a:pos x="91" y="263"/>
                </a:cxn>
                <a:cxn ang="0">
                  <a:pos x="89" y="12"/>
                </a:cxn>
              </a:cxnLst>
              <a:rect l="0" t="0" r="r" b="b"/>
              <a:pathLst>
                <a:path w="449" h="405">
                  <a:moveTo>
                    <a:pt x="0" y="188"/>
                  </a:moveTo>
                  <a:lnTo>
                    <a:pt x="0" y="188"/>
                  </a:lnTo>
                  <a:lnTo>
                    <a:pt x="0" y="184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5" y="181"/>
                  </a:lnTo>
                  <a:lnTo>
                    <a:pt x="6" y="180"/>
                  </a:lnTo>
                  <a:lnTo>
                    <a:pt x="67" y="180"/>
                  </a:lnTo>
                  <a:lnTo>
                    <a:pt x="67" y="260"/>
                  </a:lnTo>
                  <a:lnTo>
                    <a:pt x="67" y="260"/>
                  </a:lnTo>
                  <a:lnTo>
                    <a:pt x="67" y="266"/>
                  </a:lnTo>
                  <a:lnTo>
                    <a:pt x="69" y="274"/>
                  </a:lnTo>
                  <a:lnTo>
                    <a:pt x="72" y="279"/>
                  </a:lnTo>
                  <a:lnTo>
                    <a:pt x="75" y="284"/>
                  </a:lnTo>
                  <a:lnTo>
                    <a:pt x="75" y="284"/>
                  </a:lnTo>
                  <a:lnTo>
                    <a:pt x="80" y="288"/>
                  </a:lnTo>
                  <a:lnTo>
                    <a:pt x="85" y="290"/>
                  </a:lnTo>
                  <a:lnTo>
                    <a:pt x="91" y="292"/>
                  </a:lnTo>
                  <a:lnTo>
                    <a:pt x="97" y="293"/>
                  </a:lnTo>
                  <a:lnTo>
                    <a:pt x="99" y="293"/>
                  </a:lnTo>
                  <a:lnTo>
                    <a:pt x="99" y="293"/>
                  </a:lnTo>
                  <a:lnTo>
                    <a:pt x="145" y="293"/>
                  </a:lnTo>
                  <a:lnTo>
                    <a:pt x="145" y="293"/>
                  </a:lnTo>
                  <a:lnTo>
                    <a:pt x="240" y="292"/>
                  </a:lnTo>
                  <a:lnTo>
                    <a:pt x="240" y="352"/>
                  </a:lnTo>
                  <a:lnTo>
                    <a:pt x="240" y="352"/>
                  </a:lnTo>
                  <a:lnTo>
                    <a:pt x="238" y="356"/>
                  </a:lnTo>
                  <a:lnTo>
                    <a:pt x="237" y="357"/>
                  </a:lnTo>
                  <a:lnTo>
                    <a:pt x="237" y="357"/>
                  </a:lnTo>
                  <a:lnTo>
                    <a:pt x="235" y="359"/>
                  </a:lnTo>
                  <a:lnTo>
                    <a:pt x="232" y="360"/>
                  </a:lnTo>
                  <a:lnTo>
                    <a:pt x="89" y="360"/>
                  </a:lnTo>
                  <a:lnTo>
                    <a:pt x="45" y="405"/>
                  </a:lnTo>
                  <a:lnTo>
                    <a:pt x="45" y="360"/>
                  </a:lnTo>
                  <a:lnTo>
                    <a:pt x="6" y="360"/>
                  </a:lnTo>
                  <a:lnTo>
                    <a:pt x="6" y="360"/>
                  </a:lnTo>
                  <a:lnTo>
                    <a:pt x="5" y="359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0" y="356"/>
                  </a:lnTo>
                  <a:lnTo>
                    <a:pt x="0" y="352"/>
                  </a:lnTo>
                  <a:lnTo>
                    <a:pt x="0" y="188"/>
                  </a:lnTo>
                  <a:close/>
                  <a:moveTo>
                    <a:pt x="89" y="12"/>
                  </a:moveTo>
                  <a:lnTo>
                    <a:pt x="89" y="12"/>
                  </a:lnTo>
                  <a:lnTo>
                    <a:pt x="89" y="7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6" y="2"/>
                  </a:lnTo>
                  <a:lnTo>
                    <a:pt x="101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43" y="2"/>
                  </a:lnTo>
                  <a:lnTo>
                    <a:pt x="446" y="4"/>
                  </a:lnTo>
                  <a:lnTo>
                    <a:pt x="446" y="4"/>
                  </a:lnTo>
                  <a:lnTo>
                    <a:pt x="449" y="7"/>
                  </a:lnTo>
                  <a:lnTo>
                    <a:pt x="449" y="12"/>
                  </a:lnTo>
                  <a:lnTo>
                    <a:pt x="449" y="260"/>
                  </a:lnTo>
                  <a:lnTo>
                    <a:pt x="449" y="260"/>
                  </a:lnTo>
                  <a:lnTo>
                    <a:pt x="449" y="263"/>
                  </a:lnTo>
                  <a:lnTo>
                    <a:pt x="446" y="268"/>
                  </a:lnTo>
                  <a:lnTo>
                    <a:pt x="446" y="268"/>
                  </a:lnTo>
                  <a:lnTo>
                    <a:pt x="443" y="269"/>
                  </a:lnTo>
                  <a:lnTo>
                    <a:pt x="438" y="271"/>
                  </a:lnTo>
                  <a:lnTo>
                    <a:pt x="382" y="271"/>
                  </a:lnTo>
                  <a:lnTo>
                    <a:pt x="382" y="338"/>
                  </a:lnTo>
                  <a:lnTo>
                    <a:pt x="315" y="271"/>
                  </a:lnTo>
                  <a:lnTo>
                    <a:pt x="101" y="271"/>
                  </a:lnTo>
                  <a:lnTo>
                    <a:pt x="101" y="271"/>
                  </a:lnTo>
                  <a:lnTo>
                    <a:pt x="96" y="269"/>
                  </a:lnTo>
                  <a:lnTo>
                    <a:pt x="93" y="268"/>
                  </a:lnTo>
                  <a:lnTo>
                    <a:pt x="93" y="268"/>
                  </a:lnTo>
                  <a:lnTo>
                    <a:pt x="91" y="263"/>
                  </a:lnTo>
                  <a:lnTo>
                    <a:pt x="89" y="260"/>
                  </a:lnTo>
                  <a:lnTo>
                    <a:pt x="89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19"/>
          <p:cNvSpPr txBox="1"/>
          <p:nvPr/>
        </p:nvSpPr>
        <p:spPr>
          <a:xfrm>
            <a:off x="797986" y="1731225"/>
            <a:ext cx="3418415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Unique Social Content</a:t>
            </a:r>
          </a:p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 the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797986" y="4266605"/>
            <a:ext cx="3418415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Social Marketing Analytics</a:t>
            </a:r>
          </a:p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 the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797987" y="3001225"/>
            <a:ext cx="2980727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Full Media Management</a:t>
            </a:r>
          </a:p>
          <a:p>
            <a:pPr algn="r"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si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accusantium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Box 22"/>
          <p:cNvSpPr txBox="1"/>
          <p:nvPr/>
        </p:nvSpPr>
        <p:spPr>
          <a:xfrm>
            <a:off x="8026400" y="1731225"/>
            <a:ext cx="3376083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Custom-Built Face Book Page</a:t>
            </a:r>
          </a:p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up the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8026400" y="4266605"/>
            <a:ext cx="3376083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Making Social Media Strategy</a:t>
            </a:r>
          </a:p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sit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up the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laudan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8371612" y="3001225"/>
            <a:ext cx="3030872" cy="705321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467" dirty="0">
                <a:solidFill>
                  <a:srgbClr val="FFFFFF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Custom-Built Twitter Page</a:t>
            </a:r>
          </a:p>
          <a:p>
            <a:pPr defTabSz="1219170">
              <a:lnSpc>
                <a:spcPts val="1733"/>
              </a:lnSpc>
              <a:spcAft>
                <a:spcPts val="400"/>
              </a:spcAft>
            </a:pP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Sed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persp iciatis unde omnis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iste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natus error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si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volupt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atem accusantium dolor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emque</a:t>
            </a:r>
            <a:r>
              <a:rPr lang="en-US" sz="1133" dirty="0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133" dirty="0" err="1">
                <a:solidFill>
                  <a:srgbClr val="FFFFFF">
                    <a:lumMod val="50000"/>
                    <a:lumOff val="50000"/>
                  </a:srgbClr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lau</a:t>
            </a:r>
            <a:endParaRPr lang="en-US" sz="1133" dirty="0">
              <a:solidFill>
                <a:srgbClr val="FFFFFF">
                  <a:lumMod val="50000"/>
                  <a:lumOff val="50000"/>
                </a:srgbClr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4" name="Group 15"/>
          <p:cNvGrpSpPr/>
          <p:nvPr/>
        </p:nvGrpSpPr>
        <p:grpSpPr>
          <a:xfrm>
            <a:off x="4825466" y="4254292"/>
            <a:ext cx="580501" cy="580501"/>
            <a:chOff x="3619099" y="3776506"/>
            <a:chExt cx="435376" cy="435376"/>
          </a:xfrm>
        </p:grpSpPr>
        <p:sp>
          <p:nvSpPr>
            <p:cNvPr id="15" name="Oval 17"/>
            <p:cNvSpPr/>
            <p:nvPr/>
          </p:nvSpPr>
          <p:spPr>
            <a:xfrm>
              <a:off x="3619099" y="3776506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Freeform 118"/>
            <p:cNvSpPr>
              <a:spLocks noEditPoints="1"/>
            </p:cNvSpPr>
            <p:nvPr/>
          </p:nvSpPr>
          <p:spPr bwMode="auto">
            <a:xfrm>
              <a:off x="3748088" y="3906035"/>
              <a:ext cx="182483" cy="185249"/>
            </a:xfrm>
            <a:custGeom>
              <a:avLst/>
              <a:gdLst>
                <a:gd name="T0" fmla="*/ 117 w 267"/>
                <a:gd name="T1" fmla="*/ 0 h 268"/>
                <a:gd name="T2" fmla="*/ 94 w 267"/>
                <a:gd name="T3" fmla="*/ 5 h 268"/>
                <a:gd name="T4" fmla="*/ 74 w 267"/>
                <a:gd name="T5" fmla="*/ 14 h 268"/>
                <a:gd name="T6" fmla="*/ 55 w 267"/>
                <a:gd name="T7" fmla="*/ 25 h 268"/>
                <a:gd name="T8" fmla="*/ 38 w 267"/>
                <a:gd name="T9" fmla="*/ 38 h 268"/>
                <a:gd name="T10" fmla="*/ 24 w 267"/>
                <a:gd name="T11" fmla="*/ 56 h 268"/>
                <a:gd name="T12" fmla="*/ 13 w 267"/>
                <a:gd name="T13" fmla="*/ 75 h 268"/>
                <a:gd name="T14" fmla="*/ 4 w 267"/>
                <a:gd name="T15" fmla="*/ 95 h 268"/>
                <a:gd name="T16" fmla="*/ 0 w 267"/>
                <a:gd name="T17" fmla="*/ 118 h 268"/>
                <a:gd name="T18" fmla="*/ 117 w 267"/>
                <a:gd name="T19" fmla="*/ 0 h 268"/>
                <a:gd name="T20" fmla="*/ 150 w 267"/>
                <a:gd name="T21" fmla="*/ 136 h 268"/>
                <a:gd name="T22" fmla="*/ 150 w 267"/>
                <a:gd name="T23" fmla="*/ 139 h 268"/>
                <a:gd name="T24" fmla="*/ 146 w 267"/>
                <a:gd name="T25" fmla="*/ 147 h 268"/>
                <a:gd name="T26" fmla="*/ 138 w 267"/>
                <a:gd name="T27" fmla="*/ 151 h 268"/>
                <a:gd name="T28" fmla="*/ 0 w 267"/>
                <a:gd name="T29" fmla="*/ 151 h 268"/>
                <a:gd name="T30" fmla="*/ 2 w 267"/>
                <a:gd name="T31" fmla="*/ 164 h 268"/>
                <a:gd name="T32" fmla="*/ 9 w 267"/>
                <a:gd name="T33" fmla="*/ 186 h 268"/>
                <a:gd name="T34" fmla="*/ 21 w 267"/>
                <a:gd name="T35" fmla="*/ 208 h 268"/>
                <a:gd name="T36" fmla="*/ 35 w 267"/>
                <a:gd name="T37" fmla="*/ 226 h 268"/>
                <a:gd name="T38" fmla="*/ 53 w 267"/>
                <a:gd name="T39" fmla="*/ 242 h 268"/>
                <a:gd name="T40" fmla="*/ 74 w 267"/>
                <a:gd name="T41" fmla="*/ 255 h 268"/>
                <a:gd name="T42" fmla="*/ 96 w 267"/>
                <a:gd name="T43" fmla="*/ 263 h 268"/>
                <a:gd name="T44" fmla="*/ 120 w 267"/>
                <a:gd name="T45" fmla="*/ 267 h 268"/>
                <a:gd name="T46" fmla="*/ 133 w 267"/>
                <a:gd name="T47" fmla="*/ 268 h 268"/>
                <a:gd name="T48" fmla="*/ 160 w 267"/>
                <a:gd name="T49" fmla="*/ 265 h 268"/>
                <a:gd name="T50" fmla="*/ 185 w 267"/>
                <a:gd name="T51" fmla="*/ 258 h 268"/>
                <a:gd name="T52" fmla="*/ 208 w 267"/>
                <a:gd name="T53" fmla="*/ 245 h 268"/>
                <a:gd name="T54" fmla="*/ 228 w 267"/>
                <a:gd name="T55" fmla="*/ 229 h 268"/>
                <a:gd name="T56" fmla="*/ 244 w 267"/>
                <a:gd name="T57" fmla="*/ 209 h 268"/>
                <a:gd name="T58" fmla="*/ 257 w 267"/>
                <a:gd name="T59" fmla="*/ 186 h 268"/>
                <a:gd name="T60" fmla="*/ 265 w 267"/>
                <a:gd name="T61" fmla="*/ 161 h 268"/>
                <a:gd name="T62" fmla="*/ 267 w 267"/>
                <a:gd name="T63" fmla="*/ 134 h 268"/>
                <a:gd name="T64" fmla="*/ 267 w 267"/>
                <a:gd name="T65" fmla="*/ 121 h 268"/>
                <a:gd name="T66" fmla="*/ 262 w 267"/>
                <a:gd name="T67" fmla="*/ 97 h 268"/>
                <a:gd name="T68" fmla="*/ 254 w 267"/>
                <a:gd name="T69" fmla="*/ 75 h 268"/>
                <a:gd name="T70" fmla="*/ 241 w 267"/>
                <a:gd name="T71" fmla="*/ 54 h 268"/>
                <a:gd name="T72" fmla="*/ 226 w 267"/>
                <a:gd name="T73" fmla="*/ 36 h 268"/>
                <a:gd name="T74" fmla="*/ 207 w 267"/>
                <a:gd name="T75" fmla="*/ 22 h 268"/>
                <a:gd name="T76" fmla="*/ 185 w 267"/>
                <a:gd name="T77" fmla="*/ 11 h 268"/>
                <a:gd name="T78" fmla="*/ 163 w 267"/>
                <a:gd name="T79" fmla="*/ 3 h 268"/>
                <a:gd name="T80" fmla="*/ 150 w 267"/>
                <a:gd name="T8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7" h="268">
                  <a:moveTo>
                    <a:pt x="117" y="0"/>
                  </a:moveTo>
                  <a:lnTo>
                    <a:pt x="117" y="0"/>
                  </a:lnTo>
                  <a:lnTo>
                    <a:pt x="106" y="2"/>
                  </a:lnTo>
                  <a:lnTo>
                    <a:pt x="94" y="5"/>
                  </a:lnTo>
                  <a:lnTo>
                    <a:pt x="84" y="8"/>
                  </a:lnTo>
                  <a:lnTo>
                    <a:pt x="74" y="14"/>
                  </a:lnTo>
                  <a:lnTo>
                    <a:pt x="64" y="19"/>
                  </a:lnTo>
                  <a:lnTo>
                    <a:pt x="55" y="25"/>
                  </a:lnTo>
                  <a:lnTo>
                    <a:pt x="46" y="31"/>
                  </a:lnTo>
                  <a:lnTo>
                    <a:pt x="38" y="38"/>
                  </a:lnTo>
                  <a:lnTo>
                    <a:pt x="30" y="47"/>
                  </a:lnTo>
                  <a:lnTo>
                    <a:pt x="24" y="56"/>
                  </a:lnTo>
                  <a:lnTo>
                    <a:pt x="18" y="64"/>
                  </a:lnTo>
                  <a:lnTo>
                    <a:pt x="13" y="75"/>
                  </a:lnTo>
                  <a:lnTo>
                    <a:pt x="7" y="85"/>
                  </a:lnTo>
                  <a:lnTo>
                    <a:pt x="4" y="95"/>
                  </a:lnTo>
                  <a:lnTo>
                    <a:pt x="1" y="107"/>
                  </a:lnTo>
                  <a:lnTo>
                    <a:pt x="0" y="118"/>
                  </a:lnTo>
                  <a:lnTo>
                    <a:pt x="117" y="118"/>
                  </a:lnTo>
                  <a:lnTo>
                    <a:pt x="117" y="0"/>
                  </a:lnTo>
                  <a:close/>
                  <a:moveTo>
                    <a:pt x="150" y="0"/>
                  </a:moveTo>
                  <a:lnTo>
                    <a:pt x="150" y="136"/>
                  </a:lnTo>
                  <a:lnTo>
                    <a:pt x="150" y="136"/>
                  </a:lnTo>
                  <a:lnTo>
                    <a:pt x="150" y="139"/>
                  </a:lnTo>
                  <a:lnTo>
                    <a:pt x="149" y="142"/>
                  </a:lnTo>
                  <a:lnTo>
                    <a:pt x="146" y="147"/>
                  </a:lnTo>
                  <a:lnTo>
                    <a:pt x="141" y="150"/>
                  </a:lnTo>
                  <a:lnTo>
                    <a:pt x="138" y="151"/>
                  </a:lnTo>
                  <a:lnTo>
                    <a:pt x="135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64"/>
                  </a:lnTo>
                  <a:lnTo>
                    <a:pt x="5" y="175"/>
                  </a:lnTo>
                  <a:lnTo>
                    <a:pt x="9" y="186"/>
                  </a:lnTo>
                  <a:lnTo>
                    <a:pt x="15" y="198"/>
                  </a:lnTo>
                  <a:lnTo>
                    <a:pt x="21" y="208"/>
                  </a:lnTo>
                  <a:lnTo>
                    <a:pt x="28" y="217"/>
                  </a:lnTo>
                  <a:lnTo>
                    <a:pt x="35" y="226"/>
                  </a:lnTo>
                  <a:lnTo>
                    <a:pt x="44" y="234"/>
                  </a:lnTo>
                  <a:lnTo>
                    <a:pt x="53" y="242"/>
                  </a:lnTo>
                  <a:lnTo>
                    <a:pt x="63" y="248"/>
                  </a:lnTo>
                  <a:lnTo>
                    <a:pt x="74" y="255"/>
                  </a:lnTo>
                  <a:lnTo>
                    <a:pt x="85" y="259"/>
                  </a:lnTo>
                  <a:lnTo>
                    <a:pt x="96" y="263"/>
                  </a:lnTo>
                  <a:lnTo>
                    <a:pt x="108" y="266"/>
                  </a:lnTo>
                  <a:lnTo>
                    <a:pt x="120" y="267"/>
                  </a:lnTo>
                  <a:lnTo>
                    <a:pt x="133" y="268"/>
                  </a:lnTo>
                  <a:lnTo>
                    <a:pt x="133" y="268"/>
                  </a:lnTo>
                  <a:lnTo>
                    <a:pt x="147" y="267"/>
                  </a:lnTo>
                  <a:lnTo>
                    <a:pt x="160" y="265"/>
                  </a:lnTo>
                  <a:lnTo>
                    <a:pt x="173" y="262"/>
                  </a:lnTo>
                  <a:lnTo>
                    <a:pt x="185" y="258"/>
                  </a:lnTo>
                  <a:lnTo>
                    <a:pt x="197" y="252"/>
                  </a:lnTo>
                  <a:lnTo>
                    <a:pt x="208" y="245"/>
                  </a:lnTo>
                  <a:lnTo>
                    <a:pt x="218" y="237"/>
                  </a:lnTo>
                  <a:lnTo>
                    <a:pt x="228" y="229"/>
                  </a:lnTo>
                  <a:lnTo>
                    <a:pt x="237" y="219"/>
                  </a:lnTo>
                  <a:lnTo>
                    <a:pt x="244" y="209"/>
                  </a:lnTo>
                  <a:lnTo>
                    <a:pt x="252" y="198"/>
                  </a:lnTo>
                  <a:lnTo>
                    <a:pt x="257" y="186"/>
                  </a:lnTo>
                  <a:lnTo>
                    <a:pt x="261" y="174"/>
                  </a:lnTo>
                  <a:lnTo>
                    <a:pt x="265" y="161"/>
                  </a:lnTo>
                  <a:lnTo>
                    <a:pt x="267" y="147"/>
                  </a:lnTo>
                  <a:lnTo>
                    <a:pt x="267" y="134"/>
                  </a:lnTo>
                  <a:lnTo>
                    <a:pt x="267" y="134"/>
                  </a:lnTo>
                  <a:lnTo>
                    <a:pt x="267" y="121"/>
                  </a:lnTo>
                  <a:lnTo>
                    <a:pt x="265" y="109"/>
                  </a:lnTo>
                  <a:lnTo>
                    <a:pt x="262" y="97"/>
                  </a:lnTo>
                  <a:lnTo>
                    <a:pt x="259" y="85"/>
                  </a:lnTo>
                  <a:lnTo>
                    <a:pt x="254" y="75"/>
                  </a:lnTo>
                  <a:lnTo>
                    <a:pt x="247" y="64"/>
                  </a:lnTo>
                  <a:lnTo>
                    <a:pt x="241" y="54"/>
                  </a:lnTo>
                  <a:lnTo>
                    <a:pt x="234" y="45"/>
                  </a:lnTo>
                  <a:lnTo>
                    <a:pt x="226" y="36"/>
                  </a:lnTo>
                  <a:lnTo>
                    <a:pt x="216" y="28"/>
                  </a:lnTo>
                  <a:lnTo>
                    <a:pt x="207" y="22"/>
                  </a:lnTo>
                  <a:lnTo>
                    <a:pt x="197" y="16"/>
                  </a:lnTo>
                  <a:lnTo>
                    <a:pt x="185" y="11"/>
                  </a:lnTo>
                  <a:lnTo>
                    <a:pt x="175" y="6"/>
                  </a:lnTo>
                  <a:lnTo>
                    <a:pt x="163" y="3"/>
                  </a:lnTo>
                  <a:lnTo>
                    <a:pt x="15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en-US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4825466" y="1883186"/>
            <a:ext cx="580501" cy="580501"/>
            <a:chOff x="3619099" y="1998177"/>
            <a:chExt cx="435376" cy="435376"/>
          </a:xfrm>
        </p:grpSpPr>
        <p:sp>
          <p:nvSpPr>
            <p:cNvPr id="18" name="Oval 10"/>
            <p:cNvSpPr/>
            <p:nvPr/>
          </p:nvSpPr>
          <p:spPr>
            <a:xfrm>
              <a:off x="3619099" y="1998177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Freeform 206"/>
            <p:cNvSpPr>
              <a:spLocks noEditPoints="1"/>
            </p:cNvSpPr>
            <p:nvPr/>
          </p:nvSpPr>
          <p:spPr bwMode="auto">
            <a:xfrm>
              <a:off x="3741738" y="2125324"/>
              <a:ext cx="199072" cy="199072"/>
            </a:xfrm>
            <a:custGeom>
              <a:avLst/>
              <a:gdLst>
                <a:gd name="T0" fmla="*/ 44 w 286"/>
                <a:gd name="T1" fmla="*/ 153 h 286"/>
                <a:gd name="T2" fmla="*/ 108 w 286"/>
                <a:gd name="T3" fmla="*/ 200 h 286"/>
                <a:gd name="T4" fmla="*/ 108 w 286"/>
                <a:gd name="T5" fmla="*/ 112 h 286"/>
                <a:gd name="T6" fmla="*/ 44 w 286"/>
                <a:gd name="T7" fmla="*/ 108 h 286"/>
                <a:gd name="T8" fmla="*/ 108 w 286"/>
                <a:gd name="T9" fmla="*/ 112 h 286"/>
                <a:gd name="T10" fmla="*/ 279 w 286"/>
                <a:gd name="T11" fmla="*/ 2 h 286"/>
                <a:gd name="T12" fmla="*/ 273 w 286"/>
                <a:gd name="T13" fmla="*/ 0 h 286"/>
                <a:gd name="T14" fmla="*/ 265 w 286"/>
                <a:gd name="T15" fmla="*/ 1 h 286"/>
                <a:gd name="T16" fmla="*/ 22 w 286"/>
                <a:gd name="T17" fmla="*/ 1 h 286"/>
                <a:gd name="T18" fmla="*/ 18 w 286"/>
                <a:gd name="T19" fmla="*/ 0 h 286"/>
                <a:gd name="T20" fmla="*/ 10 w 286"/>
                <a:gd name="T21" fmla="*/ 0 h 286"/>
                <a:gd name="T22" fmla="*/ 7 w 286"/>
                <a:gd name="T23" fmla="*/ 2 h 286"/>
                <a:gd name="T24" fmla="*/ 2 w 286"/>
                <a:gd name="T25" fmla="*/ 8 h 286"/>
                <a:gd name="T26" fmla="*/ 0 w 286"/>
                <a:gd name="T27" fmla="*/ 15 h 286"/>
                <a:gd name="T28" fmla="*/ 0 w 286"/>
                <a:gd name="T29" fmla="*/ 219 h 286"/>
                <a:gd name="T30" fmla="*/ 3 w 286"/>
                <a:gd name="T31" fmla="*/ 228 h 286"/>
                <a:gd name="T32" fmla="*/ 10 w 286"/>
                <a:gd name="T33" fmla="*/ 233 h 286"/>
                <a:gd name="T34" fmla="*/ 137 w 286"/>
                <a:gd name="T35" fmla="*/ 285 h 286"/>
                <a:gd name="T36" fmla="*/ 140 w 286"/>
                <a:gd name="T37" fmla="*/ 285 h 286"/>
                <a:gd name="T38" fmla="*/ 144 w 286"/>
                <a:gd name="T39" fmla="*/ 286 h 286"/>
                <a:gd name="T40" fmla="*/ 147 w 286"/>
                <a:gd name="T41" fmla="*/ 285 h 286"/>
                <a:gd name="T42" fmla="*/ 277 w 286"/>
                <a:gd name="T43" fmla="*/ 233 h 286"/>
                <a:gd name="T44" fmla="*/ 281 w 286"/>
                <a:gd name="T45" fmla="*/ 231 h 286"/>
                <a:gd name="T46" fmla="*/ 286 w 286"/>
                <a:gd name="T47" fmla="*/ 224 h 286"/>
                <a:gd name="T48" fmla="*/ 286 w 286"/>
                <a:gd name="T49" fmla="*/ 15 h 286"/>
                <a:gd name="T50" fmla="*/ 286 w 286"/>
                <a:gd name="T51" fmla="*/ 11 h 286"/>
                <a:gd name="T52" fmla="*/ 282 w 286"/>
                <a:gd name="T53" fmla="*/ 5 h 286"/>
                <a:gd name="T54" fmla="*/ 279 w 286"/>
                <a:gd name="T55" fmla="*/ 2 h 286"/>
                <a:gd name="T56" fmla="*/ 26 w 286"/>
                <a:gd name="T57" fmla="*/ 213 h 286"/>
                <a:gd name="T58" fmla="*/ 127 w 286"/>
                <a:gd name="T59" fmla="*/ 75 h 286"/>
                <a:gd name="T60" fmla="*/ 261 w 286"/>
                <a:gd name="T61" fmla="*/ 213 h 286"/>
                <a:gd name="T62" fmla="*/ 159 w 286"/>
                <a:gd name="T63" fmla="*/ 75 h 286"/>
                <a:gd name="T64" fmla="*/ 261 w 286"/>
                <a:gd name="T65" fmla="*/ 213 h 286"/>
                <a:gd name="T66" fmla="*/ 179 w 286"/>
                <a:gd name="T67" fmla="*/ 179 h 286"/>
                <a:gd name="T68" fmla="*/ 242 w 286"/>
                <a:gd name="T69" fmla="*/ 175 h 286"/>
                <a:gd name="T70" fmla="*/ 242 w 286"/>
                <a:gd name="T71" fmla="*/ 87 h 286"/>
                <a:gd name="T72" fmla="*/ 179 w 286"/>
                <a:gd name="T73" fmla="*/ 134 h 286"/>
                <a:gd name="T74" fmla="*/ 242 w 286"/>
                <a:gd name="T75" fmla="*/ 87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6" h="286">
                  <a:moveTo>
                    <a:pt x="108" y="179"/>
                  </a:moveTo>
                  <a:lnTo>
                    <a:pt x="44" y="153"/>
                  </a:lnTo>
                  <a:lnTo>
                    <a:pt x="44" y="175"/>
                  </a:lnTo>
                  <a:lnTo>
                    <a:pt x="108" y="200"/>
                  </a:lnTo>
                  <a:lnTo>
                    <a:pt x="108" y="179"/>
                  </a:lnTo>
                  <a:close/>
                  <a:moveTo>
                    <a:pt x="108" y="112"/>
                  </a:moveTo>
                  <a:lnTo>
                    <a:pt x="44" y="87"/>
                  </a:lnTo>
                  <a:lnTo>
                    <a:pt x="44" y="108"/>
                  </a:lnTo>
                  <a:lnTo>
                    <a:pt x="108" y="134"/>
                  </a:lnTo>
                  <a:lnTo>
                    <a:pt x="108" y="112"/>
                  </a:lnTo>
                  <a:close/>
                  <a:moveTo>
                    <a:pt x="279" y="2"/>
                  </a:moveTo>
                  <a:lnTo>
                    <a:pt x="279" y="2"/>
                  </a:lnTo>
                  <a:lnTo>
                    <a:pt x="276" y="0"/>
                  </a:lnTo>
                  <a:lnTo>
                    <a:pt x="273" y="0"/>
                  </a:lnTo>
                  <a:lnTo>
                    <a:pt x="269" y="0"/>
                  </a:lnTo>
                  <a:lnTo>
                    <a:pt x="265" y="1"/>
                  </a:lnTo>
                  <a:lnTo>
                    <a:pt x="144" y="49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1" y="224"/>
                  </a:lnTo>
                  <a:lnTo>
                    <a:pt x="3" y="228"/>
                  </a:lnTo>
                  <a:lnTo>
                    <a:pt x="6" y="231"/>
                  </a:lnTo>
                  <a:lnTo>
                    <a:pt x="10" y="233"/>
                  </a:lnTo>
                  <a:lnTo>
                    <a:pt x="137" y="285"/>
                  </a:lnTo>
                  <a:lnTo>
                    <a:pt x="137" y="285"/>
                  </a:lnTo>
                  <a:lnTo>
                    <a:pt x="140" y="285"/>
                  </a:lnTo>
                  <a:lnTo>
                    <a:pt x="140" y="285"/>
                  </a:lnTo>
                  <a:lnTo>
                    <a:pt x="144" y="286"/>
                  </a:lnTo>
                  <a:lnTo>
                    <a:pt x="144" y="286"/>
                  </a:lnTo>
                  <a:lnTo>
                    <a:pt x="147" y="285"/>
                  </a:lnTo>
                  <a:lnTo>
                    <a:pt x="147" y="285"/>
                  </a:lnTo>
                  <a:lnTo>
                    <a:pt x="150" y="285"/>
                  </a:lnTo>
                  <a:lnTo>
                    <a:pt x="277" y="233"/>
                  </a:lnTo>
                  <a:lnTo>
                    <a:pt x="277" y="233"/>
                  </a:lnTo>
                  <a:lnTo>
                    <a:pt x="281" y="231"/>
                  </a:lnTo>
                  <a:lnTo>
                    <a:pt x="284" y="228"/>
                  </a:lnTo>
                  <a:lnTo>
                    <a:pt x="286" y="224"/>
                  </a:lnTo>
                  <a:lnTo>
                    <a:pt x="286" y="219"/>
                  </a:lnTo>
                  <a:lnTo>
                    <a:pt x="286" y="15"/>
                  </a:lnTo>
                  <a:lnTo>
                    <a:pt x="286" y="15"/>
                  </a:lnTo>
                  <a:lnTo>
                    <a:pt x="286" y="11"/>
                  </a:lnTo>
                  <a:lnTo>
                    <a:pt x="284" y="8"/>
                  </a:lnTo>
                  <a:lnTo>
                    <a:pt x="282" y="5"/>
                  </a:lnTo>
                  <a:lnTo>
                    <a:pt x="279" y="2"/>
                  </a:lnTo>
                  <a:lnTo>
                    <a:pt x="279" y="2"/>
                  </a:lnTo>
                  <a:close/>
                  <a:moveTo>
                    <a:pt x="127" y="253"/>
                  </a:moveTo>
                  <a:lnTo>
                    <a:pt x="26" y="213"/>
                  </a:lnTo>
                  <a:lnTo>
                    <a:pt x="26" y="34"/>
                  </a:lnTo>
                  <a:lnTo>
                    <a:pt x="127" y="75"/>
                  </a:lnTo>
                  <a:lnTo>
                    <a:pt x="127" y="253"/>
                  </a:lnTo>
                  <a:close/>
                  <a:moveTo>
                    <a:pt x="261" y="213"/>
                  </a:moveTo>
                  <a:lnTo>
                    <a:pt x="159" y="253"/>
                  </a:lnTo>
                  <a:lnTo>
                    <a:pt x="159" y="75"/>
                  </a:lnTo>
                  <a:lnTo>
                    <a:pt x="261" y="34"/>
                  </a:lnTo>
                  <a:lnTo>
                    <a:pt x="261" y="213"/>
                  </a:lnTo>
                  <a:close/>
                  <a:moveTo>
                    <a:pt x="242" y="153"/>
                  </a:moveTo>
                  <a:lnTo>
                    <a:pt x="179" y="179"/>
                  </a:lnTo>
                  <a:lnTo>
                    <a:pt x="179" y="200"/>
                  </a:lnTo>
                  <a:lnTo>
                    <a:pt x="242" y="175"/>
                  </a:lnTo>
                  <a:lnTo>
                    <a:pt x="242" y="153"/>
                  </a:lnTo>
                  <a:close/>
                  <a:moveTo>
                    <a:pt x="242" y="87"/>
                  </a:moveTo>
                  <a:lnTo>
                    <a:pt x="179" y="112"/>
                  </a:lnTo>
                  <a:lnTo>
                    <a:pt x="179" y="134"/>
                  </a:lnTo>
                  <a:lnTo>
                    <a:pt x="242" y="108"/>
                  </a:lnTo>
                  <a:lnTo>
                    <a:pt x="242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 defTabSz="1219170" rtl="1"/>
              <a:endParaRPr lang="en-US" sz="2400">
                <a:solidFill>
                  <a:srgbClr val="FFFFFF">
                    <a:lumMod val="65000"/>
                    <a:lumOff val="3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0" name="Group 8"/>
          <p:cNvGrpSpPr/>
          <p:nvPr/>
        </p:nvGrpSpPr>
        <p:grpSpPr>
          <a:xfrm>
            <a:off x="6786034" y="1883186"/>
            <a:ext cx="580501" cy="580501"/>
            <a:chOff x="5089525" y="1998177"/>
            <a:chExt cx="435376" cy="435376"/>
          </a:xfrm>
        </p:grpSpPr>
        <p:sp>
          <p:nvSpPr>
            <p:cNvPr id="21" name="Oval 14"/>
            <p:cNvSpPr/>
            <p:nvPr/>
          </p:nvSpPr>
          <p:spPr>
            <a:xfrm>
              <a:off x="5089525" y="1998177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2" name="Freeform 271"/>
            <p:cNvSpPr>
              <a:spLocks/>
            </p:cNvSpPr>
            <p:nvPr/>
          </p:nvSpPr>
          <p:spPr bwMode="auto">
            <a:xfrm>
              <a:off x="5257007" y="2128498"/>
              <a:ext cx="110596" cy="199073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en-US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9"/>
          <p:cNvGrpSpPr/>
          <p:nvPr/>
        </p:nvGrpSpPr>
        <p:grpSpPr>
          <a:xfrm>
            <a:off x="7298267" y="3052025"/>
            <a:ext cx="580501" cy="580501"/>
            <a:chOff x="5473700" y="2874806"/>
            <a:chExt cx="435376" cy="435376"/>
          </a:xfrm>
        </p:grpSpPr>
        <p:sp>
          <p:nvSpPr>
            <p:cNvPr id="24" name="Oval 13"/>
            <p:cNvSpPr/>
            <p:nvPr/>
          </p:nvSpPr>
          <p:spPr>
            <a:xfrm>
              <a:off x="5473700" y="2874806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Freeform 278"/>
            <p:cNvSpPr>
              <a:spLocks/>
            </p:cNvSpPr>
            <p:nvPr/>
          </p:nvSpPr>
          <p:spPr bwMode="auto">
            <a:xfrm>
              <a:off x="5601495" y="3009402"/>
              <a:ext cx="201838" cy="165894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en-US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11"/>
          <p:cNvGrpSpPr/>
          <p:nvPr/>
        </p:nvGrpSpPr>
        <p:grpSpPr>
          <a:xfrm>
            <a:off x="6786034" y="4254292"/>
            <a:ext cx="580501" cy="580501"/>
            <a:chOff x="5089525" y="3776506"/>
            <a:chExt cx="435376" cy="435376"/>
          </a:xfrm>
        </p:grpSpPr>
        <p:sp>
          <p:nvSpPr>
            <p:cNvPr id="27" name="Oval 18"/>
            <p:cNvSpPr/>
            <p:nvPr/>
          </p:nvSpPr>
          <p:spPr>
            <a:xfrm>
              <a:off x="5089525" y="3776506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8" name="Freeform 71"/>
            <p:cNvSpPr>
              <a:spLocks/>
            </p:cNvSpPr>
            <p:nvPr/>
          </p:nvSpPr>
          <p:spPr bwMode="auto">
            <a:xfrm>
              <a:off x="5228044" y="3845568"/>
              <a:ext cx="169456" cy="264152"/>
            </a:xfrm>
            <a:custGeom>
              <a:avLst/>
              <a:gdLst/>
              <a:ahLst/>
              <a:cxnLst>
                <a:cxn ang="0">
                  <a:pos x="4" y="215"/>
                </a:cxn>
                <a:cxn ang="0">
                  <a:pos x="66" y="114"/>
                </a:cxn>
                <a:cxn ang="0">
                  <a:pos x="69" y="103"/>
                </a:cxn>
                <a:cxn ang="0">
                  <a:pos x="100" y="71"/>
                </a:cxn>
                <a:cxn ang="0">
                  <a:pos x="116" y="0"/>
                </a:cxn>
                <a:cxn ang="0">
                  <a:pos x="141" y="26"/>
                </a:cxn>
                <a:cxn ang="0">
                  <a:pos x="149" y="43"/>
                </a:cxn>
                <a:cxn ang="0">
                  <a:pos x="175" y="48"/>
                </a:cxn>
                <a:cxn ang="0">
                  <a:pos x="210" y="58"/>
                </a:cxn>
                <a:cxn ang="0">
                  <a:pos x="239" y="76"/>
                </a:cxn>
                <a:cxn ang="0">
                  <a:pos x="282" y="127"/>
                </a:cxn>
                <a:cxn ang="0">
                  <a:pos x="306" y="188"/>
                </a:cxn>
                <a:cxn ang="0">
                  <a:pos x="316" y="226"/>
                </a:cxn>
                <a:cxn ang="0">
                  <a:pos x="261" y="383"/>
                </a:cxn>
                <a:cxn ang="0">
                  <a:pos x="244" y="388"/>
                </a:cxn>
                <a:cxn ang="0">
                  <a:pos x="239" y="392"/>
                </a:cxn>
                <a:cxn ang="0">
                  <a:pos x="242" y="400"/>
                </a:cxn>
                <a:cxn ang="0">
                  <a:pos x="253" y="405"/>
                </a:cxn>
                <a:cxn ang="0">
                  <a:pos x="268" y="408"/>
                </a:cxn>
                <a:cxn ang="0">
                  <a:pos x="271" y="416"/>
                </a:cxn>
                <a:cxn ang="0">
                  <a:pos x="265" y="428"/>
                </a:cxn>
                <a:cxn ang="0">
                  <a:pos x="250" y="429"/>
                </a:cxn>
                <a:cxn ang="0">
                  <a:pos x="241" y="436"/>
                </a:cxn>
                <a:cxn ang="0">
                  <a:pos x="241" y="442"/>
                </a:cxn>
                <a:cxn ang="0">
                  <a:pos x="249" y="448"/>
                </a:cxn>
                <a:cxn ang="0">
                  <a:pos x="306" y="450"/>
                </a:cxn>
                <a:cxn ang="0">
                  <a:pos x="319" y="453"/>
                </a:cxn>
                <a:cxn ang="0">
                  <a:pos x="333" y="463"/>
                </a:cxn>
                <a:cxn ang="0">
                  <a:pos x="341" y="485"/>
                </a:cxn>
                <a:cxn ang="0">
                  <a:pos x="48" y="485"/>
                </a:cxn>
                <a:cxn ang="0">
                  <a:pos x="55" y="463"/>
                </a:cxn>
                <a:cxn ang="0">
                  <a:pos x="69" y="453"/>
                </a:cxn>
                <a:cxn ang="0">
                  <a:pos x="127" y="450"/>
                </a:cxn>
                <a:cxn ang="0">
                  <a:pos x="144" y="447"/>
                </a:cxn>
                <a:cxn ang="0">
                  <a:pos x="149" y="440"/>
                </a:cxn>
                <a:cxn ang="0">
                  <a:pos x="146" y="434"/>
                </a:cxn>
                <a:cxn ang="0">
                  <a:pos x="135" y="429"/>
                </a:cxn>
                <a:cxn ang="0">
                  <a:pos x="120" y="424"/>
                </a:cxn>
                <a:cxn ang="0">
                  <a:pos x="117" y="416"/>
                </a:cxn>
                <a:cxn ang="0">
                  <a:pos x="124" y="407"/>
                </a:cxn>
                <a:cxn ang="0">
                  <a:pos x="138" y="405"/>
                </a:cxn>
                <a:cxn ang="0">
                  <a:pos x="148" y="399"/>
                </a:cxn>
                <a:cxn ang="0">
                  <a:pos x="149" y="391"/>
                </a:cxn>
                <a:cxn ang="0">
                  <a:pos x="140" y="384"/>
                </a:cxn>
                <a:cxn ang="0">
                  <a:pos x="82" y="383"/>
                </a:cxn>
                <a:cxn ang="0">
                  <a:pos x="66" y="375"/>
                </a:cxn>
                <a:cxn ang="0">
                  <a:pos x="60" y="357"/>
                </a:cxn>
                <a:cxn ang="0">
                  <a:pos x="60" y="348"/>
                </a:cxn>
                <a:cxn ang="0">
                  <a:pos x="61" y="341"/>
                </a:cxn>
                <a:cxn ang="0">
                  <a:pos x="72" y="325"/>
                </a:cxn>
                <a:cxn ang="0">
                  <a:pos x="165" y="229"/>
                </a:cxn>
                <a:cxn ang="0">
                  <a:pos x="165" y="212"/>
                </a:cxn>
                <a:cxn ang="0">
                  <a:pos x="156" y="200"/>
                </a:cxn>
                <a:cxn ang="0">
                  <a:pos x="138" y="204"/>
                </a:cxn>
                <a:cxn ang="0">
                  <a:pos x="66" y="263"/>
                </a:cxn>
                <a:cxn ang="0">
                  <a:pos x="55" y="263"/>
                </a:cxn>
                <a:cxn ang="0">
                  <a:pos x="48" y="258"/>
                </a:cxn>
                <a:cxn ang="0">
                  <a:pos x="37" y="260"/>
                </a:cxn>
                <a:cxn ang="0">
                  <a:pos x="26" y="256"/>
                </a:cxn>
                <a:cxn ang="0">
                  <a:pos x="8" y="242"/>
                </a:cxn>
                <a:cxn ang="0">
                  <a:pos x="0" y="223"/>
                </a:cxn>
              </a:cxnLst>
              <a:rect l="0" t="0" r="r" b="b"/>
              <a:pathLst>
                <a:path w="341" h="530">
                  <a:moveTo>
                    <a:pt x="0" y="223"/>
                  </a:moveTo>
                  <a:lnTo>
                    <a:pt x="0" y="223"/>
                  </a:lnTo>
                  <a:lnTo>
                    <a:pt x="2" y="218"/>
                  </a:lnTo>
                  <a:lnTo>
                    <a:pt x="4" y="215"/>
                  </a:lnTo>
                  <a:lnTo>
                    <a:pt x="71" y="125"/>
                  </a:lnTo>
                  <a:lnTo>
                    <a:pt x="71" y="125"/>
                  </a:lnTo>
                  <a:lnTo>
                    <a:pt x="68" y="119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9" y="103"/>
                  </a:lnTo>
                  <a:lnTo>
                    <a:pt x="71" y="101"/>
                  </a:lnTo>
                  <a:lnTo>
                    <a:pt x="71" y="101"/>
                  </a:lnTo>
                  <a:lnTo>
                    <a:pt x="87" y="85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16" y="5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5" y="7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41" y="26"/>
                  </a:lnTo>
                  <a:lnTo>
                    <a:pt x="141" y="26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149" y="43"/>
                  </a:lnTo>
                  <a:lnTo>
                    <a:pt x="149" y="45"/>
                  </a:lnTo>
                  <a:lnTo>
                    <a:pt x="149" y="45"/>
                  </a:lnTo>
                  <a:lnTo>
                    <a:pt x="162" y="47"/>
                  </a:lnTo>
                  <a:lnTo>
                    <a:pt x="175" y="48"/>
                  </a:lnTo>
                  <a:lnTo>
                    <a:pt x="188" y="50"/>
                  </a:lnTo>
                  <a:lnTo>
                    <a:pt x="199" y="55"/>
                  </a:lnTo>
                  <a:lnTo>
                    <a:pt x="199" y="55"/>
                  </a:lnTo>
                  <a:lnTo>
                    <a:pt x="210" y="58"/>
                  </a:lnTo>
                  <a:lnTo>
                    <a:pt x="220" y="63"/>
                  </a:lnTo>
                  <a:lnTo>
                    <a:pt x="229" y="69"/>
                  </a:lnTo>
                  <a:lnTo>
                    <a:pt x="239" y="76"/>
                  </a:lnTo>
                  <a:lnTo>
                    <a:pt x="239" y="76"/>
                  </a:lnTo>
                  <a:lnTo>
                    <a:pt x="255" y="90"/>
                  </a:lnTo>
                  <a:lnTo>
                    <a:pt x="269" y="108"/>
                  </a:lnTo>
                  <a:lnTo>
                    <a:pt x="269" y="108"/>
                  </a:lnTo>
                  <a:lnTo>
                    <a:pt x="282" y="127"/>
                  </a:lnTo>
                  <a:lnTo>
                    <a:pt x="292" y="146"/>
                  </a:lnTo>
                  <a:lnTo>
                    <a:pt x="292" y="146"/>
                  </a:lnTo>
                  <a:lnTo>
                    <a:pt x="300" y="167"/>
                  </a:lnTo>
                  <a:lnTo>
                    <a:pt x="306" y="188"/>
                  </a:lnTo>
                  <a:lnTo>
                    <a:pt x="306" y="188"/>
                  </a:lnTo>
                  <a:lnTo>
                    <a:pt x="313" y="207"/>
                  </a:lnTo>
                  <a:lnTo>
                    <a:pt x="316" y="226"/>
                  </a:lnTo>
                  <a:lnTo>
                    <a:pt x="316" y="226"/>
                  </a:lnTo>
                  <a:lnTo>
                    <a:pt x="317" y="244"/>
                  </a:lnTo>
                  <a:lnTo>
                    <a:pt x="317" y="260"/>
                  </a:lnTo>
                  <a:lnTo>
                    <a:pt x="317" y="383"/>
                  </a:lnTo>
                  <a:lnTo>
                    <a:pt x="261" y="383"/>
                  </a:lnTo>
                  <a:lnTo>
                    <a:pt x="261" y="383"/>
                  </a:lnTo>
                  <a:lnTo>
                    <a:pt x="250" y="384"/>
                  </a:lnTo>
                  <a:lnTo>
                    <a:pt x="250" y="384"/>
                  </a:lnTo>
                  <a:lnTo>
                    <a:pt x="244" y="388"/>
                  </a:lnTo>
                  <a:lnTo>
                    <a:pt x="244" y="388"/>
                  </a:lnTo>
                  <a:lnTo>
                    <a:pt x="241" y="391"/>
                  </a:lnTo>
                  <a:lnTo>
                    <a:pt x="241" y="391"/>
                  </a:lnTo>
                  <a:lnTo>
                    <a:pt x="239" y="392"/>
                  </a:lnTo>
                  <a:lnTo>
                    <a:pt x="239" y="394"/>
                  </a:lnTo>
                  <a:lnTo>
                    <a:pt x="239" y="394"/>
                  </a:lnTo>
                  <a:lnTo>
                    <a:pt x="241" y="397"/>
                  </a:lnTo>
                  <a:lnTo>
                    <a:pt x="242" y="400"/>
                  </a:lnTo>
                  <a:lnTo>
                    <a:pt x="242" y="400"/>
                  </a:lnTo>
                  <a:lnTo>
                    <a:pt x="249" y="404"/>
                  </a:lnTo>
                  <a:lnTo>
                    <a:pt x="249" y="404"/>
                  </a:lnTo>
                  <a:lnTo>
                    <a:pt x="253" y="405"/>
                  </a:lnTo>
                  <a:lnTo>
                    <a:pt x="261" y="405"/>
                  </a:lnTo>
                  <a:lnTo>
                    <a:pt x="261" y="405"/>
                  </a:lnTo>
                  <a:lnTo>
                    <a:pt x="266" y="407"/>
                  </a:lnTo>
                  <a:lnTo>
                    <a:pt x="268" y="408"/>
                  </a:lnTo>
                  <a:lnTo>
                    <a:pt x="268" y="408"/>
                  </a:lnTo>
                  <a:lnTo>
                    <a:pt x="269" y="413"/>
                  </a:lnTo>
                  <a:lnTo>
                    <a:pt x="271" y="416"/>
                  </a:lnTo>
                  <a:lnTo>
                    <a:pt x="271" y="416"/>
                  </a:lnTo>
                  <a:lnTo>
                    <a:pt x="269" y="421"/>
                  </a:lnTo>
                  <a:lnTo>
                    <a:pt x="268" y="424"/>
                  </a:lnTo>
                  <a:lnTo>
                    <a:pt x="268" y="424"/>
                  </a:lnTo>
                  <a:lnTo>
                    <a:pt x="265" y="428"/>
                  </a:lnTo>
                  <a:lnTo>
                    <a:pt x="261" y="428"/>
                  </a:lnTo>
                  <a:lnTo>
                    <a:pt x="261" y="428"/>
                  </a:lnTo>
                  <a:lnTo>
                    <a:pt x="250" y="429"/>
                  </a:lnTo>
                  <a:lnTo>
                    <a:pt x="250" y="429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1" y="436"/>
                  </a:lnTo>
                  <a:lnTo>
                    <a:pt x="241" y="436"/>
                  </a:lnTo>
                  <a:lnTo>
                    <a:pt x="239" y="439"/>
                  </a:lnTo>
                  <a:lnTo>
                    <a:pt x="239" y="439"/>
                  </a:lnTo>
                  <a:lnTo>
                    <a:pt x="239" y="439"/>
                  </a:lnTo>
                  <a:lnTo>
                    <a:pt x="241" y="442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49" y="448"/>
                  </a:lnTo>
                  <a:lnTo>
                    <a:pt x="249" y="448"/>
                  </a:lnTo>
                  <a:lnTo>
                    <a:pt x="253" y="450"/>
                  </a:lnTo>
                  <a:lnTo>
                    <a:pt x="261" y="450"/>
                  </a:lnTo>
                  <a:lnTo>
                    <a:pt x="306" y="450"/>
                  </a:lnTo>
                  <a:lnTo>
                    <a:pt x="306" y="450"/>
                  </a:lnTo>
                  <a:lnTo>
                    <a:pt x="311" y="450"/>
                  </a:lnTo>
                  <a:lnTo>
                    <a:pt x="311" y="450"/>
                  </a:lnTo>
                  <a:lnTo>
                    <a:pt x="319" y="453"/>
                  </a:lnTo>
                  <a:lnTo>
                    <a:pt x="319" y="453"/>
                  </a:lnTo>
                  <a:lnTo>
                    <a:pt x="325" y="456"/>
                  </a:lnTo>
                  <a:lnTo>
                    <a:pt x="325" y="456"/>
                  </a:lnTo>
                  <a:lnTo>
                    <a:pt x="333" y="463"/>
                  </a:lnTo>
                  <a:lnTo>
                    <a:pt x="333" y="463"/>
                  </a:lnTo>
                  <a:lnTo>
                    <a:pt x="338" y="471"/>
                  </a:lnTo>
                  <a:lnTo>
                    <a:pt x="338" y="471"/>
                  </a:lnTo>
                  <a:lnTo>
                    <a:pt x="340" y="477"/>
                  </a:lnTo>
                  <a:lnTo>
                    <a:pt x="341" y="485"/>
                  </a:lnTo>
                  <a:lnTo>
                    <a:pt x="341" y="530"/>
                  </a:lnTo>
                  <a:lnTo>
                    <a:pt x="48" y="530"/>
                  </a:lnTo>
                  <a:lnTo>
                    <a:pt x="48" y="485"/>
                  </a:lnTo>
                  <a:lnTo>
                    <a:pt x="48" y="485"/>
                  </a:lnTo>
                  <a:lnTo>
                    <a:pt x="48" y="476"/>
                  </a:lnTo>
                  <a:lnTo>
                    <a:pt x="52" y="468"/>
                  </a:lnTo>
                  <a:lnTo>
                    <a:pt x="52" y="468"/>
                  </a:lnTo>
                  <a:lnTo>
                    <a:pt x="55" y="463"/>
                  </a:lnTo>
                  <a:lnTo>
                    <a:pt x="60" y="458"/>
                  </a:lnTo>
                  <a:lnTo>
                    <a:pt x="60" y="458"/>
                  </a:lnTo>
                  <a:lnTo>
                    <a:pt x="64" y="455"/>
                  </a:lnTo>
                  <a:lnTo>
                    <a:pt x="69" y="453"/>
                  </a:lnTo>
                  <a:lnTo>
                    <a:pt x="69" y="453"/>
                  </a:lnTo>
                  <a:lnTo>
                    <a:pt x="79" y="450"/>
                  </a:lnTo>
                  <a:lnTo>
                    <a:pt x="82" y="450"/>
                  </a:lnTo>
                  <a:lnTo>
                    <a:pt x="127" y="450"/>
                  </a:lnTo>
                  <a:lnTo>
                    <a:pt x="127" y="450"/>
                  </a:lnTo>
                  <a:lnTo>
                    <a:pt x="138" y="450"/>
                  </a:lnTo>
                  <a:lnTo>
                    <a:pt x="138" y="450"/>
                  </a:lnTo>
                  <a:lnTo>
                    <a:pt x="144" y="447"/>
                  </a:lnTo>
                  <a:lnTo>
                    <a:pt x="144" y="447"/>
                  </a:lnTo>
                  <a:lnTo>
                    <a:pt x="148" y="444"/>
                  </a:lnTo>
                  <a:lnTo>
                    <a:pt x="148" y="444"/>
                  </a:lnTo>
                  <a:lnTo>
                    <a:pt x="149" y="440"/>
                  </a:lnTo>
                  <a:lnTo>
                    <a:pt x="149" y="439"/>
                  </a:lnTo>
                  <a:lnTo>
                    <a:pt x="149" y="439"/>
                  </a:lnTo>
                  <a:lnTo>
                    <a:pt x="149" y="436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0" y="431"/>
                  </a:lnTo>
                  <a:lnTo>
                    <a:pt x="140" y="431"/>
                  </a:lnTo>
                  <a:lnTo>
                    <a:pt x="135" y="429"/>
                  </a:lnTo>
                  <a:lnTo>
                    <a:pt x="127" y="428"/>
                  </a:lnTo>
                  <a:lnTo>
                    <a:pt x="127" y="428"/>
                  </a:lnTo>
                  <a:lnTo>
                    <a:pt x="124" y="428"/>
                  </a:lnTo>
                  <a:lnTo>
                    <a:pt x="120" y="424"/>
                  </a:lnTo>
                  <a:lnTo>
                    <a:pt x="120" y="424"/>
                  </a:lnTo>
                  <a:lnTo>
                    <a:pt x="119" y="421"/>
                  </a:lnTo>
                  <a:lnTo>
                    <a:pt x="117" y="416"/>
                  </a:lnTo>
                  <a:lnTo>
                    <a:pt x="117" y="416"/>
                  </a:lnTo>
                  <a:lnTo>
                    <a:pt x="119" y="413"/>
                  </a:lnTo>
                  <a:lnTo>
                    <a:pt x="120" y="408"/>
                  </a:lnTo>
                  <a:lnTo>
                    <a:pt x="120" y="408"/>
                  </a:lnTo>
                  <a:lnTo>
                    <a:pt x="124" y="407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38" y="405"/>
                  </a:lnTo>
                  <a:lnTo>
                    <a:pt x="138" y="405"/>
                  </a:lnTo>
                  <a:lnTo>
                    <a:pt x="144" y="402"/>
                  </a:lnTo>
                  <a:lnTo>
                    <a:pt x="144" y="402"/>
                  </a:lnTo>
                  <a:lnTo>
                    <a:pt x="148" y="399"/>
                  </a:lnTo>
                  <a:lnTo>
                    <a:pt x="148" y="399"/>
                  </a:lnTo>
                  <a:lnTo>
                    <a:pt x="149" y="396"/>
                  </a:lnTo>
                  <a:lnTo>
                    <a:pt x="149" y="394"/>
                  </a:lnTo>
                  <a:lnTo>
                    <a:pt x="149" y="394"/>
                  </a:lnTo>
                  <a:lnTo>
                    <a:pt x="149" y="391"/>
                  </a:lnTo>
                  <a:lnTo>
                    <a:pt x="146" y="389"/>
                  </a:lnTo>
                  <a:lnTo>
                    <a:pt x="146" y="389"/>
                  </a:lnTo>
                  <a:lnTo>
                    <a:pt x="140" y="384"/>
                  </a:lnTo>
                  <a:lnTo>
                    <a:pt x="140" y="384"/>
                  </a:lnTo>
                  <a:lnTo>
                    <a:pt x="135" y="383"/>
                  </a:lnTo>
                  <a:lnTo>
                    <a:pt x="127" y="383"/>
                  </a:lnTo>
                  <a:lnTo>
                    <a:pt x="82" y="383"/>
                  </a:lnTo>
                  <a:lnTo>
                    <a:pt x="82" y="383"/>
                  </a:lnTo>
                  <a:lnTo>
                    <a:pt x="77" y="383"/>
                  </a:lnTo>
                  <a:lnTo>
                    <a:pt x="72" y="381"/>
                  </a:lnTo>
                  <a:lnTo>
                    <a:pt x="69" y="378"/>
                  </a:lnTo>
                  <a:lnTo>
                    <a:pt x="66" y="375"/>
                  </a:lnTo>
                  <a:lnTo>
                    <a:pt x="66" y="375"/>
                  </a:lnTo>
                  <a:lnTo>
                    <a:pt x="61" y="367"/>
                  </a:lnTo>
                  <a:lnTo>
                    <a:pt x="61" y="367"/>
                  </a:lnTo>
                  <a:lnTo>
                    <a:pt x="60" y="357"/>
                  </a:lnTo>
                  <a:lnTo>
                    <a:pt x="60" y="349"/>
                  </a:lnTo>
                  <a:lnTo>
                    <a:pt x="60" y="349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60" y="346"/>
                  </a:lnTo>
                  <a:lnTo>
                    <a:pt x="60" y="346"/>
                  </a:lnTo>
                  <a:lnTo>
                    <a:pt x="61" y="341"/>
                  </a:lnTo>
                  <a:lnTo>
                    <a:pt x="61" y="341"/>
                  </a:lnTo>
                  <a:lnTo>
                    <a:pt x="66" y="335"/>
                  </a:lnTo>
                  <a:lnTo>
                    <a:pt x="66" y="335"/>
                  </a:lnTo>
                  <a:lnTo>
                    <a:pt x="72" y="325"/>
                  </a:lnTo>
                  <a:lnTo>
                    <a:pt x="72" y="325"/>
                  </a:lnTo>
                  <a:lnTo>
                    <a:pt x="82" y="316"/>
                  </a:lnTo>
                  <a:lnTo>
                    <a:pt x="160" y="237"/>
                  </a:lnTo>
                  <a:lnTo>
                    <a:pt x="160" y="237"/>
                  </a:lnTo>
                  <a:lnTo>
                    <a:pt x="165" y="229"/>
                  </a:lnTo>
                  <a:lnTo>
                    <a:pt x="168" y="221"/>
                  </a:lnTo>
                  <a:lnTo>
                    <a:pt x="168" y="221"/>
                  </a:lnTo>
                  <a:lnTo>
                    <a:pt x="165" y="212"/>
                  </a:lnTo>
                  <a:lnTo>
                    <a:pt x="165" y="212"/>
                  </a:lnTo>
                  <a:lnTo>
                    <a:pt x="162" y="205"/>
                  </a:lnTo>
                  <a:lnTo>
                    <a:pt x="160" y="204"/>
                  </a:lnTo>
                  <a:lnTo>
                    <a:pt x="160" y="204"/>
                  </a:lnTo>
                  <a:lnTo>
                    <a:pt x="156" y="200"/>
                  </a:lnTo>
                  <a:lnTo>
                    <a:pt x="149" y="199"/>
                  </a:lnTo>
                  <a:lnTo>
                    <a:pt x="149" y="199"/>
                  </a:lnTo>
                  <a:lnTo>
                    <a:pt x="143" y="200"/>
                  </a:lnTo>
                  <a:lnTo>
                    <a:pt x="138" y="204"/>
                  </a:lnTo>
                  <a:lnTo>
                    <a:pt x="71" y="260"/>
                  </a:lnTo>
                  <a:lnTo>
                    <a:pt x="71" y="260"/>
                  </a:lnTo>
                  <a:lnTo>
                    <a:pt x="66" y="263"/>
                  </a:lnTo>
                  <a:lnTo>
                    <a:pt x="66" y="263"/>
                  </a:lnTo>
                  <a:lnTo>
                    <a:pt x="63" y="263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55" y="263"/>
                  </a:lnTo>
                  <a:lnTo>
                    <a:pt x="55" y="263"/>
                  </a:lnTo>
                  <a:lnTo>
                    <a:pt x="50" y="260"/>
                  </a:lnTo>
                  <a:lnTo>
                    <a:pt x="50" y="260"/>
                  </a:lnTo>
                  <a:lnTo>
                    <a:pt x="48" y="258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4" y="258"/>
                  </a:lnTo>
                  <a:lnTo>
                    <a:pt x="37" y="260"/>
                  </a:lnTo>
                  <a:lnTo>
                    <a:pt x="37" y="260"/>
                  </a:lnTo>
                  <a:lnTo>
                    <a:pt x="32" y="260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18" y="252"/>
                  </a:lnTo>
                  <a:lnTo>
                    <a:pt x="15" y="248"/>
                  </a:lnTo>
                  <a:lnTo>
                    <a:pt x="15" y="248"/>
                  </a:lnTo>
                  <a:lnTo>
                    <a:pt x="8" y="242"/>
                  </a:lnTo>
                  <a:lnTo>
                    <a:pt x="4" y="236"/>
                  </a:lnTo>
                  <a:lnTo>
                    <a:pt x="2" y="229"/>
                  </a:lnTo>
                  <a:lnTo>
                    <a:pt x="0" y="223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16"/>
          <p:cNvGrpSpPr/>
          <p:nvPr/>
        </p:nvGrpSpPr>
        <p:grpSpPr>
          <a:xfrm>
            <a:off x="4326467" y="3052025"/>
            <a:ext cx="580501" cy="580501"/>
            <a:chOff x="3244850" y="2874806"/>
            <a:chExt cx="435376" cy="435376"/>
          </a:xfrm>
        </p:grpSpPr>
        <p:sp>
          <p:nvSpPr>
            <p:cNvPr id="30" name="Oval 12"/>
            <p:cNvSpPr/>
            <p:nvPr/>
          </p:nvSpPr>
          <p:spPr>
            <a:xfrm>
              <a:off x="3244850" y="2874806"/>
              <a:ext cx="435376" cy="435376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1" name="Freeform 175"/>
            <p:cNvSpPr>
              <a:spLocks noEditPoints="1"/>
            </p:cNvSpPr>
            <p:nvPr/>
          </p:nvSpPr>
          <p:spPr bwMode="auto">
            <a:xfrm>
              <a:off x="3367088" y="2998632"/>
              <a:ext cx="207963" cy="179388"/>
            </a:xfrm>
            <a:custGeom>
              <a:avLst/>
              <a:gdLst/>
              <a:ahLst/>
              <a:cxnLst>
                <a:cxn ang="0">
                  <a:pos x="337" y="38"/>
                </a:cxn>
                <a:cxn ang="0">
                  <a:pos x="187" y="75"/>
                </a:cxn>
                <a:cxn ang="0">
                  <a:pos x="326" y="262"/>
                </a:cxn>
                <a:cxn ang="0">
                  <a:pos x="326" y="314"/>
                </a:cxn>
                <a:cxn ang="0">
                  <a:pos x="324" y="320"/>
                </a:cxn>
                <a:cxn ang="0">
                  <a:pos x="318" y="324"/>
                </a:cxn>
                <a:cxn ang="0">
                  <a:pos x="312" y="328"/>
                </a:cxn>
                <a:cxn ang="0">
                  <a:pos x="215" y="328"/>
                </a:cxn>
                <a:cxn ang="0">
                  <a:pos x="201" y="322"/>
                </a:cxn>
                <a:cxn ang="0">
                  <a:pos x="197" y="316"/>
                </a:cxn>
                <a:cxn ang="0">
                  <a:pos x="195" y="309"/>
                </a:cxn>
                <a:cxn ang="0">
                  <a:pos x="0" y="262"/>
                </a:cxn>
                <a:cxn ang="0">
                  <a:pos x="1" y="412"/>
                </a:cxn>
                <a:cxn ang="0">
                  <a:pos x="7" y="429"/>
                </a:cxn>
                <a:cxn ang="0">
                  <a:pos x="20" y="442"/>
                </a:cxn>
                <a:cxn ang="0">
                  <a:pos x="37" y="449"/>
                </a:cxn>
                <a:cxn ang="0">
                  <a:pos x="476" y="450"/>
                </a:cxn>
                <a:cxn ang="0">
                  <a:pos x="494" y="446"/>
                </a:cxn>
                <a:cxn ang="0">
                  <a:pos x="510" y="436"/>
                </a:cxn>
                <a:cxn ang="0">
                  <a:pos x="521" y="420"/>
                </a:cxn>
                <a:cxn ang="0">
                  <a:pos x="523" y="404"/>
                </a:cxn>
                <a:cxn ang="0">
                  <a:pos x="326" y="262"/>
                </a:cxn>
                <a:cxn ang="0">
                  <a:pos x="223" y="300"/>
                </a:cxn>
                <a:cxn ang="0">
                  <a:pos x="299" y="262"/>
                </a:cxn>
                <a:cxn ang="0">
                  <a:pos x="510" y="89"/>
                </a:cxn>
                <a:cxn ang="0">
                  <a:pos x="494" y="78"/>
                </a:cxn>
                <a:cxn ang="0">
                  <a:pos x="476" y="75"/>
                </a:cxn>
                <a:cxn ang="0">
                  <a:pos x="373" y="28"/>
                </a:cxn>
                <a:cxn ang="0">
                  <a:pos x="372" y="18"/>
                </a:cxn>
                <a:cxn ang="0">
                  <a:pos x="366" y="9"/>
                </a:cxn>
                <a:cxn ang="0">
                  <a:pos x="356" y="3"/>
                </a:cxn>
                <a:cxn ang="0">
                  <a:pos x="345" y="0"/>
                </a:cxn>
                <a:cxn ang="0">
                  <a:pos x="173" y="0"/>
                </a:cxn>
                <a:cxn ang="0">
                  <a:pos x="162" y="5"/>
                </a:cxn>
                <a:cxn ang="0">
                  <a:pos x="153" y="14"/>
                </a:cxn>
                <a:cxn ang="0">
                  <a:pos x="150" y="23"/>
                </a:cxn>
                <a:cxn ang="0">
                  <a:pos x="150" y="75"/>
                </a:cxn>
                <a:cxn ang="0">
                  <a:pos x="37" y="76"/>
                </a:cxn>
                <a:cxn ang="0">
                  <a:pos x="20" y="83"/>
                </a:cxn>
                <a:cxn ang="0">
                  <a:pos x="7" y="96"/>
                </a:cxn>
                <a:cxn ang="0">
                  <a:pos x="1" y="113"/>
                </a:cxn>
                <a:cxn ang="0">
                  <a:pos x="0" y="234"/>
                </a:cxn>
                <a:cxn ang="0">
                  <a:pos x="523" y="122"/>
                </a:cxn>
                <a:cxn ang="0">
                  <a:pos x="521" y="105"/>
                </a:cxn>
                <a:cxn ang="0">
                  <a:pos x="510" y="89"/>
                </a:cxn>
              </a:cxnLst>
              <a:rect l="0" t="0" r="r" b="b"/>
              <a:pathLst>
                <a:path w="523" h="450">
                  <a:moveTo>
                    <a:pt x="187" y="38"/>
                  </a:moveTo>
                  <a:lnTo>
                    <a:pt x="337" y="38"/>
                  </a:lnTo>
                  <a:lnTo>
                    <a:pt x="337" y="75"/>
                  </a:lnTo>
                  <a:lnTo>
                    <a:pt x="187" y="75"/>
                  </a:lnTo>
                  <a:lnTo>
                    <a:pt x="187" y="38"/>
                  </a:lnTo>
                  <a:close/>
                  <a:moveTo>
                    <a:pt x="326" y="262"/>
                  </a:moveTo>
                  <a:lnTo>
                    <a:pt x="326" y="309"/>
                  </a:lnTo>
                  <a:lnTo>
                    <a:pt x="326" y="314"/>
                  </a:lnTo>
                  <a:lnTo>
                    <a:pt x="325" y="316"/>
                  </a:lnTo>
                  <a:lnTo>
                    <a:pt x="324" y="320"/>
                  </a:lnTo>
                  <a:lnTo>
                    <a:pt x="321" y="322"/>
                  </a:lnTo>
                  <a:lnTo>
                    <a:pt x="318" y="324"/>
                  </a:lnTo>
                  <a:lnTo>
                    <a:pt x="315" y="327"/>
                  </a:lnTo>
                  <a:lnTo>
                    <a:pt x="312" y="328"/>
                  </a:lnTo>
                  <a:lnTo>
                    <a:pt x="308" y="328"/>
                  </a:lnTo>
                  <a:lnTo>
                    <a:pt x="215" y="328"/>
                  </a:lnTo>
                  <a:lnTo>
                    <a:pt x="207" y="327"/>
                  </a:lnTo>
                  <a:lnTo>
                    <a:pt x="201" y="322"/>
                  </a:lnTo>
                  <a:lnTo>
                    <a:pt x="199" y="320"/>
                  </a:lnTo>
                  <a:lnTo>
                    <a:pt x="197" y="316"/>
                  </a:lnTo>
                  <a:lnTo>
                    <a:pt x="195" y="314"/>
                  </a:lnTo>
                  <a:lnTo>
                    <a:pt x="195" y="309"/>
                  </a:lnTo>
                  <a:lnTo>
                    <a:pt x="195" y="262"/>
                  </a:lnTo>
                  <a:lnTo>
                    <a:pt x="0" y="262"/>
                  </a:lnTo>
                  <a:lnTo>
                    <a:pt x="0" y="404"/>
                  </a:lnTo>
                  <a:lnTo>
                    <a:pt x="1" y="412"/>
                  </a:lnTo>
                  <a:lnTo>
                    <a:pt x="3" y="420"/>
                  </a:lnTo>
                  <a:lnTo>
                    <a:pt x="7" y="429"/>
                  </a:lnTo>
                  <a:lnTo>
                    <a:pt x="13" y="436"/>
                  </a:lnTo>
                  <a:lnTo>
                    <a:pt x="20" y="442"/>
                  </a:lnTo>
                  <a:lnTo>
                    <a:pt x="29" y="446"/>
                  </a:lnTo>
                  <a:lnTo>
                    <a:pt x="37" y="449"/>
                  </a:lnTo>
                  <a:lnTo>
                    <a:pt x="47" y="450"/>
                  </a:lnTo>
                  <a:lnTo>
                    <a:pt x="476" y="450"/>
                  </a:lnTo>
                  <a:lnTo>
                    <a:pt x="486" y="449"/>
                  </a:lnTo>
                  <a:lnTo>
                    <a:pt x="494" y="446"/>
                  </a:lnTo>
                  <a:lnTo>
                    <a:pt x="503" y="442"/>
                  </a:lnTo>
                  <a:lnTo>
                    <a:pt x="510" y="436"/>
                  </a:lnTo>
                  <a:lnTo>
                    <a:pt x="516" y="429"/>
                  </a:lnTo>
                  <a:lnTo>
                    <a:pt x="521" y="420"/>
                  </a:lnTo>
                  <a:lnTo>
                    <a:pt x="523" y="412"/>
                  </a:lnTo>
                  <a:lnTo>
                    <a:pt x="523" y="404"/>
                  </a:lnTo>
                  <a:lnTo>
                    <a:pt x="523" y="262"/>
                  </a:lnTo>
                  <a:lnTo>
                    <a:pt x="326" y="262"/>
                  </a:lnTo>
                  <a:close/>
                  <a:moveTo>
                    <a:pt x="223" y="262"/>
                  </a:moveTo>
                  <a:lnTo>
                    <a:pt x="223" y="300"/>
                  </a:lnTo>
                  <a:lnTo>
                    <a:pt x="299" y="300"/>
                  </a:lnTo>
                  <a:lnTo>
                    <a:pt x="299" y="262"/>
                  </a:lnTo>
                  <a:lnTo>
                    <a:pt x="223" y="262"/>
                  </a:lnTo>
                  <a:close/>
                  <a:moveTo>
                    <a:pt x="510" y="89"/>
                  </a:moveTo>
                  <a:lnTo>
                    <a:pt x="503" y="83"/>
                  </a:lnTo>
                  <a:lnTo>
                    <a:pt x="494" y="78"/>
                  </a:lnTo>
                  <a:lnTo>
                    <a:pt x="486" y="76"/>
                  </a:lnTo>
                  <a:lnTo>
                    <a:pt x="476" y="75"/>
                  </a:lnTo>
                  <a:lnTo>
                    <a:pt x="373" y="75"/>
                  </a:lnTo>
                  <a:lnTo>
                    <a:pt x="373" y="28"/>
                  </a:lnTo>
                  <a:lnTo>
                    <a:pt x="373" y="23"/>
                  </a:lnTo>
                  <a:lnTo>
                    <a:pt x="372" y="18"/>
                  </a:lnTo>
                  <a:lnTo>
                    <a:pt x="369" y="14"/>
                  </a:lnTo>
                  <a:lnTo>
                    <a:pt x="366" y="9"/>
                  </a:lnTo>
                  <a:lnTo>
                    <a:pt x="361" y="5"/>
                  </a:lnTo>
                  <a:lnTo>
                    <a:pt x="356" y="3"/>
                  </a:lnTo>
                  <a:lnTo>
                    <a:pt x="351" y="0"/>
                  </a:lnTo>
                  <a:lnTo>
                    <a:pt x="345" y="0"/>
                  </a:lnTo>
                  <a:lnTo>
                    <a:pt x="177" y="0"/>
                  </a:lnTo>
                  <a:lnTo>
                    <a:pt x="173" y="0"/>
                  </a:lnTo>
                  <a:lnTo>
                    <a:pt x="167" y="3"/>
                  </a:lnTo>
                  <a:lnTo>
                    <a:pt x="162" y="5"/>
                  </a:lnTo>
                  <a:lnTo>
                    <a:pt x="157" y="9"/>
                  </a:lnTo>
                  <a:lnTo>
                    <a:pt x="153" y="14"/>
                  </a:lnTo>
                  <a:lnTo>
                    <a:pt x="151" y="18"/>
                  </a:lnTo>
                  <a:lnTo>
                    <a:pt x="150" y="23"/>
                  </a:lnTo>
                  <a:lnTo>
                    <a:pt x="150" y="28"/>
                  </a:lnTo>
                  <a:lnTo>
                    <a:pt x="150" y="75"/>
                  </a:lnTo>
                  <a:lnTo>
                    <a:pt x="47" y="75"/>
                  </a:lnTo>
                  <a:lnTo>
                    <a:pt x="37" y="76"/>
                  </a:lnTo>
                  <a:lnTo>
                    <a:pt x="29" y="78"/>
                  </a:lnTo>
                  <a:lnTo>
                    <a:pt x="20" y="83"/>
                  </a:lnTo>
                  <a:lnTo>
                    <a:pt x="13" y="89"/>
                  </a:lnTo>
                  <a:lnTo>
                    <a:pt x="7" y="96"/>
                  </a:lnTo>
                  <a:lnTo>
                    <a:pt x="3" y="105"/>
                  </a:lnTo>
                  <a:lnTo>
                    <a:pt x="1" y="113"/>
                  </a:lnTo>
                  <a:lnTo>
                    <a:pt x="0" y="122"/>
                  </a:lnTo>
                  <a:lnTo>
                    <a:pt x="0" y="234"/>
                  </a:lnTo>
                  <a:lnTo>
                    <a:pt x="523" y="234"/>
                  </a:lnTo>
                  <a:lnTo>
                    <a:pt x="523" y="122"/>
                  </a:lnTo>
                  <a:lnTo>
                    <a:pt x="523" y="113"/>
                  </a:lnTo>
                  <a:lnTo>
                    <a:pt x="521" y="105"/>
                  </a:lnTo>
                  <a:lnTo>
                    <a:pt x="516" y="96"/>
                  </a:lnTo>
                  <a:lnTo>
                    <a:pt x="510" y="89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1"/>
              <a:endParaRPr lang="ar-SA" sz="2400">
                <a:solidFill>
                  <a:srgbClr val="FFFFFF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709174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  <a:blipFill>
            <a:blip r:embed="rId4"/>
            <a:tile tx="0" ty="-336550" sx="100000" sy="100000" flip="none" algn="bl"/>
          </a:blipFill>
          <a:ln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176281" y="1988840"/>
            <a:ext cx="663125" cy="663125"/>
            <a:chOff x="8077071" y="845254"/>
            <a:chExt cx="2036801" cy="2036802"/>
          </a:xfrm>
        </p:grpSpPr>
        <p:sp>
          <p:nvSpPr>
            <p:cNvPr id="5" name="椭圆 4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37347" y="1988840"/>
            <a:ext cx="663125" cy="663125"/>
            <a:chOff x="8125599" y="1434035"/>
            <a:chExt cx="2036802" cy="2036802"/>
          </a:xfrm>
        </p:grpSpPr>
        <p:sp>
          <p:nvSpPr>
            <p:cNvPr id="8" name="椭圆 7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Freeform 261"/>
            <p:cNvSpPr>
              <a:spLocks/>
            </p:cNvSpPr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54335" y="1988840"/>
            <a:ext cx="663125" cy="663125"/>
            <a:chOff x="8125599" y="1434035"/>
            <a:chExt cx="2036802" cy="2036802"/>
          </a:xfrm>
        </p:grpSpPr>
        <p:sp>
          <p:nvSpPr>
            <p:cNvPr id="11" name="椭圆 10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2" name="组合 11"/>
            <p:cNvGrpSpPr>
              <a:grpSpLocks noChangeAspect="1"/>
            </p:cNvGrpSpPr>
            <p:nvPr/>
          </p:nvGrpSpPr>
          <p:grpSpPr>
            <a:xfrm>
              <a:off x="8518662" y="1890294"/>
              <a:ext cx="1096445" cy="989375"/>
              <a:chOff x="5084763" y="971548"/>
              <a:chExt cx="270936" cy="244477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Freeform 301"/>
              <p:cNvSpPr>
                <a:spLocks noEditPoints="1"/>
              </p:cNvSpPr>
              <p:nvPr/>
            </p:nvSpPr>
            <p:spPr bwMode="auto">
              <a:xfrm>
                <a:off x="5138211" y="991830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4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blipFill>
                <a:blip r:embed="rId4"/>
                <a:tile tx="0" ty="-336550" sx="100000" sy="100000" flip="none" algn="bl"/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5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blipFill>
                <a:blip r:embed="rId4"/>
                <a:tile tx="0" ty="-336550" sx="100000" sy="100000" flip="none" algn="bl"/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7609755" y="1988840"/>
            <a:ext cx="663125" cy="663125"/>
            <a:chOff x="8125599" y="1434035"/>
            <a:chExt cx="2036802" cy="2036802"/>
          </a:xfrm>
        </p:grpSpPr>
        <p:sp>
          <p:nvSpPr>
            <p:cNvPr id="17" name="椭圆 1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94902" y="1988840"/>
            <a:ext cx="663125" cy="663125"/>
            <a:chOff x="8125599" y="1434035"/>
            <a:chExt cx="2036802" cy="2036802"/>
          </a:xfrm>
        </p:grpSpPr>
        <p:sp>
          <p:nvSpPr>
            <p:cNvPr id="20" name="椭圆 19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1777107" y="2747014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23" name="文本框 9"/>
          <p:cNvSpPr txBox="1"/>
          <p:nvPr/>
        </p:nvSpPr>
        <p:spPr>
          <a:xfrm>
            <a:off x="1705099" y="3058305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849115" y="4475605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25" name="矩形 2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35773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35052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649315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30" name="矩形 29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2" name="文本框 9"/>
          <p:cNvSpPr txBox="1"/>
          <p:nvPr/>
        </p:nvSpPr>
        <p:spPr>
          <a:xfrm>
            <a:off x="53775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文本框 9"/>
          <p:cNvSpPr txBox="1"/>
          <p:nvPr/>
        </p:nvSpPr>
        <p:spPr>
          <a:xfrm>
            <a:off x="53054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49515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35" name="矩形 3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7" name="文本框 9"/>
          <p:cNvSpPr txBox="1"/>
          <p:nvPr/>
        </p:nvSpPr>
        <p:spPr>
          <a:xfrm>
            <a:off x="72497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文本框 9"/>
          <p:cNvSpPr txBox="1"/>
          <p:nvPr/>
        </p:nvSpPr>
        <p:spPr>
          <a:xfrm>
            <a:off x="71777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321723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40" name="矩形 39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42" name="文本框 9"/>
          <p:cNvSpPr txBox="1"/>
          <p:nvPr/>
        </p:nvSpPr>
        <p:spPr>
          <a:xfrm>
            <a:off x="90499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文本框 9"/>
          <p:cNvSpPr txBox="1"/>
          <p:nvPr/>
        </p:nvSpPr>
        <p:spPr>
          <a:xfrm>
            <a:off x="89779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9121923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45" name="矩形 4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003454"/>
      </p:ext>
    </p:extLst>
  </p:cSld>
  <p:clrMapOvr>
    <a:masterClrMapping/>
  </p:clrMapOvr>
  <p:transition spd="med" advTm="43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7" grpId="0"/>
          <p:bldP spid="28" grpId="0"/>
          <p:bldP spid="32" grpId="0"/>
          <p:bldP spid="33" grpId="0"/>
          <p:bldP spid="37" grpId="0"/>
          <p:bldP spid="38" grpId="0"/>
          <p:bldP spid="4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7" grpId="0"/>
          <p:bldP spid="28" grpId="0"/>
          <p:bldP spid="32" grpId="0"/>
          <p:bldP spid="33" grpId="0"/>
          <p:bldP spid="37" grpId="0"/>
          <p:bldP spid="38" grpId="0"/>
          <p:bldP spid="42" grpId="0"/>
          <p:bldP spid="4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91" y="1438300"/>
            <a:ext cx="9361040" cy="3862959"/>
            <a:chOff x="1633091" y="1628800"/>
            <a:chExt cx="9361040" cy="3862959"/>
          </a:xfrm>
        </p:grpSpPr>
        <p:cxnSp>
          <p:nvCxnSpPr>
            <p:cNvPr id="3" name="肘形连接符 2"/>
            <p:cNvCxnSpPr/>
            <p:nvPr/>
          </p:nvCxnSpPr>
          <p:spPr>
            <a:xfrm flipV="1">
              <a:off x="3721323" y="2108935"/>
              <a:ext cx="2909448" cy="757210"/>
            </a:xfrm>
            <a:prstGeom prst="bentConnector3">
              <a:avLst>
                <a:gd name="adj1" fmla="val 62381"/>
              </a:avLst>
            </a:prstGeom>
            <a:ln w="9525" cap="rnd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肘形连接符 4"/>
            <p:cNvCxnSpPr/>
            <p:nvPr/>
          </p:nvCxnSpPr>
          <p:spPr>
            <a:xfrm>
              <a:off x="3721323" y="3185644"/>
              <a:ext cx="3096344" cy="81235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6630771" y="1774613"/>
              <a:ext cx="546935" cy="546935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</a:endParaRPr>
            </a:p>
          </p:txBody>
        </p:sp>
        <p:sp>
          <p:nvSpPr>
            <p:cNvPr id="7" name="标题 4"/>
            <p:cNvSpPr txBox="1">
              <a:spLocks/>
            </p:cNvSpPr>
            <p:nvPr/>
          </p:nvSpPr>
          <p:spPr>
            <a:xfrm>
              <a:off x="6659900" y="186918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800" b="1" dirty="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</a:p>
          </p:txBody>
        </p:sp>
        <p:cxnSp>
          <p:nvCxnSpPr>
            <p:cNvPr id="8" name="肘形连接符 7"/>
            <p:cNvCxnSpPr/>
            <p:nvPr/>
          </p:nvCxnSpPr>
          <p:spPr>
            <a:xfrm flipV="1">
              <a:off x="4340267" y="3096734"/>
              <a:ext cx="3010585" cy="77752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肘形连接符 8"/>
            <p:cNvCxnSpPr/>
            <p:nvPr/>
          </p:nvCxnSpPr>
          <p:spPr>
            <a:xfrm>
              <a:off x="4297387" y="4173486"/>
              <a:ext cx="3096344" cy="812358"/>
            </a:xfrm>
            <a:prstGeom prst="bentConnector3">
              <a:avLst>
                <a:gd name="adj1" fmla="val 55369"/>
              </a:avLst>
            </a:prstGeom>
            <a:ln w="95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7350852" y="2782725"/>
              <a:ext cx="546935" cy="546935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</a:endParaRPr>
            </a:p>
          </p:txBody>
        </p:sp>
        <p:sp>
          <p:nvSpPr>
            <p:cNvPr id="11" name="标题 4"/>
            <p:cNvSpPr txBox="1">
              <a:spLocks/>
            </p:cNvSpPr>
            <p:nvPr/>
          </p:nvSpPr>
          <p:spPr>
            <a:xfrm>
              <a:off x="7379981" y="2877298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800" b="1" dirty="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6558764" y="3689700"/>
              <a:ext cx="546935" cy="546935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</a:endParaRPr>
            </a:p>
          </p:txBody>
        </p:sp>
        <p:sp>
          <p:nvSpPr>
            <p:cNvPr id="13" name="标题 4"/>
            <p:cNvSpPr txBox="1">
              <a:spLocks/>
            </p:cNvSpPr>
            <p:nvPr/>
          </p:nvSpPr>
          <p:spPr>
            <a:xfrm>
              <a:off x="6587893" y="3784273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800" b="1" dirty="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7278844" y="4697812"/>
              <a:ext cx="546935" cy="546935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</a:endParaRPr>
            </a:p>
          </p:txBody>
        </p:sp>
        <p:sp>
          <p:nvSpPr>
            <p:cNvPr id="15" name="标题 4"/>
            <p:cNvSpPr txBox="1">
              <a:spLocks/>
            </p:cNvSpPr>
            <p:nvPr/>
          </p:nvSpPr>
          <p:spPr>
            <a:xfrm>
              <a:off x="7307973" y="4792385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800" b="1" dirty="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04</a:t>
              </a: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 flipH="1">
              <a:off x="1633091" y="2393556"/>
              <a:ext cx="2952328" cy="1843589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blipFill>
              <a:blip r:embed="rId4"/>
              <a:tile tx="0" ty="-336550" sx="100000" sy="100000" flip="none" algn="bl"/>
            </a:blipFill>
            <a:ln>
              <a:noFill/>
            </a:ln>
            <a:extLst/>
          </p:spPr>
          <p:txBody>
            <a:bodyPr vert="horz" wrap="square" lIns="75520" tIns="37760" rIns="75520" bIns="377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203">
                <a:defRPr/>
              </a:pPr>
              <a:endParaRPr lang="zh-CN" altLang="en-US" sz="1500">
                <a:solidFill>
                  <a:schemeClr val="bg1">
                    <a:lumMod val="95000"/>
                  </a:schemeClr>
                </a:solidFill>
                <a:latin typeface="Calibri"/>
                <a:ea typeface="宋体"/>
              </a:endParaRPr>
            </a:p>
          </p:txBody>
        </p:sp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2683259" y="2998179"/>
              <a:ext cx="634342" cy="634342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0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993131" y="3752424"/>
              <a:ext cx="2127831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47"/>
            <p:cNvSpPr>
              <a:spLocks noChangeArrowheads="1"/>
            </p:cNvSpPr>
            <p:nvPr/>
          </p:nvSpPr>
          <p:spPr bwMode="auto">
            <a:xfrm>
              <a:off x="1948296" y="4293096"/>
              <a:ext cx="2493107" cy="867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在此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录入上述图表的描述说明，在此录入上述图表的描述说明。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7394418" y="1628800"/>
              <a:ext cx="2758205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矩形 47"/>
            <p:cNvSpPr>
              <a:spLocks noChangeArrowheads="1"/>
            </p:cNvSpPr>
            <p:nvPr/>
          </p:nvSpPr>
          <p:spPr bwMode="auto">
            <a:xfrm>
              <a:off x="7393731" y="1930041"/>
              <a:ext cx="2808312" cy="60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在此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录入上述图表的描述说明，在此录入上述图表的描述说明。</a:t>
              </a:r>
            </a:p>
          </p:txBody>
        </p:sp>
        <p:sp>
          <p:nvSpPr>
            <p:cNvPr id="22" name="矩形 47"/>
            <p:cNvSpPr>
              <a:spLocks noChangeArrowheads="1"/>
            </p:cNvSpPr>
            <p:nvPr/>
          </p:nvSpPr>
          <p:spPr bwMode="auto">
            <a:xfrm>
              <a:off x="8185819" y="3010161"/>
              <a:ext cx="2808312" cy="60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在此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录入上述图表的描述说明，在此录入上述图表的描述说明。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394418" y="3563732"/>
              <a:ext cx="2123549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47"/>
            <p:cNvSpPr>
              <a:spLocks noChangeArrowheads="1"/>
            </p:cNvSpPr>
            <p:nvPr/>
          </p:nvSpPr>
          <p:spPr bwMode="auto">
            <a:xfrm>
              <a:off x="7393731" y="3874257"/>
              <a:ext cx="2808312" cy="60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在此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录入上述图表的描述说明，在此录入上述图表的描述说明。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8114498" y="4581128"/>
              <a:ext cx="2233005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矩形 47"/>
            <p:cNvSpPr>
              <a:spLocks noChangeArrowheads="1"/>
            </p:cNvSpPr>
            <p:nvPr/>
          </p:nvSpPr>
          <p:spPr bwMode="auto">
            <a:xfrm>
              <a:off x="8113811" y="4882369"/>
              <a:ext cx="2808312" cy="60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在此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sym typeface="微软雅黑" pitchFamily="34" charset="-122"/>
                </a:rPr>
                <a:t>录入上述图表的描述说明，在此录入上述图表的描述说明。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8185819" y="2708920"/>
              <a:ext cx="2758205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点击输入标题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20966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"/>
            <a:ext cx="12192000" cy="68564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54031" y="1772816"/>
            <a:ext cx="8608052" cy="3956899"/>
            <a:chOff x="1954031" y="1772816"/>
            <a:chExt cx="8608052" cy="3956899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8913314" y="2473862"/>
              <a:ext cx="1011592" cy="1708624"/>
            </a:xfrm>
            <a:custGeom>
              <a:avLst/>
              <a:gdLst>
                <a:gd name="T0" fmla="*/ 283 w 283"/>
                <a:gd name="T1" fmla="*/ 97 h 478"/>
                <a:gd name="T2" fmla="*/ 212 w 283"/>
                <a:gd name="T3" fmla="*/ 50 h 478"/>
                <a:gd name="T4" fmla="*/ 142 w 283"/>
                <a:gd name="T5" fmla="*/ 0 h 478"/>
                <a:gd name="T6" fmla="*/ 71 w 283"/>
                <a:gd name="T7" fmla="*/ 50 h 478"/>
                <a:gd name="T8" fmla="*/ 0 w 283"/>
                <a:gd name="T9" fmla="*/ 97 h 478"/>
                <a:gd name="T10" fmla="*/ 42 w 283"/>
                <a:gd name="T11" fmla="*/ 97 h 478"/>
                <a:gd name="T12" fmla="*/ 42 w 283"/>
                <a:gd name="T13" fmla="*/ 478 h 478"/>
                <a:gd name="T14" fmla="*/ 243 w 283"/>
                <a:gd name="T15" fmla="*/ 478 h 478"/>
                <a:gd name="T16" fmla="*/ 243 w 283"/>
                <a:gd name="T17" fmla="*/ 97 h 478"/>
                <a:gd name="T18" fmla="*/ 283 w 283"/>
                <a:gd name="T19" fmla="*/ 97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478">
                  <a:moveTo>
                    <a:pt x="283" y="97"/>
                  </a:moveTo>
                  <a:lnTo>
                    <a:pt x="212" y="50"/>
                  </a:lnTo>
                  <a:lnTo>
                    <a:pt x="142" y="0"/>
                  </a:lnTo>
                  <a:lnTo>
                    <a:pt x="71" y="50"/>
                  </a:lnTo>
                  <a:lnTo>
                    <a:pt x="0" y="97"/>
                  </a:lnTo>
                  <a:lnTo>
                    <a:pt x="42" y="97"/>
                  </a:lnTo>
                  <a:lnTo>
                    <a:pt x="42" y="478"/>
                  </a:lnTo>
                  <a:lnTo>
                    <a:pt x="243" y="478"/>
                  </a:lnTo>
                  <a:lnTo>
                    <a:pt x="243" y="97"/>
                  </a:lnTo>
                  <a:lnTo>
                    <a:pt x="283" y="97"/>
                  </a:lnTo>
                  <a:close/>
                </a:path>
              </a:pathLst>
            </a:custGeom>
            <a:blipFill>
              <a:blip r:embed="rId4"/>
              <a:tile tx="0" ty="-336550" sx="100000" sy="100000" flip="none" algn="bl"/>
            </a:blip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6340551" y="3489027"/>
              <a:ext cx="1015166" cy="693458"/>
            </a:xfrm>
            <a:custGeom>
              <a:avLst/>
              <a:gdLst>
                <a:gd name="T0" fmla="*/ 284 w 284"/>
                <a:gd name="T1" fmla="*/ 97 h 194"/>
                <a:gd name="T2" fmla="*/ 213 w 284"/>
                <a:gd name="T3" fmla="*/ 50 h 194"/>
                <a:gd name="T4" fmla="*/ 142 w 284"/>
                <a:gd name="T5" fmla="*/ 0 h 194"/>
                <a:gd name="T6" fmla="*/ 71 w 284"/>
                <a:gd name="T7" fmla="*/ 50 h 194"/>
                <a:gd name="T8" fmla="*/ 0 w 284"/>
                <a:gd name="T9" fmla="*/ 97 h 194"/>
                <a:gd name="T10" fmla="*/ 40 w 284"/>
                <a:gd name="T11" fmla="*/ 97 h 194"/>
                <a:gd name="T12" fmla="*/ 40 w 284"/>
                <a:gd name="T13" fmla="*/ 194 h 194"/>
                <a:gd name="T14" fmla="*/ 241 w 284"/>
                <a:gd name="T15" fmla="*/ 194 h 194"/>
                <a:gd name="T16" fmla="*/ 241 w 284"/>
                <a:gd name="T17" fmla="*/ 97 h 194"/>
                <a:gd name="T18" fmla="*/ 284 w 284"/>
                <a:gd name="T19" fmla="*/ 9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4" h="194">
                  <a:moveTo>
                    <a:pt x="284" y="97"/>
                  </a:moveTo>
                  <a:lnTo>
                    <a:pt x="213" y="50"/>
                  </a:lnTo>
                  <a:lnTo>
                    <a:pt x="142" y="0"/>
                  </a:lnTo>
                  <a:lnTo>
                    <a:pt x="71" y="50"/>
                  </a:lnTo>
                  <a:lnTo>
                    <a:pt x="0" y="97"/>
                  </a:lnTo>
                  <a:lnTo>
                    <a:pt x="40" y="97"/>
                  </a:lnTo>
                  <a:lnTo>
                    <a:pt x="40" y="194"/>
                  </a:lnTo>
                  <a:lnTo>
                    <a:pt x="241" y="194"/>
                  </a:lnTo>
                  <a:lnTo>
                    <a:pt x="241" y="97"/>
                  </a:lnTo>
                  <a:lnTo>
                    <a:pt x="284" y="97"/>
                  </a:lnTo>
                  <a:close/>
                </a:path>
              </a:pathLst>
            </a:custGeom>
            <a:blipFill>
              <a:blip r:embed="rId4"/>
              <a:tile tx="0" ty="-336550" sx="100000" sy="100000" flip="none" algn="bl"/>
            </a:blip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1954031" y="1865754"/>
              <a:ext cx="1840882" cy="1833732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3323076" y="1772816"/>
              <a:ext cx="2287698" cy="2280548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altLang="zh-CN" sz="24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/>
              <a:r>
                <a:rPr lang="zh-CN" altLang="en-US" sz="2400" b="1" dirty="0" smtClean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2529530" y="2991730"/>
              <a:ext cx="1915947" cy="1923095"/>
            </a:xfrm>
            <a:prstGeom prst="ellipse">
              <a:avLst/>
            </a:prstGeom>
            <a:blipFill>
              <a:blip r:embed="rId4"/>
              <a:tile tx="0" ty="-336550" sx="100000" sy="100000" flip="none" algn="bl"/>
            </a:blip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zh-CN" altLang="en-US" sz="2000" b="1" smtClean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2000" b="1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7620650" y="3088402"/>
              <a:ext cx="1015166" cy="1094084"/>
            </a:xfrm>
            <a:custGeom>
              <a:avLst/>
              <a:gdLst>
                <a:gd name="T0" fmla="*/ 283 w 283"/>
                <a:gd name="T1" fmla="*/ 97 h 305"/>
                <a:gd name="T2" fmla="*/ 213 w 283"/>
                <a:gd name="T3" fmla="*/ 49 h 305"/>
                <a:gd name="T4" fmla="*/ 142 w 283"/>
                <a:gd name="T5" fmla="*/ 0 h 305"/>
                <a:gd name="T6" fmla="*/ 71 w 283"/>
                <a:gd name="T7" fmla="*/ 49 h 305"/>
                <a:gd name="T8" fmla="*/ 0 w 283"/>
                <a:gd name="T9" fmla="*/ 97 h 305"/>
                <a:gd name="T10" fmla="*/ 41 w 283"/>
                <a:gd name="T11" fmla="*/ 97 h 305"/>
                <a:gd name="T12" fmla="*/ 41 w 283"/>
                <a:gd name="T13" fmla="*/ 305 h 305"/>
                <a:gd name="T14" fmla="*/ 241 w 283"/>
                <a:gd name="T15" fmla="*/ 305 h 305"/>
                <a:gd name="T16" fmla="*/ 241 w 283"/>
                <a:gd name="T17" fmla="*/ 97 h 305"/>
                <a:gd name="T18" fmla="*/ 283 w 283"/>
                <a:gd name="T19" fmla="*/ 9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05">
                  <a:moveTo>
                    <a:pt x="283" y="97"/>
                  </a:moveTo>
                  <a:lnTo>
                    <a:pt x="213" y="49"/>
                  </a:lnTo>
                  <a:lnTo>
                    <a:pt x="142" y="0"/>
                  </a:lnTo>
                  <a:lnTo>
                    <a:pt x="71" y="49"/>
                  </a:lnTo>
                  <a:lnTo>
                    <a:pt x="0" y="97"/>
                  </a:lnTo>
                  <a:lnTo>
                    <a:pt x="41" y="97"/>
                  </a:lnTo>
                  <a:lnTo>
                    <a:pt x="41" y="305"/>
                  </a:lnTo>
                  <a:lnTo>
                    <a:pt x="241" y="305"/>
                  </a:lnTo>
                  <a:lnTo>
                    <a:pt x="241" y="97"/>
                  </a:lnTo>
                  <a:lnTo>
                    <a:pt x="283" y="97"/>
                  </a:lnTo>
                  <a:close/>
                </a:path>
              </a:pathLst>
            </a:custGeom>
            <a:blipFill>
              <a:blip r:embed="rId4"/>
              <a:tile tx="0" ty="-336550" sx="100000" sy="100000" flip="none" algn="bl"/>
            </a:blip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6533670" y="3002251"/>
              <a:ext cx="58541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/>
              <a:r>
                <a:rPr lang="en-US" altLang="zh-CN" sz="2800" dirty="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UKIJ Qolyazma" pitchFamily="18" charset="0"/>
                  <a:cs typeface="Arial" panose="020B0604020202020204" pitchFamily="34" charset="0"/>
                </a:rPr>
                <a:t>20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  <a:latin typeface="Impact MT St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7835524" y="2506583"/>
              <a:ext cx="58541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/>
              <a:r>
                <a:rPr lang="en-US" altLang="zh-CN" sz="280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UKIJ Qolyazma" pitchFamily="18" charset="0"/>
                  <a:cs typeface="Arial" panose="020B0604020202020204" pitchFamily="34" charset="0"/>
                </a:rPr>
                <a:t>50</a:t>
              </a:r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9126401" y="1914214"/>
              <a:ext cx="58541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/>
              <a:r>
                <a:rPr lang="en-US" altLang="zh-CN" sz="2800" smtClean="0">
                  <a:solidFill>
                    <a:schemeClr val="bg1">
                      <a:lumMod val="95000"/>
                    </a:schemeClr>
                  </a:solidFill>
                  <a:latin typeface="Impact MT Std" pitchFamily="34" charset="0"/>
                  <a:ea typeface="UKIJ Qolyazma" pitchFamily="18" charset="0"/>
                  <a:cs typeface="Arial" panose="020B0604020202020204" pitchFamily="34" charset="0"/>
                </a:rPr>
                <a:t>80</a:t>
              </a:r>
              <a:endParaRPr lang="zh-CN" altLang="en-US">
                <a:solidFill>
                  <a:schemeClr val="bg1">
                    <a:lumMod val="95000"/>
                  </a:schemeClr>
                </a:solidFill>
                <a:latin typeface="Impact MT Std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559222" y="3165189"/>
              <a:ext cx="2400733" cy="10172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959955" y="4182485"/>
              <a:ext cx="425298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9"/>
            <p:cNvSpPr txBox="1"/>
            <p:nvPr/>
          </p:nvSpPr>
          <p:spPr>
            <a:xfrm flipH="1">
              <a:off x="5959955" y="4544527"/>
              <a:ext cx="2786907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Arial Rounded MT Bold" pitchFamily="34" charset="0"/>
                  <a:cs typeface="Times New Roman" pitchFamily="18" charset="0"/>
                </a:rPr>
                <a:t>点击添加标题</a:t>
              </a:r>
              <a:endParaRPr kumimoji="0" lang="zh-CN" altLang="en-US" sz="180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30"/>
            <p:cNvSpPr txBox="1"/>
            <p:nvPr/>
          </p:nvSpPr>
          <p:spPr>
            <a:xfrm>
              <a:off x="5959954" y="4797152"/>
              <a:ext cx="4602129" cy="93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。您的内容打在这里，或者通过复制您的文本后。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747314"/>
      </p:ext>
    </p:extLst>
  </p:cSld>
  <p:clrMapOvr>
    <a:masterClrMapping/>
  </p:clrMapOvr>
  <p:transition spd="med" advTm="430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感恩2"/>
  <p:tag name="ISPRING_ULTRA_SCORM_COURSE_ID" val="7DA819A9-6259-48BA-AD97-4F4271C2233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SubTitle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45238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8130551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2222</Words>
  <Application>Microsoft Office PowerPoint</Application>
  <PresentationFormat>自定义</PresentationFormat>
  <Paragraphs>251</Paragraphs>
  <Slides>25</Slides>
  <Notes>25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感恩2</dc:title>
  <cp:lastModifiedBy>User</cp:lastModifiedBy>
  <cp:revision>3</cp:revision>
  <dcterms:created xsi:type="dcterms:W3CDTF">2017-07-17T08:44:29Z</dcterms:created>
  <dcterms:modified xsi:type="dcterms:W3CDTF">2017-08-04T08:51:56Z</dcterms:modified>
</cp:coreProperties>
</file>